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7"/>
  </p:notesMasterIdLst>
  <p:sldIdLst>
    <p:sldId id="424" r:id="rId11"/>
    <p:sldId id="353" r:id="rId12"/>
    <p:sldId id="300" r:id="rId13"/>
    <p:sldId id="352"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6" r:id="rId28"/>
    <p:sldId id="417" r:id="rId29"/>
    <p:sldId id="418" r:id="rId30"/>
    <p:sldId id="419" r:id="rId31"/>
    <p:sldId id="420" r:id="rId32"/>
    <p:sldId id="421" r:id="rId33"/>
    <p:sldId id="422" r:id="rId34"/>
    <p:sldId id="423" r:id="rId35"/>
    <p:sldId id="297"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14B28B"/>
    <a:srgbClr val="E25E0E"/>
    <a:srgbClr val="01ACBE"/>
    <a:srgbClr val="4FC34E"/>
    <a:srgbClr val="81B747"/>
    <a:srgbClr val="27C5D6"/>
    <a:srgbClr val="1983B7"/>
    <a:srgbClr val="E94E60"/>
    <a:srgbClr val="01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91" autoAdjust="0"/>
    <p:restoredTop sz="97778" autoAdjust="0"/>
  </p:normalViewPr>
  <p:slideViewPr>
    <p:cSldViewPr snapToGrid="0" showGuides="1">
      <p:cViewPr>
        <p:scale>
          <a:sx n="75" d="100"/>
          <a:sy n="75" d="100"/>
        </p:scale>
        <p:origin x="240" y="600"/>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2017/3/31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207117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757071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839692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013974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07992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86004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756471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270164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243734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140198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576141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893916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686905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056796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511319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177032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9699183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166195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67575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319755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879334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00143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83489971"/>
      </p:ext>
    </p:extLst>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70962210"/>
      </p:ext>
    </p:extLst>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697907939"/>
      </p:ext>
    </p:extLst>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945302849"/>
      </p:ext>
    </p:extLst>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74124145"/>
      </p:ext>
    </p:extLst>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502747024"/>
      </p:ext>
    </p:extLst>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8163827"/>
      </p:ext>
    </p:extLst>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552026902"/>
      </p:ext>
    </p:extLst>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2017/3/31</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3/31/2017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31/03/2017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3.xml"/><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jp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3.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3.xml"/><Relationship Id="rId5" Type="http://schemas.openxmlformats.org/officeDocument/2006/relationships/image" Target="../media/image11.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4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4.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microsoft.com/office/2007/relationships/hdphoto" Target="../media/hdphoto3.wdp"/><Relationship Id="rId5" Type="http://schemas.openxmlformats.org/officeDocument/2006/relationships/image" Target="../media/image20.png"/><Relationship Id="rId4" Type="http://schemas.openxmlformats.org/officeDocument/2006/relationships/image" Target="../media/image25.jpg"/></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3.xml"/><Relationship Id="rId5" Type="http://schemas.microsoft.com/office/2007/relationships/hdphoto" Target="../media/hdphoto3.wdp"/><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moving.mp3">
            <a:hlinkClick r:id="" action="ppaction://media"/>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5"/>
          <a:stretch>
            <a:fillRect/>
          </a:stretch>
        </p:blipFill>
        <p:spPr>
          <a:xfrm>
            <a:off x="1097379" y="-1128485"/>
            <a:ext cx="609600" cy="609600"/>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150430"/>
            <a:ext cx="12190413" cy="3707917"/>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79771" y="1240"/>
            <a:ext cx="5310642" cy="2778073"/>
          </a:xfrm>
          <a:prstGeom prst="rect">
            <a:avLst/>
          </a:prstGeom>
        </p:spPr>
      </p:pic>
      <p:pic>
        <p:nvPicPr>
          <p:cNvPr id="5" name="图片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98313" y="415148"/>
            <a:ext cx="3268734" cy="2891570"/>
          </a:xfrm>
          <a:prstGeom prst="rect">
            <a:avLst/>
          </a:prstGeom>
        </p:spPr>
      </p:pic>
      <p:pic>
        <p:nvPicPr>
          <p:cNvPr id="20" name="图片 3074" descr="题字"/>
          <p:cNvPicPr>
            <a:picLocks noChangeAspect="1" noChangeArrowheads="1"/>
          </p:cNvPicPr>
          <p:nvPr/>
        </p:nvPicPr>
        <p:blipFill>
          <a:blip r:embed="rId10">
            <a:extLst>
              <a:ext uri="{28A0092B-C50C-407E-A947-70E740481C1C}">
                <a14:useLocalDpi xmlns:a14="http://schemas.microsoft.com/office/drawing/2010/main" val="0"/>
              </a:ext>
            </a:extLst>
          </a:blip>
          <a:srcRect l="58664" t="33194" b="23750"/>
          <a:stretch>
            <a:fillRect/>
          </a:stretch>
        </p:blipFill>
        <p:spPr bwMode="auto">
          <a:xfrm>
            <a:off x="8134821" y="2225516"/>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_14"/>
          <p:cNvSpPr txBox="1">
            <a:spLocks noChangeArrowheads="1"/>
          </p:cNvSpPr>
          <p:nvPr/>
        </p:nvSpPr>
        <p:spPr bwMode="auto">
          <a:xfrm>
            <a:off x="5038550" y="917144"/>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2000" spc="600" dirty="0" smtClean="0">
                <a:solidFill>
                  <a:schemeClr val="bg2">
                    <a:lumMod val="10000"/>
                  </a:schemeClr>
                </a:solidFill>
                <a:latin typeface="叶根友行书繁" panose="02010601030101010101" pitchFamily="2" charset="-122"/>
                <a:ea typeface="叶根友行书繁" panose="02010601030101010101" pitchFamily="2" charset="-122"/>
              </a:rPr>
              <a:t>水</a:t>
            </a:r>
            <a:endParaRPr lang="zh-CN" sz="12000" spc="600" dirty="0">
              <a:solidFill>
                <a:schemeClr val="bg2">
                  <a:lumMod val="10000"/>
                </a:schemeClr>
              </a:solidFill>
              <a:latin typeface="叶根友行书繁" panose="02010601030101010101" pitchFamily="2" charset="-122"/>
              <a:ea typeface="叶根友行书繁" panose="02010601030101010101" pitchFamily="2" charset="-122"/>
            </a:endParaRPr>
          </a:p>
        </p:txBody>
      </p:sp>
      <p:sp>
        <p:nvSpPr>
          <p:cNvPr id="22" name="_14"/>
          <p:cNvSpPr txBox="1">
            <a:spLocks noChangeArrowheads="1"/>
          </p:cNvSpPr>
          <p:nvPr/>
        </p:nvSpPr>
        <p:spPr bwMode="auto">
          <a:xfrm>
            <a:off x="5902681" y="1860933"/>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smtClean="0">
                <a:solidFill>
                  <a:srgbClr val="C00000"/>
                </a:solidFill>
                <a:latin typeface="叶根友行书繁" panose="02010601030101010101" pitchFamily="2" charset="-122"/>
                <a:ea typeface="叶根友行书繁" panose="02010601030101010101" pitchFamily="2" charset="-122"/>
              </a:rPr>
              <a:t>墨</a:t>
            </a:r>
            <a:endParaRPr lang="zh-CN" altLang="zh-CN" sz="8800" spc="600" dirty="0">
              <a:solidFill>
                <a:srgbClr val="C00000"/>
              </a:solidFill>
              <a:latin typeface="叶根友行书繁" panose="02010601030101010101" pitchFamily="2" charset="-122"/>
              <a:ea typeface="叶根友行书繁" panose="02010601030101010101" pitchFamily="2" charset="-122"/>
            </a:endParaRPr>
          </a:p>
        </p:txBody>
      </p:sp>
      <p:sp>
        <p:nvSpPr>
          <p:cNvPr id="23" name="_14"/>
          <p:cNvSpPr txBox="1">
            <a:spLocks noChangeArrowheads="1"/>
          </p:cNvSpPr>
          <p:nvPr/>
        </p:nvSpPr>
        <p:spPr bwMode="auto">
          <a:xfrm>
            <a:off x="5968519" y="311815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0000" spc="600" dirty="0" smtClean="0">
                <a:solidFill>
                  <a:schemeClr val="bg2">
                    <a:lumMod val="10000"/>
                  </a:schemeClr>
                </a:solidFill>
                <a:latin typeface="叶根友行书繁" panose="02010601030101010101" pitchFamily="2" charset="-122"/>
                <a:ea typeface="叶根友行书繁" panose="02010601030101010101" pitchFamily="2" charset="-122"/>
              </a:rPr>
              <a:t>风</a:t>
            </a:r>
            <a:endParaRPr lang="zh-CN" altLang="zh-CN" sz="10000" spc="600" dirty="0">
              <a:solidFill>
                <a:schemeClr val="bg2">
                  <a:lumMod val="10000"/>
                </a:schemeClr>
              </a:solidFill>
              <a:latin typeface="叶根友行书繁" panose="02010601030101010101" pitchFamily="2" charset="-122"/>
              <a:ea typeface="叶根友行书繁" panose="02010601030101010101" pitchFamily="2" charset="-122"/>
            </a:endParaRPr>
          </a:p>
        </p:txBody>
      </p:sp>
      <p:sp>
        <p:nvSpPr>
          <p:cNvPr id="25" name="TextBox 7"/>
          <p:cNvSpPr txBox="1">
            <a:spLocks noChangeArrowheads="1"/>
          </p:cNvSpPr>
          <p:nvPr/>
        </p:nvSpPr>
        <p:spPr bwMode="auto">
          <a:xfrm>
            <a:off x="5305372" y="2664441"/>
            <a:ext cx="1046440" cy="22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rgbClr val="404040"/>
                </a:solidFill>
                <a:latin typeface="微软雅黑" panose="020B0503020204020204" pitchFamily="34" charset="-122"/>
                <a:ea typeface="微软雅黑" panose="020B0503020204020204" pitchFamily="34" charset="-122"/>
              </a:rPr>
              <a:t>复古水墨中国风通用</a:t>
            </a:r>
            <a:r>
              <a:rPr lang="en-US" altLang="zh-CN" sz="2800" b="1" dirty="0" smtClean="0">
                <a:solidFill>
                  <a:srgbClr val="404040"/>
                </a:solidFill>
                <a:latin typeface="微软雅黑" panose="020B0503020204020204" pitchFamily="34" charset="-122"/>
                <a:ea typeface="微软雅黑" panose="020B0503020204020204" pitchFamily="34" charset="-122"/>
              </a:rPr>
              <a:t>PPT</a:t>
            </a:r>
            <a:endParaRPr lang="zh-CN" altLang="en-US" sz="2800" b="1" dirty="0">
              <a:solidFill>
                <a:srgbClr val="404040"/>
              </a:solidFill>
              <a:latin typeface="微软雅黑" panose="020B0503020204020204" pitchFamily="34" charset="-122"/>
              <a:ea typeface="微软雅黑" panose="020B0503020204020204" pitchFamily="34" charset="-122"/>
            </a:endParaRPr>
          </a:p>
        </p:txBody>
      </p:sp>
      <p:pic>
        <p:nvPicPr>
          <p:cNvPr id="27" name="图片 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84921" y="5131593"/>
            <a:ext cx="1188054" cy="14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4120471"/>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4" presetClass="entr" presetSubtype="1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randombar(horizontal)">
                                      <p:cBhvr>
                                        <p:cTn id="9" dur="1000"/>
                                        <p:tgtEl>
                                          <p:spTgt spid="2"/>
                                        </p:tgtEl>
                                      </p:cBhvr>
                                    </p:animEffect>
                                  </p:childTnLst>
                                </p:cTn>
                              </p:par>
                              <p:par>
                                <p:cTn id="10" presetID="42"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1+#ppt_w/2"/>
                                          </p:val>
                                        </p:tav>
                                        <p:tav tm="100000">
                                          <p:val>
                                            <p:strVal val="#ppt_x"/>
                                          </p:val>
                                        </p:tav>
                                      </p:tavLst>
                                    </p:anim>
                                    <p:anim calcmode="lin" valueType="num">
                                      <p:cBhvr additive="base">
                                        <p:cTn id="18" dur="750" fill="hold"/>
                                        <p:tgtEl>
                                          <p:spTgt spid="4"/>
                                        </p:tgtEl>
                                        <p:attrNameLst>
                                          <p:attrName>ppt_y</p:attrName>
                                        </p:attrNameLst>
                                      </p:cBhvr>
                                      <p:tavLst>
                                        <p:tav tm="0">
                                          <p:val>
                                            <p:strVal val="#ppt_y"/>
                                          </p:val>
                                        </p:tav>
                                        <p:tav tm="100000">
                                          <p:val>
                                            <p:strVal val="#ppt_y"/>
                                          </p:val>
                                        </p:tav>
                                      </p:tavLst>
                                    </p:anim>
                                  </p:childTnLst>
                                </p:cTn>
                              </p:par>
                              <p:par>
                                <p:cTn id="19" presetID="42" presetClass="entr" presetSubtype="0" fill="hold" nodeType="withEffect">
                                  <p:stCondLst>
                                    <p:cond delay="10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25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21"/>
                                        </p:tgtEl>
                                        <p:attrNameLst>
                                          <p:attrName>style.visibility</p:attrName>
                                        </p:attrNameLst>
                                      </p:cBhvr>
                                      <p:to>
                                        <p:strVal val="visible"/>
                                      </p:to>
                                    </p:set>
                                    <p:anim by="(-#ppt_w*2)" calcmode="lin" valueType="num">
                                      <p:cBhvr rctx="PPT">
                                        <p:cTn id="32" dur="625" autoRev="1" fill="hold">
                                          <p:stCondLst>
                                            <p:cond delay="0"/>
                                          </p:stCondLst>
                                        </p:cTn>
                                        <p:tgtEl>
                                          <p:spTgt spid="21"/>
                                        </p:tgtEl>
                                        <p:attrNameLst>
                                          <p:attrName>ppt_w</p:attrName>
                                        </p:attrNameLst>
                                      </p:cBhvr>
                                    </p:anim>
                                    <p:anim by="(#ppt_w*0.50)" calcmode="lin" valueType="num">
                                      <p:cBhvr>
                                        <p:cTn id="33" dur="625" decel="50000" autoRev="1" fill="hold">
                                          <p:stCondLst>
                                            <p:cond delay="0"/>
                                          </p:stCondLst>
                                        </p:cTn>
                                        <p:tgtEl>
                                          <p:spTgt spid="21"/>
                                        </p:tgtEl>
                                        <p:attrNameLst>
                                          <p:attrName>ppt_x</p:attrName>
                                        </p:attrNameLst>
                                      </p:cBhvr>
                                    </p:anim>
                                    <p:anim from="(-#ppt_h/2)" to="(#ppt_y)" calcmode="lin" valueType="num">
                                      <p:cBhvr>
                                        <p:cTn id="34" dur="1250" fill="hold">
                                          <p:stCondLst>
                                            <p:cond delay="0"/>
                                          </p:stCondLst>
                                        </p:cTn>
                                        <p:tgtEl>
                                          <p:spTgt spid="21"/>
                                        </p:tgtEl>
                                        <p:attrNameLst>
                                          <p:attrName>ppt_y</p:attrName>
                                        </p:attrNameLst>
                                      </p:cBhvr>
                                    </p:anim>
                                    <p:animRot by="21600000">
                                      <p:cBhvr>
                                        <p:cTn id="35" dur="1250" fill="hold">
                                          <p:stCondLst>
                                            <p:cond delay="0"/>
                                          </p:stCondLst>
                                        </p:cTn>
                                        <p:tgtEl>
                                          <p:spTgt spid="21"/>
                                        </p:tgtEl>
                                        <p:attrNameLst>
                                          <p:attrName>r</p:attrName>
                                        </p:attrNameLst>
                                      </p:cBhvr>
                                    </p:animRot>
                                  </p:childTnLst>
                                </p:cTn>
                              </p:par>
                            </p:childTnLst>
                          </p:cTn>
                        </p:par>
                        <p:par>
                          <p:cTn id="36" fill="hold">
                            <p:stCondLst>
                              <p:cond delay="350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 by="(-#ppt_w*2)" calcmode="lin" valueType="num">
                                      <p:cBhvr rctx="PPT">
                                        <p:cTn id="39" dur="625" autoRev="1" fill="hold">
                                          <p:stCondLst>
                                            <p:cond delay="0"/>
                                          </p:stCondLst>
                                        </p:cTn>
                                        <p:tgtEl>
                                          <p:spTgt spid="22"/>
                                        </p:tgtEl>
                                        <p:attrNameLst>
                                          <p:attrName>ppt_w</p:attrName>
                                        </p:attrNameLst>
                                      </p:cBhvr>
                                    </p:anim>
                                    <p:anim by="(#ppt_w*0.50)" calcmode="lin" valueType="num">
                                      <p:cBhvr>
                                        <p:cTn id="40" dur="625" decel="50000" autoRev="1" fill="hold">
                                          <p:stCondLst>
                                            <p:cond delay="0"/>
                                          </p:stCondLst>
                                        </p:cTn>
                                        <p:tgtEl>
                                          <p:spTgt spid="22"/>
                                        </p:tgtEl>
                                        <p:attrNameLst>
                                          <p:attrName>ppt_x</p:attrName>
                                        </p:attrNameLst>
                                      </p:cBhvr>
                                    </p:anim>
                                    <p:anim from="(-#ppt_h/2)" to="(#ppt_y)" calcmode="lin" valueType="num">
                                      <p:cBhvr>
                                        <p:cTn id="41" dur="1250" fill="hold">
                                          <p:stCondLst>
                                            <p:cond delay="0"/>
                                          </p:stCondLst>
                                        </p:cTn>
                                        <p:tgtEl>
                                          <p:spTgt spid="22"/>
                                        </p:tgtEl>
                                        <p:attrNameLst>
                                          <p:attrName>ppt_y</p:attrName>
                                        </p:attrNameLst>
                                      </p:cBhvr>
                                    </p:anim>
                                    <p:animRot by="21600000">
                                      <p:cBhvr>
                                        <p:cTn id="42" dur="1250" fill="hold">
                                          <p:stCondLst>
                                            <p:cond delay="0"/>
                                          </p:stCondLst>
                                        </p:cTn>
                                        <p:tgtEl>
                                          <p:spTgt spid="22"/>
                                        </p:tgtEl>
                                        <p:attrNameLst>
                                          <p:attrName>r</p:attrName>
                                        </p:attrNameLst>
                                      </p:cBhvr>
                                    </p:animRot>
                                  </p:childTnLst>
                                </p:cTn>
                              </p:par>
                            </p:childTnLst>
                          </p:cTn>
                        </p:par>
                        <p:par>
                          <p:cTn id="43" fill="hold">
                            <p:stCondLst>
                              <p:cond delay="475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23"/>
                                        </p:tgtEl>
                                        <p:attrNameLst>
                                          <p:attrName>style.visibility</p:attrName>
                                        </p:attrNameLst>
                                      </p:cBhvr>
                                      <p:to>
                                        <p:strVal val="visible"/>
                                      </p:to>
                                    </p:set>
                                    <p:anim by="(-#ppt_w*2)" calcmode="lin" valueType="num">
                                      <p:cBhvr rctx="PPT">
                                        <p:cTn id="46" dur="625" autoRev="1" fill="hold">
                                          <p:stCondLst>
                                            <p:cond delay="0"/>
                                          </p:stCondLst>
                                        </p:cTn>
                                        <p:tgtEl>
                                          <p:spTgt spid="23"/>
                                        </p:tgtEl>
                                        <p:attrNameLst>
                                          <p:attrName>ppt_w</p:attrName>
                                        </p:attrNameLst>
                                      </p:cBhvr>
                                    </p:anim>
                                    <p:anim by="(#ppt_w*0.50)" calcmode="lin" valueType="num">
                                      <p:cBhvr>
                                        <p:cTn id="47" dur="625" decel="50000" autoRev="1" fill="hold">
                                          <p:stCondLst>
                                            <p:cond delay="0"/>
                                          </p:stCondLst>
                                        </p:cTn>
                                        <p:tgtEl>
                                          <p:spTgt spid="23"/>
                                        </p:tgtEl>
                                        <p:attrNameLst>
                                          <p:attrName>ppt_x</p:attrName>
                                        </p:attrNameLst>
                                      </p:cBhvr>
                                    </p:anim>
                                    <p:anim from="(-#ppt_h/2)" to="(#ppt_y)" calcmode="lin" valueType="num">
                                      <p:cBhvr>
                                        <p:cTn id="48" dur="1250" fill="hold">
                                          <p:stCondLst>
                                            <p:cond delay="0"/>
                                          </p:stCondLst>
                                        </p:cTn>
                                        <p:tgtEl>
                                          <p:spTgt spid="23"/>
                                        </p:tgtEl>
                                        <p:attrNameLst>
                                          <p:attrName>ppt_y</p:attrName>
                                        </p:attrNameLst>
                                      </p:cBhvr>
                                    </p:anim>
                                    <p:animRot by="21600000">
                                      <p:cBhvr>
                                        <p:cTn id="49" dur="1250" fill="hold">
                                          <p:stCondLst>
                                            <p:cond delay="0"/>
                                          </p:stCondLst>
                                        </p:cTn>
                                        <p:tgtEl>
                                          <p:spTgt spid="23"/>
                                        </p:tgtEl>
                                        <p:attrNameLst>
                                          <p:attrName>r</p:attrName>
                                        </p:attrNameLst>
                                      </p:cBhvr>
                                    </p:animRot>
                                  </p:childTnLst>
                                </p:cTn>
                              </p:par>
                              <p:par>
                                <p:cTn id="50" presetID="22" presetClass="entr" presetSubtype="1" fill="hold" grpId="0" nodeType="withEffect">
                                  <p:stCondLst>
                                    <p:cond delay="1250"/>
                                  </p:stCondLst>
                                  <p:childTnLst>
                                    <p:set>
                                      <p:cBhvr>
                                        <p:cTn id="51" dur="1" fill="hold">
                                          <p:stCondLst>
                                            <p:cond delay="0"/>
                                          </p:stCondLst>
                                        </p:cTn>
                                        <p:tgtEl>
                                          <p:spTgt spid="25"/>
                                        </p:tgtEl>
                                        <p:attrNameLst>
                                          <p:attrName>style.visibility</p:attrName>
                                        </p:attrNameLst>
                                      </p:cBhvr>
                                      <p:to>
                                        <p:strVal val="visible"/>
                                      </p:to>
                                    </p:set>
                                    <p:animEffect transition="in" filter="wipe(up)">
                                      <p:cBhvr>
                                        <p:cTn id="52" dur="750"/>
                                        <p:tgtEl>
                                          <p:spTgt spid="25"/>
                                        </p:tgtEl>
                                      </p:cBhvr>
                                    </p:animEffect>
                                  </p:childTnLst>
                                </p:cTn>
                              </p:par>
                              <p:par>
                                <p:cTn id="53" presetID="22" presetClass="entr" presetSubtype="1" fill="hold" nodeType="withEffect">
                                  <p:stCondLst>
                                    <p:cond delay="200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6" repeatCount="indefinite" fill="remove" display="0">
                  <p:stCondLst>
                    <p:cond delay="indefinite"/>
                  </p:stCondLst>
                  <p:endCondLst>
                    <p:cond evt="onStopAudio" delay="0">
                      <p:tgtEl>
                        <p:sldTgt/>
                      </p:tgtEl>
                    </p:cond>
                  </p:endCondLst>
                </p:cTn>
                <p:tgtEl>
                  <p:spTgt spid="12"/>
                </p:tgtEl>
              </p:cMediaNode>
            </p:audio>
          </p:childTnLst>
        </p:cTn>
      </p:par>
    </p:tnLst>
    <p:bldLst>
      <p:bldP spid="21" grpId="0"/>
      <p:bldP spid="22" grpId="0"/>
      <p:bldP spid="23"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矩形 10"/>
          <p:cNvSpPr>
            <a:spLocks noChangeArrowheads="1"/>
          </p:cNvSpPr>
          <p:nvPr/>
        </p:nvSpPr>
        <p:spPr bwMode="auto">
          <a:xfrm>
            <a:off x="1181100" y="1893888"/>
            <a:ext cx="4465638" cy="2165350"/>
          </a:xfrm>
          <a:prstGeom prst="rect">
            <a:avLst/>
          </a:prstGeom>
          <a:blipFill dpi="0" rotWithShape="1">
            <a:blip r:embed="rId4">
              <a:grayscl/>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latin typeface="宋体" pitchFamily="2" charset="-122"/>
              <a:sym typeface="宋体" pitchFamily="2" charset="-122"/>
            </a:endParaRPr>
          </a:p>
        </p:txBody>
      </p:sp>
      <p:sp>
        <p:nvSpPr>
          <p:cNvPr id="7" name="矩形 11"/>
          <p:cNvSpPr>
            <a:spLocks noChangeArrowheads="1"/>
          </p:cNvSpPr>
          <p:nvPr/>
        </p:nvSpPr>
        <p:spPr bwMode="auto">
          <a:xfrm>
            <a:off x="1181100" y="4183063"/>
            <a:ext cx="1858963" cy="2166937"/>
          </a:xfrm>
          <a:prstGeom prst="rect">
            <a:avLst/>
          </a:prstGeom>
          <a:blipFill dpi="0" rotWithShape="1">
            <a:blip r:embed="rId5">
              <a:grayscl/>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latin typeface="宋体" pitchFamily="2" charset="-122"/>
              <a:sym typeface="宋体" pitchFamily="2" charset="-122"/>
            </a:endParaRPr>
          </a:p>
        </p:txBody>
      </p:sp>
      <p:sp>
        <p:nvSpPr>
          <p:cNvPr id="8" name="矩形 12"/>
          <p:cNvSpPr>
            <a:spLocks noChangeArrowheads="1"/>
          </p:cNvSpPr>
          <p:nvPr/>
        </p:nvSpPr>
        <p:spPr bwMode="auto">
          <a:xfrm>
            <a:off x="3175000" y="4183063"/>
            <a:ext cx="2471738" cy="2166937"/>
          </a:xfrm>
          <a:prstGeom prst="rect">
            <a:avLst/>
          </a:prstGeom>
          <a:blipFill dpi="0" rotWithShape="1">
            <a:blip r:embed="rId6">
              <a:grayscl/>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latin typeface="宋体" pitchFamily="2" charset="-122"/>
              <a:sym typeface="宋体" pitchFamily="2" charset="-122"/>
            </a:endParaRPr>
          </a:p>
        </p:txBody>
      </p:sp>
      <p:sp>
        <p:nvSpPr>
          <p:cNvPr id="9" name="TextBox 47"/>
          <p:cNvSpPr txBox="1"/>
          <p:nvPr/>
        </p:nvSpPr>
        <p:spPr>
          <a:xfrm>
            <a:off x="6565358" y="1964361"/>
            <a:ext cx="4006641"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zh-CN" altLang="en-US" sz="3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1" name="TextBox 48"/>
          <p:cNvSpPr txBox="1"/>
          <p:nvPr/>
        </p:nvSpPr>
        <p:spPr>
          <a:xfrm>
            <a:off x="6672295" y="2595814"/>
            <a:ext cx="400273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12" name="TextBox 49"/>
          <p:cNvSpPr txBox="1"/>
          <p:nvPr/>
        </p:nvSpPr>
        <p:spPr>
          <a:xfrm>
            <a:off x="6672294" y="3900305"/>
            <a:ext cx="400273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14" name="TextBox 49"/>
          <p:cNvSpPr txBox="1"/>
          <p:nvPr/>
        </p:nvSpPr>
        <p:spPr>
          <a:xfrm>
            <a:off x="6672294" y="5081405"/>
            <a:ext cx="400273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Tree>
    <p:extLst>
      <p:ext uri="{BB962C8B-B14F-4D97-AF65-F5344CB8AC3E}">
        <p14:creationId xmlns:p14="http://schemas.microsoft.com/office/powerpoint/2010/main" val="4086409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247328" y="1796715"/>
            <a:ext cx="3837226" cy="839186"/>
            <a:chOff x="5505214" y="1341804"/>
            <a:chExt cx="3188529" cy="829980"/>
          </a:xfrm>
        </p:grpSpPr>
        <p:sp>
          <p:nvSpPr>
            <p:cNvPr id="7" name="TextBox 5"/>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01.</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819665" y="1717937"/>
            <a:ext cx="4886476" cy="4132342"/>
            <a:chOff x="2746358" y="1089980"/>
            <a:chExt cx="3600093" cy="3623688"/>
          </a:xfrm>
          <a:solidFill>
            <a:srgbClr val="FFABB1"/>
          </a:solidFill>
        </p:grpSpPr>
        <p:sp>
          <p:nvSpPr>
            <p:cNvPr id="11" name="等腰三角形 10"/>
            <p:cNvSpPr/>
            <p:nvPr/>
          </p:nvSpPr>
          <p:spPr>
            <a:xfrm rot="21500399">
              <a:off x="3893139" y="1089980"/>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4227329">
              <a:off x="5198513" y="194886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8518912">
              <a:off x="4720410" y="357123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等腰三角形 14"/>
            <p:cNvSpPr/>
            <p:nvPr/>
          </p:nvSpPr>
          <p:spPr>
            <a:xfrm rot="12845080">
              <a:off x="3267393" y="365076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7109199">
              <a:off x="2661324" y="2081357"/>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3"/>
            <p:cNvSpPr txBox="1"/>
            <p:nvPr/>
          </p:nvSpPr>
          <p:spPr>
            <a:xfrm>
              <a:off x="4308886" y="1378133"/>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latin typeface="微软雅黑" panose="020B0503020204020204" pitchFamily="34" charset="-122"/>
                  <a:ea typeface="微软雅黑" panose="020B0503020204020204" pitchFamily="34" charset="-122"/>
                </a:rPr>
                <a:t>1</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4"/>
            <p:cNvSpPr txBox="1"/>
            <p:nvPr/>
          </p:nvSpPr>
          <p:spPr>
            <a:xfrm>
              <a:off x="5075024" y="3612701"/>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latin typeface="微软雅黑" panose="020B0503020204020204" pitchFamily="34" charset="-122"/>
                  <a:ea typeface="微软雅黑" panose="020B0503020204020204" pitchFamily="34" charset="-122"/>
                </a:rPr>
                <a:t>3</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5"/>
            <p:cNvSpPr txBox="1"/>
            <p:nvPr/>
          </p:nvSpPr>
          <p:spPr>
            <a:xfrm>
              <a:off x="3606593" y="3612701"/>
              <a:ext cx="371919" cy="566774"/>
            </a:xfrm>
            <a:prstGeom prst="rect">
              <a:avLst/>
            </a:prstGeom>
            <a:noFill/>
            <a:ln>
              <a:noFill/>
            </a:ln>
          </p:spPr>
          <p:txBody>
            <a:bodyPr wrap="square" rtlCol="0">
              <a:spAutoFit/>
            </a:bodyPr>
            <a:lstStyle/>
            <a:p>
              <a:r>
                <a:rPr lang="en-US" altLang="zh-CN" sz="3600" dirty="0">
                  <a:solidFill>
                    <a:schemeClr val="bg1">
                      <a:lumMod val="50000"/>
                    </a:schemeClr>
                  </a:solidFill>
                  <a:latin typeface="微软雅黑" panose="020B0503020204020204" pitchFamily="34" charset="-122"/>
                  <a:ea typeface="微软雅黑" panose="020B0503020204020204" pitchFamily="34" charset="-122"/>
                </a:rPr>
                <a:t>4</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6"/>
            <p:cNvSpPr txBox="1"/>
            <p:nvPr/>
          </p:nvSpPr>
          <p:spPr>
            <a:xfrm>
              <a:off x="3192133" y="2324895"/>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latin typeface="微软雅黑" panose="020B0503020204020204" pitchFamily="34" charset="-122"/>
                  <a:ea typeface="微软雅黑" panose="020B0503020204020204" pitchFamily="34" charset="-122"/>
                </a:rPr>
                <a:t>5</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17"/>
            <p:cNvSpPr txBox="1"/>
            <p:nvPr/>
          </p:nvSpPr>
          <p:spPr>
            <a:xfrm>
              <a:off x="4144555" y="2644521"/>
              <a:ext cx="1414219" cy="566774"/>
            </a:xfrm>
            <a:prstGeom prst="rect">
              <a:avLst/>
            </a:prstGeom>
            <a:noFill/>
            <a:ln>
              <a:noFill/>
            </a:ln>
          </p:spPr>
          <p:txBody>
            <a:bodyPr wrap="square" rtlCol="0">
              <a:spAutoFit/>
            </a:bodyPr>
            <a:lstStyle/>
            <a:p>
              <a:r>
                <a:rPr lang="zh-CN" altLang="en-US" sz="3600" b="1"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18"/>
            <p:cNvSpPr txBox="1"/>
            <p:nvPr/>
          </p:nvSpPr>
          <p:spPr>
            <a:xfrm>
              <a:off x="5446943" y="2211710"/>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latin typeface="微软雅黑" panose="020B0503020204020204" pitchFamily="34" charset="-122"/>
                  <a:ea typeface="微软雅黑" panose="020B0503020204020204" pitchFamily="34" charset="-122"/>
                </a:rPr>
                <a:t>2</a:t>
              </a: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201149" y="3813854"/>
            <a:ext cx="3837226" cy="839186"/>
            <a:chOff x="5505214" y="1341804"/>
            <a:chExt cx="3188529" cy="829980"/>
          </a:xfrm>
        </p:grpSpPr>
        <p:sp>
          <p:nvSpPr>
            <p:cNvPr id="24" name="TextBox 20"/>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02.</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21"/>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023302" y="3950574"/>
            <a:ext cx="3837226" cy="839186"/>
            <a:chOff x="5505214" y="1341804"/>
            <a:chExt cx="3188529" cy="829980"/>
          </a:xfrm>
        </p:grpSpPr>
        <p:sp>
          <p:nvSpPr>
            <p:cNvPr id="27" name="TextBox 23"/>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04.</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TextBox 24"/>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2383342" y="1950604"/>
            <a:ext cx="3837226" cy="839186"/>
            <a:chOff x="5505214" y="1341804"/>
            <a:chExt cx="3188529" cy="829980"/>
          </a:xfrm>
        </p:grpSpPr>
        <p:sp>
          <p:nvSpPr>
            <p:cNvPr id="30" name="TextBox 26"/>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05.</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993606" y="5623234"/>
            <a:ext cx="3837226" cy="839186"/>
            <a:chOff x="5505214" y="1341804"/>
            <a:chExt cx="3188529" cy="829980"/>
          </a:xfrm>
        </p:grpSpPr>
        <p:sp>
          <p:nvSpPr>
            <p:cNvPr id="33" name="TextBox 29"/>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03.</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TextBox 30"/>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5268841"/>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250"/>
                            </p:stCondLst>
                            <p:childTnLst>
                              <p:par>
                                <p:cTn id="17" presetID="32" presetClass="emph" presetSubtype="0" fill="hold" nodeType="afterEffect">
                                  <p:stCondLst>
                                    <p:cond delay="0"/>
                                  </p:stCondLst>
                                  <p:childTnLst>
                                    <p:animRot by="120000">
                                      <p:cBhvr>
                                        <p:cTn id="18" dur="100" fill="hold">
                                          <p:stCondLst>
                                            <p:cond delay="0"/>
                                          </p:stCondLst>
                                        </p:cTn>
                                        <p:tgtEl>
                                          <p:spTgt spid="9"/>
                                        </p:tgtEl>
                                        <p:attrNameLst>
                                          <p:attrName>r</p:attrName>
                                        </p:attrNameLst>
                                      </p:cBhvr>
                                    </p:animRot>
                                    <p:animRot by="-240000">
                                      <p:cBhvr>
                                        <p:cTn id="19" dur="200" fill="hold">
                                          <p:stCondLst>
                                            <p:cond delay="200"/>
                                          </p:stCondLst>
                                        </p:cTn>
                                        <p:tgtEl>
                                          <p:spTgt spid="9"/>
                                        </p:tgtEl>
                                        <p:attrNameLst>
                                          <p:attrName>r</p:attrName>
                                        </p:attrNameLst>
                                      </p:cBhvr>
                                    </p:animRot>
                                    <p:animRot by="240000">
                                      <p:cBhvr>
                                        <p:cTn id="20" dur="200" fill="hold">
                                          <p:stCondLst>
                                            <p:cond delay="400"/>
                                          </p:stCondLst>
                                        </p:cTn>
                                        <p:tgtEl>
                                          <p:spTgt spid="9"/>
                                        </p:tgtEl>
                                        <p:attrNameLst>
                                          <p:attrName>r</p:attrName>
                                        </p:attrNameLst>
                                      </p:cBhvr>
                                    </p:animRot>
                                    <p:animRot by="-240000">
                                      <p:cBhvr>
                                        <p:cTn id="21" dur="200" fill="hold">
                                          <p:stCondLst>
                                            <p:cond delay="600"/>
                                          </p:stCondLst>
                                        </p:cTn>
                                        <p:tgtEl>
                                          <p:spTgt spid="9"/>
                                        </p:tgtEl>
                                        <p:attrNameLst>
                                          <p:attrName>r</p:attrName>
                                        </p:attrNameLst>
                                      </p:cBhvr>
                                    </p:animRot>
                                    <p:animRot by="120000">
                                      <p:cBhvr>
                                        <p:cTn id="22" dur="200" fill="hold">
                                          <p:stCondLst>
                                            <p:cond delay="800"/>
                                          </p:stCondLst>
                                        </p:cTn>
                                        <p:tgtEl>
                                          <p:spTgt spid="9"/>
                                        </p:tgtEl>
                                        <p:attrNameLst>
                                          <p:attrName>r</p:attrName>
                                        </p:attrNameLst>
                                      </p:cBhvr>
                                    </p:animRot>
                                  </p:childTnLst>
                                </p:cTn>
                              </p:par>
                            </p:childTnLst>
                          </p:cTn>
                        </p:par>
                        <p:par>
                          <p:cTn id="23" fill="hold">
                            <p:stCondLst>
                              <p:cond delay="225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250"/>
                            </p:stCondLst>
                            <p:childTnLst>
                              <p:par>
                                <p:cTn id="30" presetID="4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4250"/>
                            </p:stCondLst>
                            <p:childTnLst>
                              <p:par>
                                <p:cTn id="36" presetID="42"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000"/>
                                        <p:tgtEl>
                                          <p:spTgt spid="32"/>
                                        </p:tgtEl>
                                      </p:cBhvr>
                                    </p:animEffect>
                                    <p:anim calcmode="lin" valueType="num">
                                      <p:cBhvr>
                                        <p:cTn id="39" dur="1000" fill="hold"/>
                                        <p:tgtEl>
                                          <p:spTgt spid="32"/>
                                        </p:tgtEl>
                                        <p:attrNameLst>
                                          <p:attrName>ppt_x</p:attrName>
                                        </p:attrNameLst>
                                      </p:cBhvr>
                                      <p:tavLst>
                                        <p:tav tm="0">
                                          <p:val>
                                            <p:strVal val="#ppt_x"/>
                                          </p:val>
                                        </p:tav>
                                        <p:tav tm="100000">
                                          <p:val>
                                            <p:strVal val="#ppt_x"/>
                                          </p:val>
                                        </p:tav>
                                      </p:tavLst>
                                    </p:anim>
                                    <p:anim calcmode="lin" valueType="num">
                                      <p:cBhvr>
                                        <p:cTn id="40" dur="10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5250"/>
                            </p:stCondLst>
                            <p:childTnLst>
                              <p:par>
                                <p:cTn id="42" presetID="42"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6250"/>
                            </p:stCondLst>
                            <p:childTnLst>
                              <p:par>
                                <p:cTn id="48" presetID="42" presetClass="entr" presetSubtype="0"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1000"/>
                                        <p:tgtEl>
                                          <p:spTgt spid="29"/>
                                        </p:tgtEl>
                                      </p:cBhvr>
                                    </p:animEffect>
                                    <p:anim calcmode="lin" valueType="num">
                                      <p:cBhvr>
                                        <p:cTn id="51" dur="1000" fill="hold"/>
                                        <p:tgtEl>
                                          <p:spTgt spid="29"/>
                                        </p:tgtEl>
                                        <p:attrNameLst>
                                          <p:attrName>ppt_x</p:attrName>
                                        </p:attrNameLst>
                                      </p:cBhvr>
                                      <p:tavLst>
                                        <p:tav tm="0">
                                          <p:val>
                                            <p:strVal val="#ppt_x"/>
                                          </p:val>
                                        </p:tav>
                                        <p:tav tm="100000">
                                          <p:val>
                                            <p:strVal val="#ppt_x"/>
                                          </p:val>
                                        </p:tav>
                                      </p:tavLst>
                                    </p:anim>
                                    <p:anim calcmode="lin" valueType="num">
                                      <p:cBhvr>
                                        <p:cTn id="5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83861" y="1869533"/>
            <a:ext cx="10983364" cy="4629613"/>
            <a:chOff x="783861" y="1230860"/>
            <a:chExt cx="7676571" cy="3235762"/>
          </a:xfrm>
        </p:grpSpPr>
        <p:grpSp>
          <p:nvGrpSpPr>
            <p:cNvPr id="7" name="组合 6"/>
            <p:cNvGrpSpPr/>
            <p:nvPr/>
          </p:nvGrpSpPr>
          <p:grpSpPr>
            <a:xfrm>
              <a:off x="1430266" y="3003798"/>
              <a:ext cx="1672990" cy="1222929"/>
              <a:chOff x="1458841" y="2943034"/>
              <a:chExt cx="1887144" cy="1379472"/>
            </a:xfrm>
            <a:solidFill>
              <a:srgbClr val="E667A0"/>
            </a:solidFill>
          </p:grpSpPr>
          <p:sp>
            <p:nvSpPr>
              <p:cNvPr id="26"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1639942" y="4060156"/>
                <a:ext cx="1706043" cy="0"/>
              </a:xfrm>
              <a:prstGeom prst="line">
                <a:avLst/>
              </a:prstGeom>
              <a:grpFill/>
              <a:ln w="19050" cap="flat" cmpd="sng" algn="ctr">
                <a:noFill/>
                <a:prstDash val="sysDash"/>
              </a:ln>
              <a:effectLst/>
            </p:spPr>
          </p:cxnSp>
          <p:sp>
            <p:nvSpPr>
              <p:cNvPr id="28" name="TextBox 32"/>
              <p:cNvSpPr txBox="1"/>
              <p:nvPr/>
            </p:nvSpPr>
            <p:spPr>
              <a:xfrm>
                <a:off x="1625663" y="3240784"/>
                <a:ext cx="1508571" cy="34456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endParaRPr>
              </a:p>
            </p:txBody>
          </p:sp>
          <p:sp>
            <p:nvSpPr>
              <p:cNvPr id="29" name="TextBox 33"/>
              <p:cNvSpPr txBox="1"/>
              <p:nvPr/>
            </p:nvSpPr>
            <p:spPr>
              <a:xfrm>
                <a:off x="1671500" y="3486992"/>
                <a:ext cx="1462734" cy="412504"/>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单击此处添加段落文本单击字</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8" name="组合 7"/>
            <p:cNvGrpSpPr/>
            <p:nvPr/>
          </p:nvGrpSpPr>
          <p:grpSpPr>
            <a:xfrm>
              <a:off x="783861" y="1275606"/>
              <a:ext cx="2255694" cy="1627655"/>
              <a:chOff x="685067" y="915566"/>
              <a:chExt cx="2728160" cy="1968576"/>
            </a:xfrm>
            <a:solidFill>
              <a:srgbClr val="762F90"/>
            </a:solidFill>
          </p:grpSpPr>
          <p:sp>
            <p:nvSpPr>
              <p:cNvPr id="23"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TextBox 36"/>
              <p:cNvSpPr txBox="1"/>
              <p:nvPr/>
            </p:nvSpPr>
            <p:spPr>
              <a:xfrm>
                <a:off x="755576" y="1351018"/>
                <a:ext cx="1825587" cy="36944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endParaRPr>
              </a:p>
            </p:txBody>
          </p:sp>
          <p:sp>
            <p:nvSpPr>
              <p:cNvPr id="25" name="TextBox 37"/>
              <p:cNvSpPr txBox="1"/>
              <p:nvPr/>
            </p:nvSpPr>
            <p:spPr>
              <a:xfrm>
                <a:off x="915027" y="1635645"/>
                <a:ext cx="2062774" cy="806527"/>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添加</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9" name="组合 8"/>
            <p:cNvGrpSpPr/>
            <p:nvPr/>
          </p:nvGrpSpPr>
          <p:grpSpPr>
            <a:xfrm>
              <a:off x="3133515" y="2987126"/>
              <a:ext cx="1977211" cy="1479496"/>
              <a:chOff x="3390310" y="2983512"/>
              <a:chExt cx="2333818" cy="1746336"/>
            </a:xfrm>
          </p:grpSpPr>
          <p:sp>
            <p:nvSpPr>
              <p:cNvPr id="20"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TextBox 40"/>
              <p:cNvSpPr txBox="1"/>
              <p:nvPr/>
            </p:nvSpPr>
            <p:spPr>
              <a:xfrm>
                <a:off x="3640702" y="3281209"/>
                <a:ext cx="1352006" cy="360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endParaRPr>
              </a:p>
            </p:txBody>
          </p:sp>
          <p:sp>
            <p:nvSpPr>
              <p:cNvPr id="22" name="TextBox 41"/>
              <p:cNvSpPr txBox="1"/>
              <p:nvPr/>
            </p:nvSpPr>
            <p:spPr>
              <a:xfrm>
                <a:off x="3540613" y="3598912"/>
                <a:ext cx="2062773" cy="6093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单击此处添加段落文本单击字单击此处添加段落文本单击字单击</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此处</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1" name="组合 10"/>
            <p:cNvGrpSpPr/>
            <p:nvPr/>
          </p:nvGrpSpPr>
          <p:grpSpPr>
            <a:xfrm>
              <a:off x="3131840" y="1680798"/>
              <a:ext cx="1650955" cy="1222929"/>
              <a:chOff x="3467029" y="1542643"/>
              <a:chExt cx="1862287" cy="1379472"/>
            </a:xfrm>
          </p:grpSpPr>
          <p:sp>
            <p:nvSpPr>
              <p:cNvPr id="17"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TextBox 44"/>
              <p:cNvSpPr txBox="1"/>
              <p:nvPr/>
            </p:nvSpPr>
            <p:spPr>
              <a:xfrm>
                <a:off x="3681730" y="1885058"/>
                <a:ext cx="1395882" cy="3445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微软雅黑" panose="020B0503020204020204" pitchFamily="34" charset="-122"/>
                  <a:ea typeface="微软雅黑" pitchFamily="34" charset="-122"/>
                  <a:cs typeface="Times New Roman" pitchFamily="18" charset="0"/>
                </a:endParaRPr>
              </a:p>
            </p:txBody>
          </p:sp>
          <p:sp>
            <p:nvSpPr>
              <p:cNvPr id="19" name="TextBox 45"/>
              <p:cNvSpPr txBox="1"/>
              <p:nvPr/>
            </p:nvSpPr>
            <p:spPr>
              <a:xfrm>
                <a:off x="3735565" y="2148963"/>
                <a:ext cx="1496959" cy="4125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单击此处添加段落文本单击字</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单击</a:t>
                </a:r>
                <a:endPar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12" name="组合 11"/>
            <p:cNvGrpSpPr/>
            <p:nvPr/>
          </p:nvGrpSpPr>
          <p:grpSpPr>
            <a:xfrm>
              <a:off x="5588074" y="1230860"/>
              <a:ext cx="2872358" cy="1108191"/>
              <a:chOff x="755576" y="1770370"/>
              <a:chExt cx="2872358" cy="1108191"/>
            </a:xfrm>
          </p:grpSpPr>
          <p:sp>
            <p:nvSpPr>
              <p:cNvPr id="15" name="TextBox 47"/>
              <p:cNvSpPr txBox="1"/>
              <p:nvPr/>
            </p:nvSpPr>
            <p:spPr>
              <a:xfrm>
                <a:off x="755576" y="1770370"/>
                <a:ext cx="2800350" cy="40871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标题文字</a:t>
                </a:r>
                <a:endParaRPr kumimoji="0" lang="zh-CN" altLang="en-US" sz="3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6" name="TextBox 48"/>
              <p:cNvSpPr txBox="1"/>
              <p:nvPr/>
            </p:nvSpPr>
            <p:spPr>
              <a:xfrm>
                <a:off x="830317" y="2211710"/>
                <a:ext cx="2797617" cy="6668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14" name="TextBox 49"/>
            <p:cNvSpPr txBox="1"/>
            <p:nvPr/>
          </p:nvSpPr>
          <p:spPr>
            <a:xfrm>
              <a:off x="5662815" y="2583944"/>
              <a:ext cx="2797617" cy="6668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Tree>
    <p:extLst>
      <p:ext uri="{BB962C8B-B14F-4D97-AF65-F5344CB8AC3E}">
        <p14:creationId xmlns:p14="http://schemas.microsoft.com/office/powerpoint/2010/main" val="419437818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62036" y="2088740"/>
            <a:ext cx="10869532" cy="3990879"/>
            <a:chOff x="295287" y="1437464"/>
            <a:chExt cx="8431401" cy="3095690"/>
          </a:xfrm>
        </p:grpSpPr>
        <p:grpSp>
          <p:nvGrpSpPr>
            <p:cNvPr id="7" name="组合 3"/>
            <p:cNvGrpSpPr/>
            <p:nvPr/>
          </p:nvGrpSpPr>
          <p:grpSpPr>
            <a:xfrm>
              <a:off x="295287" y="1773824"/>
              <a:ext cx="2012752" cy="927542"/>
              <a:chOff x="5054599" y="1342008"/>
              <a:chExt cx="2012752" cy="927542"/>
            </a:xfrm>
          </p:grpSpPr>
          <p:sp>
            <p:nvSpPr>
              <p:cNvPr id="65" name="TextBox 11"/>
              <p:cNvSpPr txBox="1"/>
              <p:nvPr/>
            </p:nvSpPr>
            <p:spPr>
              <a:xfrm>
                <a:off x="5054600" y="1342008"/>
                <a:ext cx="1261884" cy="307777"/>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rPr>
                  <a:t>点击添加标题</a:t>
                </a:r>
                <a:endParaRPr lang="en-US" altLang="zh-CN" dirty="0">
                  <a:solidFill>
                    <a:schemeClr val="tx1">
                      <a:lumMod val="65000"/>
                      <a:lumOff val="35000"/>
                    </a:schemeClr>
                  </a:solidFill>
                </a:endParaRPr>
              </a:p>
            </p:txBody>
          </p:sp>
          <p:sp>
            <p:nvSpPr>
              <p:cNvPr id="66" name="矩形 35"/>
              <p:cNvSpPr/>
              <p:nvPr/>
            </p:nvSpPr>
            <p:spPr>
              <a:xfrm>
                <a:off x="5054599" y="1650919"/>
                <a:ext cx="2012752" cy="618631"/>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latin typeface="微软雅黑" pitchFamily="34" charset="-122"/>
                    <a:ea typeface="微软雅黑" pitchFamily="34" charset="-122"/>
                  </a:rPr>
                  <a:t>轻点此处输入文字内容，</a:t>
                </a:r>
                <a:r>
                  <a:rPr lang="en-US" altLang="zh-CN" sz="1000" dirty="0" smtClean="0">
                    <a:solidFill>
                      <a:schemeClr val="tx1">
                        <a:lumMod val="65000"/>
                        <a:lumOff val="35000"/>
                      </a:schemeClr>
                    </a:solidFill>
                    <a:latin typeface="微软雅黑" pitchFamily="34" charset="-122"/>
                    <a:ea typeface="微软雅黑" pitchFamily="34" charset="-122"/>
                  </a:rPr>
                  <a:t>PPT</a:t>
                </a:r>
                <a:r>
                  <a:rPr lang="zh-CN" altLang="en-US" sz="1000" dirty="0" smtClean="0">
                    <a:solidFill>
                      <a:schemeClr val="tx1">
                        <a:lumMod val="65000"/>
                        <a:lumOff val="35000"/>
                      </a:schemeClr>
                    </a:solidFill>
                    <a:latin typeface="微软雅黑" pitchFamily="34" charset="-122"/>
                    <a:ea typeface="微软雅黑" pitchFamily="34" charset="-122"/>
                  </a:rPr>
                  <a:t>模板所有文字图片都可编辑，数据图表都可以修改颜色大小形状</a:t>
                </a:r>
                <a:endParaRPr lang="zh-CN" altLang="en-US" sz="1000" dirty="0">
                  <a:solidFill>
                    <a:schemeClr val="tx1">
                      <a:lumMod val="65000"/>
                      <a:lumOff val="35000"/>
                    </a:schemeClr>
                  </a:solidFill>
                  <a:latin typeface="微软雅黑" pitchFamily="34" charset="-122"/>
                  <a:ea typeface="微软雅黑" pitchFamily="34" charset="-122"/>
                </a:endParaRPr>
              </a:p>
            </p:txBody>
          </p:sp>
        </p:grpSp>
        <p:grpSp>
          <p:nvGrpSpPr>
            <p:cNvPr id="8" name="组合 3"/>
            <p:cNvGrpSpPr/>
            <p:nvPr/>
          </p:nvGrpSpPr>
          <p:grpSpPr>
            <a:xfrm>
              <a:off x="295288" y="3294022"/>
              <a:ext cx="2012752" cy="927542"/>
              <a:chOff x="5054599" y="1342008"/>
              <a:chExt cx="2012752" cy="927542"/>
            </a:xfrm>
          </p:grpSpPr>
          <p:sp>
            <p:nvSpPr>
              <p:cNvPr id="63" name="TextBox 14"/>
              <p:cNvSpPr txBox="1"/>
              <p:nvPr/>
            </p:nvSpPr>
            <p:spPr>
              <a:xfrm>
                <a:off x="5054600" y="1342008"/>
                <a:ext cx="1261884" cy="307777"/>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rPr>
                  <a:t>点击添加标题</a:t>
                </a:r>
                <a:endParaRPr lang="en-US" altLang="zh-CN" dirty="0">
                  <a:solidFill>
                    <a:schemeClr val="tx1">
                      <a:lumMod val="65000"/>
                      <a:lumOff val="35000"/>
                    </a:schemeClr>
                  </a:solidFill>
                </a:endParaRPr>
              </a:p>
            </p:txBody>
          </p:sp>
          <p:sp>
            <p:nvSpPr>
              <p:cNvPr id="64" name="矩形 35"/>
              <p:cNvSpPr/>
              <p:nvPr/>
            </p:nvSpPr>
            <p:spPr>
              <a:xfrm>
                <a:off x="5054599" y="1650919"/>
                <a:ext cx="2012752" cy="618631"/>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latin typeface="微软雅黑" pitchFamily="34" charset="-122"/>
                    <a:ea typeface="微软雅黑" pitchFamily="34" charset="-122"/>
                  </a:rPr>
                  <a:t>轻点此处输入文字内容，</a:t>
                </a:r>
                <a:r>
                  <a:rPr lang="en-US" altLang="zh-CN" sz="1000" dirty="0" smtClean="0">
                    <a:solidFill>
                      <a:schemeClr val="tx1">
                        <a:lumMod val="65000"/>
                        <a:lumOff val="35000"/>
                      </a:schemeClr>
                    </a:solidFill>
                    <a:latin typeface="微软雅黑" pitchFamily="34" charset="-122"/>
                    <a:ea typeface="微软雅黑" pitchFamily="34" charset="-122"/>
                  </a:rPr>
                  <a:t>PPT</a:t>
                </a:r>
                <a:r>
                  <a:rPr lang="zh-CN" altLang="en-US" sz="1000" dirty="0" smtClean="0">
                    <a:solidFill>
                      <a:schemeClr val="tx1">
                        <a:lumMod val="65000"/>
                        <a:lumOff val="35000"/>
                      </a:schemeClr>
                    </a:solidFill>
                    <a:latin typeface="微软雅黑" pitchFamily="34" charset="-122"/>
                    <a:ea typeface="微软雅黑" pitchFamily="34" charset="-122"/>
                  </a:rPr>
                  <a:t>模板所有文字图片都可编辑，数据图表都可以修改颜色大小形状</a:t>
                </a:r>
                <a:endParaRPr lang="zh-CN" altLang="en-US" sz="1000" dirty="0">
                  <a:solidFill>
                    <a:schemeClr val="tx1">
                      <a:lumMod val="65000"/>
                      <a:lumOff val="35000"/>
                    </a:schemeClr>
                  </a:solidFill>
                  <a:latin typeface="微软雅黑" pitchFamily="34" charset="-122"/>
                  <a:ea typeface="微软雅黑" pitchFamily="34" charset="-122"/>
                </a:endParaRPr>
              </a:p>
            </p:txBody>
          </p:sp>
        </p:grpSp>
        <p:grpSp>
          <p:nvGrpSpPr>
            <p:cNvPr id="9" name="组合 3"/>
            <p:cNvGrpSpPr/>
            <p:nvPr/>
          </p:nvGrpSpPr>
          <p:grpSpPr>
            <a:xfrm>
              <a:off x="6713935" y="1808496"/>
              <a:ext cx="2012752" cy="927542"/>
              <a:chOff x="5054599" y="1342008"/>
              <a:chExt cx="2012752" cy="927542"/>
            </a:xfrm>
          </p:grpSpPr>
          <p:sp>
            <p:nvSpPr>
              <p:cNvPr id="61" name="TextBox 17"/>
              <p:cNvSpPr txBox="1"/>
              <p:nvPr/>
            </p:nvSpPr>
            <p:spPr>
              <a:xfrm>
                <a:off x="5054600" y="1342008"/>
                <a:ext cx="1261884" cy="307777"/>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rPr>
                  <a:t>点击添加标题</a:t>
                </a:r>
                <a:endParaRPr lang="en-US" altLang="zh-CN" dirty="0">
                  <a:solidFill>
                    <a:schemeClr val="tx1">
                      <a:lumMod val="65000"/>
                      <a:lumOff val="35000"/>
                    </a:schemeClr>
                  </a:solidFill>
                </a:endParaRPr>
              </a:p>
            </p:txBody>
          </p:sp>
          <p:sp>
            <p:nvSpPr>
              <p:cNvPr id="62" name="矩形 35"/>
              <p:cNvSpPr/>
              <p:nvPr/>
            </p:nvSpPr>
            <p:spPr>
              <a:xfrm>
                <a:off x="5054599" y="1650919"/>
                <a:ext cx="2012752" cy="618631"/>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latin typeface="微软雅黑" pitchFamily="34" charset="-122"/>
                    <a:ea typeface="微软雅黑" pitchFamily="34" charset="-122"/>
                  </a:rPr>
                  <a:t>轻点此处输入文字内容，</a:t>
                </a:r>
                <a:r>
                  <a:rPr lang="en-US" altLang="zh-CN" sz="1000" dirty="0" smtClean="0">
                    <a:solidFill>
                      <a:schemeClr val="tx1">
                        <a:lumMod val="65000"/>
                        <a:lumOff val="35000"/>
                      </a:schemeClr>
                    </a:solidFill>
                    <a:latin typeface="微软雅黑" pitchFamily="34" charset="-122"/>
                    <a:ea typeface="微软雅黑" pitchFamily="34" charset="-122"/>
                  </a:rPr>
                  <a:t>PPT</a:t>
                </a:r>
                <a:r>
                  <a:rPr lang="zh-CN" altLang="en-US" sz="1000" dirty="0" smtClean="0">
                    <a:solidFill>
                      <a:schemeClr val="tx1">
                        <a:lumMod val="65000"/>
                        <a:lumOff val="35000"/>
                      </a:schemeClr>
                    </a:solidFill>
                    <a:latin typeface="微软雅黑" pitchFamily="34" charset="-122"/>
                    <a:ea typeface="微软雅黑" pitchFamily="34" charset="-122"/>
                  </a:rPr>
                  <a:t>模板所有文字图片都可编辑，数据图表都可以修改颜色大小形状</a:t>
                </a:r>
                <a:endParaRPr lang="zh-CN" altLang="en-US" sz="1000" dirty="0">
                  <a:solidFill>
                    <a:schemeClr val="tx1">
                      <a:lumMod val="65000"/>
                      <a:lumOff val="35000"/>
                    </a:schemeClr>
                  </a:solidFill>
                  <a:latin typeface="微软雅黑" pitchFamily="34" charset="-122"/>
                  <a:ea typeface="微软雅黑" pitchFamily="34" charset="-122"/>
                </a:endParaRPr>
              </a:p>
            </p:txBody>
          </p:sp>
        </p:grpSp>
        <p:grpSp>
          <p:nvGrpSpPr>
            <p:cNvPr id="11" name="组合 3"/>
            <p:cNvGrpSpPr/>
            <p:nvPr/>
          </p:nvGrpSpPr>
          <p:grpSpPr>
            <a:xfrm>
              <a:off x="6713936" y="3328694"/>
              <a:ext cx="2012752" cy="927542"/>
              <a:chOff x="5054599" y="1342008"/>
              <a:chExt cx="2012752" cy="927542"/>
            </a:xfrm>
          </p:grpSpPr>
          <p:sp>
            <p:nvSpPr>
              <p:cNvPr id="59" name="TextBox 20"/>
              <p:cNvSpPr txBox="1"/>
              <p:nvPr/>
            </p:nvSpPr>
            <p:spPr>
              <a:xfrm>
                <a:off x="5054600" y="1342008"/>
                <a:ext cx="1261884" cy="307777"/>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rPr>
                  <a:t>点击添加标题</a:t>
                </a:r>
                <a:endParaRPr lang="en-US" altLang="zh-CN" dirty="0">
                  <a:solidFill>
                    <a:schemeClr val="tx1">
                      <a:lumMod val="65000"/>
                      <a:lumOff val="35000"/>
                    </a:schemeClr>
                  </a:solidFill>
                </a:endParaRPr>
              </a:p>
            </p:txBody>
          </p:sp>
          <p:sp>
            <p:nvSpPr>
              <p:cNvPr id="60" name="矩形 35"/>
              <p:cNvSpPr/>
              <p:nvPr/>
            </p:nvSpPr>
            <p:spPr>
              <a:xfrm>
                <a:off x="5054599" y="1650919"/>
                <a:ext cx="2012752" cy="618631"/>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latin typeface="微软雅黑" pitchFamily="34" charset="-122"/>
                    <a:ea typeface="微软雅黑" pitchFamily="34" charset="-122"/>
                  </a:rPr>
                  <a:t>轻点此处输入文字内容，</a:t>
                </a:r>
                <a:r>
                  <a:rPr lang="en-US" altLang="zh-CN" sz="1000" dirty="0" smtClean="0">
                    <a:solidFill>
                      <a:schemeClr val="tx1">
                        <a:lumMod val="65000"/>
                        <a:lumOff val="35000"/>
                      </a:schemeClr>
                    </a:solidFill>
                    <a:latin typeface="微软雅黑" pitchFamily="34" charset="-122"/>
                    <a:ea typeface="微软雅黑" pitchFamily="34" charset="-122"/>
                  </a:rPr>
                  <a:t>PPT</a:t>
                </a:r>
                <a:r>
                  <a:rPr lang="zh-CN" altLang="en-US" sz="1000" dirty="0" smtClean="0">
                    <a:solidFill>
                      <a:schemeClr val="tx1">
                        <a:lumMod val="65000"/>
                        <a:lumOff val="35000"/>
                      </a:schemeClr>
                    </a:solidFill>
                    <a:latin typeface="微软雅黑" pitchFamily="34" charset="-122"/>
                    <a:ea typeface="微软雅黑" pitchFamily="34" charset="-122"/>
                  </a:rPr>
                  <a:t>模板所有文字图片都可编辑，数据图表都可以修改颜色大小形状</a:t>
                </a:r>
                <a:endParaRPr lang="zh-CN" altLang="en-US" sz="1000" dirty="0">
                  <a:solidFill>
                    <a:schemeClr val="tx1">
                      <a:lumMod val="65000"/>
                      <a:lumOff val="35000"/>
                    </a:schemeClr>
                  </a:solidFill>
                  <a:latin typeface="微软雅黑" pitchFamily="34" charset="-122"/>
                  <a:ea typeface="微软雅黑" pitchFamily="34" charset="-122"/>
                </a:endParaRPr>
              </a:p>
            </p:txBody>
          </p:sp>
        </p:grpSp>
        <p:grpSp>
          <p:nvGrpSpPr>
            <p:cNvPr id="12" name="Group 66"/>
            <p:cNvGrpSpPr/>
            <p:nvPr/>
          </p:nvGrpSpPr>
          <p:grpSpPr>
            <a:xfrm>
              <a:off x="2301780" y="1437464"/>
              <a:ext cx="2016965" cy="1550198"/>
              <a:chOff x="2301780" y="1437464"/>
              <a:chExt cx="2016965" cy="1550198"/>
            </a:xfrm>
          </p:grpSpPr>
          <p:sp>
            <p:nvSpPr>
              <p:cNvPr id="45" name="任意多边形 52"/>
              <p:cNvSpPr/>
              <p:nvPr/>
            </p:nvSpPr>
            <p:spPr>
              <a:xfrm>
                <a:off x="2301780" y="1437464"/>
                <a:ext cx="2016965" cy="15501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1"/>
              <p:cNvGrpSpPr/>
              <p:nvPr/>
            </p:nvGrpSpPr>
            <p:grpSpPr>
              <a:xfrm>
                <a:off x="2954912" y="2081601"/>
                <a:ext cx="366085" cy="301752"/>
                <a:chOff x="5146675" y="766763"/>
                <a:chExt cx="1590676" cy="1338263"/>
              </a:xfrm>
              <a:solidFill>
                <a:schemeClr val="bg1"/>
              </a:solidFill>
            </p:grpSpPr>
            <p:sp>
              <p:nvSpPr>
                <p:cNvPr id="47" name="Oval 18"/>
                <p:cNvSpPr>
                  <a:spLocks noChangeArrowheads="1"/>
                </p:cNvSpPr>
                <p:nvPr/>
              </p:nvSpPr>
              <p:spPr bwMode="auto">
                <a:xfrm>
                  <a:off x="5675313" y="766763"/>
                  <a:ext cx="533400" cy="53498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25"/>
                <p:cNvSpPr>
                  <a:spLocks noChangeArrowheads="1"/>
                </p:cNvSpPr>
                <p:nvPr/>
              </p:nvSpPr>
              <p:spPr bwMode="auto">
                <a:xfrm>
                  <a:off x="5267325" y="966788"/>
                  <a:ext cx="401638" cy="403225"/>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28"/>
                <p:cNvSpPr>
                  <a:spLocks noChangeArrowheads="1"/>
                </p:cNvSpPr>
                <p:nvPr/>
              </p:nvSpPr>
              <p:spPr bwMode="auto">
                <a:xfrm>
                  <a:off x="6215063" y="966788"/>
                  <a:ext cx="403225" cy="403225"/>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 name="Group 67"/>
            <p:cNvGrpSpPr/>
            <p:nvPr/>
          </p:nvGrpSpPr>
          <p:grpSpPr>
            <a:xfrm>
              <a:off x="2308039" y="2976374"/>
              <a:ext cx="2020231" cy="1556780"/>
              <a:chOff x="2308039" y="2976374"/>
              <a:chExt cx="2020231" cy="1556780"/>
            </a:xfrm>
          </p:grpSpPr>
          <p:sp>
            <p:nvSpPr>
              <p:cNvPr id="39" name="任意多边形 48"/>
              <p:cNvSpPr/>
              <p:nvPr/>
            </p:nvSpPr>
            <p:spPr>
              <a:xfrm flipV="1">
                <a:off x="2308039" y="2976374"/>
                <a:ext cx="2020231" cy="155678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55"/>
              <p:cNvGrpSpPr/>
              <p:nvPr/>
            </p:nvGrpSpPr>
            <p:grpSpPr>
              <a:xfrm>
                <a:off x="3011542" y="3496930"/>
                <a:ext cx="309455" cy="281349"/>
                <a:chOff x="5278438" y="2973388"/>
                <a:chExt cx="1344613" cy="1247775"/>
              </a:xfrm>
              <a:solidFill>
                <a:schemeClr val="bg1"/>
              </a:solidFill>
            </p:grpSpPr>
            <p:sp>
              <p:nvSpPr>
                <p:cNvPr id="4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4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4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4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grpSp>
        </p:grpSp>
        <p:grpSp>
          <p:nvGrpSpPr>
            <p:cNvPr id="15" name="Group 68"/>
            <p:cNvGrpSpPr/>
            <p:nvPr/>
          </p:nvGrpSpPr>
          <p:grpSpPr>
            <a:xfrm>
              <a:off x="4690890" y="2980641"/>
              <a:ext cx="2023497" cy="1528783"/>
              <a:chOff x="4690890" y="2980641"/>
              <a:chExt cx="2023497" cy="1528783"/>
            </a:xfrm>
          </p:grpSpPr>
          <p:sp>
            <p:nvSpPr>
              <p:cNvPr id="28" name="任意多边形 44"/>
              <p:cNvSpPr/>
              <p:nvPr/>
            </p:nvSpPr>
            <p:spPr>
              <a:xfrm flipH="1" flipV="1">
                <a:off x="4690890" y="2980641"/>
                <a:ext cx="2023497" cy="1528783"/>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60"/>
              <p:cNvGrpSpPr/>
              <p:nvPr/>
            </p:nvGrpSpPr>
            <p:grpSpPr>
              <a:xfrm>
                <a:off x="5756905" y="3463325"/>
                <a:ext cx="271828" cy="348560"/>
                <a:chOff x="2951163" y="2495550"/>
                <a:chExt cx="1208088" cy="1581150"/>
              </a:xfrm>
              <a:solidFill>
                <a:schemeClr val="bg1"/>
              </a:solidFill>
            </p:grpSpPr>
            <p:sp>
              <p:nvSpPr>
                <p:cNvPr id="30"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Group 69"/>
            <p:cNvGrpSpPr/>
            <p:nvPr/>
          </p:nvGrpSpPr>
          <p:grpSpPr>
            <a:xfrm>
              <a:off x="4690890" y="1446990"/>
              <a:ext cx="2023046" cy="1557880"/>
              <a:chOff x="4690890" y="1446990"/>
              <a:chExt cx="2023046" cy="1557880"/>
            </a:xfrm>
          </p:grpSpPr>
          <p:sp>
            <p:nvSpPr>
              <p:cNvPr id="18" name="任意多边形 50"/>
              <p:cNvSpPr/>
              <p:nvPr/>
            </p:nvSpPr>
            <p:spPr>
              <a:xfrm flipH="1">
                <a:off x="4690890" y="1446990"/>
                <a:ext cx="2023046" cy="155788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75"/>
              <p:cNvGrpSpPr/>
              <p:nvPr/>
            </p:nvGrpSpPr>
            <p:grpSpPr>
              <a:xfrm>
                <a:off x="5736680" y="2044613"/>
                <a:ext cx="337639" cy="371790"/>
                <a:chOff x="279401" y="2698750"/>
                <a:chExt cx="1473200" cy="1655763"/>
              </a:xfrm>
              <a:solidFill>
                <a:schemeClr val="bg1"/>
              </a:solidFill>
            </p:grpSpPr>
            <p:sp>
              <p:nvSpPr>
                <p:cNvPr id="20"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7" name="TextBox 74"/>
            <p:cNvSpPr txBox="1"/>
            <p:nvPr/>
          </p:nvSpPr>
          <p:spPr>
            <a:xfrm>
              <a:off x="3691175" y="2774138"/>
              <a:ext cx="1723550"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微软雅黑 Light" pitchFamily="34" charset="-122"/>
                  <a:ea typeface="微软雅黑 Light" pitchFamily="34" charset="-122"/>
                  <a:cs typeface="方正兰亭细黑_GBK_M" pitchFamily="2" charset="2"/>
                </a:rPr>
                <a:t>点击添加文字</a:t>
              </a:r>
              <a:endParaRPr lang="en-US" sz="2000" dirty="0">
                <a:solidFill>
                  <a:schemeClr val="tx1">
                    <a:lumMod val="65000"/>
                    <a:lumOff val="35000"/>
                  </a:schemeClr>
                </a:solidFill>
                <a:latin typeface="微软雅黑 Light" pitchFamily="34" charset="-122"/>
                <a:ea typeface="微软雅黑 Light" pitchFamily="34" charset="-122"/>
                <a:cs typeface="方正兰亭细黑_GBK_M" pitchFamily="2" charset="2"/>
              </a:endParaRPr>
            </a:p>
          </p:txBody>
        </p:sp>
      </p:grpSp>
    </p:spTree>
    <p:extLst>
      <p:ext uri="{BB962C8B-B14F-4D97-AF65-F5344CB8AC3E}">
        <p14:creationId xmlns:p14="http://schemas.microsoft.com/office/powerpoint/2010/main" val="218892081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4750801" y="1690196"/>
            <a:ext cx="6780799" cy="4587274"/>
            <a:chOff x="5131801" y="1753696"/>
            <a:chExt cx="6780799" cy="4587274"/>
          </a:xfrm>
        </p:grpSpPr>
        <p:sp>
          <p:nvSpPr>
            <p:cNvPr id="7" name="任意多边形 35"/>
            <p:cNvSpPr>
              <a:spLocks noChangeArrowheads="1"/>
            </p:cNvSpPr>
            <p:nvPr/>
          </p:nvSpPr>
          <p:spPr bwMode="auto">
            <a:xfrm>
              <a:off x="7091510" y="3565578"/>
              <a:ext cx="1417381" cy="1948264"/>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noFill/>
            <a:ln>
              <a:solidFill>
                <a:srgbClr val="404040"/>
              </a:solidFill>
            </a:ln>
          </p:spPr>
          <p:txBody>
            <a:bodyPr lIns="162000" tIns="0" rIns="0" bIns="0" anchor="ctr"/>
            <a:lstStyle/>
            <a:p>
              <a:pPr>
                <a:defRPr/>
              </a:pPr>
              <a:r>
                <a:rPr lang="zh-CN" altLang="en-US" sz="1500" b="1" kern="0" dirty="0" smtClean="0">
                  <a:solidFill>
                    <a:schemeClr val="bg1">
                      <a:lumMod val="50000"/>
                    </a:schemeClr>
                  </a:solidFill>
                  <a:latin typeface="微软雅黑" pitchFamily="34" charset="-122"/>
                  <a:ea typeface="微软雅黑" pitchFamily="34" charset="-122"/>
                </a:rPr>
                <a:t>  标题</a:t>
              </a:r>
              <a:endParaRPr lang="zh-CN" altLang="en-US" sz="1500" b="1" kern="0" dirty="0">
                <a:solidFill>
                  <a:schemeClr val="bg1">
                    <a:lumMod val="50000"/>
                  </a:schemeClr>
                </a:solidFill>
                <a:latin typeface="微软雅黑" pitchFamily="34" charset="-122"/>
                <a:ea typeface="微软雅黑" pitchFamily="34" charset="-122"/>
              </a:endParaRPr>
            </a:p>
          </p:txBody>
        </p:sp>
        <p:sp>
          <p:nvSpPr>
            <p:cNvPr id="8" name="任意多边形 36"/>
            <p:cNvSpPr>
              <a:spLocks noChangeArrowheads="1"/>
            </p:cNvSpPr>
            <p:nvPr/>
          </p:nvSpPr>
          <p:spPr bwMode="auto">
            <a:xfrm>
              <a:off x="7124783" y="2494036"/>
              <a:ext cx="1833278" cy="150016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noFill/>
            <a:ln>
              <a:solidFill>
                <a:srgbClr val="404040"/>
              </a:solidFill>
            </a:ln>
            <a:extLst/>
          </p:spPr>
          <p:txBody>
            <a:bodyPr lIns="0" tIns="0" rIns="0" bIns="162000" anchor="ctr"/>
            <a:lstStyle/>
            <a:p>
              <a:pPr algn="ctr">
                <a:defRPr/>
              </a:pPr>
              <a:r>
                <a:rPr lang="zh-CN" altLang="en-US" sz="1500" b="1" kern="0" dirty="0">
                  <a:solidFill>
                    <a:schemeClr val="bg1">
                      <a:lumMod val="50000"/>
                    </a:schemeClr>
                  </a:solidFill>
                  <a:latin typeface="微软雅黑" pitchFamily="34" charset="-122"/>
                  <a:ea typeface="微软雅黑" pitchFamily="34" charset="-122"/>
                </a:rPr>
                <a:t>标题</a:t>
              </a:r>
            </a:p>
          </p:txBody>
        </p:sp>
        <p:sp>
          <p:nvSpPr>
            <p:cNvPr id="9" name="任意多边形 37"/>
            <p:cNvSpPr>
              <a:spLocks noChangeArrowheads="1"/>
            </p:cNvSpPr>
            <p:nvPr/>
          </p:nvSpPr>
          <p:spPr bwMode="auto">
            <a:xfrm>
              <a:off x="8555471" y="2529459"/>
              <a:ext cx="1417381" cy="1950034"/>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noFill/>
            <a:ln>
              <a:solidFill>
                <a:srgbClr val="404040"/>
              </a:solidFill>
            </a:ln>
          </p:spPr>
          <p:txBody>
            <a:bodyPr lIns="0" tIns="0" rIns="162000" bIns="0" anchor="ctr"/>
            <a:lstStyle/>
            <a:p>
              <a:pPr algn="r">
                <a:defRPr/>
              </a:pPr>
              <a:r>
                <a:rPr lang="zh-CN" altLang="en-US" sz="1500" b="1" kern="0" dirty="0" smtClean="0">
                  <a:solidFill>
                    <a:schemeClr val="bg1">
                      <a:lumMod val="50000"/>
                    </a:schemeClr>
                  </a:solidFill>
                  <a:latin typeface="微软雅黑" pitchFamily="34" charset="-122"/>
                  <a:ea typeface="微软雅黑" pitchFamily="34" charset="-122"/>
                </a:rPr>
                <a:t>标题 </a:t>
              </a:r>
              <a:endParaRPr lang="zh-CN" altLang="en-US" sz="1500" b="1" kern="0" dirty="0">
                <a:solidFill>
                  <a:schemeClr val="bg1">
                    <a:lumMod val="50000"/>
                  </a:schemeClr>
                </a:solidFill>
                <a:latin typeface="微软雅黑" pitchFamily="34" charset="-122"/>
                <a:ea typeface="微软雅黑" pitchFamily="34" charset="-122"/>
              </a:endParaRPr>
            </a:p>
          </p:txBody>
        </p:sp>
        <p:sp>
          <p:nvSpPr>
            <p:cNvPr id="11" name="任意多边形 38"/>
            <p:cNvSpPr>
              <a:spLocks noChangeArrowheads="1"/>
            </p:cNvSpPr>
            <p:nvPr/>
          </p:nvSpPr>
          <p:spPr bwMode="auto">
            <a:xfrm>
              <a:off x="8099648" y="4054416"/>
              <a:ext cx="1833278" cy="1509019"/>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noFill/>
            <a:ln>
              <a:solidFill>
                <a:srgbClr val="404040"/>
              </a:solidFill>
            </a:ln>
            <a:extLst/>
          </p:spPr>
          <p:txBody>
            <a:bodyPr lIns="0" tIns="162000" rIns="0" bIns="0" anchor="ctr"/>
            <a:lstStyle/>
            <a:p>
              <a:pPr algn="ctr">
                <a:defRPr/>
              </a:pPr>
              <a:r>
                <a:rPr lang="zh-CN" altLang="en-US" sz="1500" b="1" kern="0">
                  <a:solidFill>
                    <a:schemeClr val="bg1">
                      <a:lumMod val="50000"/>
                    </a:schemeClr>
                  </a:solidFill>
                  <a:latin typeface="微软雅黑" pitchFamily="34" charset="-122"/>
                  <a:ea typeface="微软雅黑" pitchFamily="34" charset="-122"/>
                </a:rPr>
                <a:t>标题</a:t>
              </a:r>
            </a:p>
          </p:txBody>
        </p:sp>
        <p:sp>
          <p:nvSpPr>
            <p:cNvPr id="12" name="矩形 39"/>
            <p:cNvSpPr>
              <a:spLocks noChangeArrowheads="1"/>
            </p:cNvSpPr>
            <p:nvPr/>
          </p:nvSpPr>
          <p:spPr bwMode="auto">
            <a:xfrm>
              <a:off x="10016105" y="3167073"/>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4" name="矩形 40"/>
            <p:cNvSpPr>
              <a:spLocks noChangeArrowheads="1"/>
            </p:cNvSpPr>
            <p:nvPr/>
          </p:nvSpPr>
          <p:spPr bwMode="auto">
            <a:xfrm>
              <a:off x="8059721" y="5666161"/>
              <a:ext cx="1896495" cy="6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5" name="矩形 41"/>
            <p:cNvSpPr>
              <a:spLocks noChangeArrowheads="1"/>
            </p:cNvSpPr>
            <p:nvPr/>
          </p:nvSpPr>
          <p:spPr bwMode="auto">
            <a:xfrm>
              <a:off x="7074875" y="1753696"/>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6" name="矩形 42"/>
            <p:cNvSpPr>
              <a:spLocks noChangeArrowheads="1"/>
            </p:cNvSpPr>
            <p:nvPr/>
          </p:nvSpPr>
          <p:spPr bwMode="auto">
            <a:xfrm>
              <a:off x="5131801" y="4197880"/>
              <a:ext cx="1893167" cy="67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grpSp>
      <p:sp>
        <p:nvSpPr>
          <p:cNvPr id="17" name="矩形 16"/>
          <p:cNvSpPr/>
          <p:nvPr/>
        </p:nvSpPr>
        <p:spPr>
          <a:xfrm>
            <a:off x="1936435" y="2241554"/>
            <a:ext cx="3024336" cy="3785652"/>
          </a:xfrm>
          <a:prstGeom prst="rect">
            <a:avLst/>
          </a:prstGeom>
        </p:spPr>
        <p:txBody>
          <a:bodyPr wrap="square">
            <a:spAutoFit/>
          </a:bodyPr>
          <a:lstStyle/>
          <a:p>
            <a:pPr>
              <a:lnSpc>
                <a:spcPct val="150000"/>
              </a:lnSpc>
            </a:pPr>
            <a:r>
              <a:rPr lang="zh-CN" altLang="en-US" sz="1600" dirty="0" smtClean="0">
                <a:solidFill>
                  <a:schemeClr val="bg1">
                    <a:lumMod val="50000"/>
                  </a:schemeClr>
                </a:solidFill>
                <a:latin typeface="微软雅黑" pitchFamily="34" charset="-122"/>
                <a:ea typeface="微软雅黑" pitchFamily="34" charset="-122"/>
              </a:rPr>
              <a:t>您</a:t>
            </a:r>
            <a:r>
              <a:rPr lang="zh-CN" altLang="en-US" sz="1600" dirty="0">
                <a:solidFill>
                  <a:schemeClr val="bg1">
                    <a:lumMod val="50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a:lnSpc>
                <a:spcPct val="15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a:t>
            </a:r>
            <a:r>
              <a:rPr lang="zh-CN" altLang="en-US" sz="1600" dirty="0" smtClean="0">
                <a:solidFill>
                  <a:schemeClr val="bg1">
                    <a:lumMod val="50000"/>
                  </a:schemeClr>
                </a:solidFill>
                <a:latin typeface="微软雅黑" pitchFamily="34" charset="-122"/>
                <a:ea typeface="微软雅黑" pitchFamily="34" charset="-122"/>
              </a:rPr>
              <a:t>在此框</a:t>
            </a:r>
            <a:r>
              <a:rPr lang="zh-CN" altLang="en-US" sz="1600" dirty="0">
                <a:solidFill>
                  <a:schemeClr val="bg1">
                    <a:lumMod val="50000"/>
                  </a:schemeClr>
                </a:solidFill>
                <a:latin typeface="微软雅黑" pitchFamily="34" charset="-122"/>
                <a:ea typeface="微软雅黑" pitchFamily="34" charset="-122"/>
              </a:rPr>
              <a:t>中选择粘贴，并选择只保留文字</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a:lnSpc>
                <a:spcPct val="150000"/>
              </a:lnSpc>
            </a:pPr>
            <a:r>
              <a:rPr lang="zh-CN" altLang="en-US" sz="1600" dirty="0" smtClean="0">
                <a:solidFill>
                  <a:schemeClr val="bg1">
                    <a:lumMod val="50000"/>
                  </a:schemeClr>
                </a:solidFill>
                <a:latin typeface="微软雅黑" pitchFamily="34" charset="-122"/>
                <a:ea typeface="微软雅黑" pitchFamily="34" charset="-122"/>
              </a:rPr>
              <a:t>您</a:t>
            </a:r>
            <a:r>
              <a:rPr lang="zh-CN" altLang="en-US" sz="1600" dirty="0">
                <a:solidFill>
                  <a:schemeClr val="bg1">
                    <a:lumMod val="50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bg1">
                  <a:lumMod val="50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41962834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第三章</a:t>
            </a:r>
            <a:r>
              <a:rPr lang="en-US" altLang="zh-CN"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 </a:t>
            </a:r>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245978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297364" y="4333782"/>
            <a:ext cx="11559173" cy="2085732"/>
            <a:chOff x="640211" y="1211715"/>
            <a:chExt cx="8021122" cy="1447327"/>
          </a:xfrm>
        </p:grpSpPr>
        <p:sp>
          <p:nvSpPr>
            <p:cNvPr id="7" name="文本框 12"/>
            <p:cNvSpPr txBox="1"/>
            <p:nvPr/>
          </p:nvSpPr>
          <p:spPr>
            <a:xfrm>
              <a:off x="933878"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itchFamily="34" charset="-122"/>
                  <a:ea typeface="微软雅黑" pitchFamily="34" charset="-122"/>
                </a:rPr>
                <a:t>点击输入文字说明</a:t>
              </a:r>
              <a:endParaRPr lang="en-US" altLang="zh-CN" sz="2000" dirty="0">
                <a:solidFill>
                  <a:schemeClr val="bg1">
                    <a:lumMod val="50000"/>
                  </a:schemeClr>
                </a:solidFill>
                <a:latin typeface="微软雅黑" pitchFamily="34" charset="-122"/>
                <a:ea typeface="微软雅黑" pitchFamily="34" charset="-122"/>
              </a:endParaRPr>
            </a:p>
          </p:txBody>
        </p:sp>
        <p:sp>
          <p:nvSpPr>
            <p:cNvPr id="28" name="圆角矩形 19"/>
            <p:cNvSpPr/>
            <p:nvPr/>
          </p:nvSpPr>
          <p:spPr>
            <a:xfrm>
              <a:off x="640211"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latin typeface="微软雅黑" pitchFamily="34" charset="-122"/>
                <a:ea typeface="微软雅黑" pitchFamily="34" charset="-122"/>
              </a:endParaRPr>
            </a:p>
          </p:txBody>
        </p:sp>
        <p:sp>
          <p:nvSpPr>
            <p:cNvPr id="26" name="圆角矩形 25"/>
            <p:cNvSpPr/>
            <p:nvPr/>
          </p:nvSpPr>
          <p:spPr>
            <a:xfrm>
              <a:off x="3564450"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latin typeface="微软雅黑" pitchFamily="34" charset="-122"/>
                <a:ea typeface="微软雅黑" pitchFamily="34" charset="-122"/>
              </a:endParaRPr>
            </a:p>
          </p:txBody>
        </p:sp>
        <p:sp>
          <p:nvSpPr>
            <p:cNvPr id="24" name="圆角矩形 32"/>
            <p:cNvSpPr/>
            <p:nvPr/>
          </p:nvSpPr>
          <p:spPr>
            <a:xfrm>
              <a:off x="6457730"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latin typeface="微软雅黑" pitchFamily="34" charset="-122"/>
                <a:ea typeface="微软雅黑" pitchFamily="34" charset="-122"/>
              </a:endParaRPr>
            </a:p>
          </p:txBody>
        </p:sp>
        <p:grpSp>
          <p:nvGrpSpPr>
            <p:cNvPr id="12" name="组合 2"/>
            <p:cNvGrpSpPr/>
            <p:nvPr/>
          </p:nvGrpSpPr>
          <p:grpSpPr>
            <a:xfrm>
              <a:off x="650750" y="1241931"/>
              <a:ext cx="2142574" cy="876114"/>
              <a:chOff x="386568" y="3471578"/>
              <a:chExt cx="2142574" cy="876114"/>
            </a:xfrm>
          </p:grpSpPr>
          <p:sp>
            <p:nvSpPr>
              <p:cNvPr id="22" name="TextBox 28"/>
              <p:cNvSpPr txBox="1"/>
              <p:nvPr/>
            </p:nvSpPr>
            <p:spPr>
              <a:xfrm>
                <a:off x="567098"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23" name="矩形 95"/>
              <p:cNvSpPr/>
              <p:nvPr/>
            </p:nvSpPr>
            <p:spPr>
              <a:xfrm>
                <a:off x="386568"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4" name="组合 2"/>
            <p:cNvGrpSpPr/>
            <p:nvPr/>
          </p:nvGrpSpPr>
          <p:grpSpPr>
            <a:xfrm>
              <a:off x="3574989" y="1242390"/>
              <a:ext cx="2142574" cy="876114"/>
              <a:chOff x="386568" y="3471578"/>
              <a:chExt cx="2142574" cy="876114"/>
            </a:xfrm>
          </p:grpSpPr>
          <p:sp>
            <p:nvSpPr>
              <p:cNvPr id="20" name="TextBox 26"/>
              <p:cNvSpPr txBox="1"/>
              <p:nvPr/>
            </p:nvSpPr>
            <p:spPr>
              <a:xfrm>
                <a:off x="567098"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21" name="矩形 95"/>
              <p:cNvSpPr/>
              <p:nvPr/>
            </p:nvSpPr>
            <p:spPr>
              <a:xfrm>
                <a:off x="386568"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5" name="组合 2"/>
            <p:cNvGrpSpPr/>
            <p:nvPr/>
          </p:nvGrpSpPr>
          <p:grpSpPr>
            <a:xfrm>
              <a:off x="6468270" y="1242390"/>
              <a:ext cx="2142574" cy="876114"/>
              <a:chOff x="386569" y="3471578"/>
              <a:chExt cx="2142574" cy="876114"/>
            </a:xfrm>
          </p:grpSpPr>
          <p:sp>
            <p:nvSpPr>
              <p:cNvPr id="18" name="TextBox 24"/>
              <p:cNvSpPr txBox="1"/>
              <p:nvPr/>
            </p:nvSpPr>
            <p:spPr>
              <a:xfrm>
                <a:off x="415887"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19" name="矩形 95"/>
              <p:cNvSpPr/>
              <p:nvPr/>
            </p:nvSpPr>
            <p:spPr>
              <a:xfrm>
                <a:off x="386569"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sp>
          <p:nvSpPr>
            <p:cNvPr id="16" name="文本框 12"/>
            <p:cNvSpPr txBox="1"/>
            <p:nvPr/>
          </p:nvSpPr>
          <p:spPr>
            <a:xfrm>
              <a:off x="3673945"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itchFamily="34" charset="-122"/>
                  <a:ea typeface="微软雅黑" pitchFamily="34" charset="-122"/>
                </a:rPr>
                <a:t>点击输入文字说明</a:t>
              </a:r>
              <a:endParaRPr lang="en-US" altLang="zh-CN" sz="2000" dirty="0">
                <a:solidFill>
                  <a:schemeClr val="bg1">
                    <a:lumMod val="50000"/>
                  </a:schemeClr>
                </a:solidFill>
                <a:latin typeface="微软雅黑" pitchFamily="34" charset="-122"/>
                <a:ea typeface="微软雅黑" pitchFamily="34" charset="-122"/>
              </a:endParaRPr>
            </a:p>
          </p:txBody>
        </p:sp>
        <p:sp>
          <p:nvSpPr>
            <p:cNvPr id="17" name="文本框 12"/>
            <p:cNvSpPr txBox="1"/>
            <p:nvPr/>
          </p:nvSpPr>
          <p:spPr>
            <a:xfrm>
              <a:off x="6801222"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itchFamily="34" charset="-122"/>
                  <a:ea typeface="微软雅黑" pitchFamily="34" charset="-122"/>
                </a:rPr>
                <a:t>点击输入文字说明</a:t>
              </a:r>
              <a:endParaRPr lang="en-US" altLang="zh-CN" sz="2000" dirty="0">
                <a:solidFill>
                  <a:schemeClr val="bg1">
                    <a:lumMod val="50000"/>
                  </a:schemeClr>
                </a:solidFill>
                <a:latin typeface="微软雅黑" pitchFamily="34" charset="-122"/>
                <a:ea typeface="微软雅黑" pitchFamily="34" charset="-122"/>
              </a:endParaRPr>
            </a:p>
          </p:txBody>
        </p:sp>
      </p:grpSp>
      <p:sp>
        <p:nvSpPr>
          <p:cNvPr id="30" name="Rectangle 30"/>
          <p:cNvSpPr/>
          <p:nvPr/>
        </p:nvSpPr>
        <p:spPr>
          <a:xfrm>
            <a:off x="297363" y="1881734"/>
            <a:ext cx="11559174" cy="2234956"/>
          </a:xfrm>
          <a:prstGeom prst="rect">
            <a:avLst/>
          </a:prstGeom>
          <a:blipFill dpi="0" rotWithShape="1">
            <a:blip r:embed="rId4">
              <a:extLst>
                <a:ext uri="{BEBA8EAE-BF5A-486C-A8C5-ECC9F3942E4B}">
                  <a14:imgProps xmlns:a14="http://schemas.microsoft.com/office/drawing/2010/main">
                    <a14:imgLayer r:embed="rId5">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Tree>
    <p:extLst>
      <p:ext uri="{BB962C8B-B14F-4D97-AF65-F5344CB8AC3E}">
        <p14:creationId xmlns:p14="http://schemas.microsoft.com/office/powerpoint/2010/main" val="209968130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640514" y="1761885"/>
            <a:ext cx="11271849" cy="4688454"/>
            <a:chOff x="640514" y="1761885"/>
            <a:chExt cx="11271849" cy="4688454"/>
          </a:xfrm>
        </p:grpSpPr>
        <p:sp>
          <p:nvSpPr>
            <p:cNvPr id="7" name="18"/>
            <p:cNvSpPr/>
            <p:nvPr/>
          </p:nvSpPr>
          <p:spPr>
            <a:xfrm>
              <a:off x="2359426" y="1776032"/>
              <a:ext cx="6165338"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sp>
          <p:nvSpPr>
            <p:cNvPr id="8" name="品 17"/>
            <p:cNvSpPr/>
            <p:nvPr/>
          </p:nvSpPr>
          <p:spPr>
            <a:xfrm>
              <a:off x="5557161" y="4318366"/>
              <a:ext cx="6355202"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sp>
          <p:nvSpPr>
            <p:cNvPr id="9" name="5"/>
            <p:cNvSpPr/>
            <p:nvPr/>
          </p:nvSpPr>
          <p:spPr>
            <a:xfrm>
              <a:off x="3533968" y="3068735"/>
              <a:ext cx="6590960"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11" name="6"/>
            <p:cNvGrpSpPr/>
            <p:nvPr/>
          </p:nvGrpSpPr>
          <p:grpSpPr>
            <a:xfrm>
              <a:off x="640514" y="1761885"/>
              <a:ext cx="1471085" cy="2018796"/>
              <a:chOff x="1032992" y="2432634"/>
              <a:chExt cx="1230525" cy="1688231"/>
            </a:xfrm>
          </p:grpSpPr>
          <p:sp>
            <p:nvSpPr>
              <p:cNvPr id="28" name="7"/>
              <p:cNvSpPr/>
              <p:nvPr/>
            </p:nvSpPr>
            <p:spPr>
              <a:xfrm>
                <a:off x="1067786" y="2432634"/>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29" name="KSO_Shape"/>
              <p:cNvSpPr>
                <a:spLocks/>
              </p:cNvSpPr>
              <p:nvPr/>
            </p:nvSpPr>
            <p:spPr bwMode="auto">
              <a:xfrm>
                <a:off x="1450338" y="2837335"/>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404040"/>
              </a:solidFill>
              <a:ln>
                <a:solidFill>
                  <a:srgbClr val="404040"/>
                </a:solidFill>
              </a:ln>
              <a:extLst/>
            </p:spPr>
            <p:txBody>
              <a:bodyPr anchor="ctr">
                <a:scene3d>
                  <a:camera prst="orthographicFront"/>
                  <a:lightRig rig="threePt" dir="t"/>
                </a:scene3d>
                <a:sp3d>
                  <a:contourClr>
                    <a:srgbClr val="FFFFFF"/>
                  </a:contourClr>
                </a:sp3d>
              </a:bodyP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30" name="6"/>
              <p:cNvSpPr txBox="1"/>
              <p:nvPr/>
            </p:nvSpPr>
            <p:spPr>
              <a:xfrm>
                <a:off x="1032992" y="3296549"/>
                <a:ext cx="1193799" cy="334595"/>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 输入标题</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10"/>
            <p:cNvGrpSpPr/>
            <p:nvPr/>
          </p:nvGrpSpPr>
          <p:grpSpPr>
            <a:xfrm>
              <a:off x="2506679" y="3215376"/>
              <a:ext cx="1480985" cy="2018796"/>
              <a:chOff x="2255236" y="3004658"/>
              <a:chExt cx="1238805" cy="1688231"/>
            </a:xfrm>
          </p:grpSpPr>
          <p:sp>
            <p:nvSpPr>
              <p:cNvPr id="25" name="11"/>
              <p:cNvSpPr/>
              <p:nvPr/>
            </p:nvSpPr>
            <p:spPr>
              <a:xfrm flipH="1">
                <a:off x="2298310" y="3004658"/>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2675625" y="3406937"/>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404040"/>
              </a:solidFill>
              <a:ln>
                <a:solidFill>
                  <a:srgbClr val="404040"/>
                </a:solidFill>
              </a:ln>
              <a:extLst/>
            </p:spPr>
            <p:txBody>
              <a:bodyPr anchor="ctr">
                <a:scene3d>
                  <a:camera prst="orthographicFront"/>
                  <a:lightRig rig="threePt" dir="t"/>
                </a:scene3d>
                <a:sp3d>
                  <a:contourClr>
                    <a:srgbClr val="FFFFFF"/>
                  </a:contourClr>
                </a:sp3d>
              </a:bodyPr>
              <a:lstStyle/>
              <a:p>
                <a:pPr algn="ctr">
                  <a:defRPr/>
                </a:pPr>
                <a:endParaRPr lang="zh-CN" altLang="en-US" sz="2000" b="1">
                  <a:solidFill>
                    <a:srgbClr val="FFFFFF"/>
                  </a:solidFill>
                  <a:latin typeface="微软雅黑" panose="020B0503020204020204" pitchFamily="34" charset="-122"/>
                  <a:ea typeface="微软雅黑" panose="020B0503020204020204" pitchFamily="34" charset="-122"/>
                </a:endParaRPr>
              </a:p>
            </p:txBody>
          </p:sp>
          <p:sp>
            <p:nvSpPr>
              <p:cNvPr id="27" name="85"/>
              <p:cNvSpPr txBox="1"/>
              <p:nvPr/>
            </p:nvSpPr>
            <p:spPr>
              <a:xfrm>
                <a:off x="2255236" y="3864124"/>
                <a:ext cx="1193800" cy="334595"/>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 输入</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标题</a:t>
                </a:r>
              </a:p>
            </p:txBody>
          </p:sp>
        </p:grpSp>
        <p:cxnSp>
          <p:nvCxnSpPr>
            <p:cNvPr id="14" name="14"/>
            <p:cNvCxnSpPr/>
            <p:nvPr/>
          </p:nvCxnSpPr>
          <p:spPr>
            <a:xfrm>
              <a:off x="2134608" y="2210132"/>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cxnSp>
          <p:nvCxnSpPr>
            <p:cNvPr id="15" name="15"/>
            <p:cNvCxnSpPr/>
            <p:nvPr/>
          </p:nvCxnSpPr>
          <p:spPr>
            <a:xfrm>
              <a:off x="4029260" y="3500395"/>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cxnSp>
          <p:nvCxnSpPr>
            <p:cNvPr id="16" name="16"/>
            <p:cNvCxnSpPr/>
            <p:nvPr/>
          </p:nvCxnSpPr>
          <p:spPr>
            <a:xfrm>
              <a:off x="5888312" y="4729104"/>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17" name="13"/>
            <p:cNvSpPr txBox="1"/>
            <p:nvPr/>
          </p:nvSpPr>
          <p:spPr>
            <a:xfrm>
              <a:off x="3517885" y="1976347"/>
              <a:ext cx="4507711" cy="635156"/>
            </a:xfrm>
            <a:prstGeom prst="rect">
              <a:avLst/>
            </a:prstGeom>
            <a:noFill/>
          </p:spPr>
          <p:txBody>
            <a:bodyPr wrap="square" lIns="68562" tIns="34281" rIns="68562" bIns="34281" rtlCol="0">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18" name="89"/>
            <p:cNvSpPr txBox="1"/>
            <p:nvPr/>
          </p:nvSpPr>
          <p:spPr>
            <a:xfrm>
              <a:off x="5350842" y="3218368"/>
              <a:ext cx="4507711" cy="635156"/>
            </a:xfrm>
            <a:prstGeom prst="rect">
              <a:avLst/>
            </a:prstGeom>
            <a:noFill/>
          </p:spPr>
          <p:txBody>
            <a:bodyPr wrap="square" lIns="68562" tIns="34281" rIns="68562" bIns="34281" rtlCol="0">
              <a:spAutoFit/>
            </a:bodyPr>
            <a:lstStyle>
              <a:defPPr>
                <a:defRPr lang="zh-CN"/>
              </a:defPPr>
              <a:lvl1pPr>
                <a:lnSpc>
                  <a:spcPct val="120000"/>
                </a:lnSpc>
                <a:defRPr sz="1200">
                  <a:solidFill>
                    <a:schemeClr val="bg1"/>
                  </a:solidFill>
                  <a:latin typeface="造字工房悦圆演示版常规体" pitchFamily="50" charset="-122"/>
                  <a:ea typeface="造字工房悦圆演示版常规体" pitchFamily="50" charset="-122"/>
                </a:defRPr>
              </a:lvl1p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19" name="1"/>
            <p:cNvSpPr txBox="1"/>
            <p:nvPr/>
          </p:nvSpPr>
          <p:spPr>
            <a:xfrm>
              <a:off x="7193931" y="4431717"/>
              <a:ext cx="4507711" cy="930621"/>
            </a:xfrm>
            <a:prstGeom prst="rect">
              <a:avLst/>
            </a:prstGeom>
            <a:noFill/>
          </p:spPr>
          <p:txBody>
            <a:bodyPr wrap="square" lIns="68562" tIns="34281" rIns="68562" bIns="34281" rtlCol="0">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a:p>
              <a:pPr>
                <a:lnSpc>
                  <a:spcPct val="120000"/>
                </a:lnSpc>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1" name="31"/>
            <p:cNvGrpSpPr/>
            <p:nvPr/>
          </p:nvGrpSpPr>
          <p:grpSpPr>
            <a:xfrm>
              <a:off x="4352145" y="4431543"/>
              <a:ext cx="1471085" cy="2018796"/>
              <a:chOff x="3494041" y="3716886"/>
              <a:chExt cx="1230525" cy="1688231"/>
            </a:xfrm>
            <a:solidFill>
              <a:srgbClr val="FC4B41"/>
            </a:solidFill>
          </p:grpSpPr>
          <p:sp>
            <p:nvSpPr>
              <p:cNvPr id="23" name="品 33"/>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24" name="86"/>
              <p:cNvSpPr txBox="1"/>
              <p:nvPr/>
            </p:nvSpPr>
            <p:spPr>
              <a:xfrm>
                <a:off x="3494041" y="4594338"/>
                <a:ext cx="1193799" cy="334595"/>
              </a:xfrm>
              <a:prstGeom prst="rect">
                <a:avLst/>
              </a:prstGeom>
              <a:noFill/>
            </p:spPr>
            <p:txBody>
              <a:bodyPr wrap="square" rtlCol="0">
                <a:spAutoFit/>
              </a:bodyP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 输入标题 </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2" name="126"/>
            <p:cNvSpPr>
              <a:spLocks noChangeAspect="1" noEditPoints="1"/>
            </p:cNvSpPr>
            <p:nvPr/>
          </p:nvSpPr>
          <p:spPr bwMode="auto">
            <a:xfrm>
              <a:off x="4888197" y="4991679"/>
              <a:ext cx="355076" cy="444425"/>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404040"/>
            </a:solid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sz="1400">
                <a:solidFill>
                  <a:srgbClr val="0EDEBA"/>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58100043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rgbClr val="404040"/>
                  </a:solidFill>
                  <a:latin typeface="Arial" pitchFamily="34" charset="0"/>
                  <a:ea typeface="微软雅黑" pitchFamily="34" charset="-122"/>
                  <a:sym typeface="Arial" pitchFamily="34" charset="0"/>
                </a:rPr>
                <a:t>加入你的标题描述</a:t>
              </a:r>
              <a:endParaRPr lang="zh-CN" altLang="en-US" sz="2900" dirty="0">
                <a:solidFill>
                  <a:srgbClr val="404040"/>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27"/>
          <p:cNvGrpSpPr/>
          <p:nvPr/>
        </p:nvGrpSpPr>
        <p:grpSpPr>
          <a:xfrm>
            <a:off x="5842000" y="2024740"/>
            <a:ext cx="1524000" cy="1524000"/>
            <a:chOff x="4800600" y="1276350"/>
            <a:chExt cx="1143000" cy="1143000"/>
          </a:xfrm>
          <a:noFill/>
        </p:grpSpPr>
        <p:sp>
          <p:nvSpPr>
            <p:cNvPr id="7" name="Rounded Rectangle 28"/>
            <p:cNvSpPr/>
            <p:nvPr/>
          </p:nvSpPr>
          <p:spPr>
            <a:xfrm>
              <a:off x="48006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grpSp>
          <p:nvGrpSpPr>
            <p:cNvPr id="8" name="Group 60"/>
            <p:cNvGrpSpPr/>
            <p:nvPr/>
          </p:nvGrpSpPr>
          <p:grpSpPr>
            <a:xfrm>
              <a:off x="5029198" y="1504950"/>
              <a:ext cx="685800" cy="685800"/>
              <a:chOff x="4381500" y="2925763"/>
              <a:chExt cx="363538" cy="293688"/>
            </a:xfrm>
            <a:grpFill/>
          </p:grpSpPr>
          <p:sp>
            <p:nvSpPr>
              <p:cNvPr id="9"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11"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12"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14"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grpSp>
      </p:grpSp>
      <p:grpSp>
        <p:nvGrpSpPr>
          <p:cNvPr id="15" name="Group 34"/>
          <p:cNvGrpSpPr/>
          <p:nvPr/>
        </p:nvGrpSpPr>
        <p:grpSpPr>
          <a:xfrm>
            <a:off x="7569200" y="2024740"/>
            <a:ext cx="1524000" cy="1524000"/>
            <a:chOff x="6096000" y="1276350"/>
            <a:chExt cx="1143000" cy="1143000"/>
          </a:xfrm>
          <a:noFill/>
        </p:grpSpPr>
        <p:sp>
          <p:nvSpPr>
            <p:cNvPr id="16" name="Rounded Rectangle 35"/>
            <p:cNvSpPr/>
            <p:nvPr/>
          </p:nvSpPr>
          <p:spPr>
            <a:xfrm>
              <a:off x="60960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grpSp>
          <p:nvGrpSpPr>
            <p:cNvPr id="17" name="Group 65"/>
            <p:cNvGrpSpPr/>
            <p:nvPr/>
          </p:nvGrpSpPr>
          <p:grpSpPr>
            <a:xfrm>
              <a:off x="6259417" y="1417733"/>
              <a:ext cx="838200" cy="762000"/>
              <a:chOff x="6051550" y="2911475"/>
              <a:chExt cx="382588" cy="322263"/>
            </a:xfrm>
            <a:grpFill/>
          </p:grpSpPr>
          <p:sp>
            <p:nvSpPr>
              <p:cNvPr id="18"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19"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grpSp>
      </p:grpSp>
      <p:grpSp>
        <p:nvGrpSpPr>
          <p:cNvPr id="20" name="Group 39"/>
          <p:cNvGrpSpPr/>
          <p:nvPr/>
        </p:nvGrpSpPr>
        <p:grpSpPr>
          <a:xfrm>
            <a:off x="9296400" y="2024740"/>
            <a:ext cx="1524000" cy="1524000"/>
            <a:chOff x="7391400" y="1276350"/>
            <a:chExt cx="1143000" cy="1143000"/>
          </a:xfrm>
          <a:noFill/>
        </p:grpSpPr>
        <p:sp>
          <p:nvSpPr>
            <p:cNvPr id="21" name="Rounded Rectangle 40"/>
            <p:cNvSpPr/>
            <p:nvPr/>
          </p:nvSpPr>
          <p:spPr>
            <a:xfrm>
              <a:off x="73914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grpSp>
          <p:nvGrpSpPr>
            <p:cNvPr id="22" name="Group 68"/>
            <p:cNvGrpSpPr/>
            <p:nvPr/>
          </p:nvGrpSpPr>
          <p:grpSpPr>
            <a:xfrm>
              <a:off x="7510751" y="1428750"/>
              <a:ext cx="914400" cy="762000"/>
              <a:chOff x="7700963" y="2874963"/>
              <a:chExt cx="434975" cy="369888"/>
            </a:xfrm>
            <a:grpFill/>
          </p:grpSpPr>
          <p:sp>
            <p:nvSpPr>
              <p:cNvPr id="23"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24"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25"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26"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sp>
            <p:nvSpPr>
              <p:cNvPr id="27"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endParaRPr>
              </a:p>
            </p:txBody>
          </p:sp>
        </p:grpSp>
      </p:grpSp>
      <p:sp>
        <p:nvSpPr>
          <p:cNvPr id="28" name="Text Box 10"/>
          <p:cNvSpPr txBox="1">
            <a:spLocks noChangeArrowheads="1"/>
          </p:cNvSpPr>
          <p:nvPr/>
        </p:nvSpPr>
        <p:spPr bwMode="auto">
          <a:xfrm>
            <a:off x="5868795"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29" name="Text Box 10"/>
          <p:cNvSpPr txBox="1">
            <a:spLocks noChangeArrowheads="1"/>
          </p:cNvSpPr>
          <p:nvPr/>
        </p:nvSpPr>
        <p:spPr bwMode="auto">
          <a:xfrm>
            <a:off x="7569200"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sp>
        <p:nvSpPr>
          <p:cNvPr id="30" name="Text Box 10"/>
          <p:cNvSpPr txBox="1">
            <a:spLocks noChangeArrowheads="1"/>
          </p:cNvSpPr>
          <p:nvPr/>
        </p:nvSpPr>
        <p:spPr bwMode="auto">
          <a:xfrm>
            <a:off x="9282807"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rPr>
              <a:t>添加文本：</a:t>
            </a:r>
            <a:endParaRPr lang="en-US" altLang="zh-CN" sz="1800" b="1" dirty="0" smtClean="0">
              <a:solidFill>
                <a:schemeClr val="bg1">
                  <a:lumMod val="50000"/>
                </a:schemeClr>
              </a:solidFill>
            </a:endParaRPr>
          </a:p>
          <a:p>
            <a:r>
              <a:rPr lang="zh-CN" altLang="en-US" sz="1400" dirty="0" smtClean="0">
                <a:solidFill>
                  <a:schemeClr val="bg1">
                    <a:lumMod val="50000"/>
                  </a:schemeClr>
                </a:solidFill>
              </a:rPr>
              <a:t>点击</a:t>
            </a:r>
            <a:r>
              <a:rPr lang="zh-CN" altLang="en-US" sz="1400" dirty="0">
                <a:solidFill>
                  <a:schemeClr val="bg1">
                    <a:lumMod val="50000"/>
                  </a:schemeClr>
                </a:solidFill>
              </a:rPr>
              <a:t>此处添加你需要的内容，可以是一定篇幅的文本</a:t>
            </a:r>
            <a:r>
              <a:rPr lang="en-US" altLang="zh-CN" sz="1400" dirty="0" smtClean="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smtClean="0">
                <a:solidFill>
                  <a:schemeClr val="bg1">
                    <a:lumMod val="50000"/>
                  </a:schemeClr>
                </a:solidFill>
              </a:rPr>
              <a:t>.</a:t>
            </a:r>
            <a:endParaRPr lang="zh-CN" altLang="en-US" sz="1400" dirty="0">
              <a:solidFill>
                <a:schemeClr val="bg1">
                  <a:lumMod val="50000"/>
                </a:schemeClr>
              </a:solidFill>
            </a:endParaRPr>
          </a:p>
        </p:txBody>
      </p:sp>
      <p:grpSp>
        <p:nvGrpSpPr>
          <p:cNvPr id="31" name="组合 3"/>
          <p:cNvGrpSpPr>
            <a:grpSpLocks/>
          </p:cNvGrpSpPr>
          <p:nvPr/>
        </p:nvGrpSpPr>
        <p:grpSpPr bwMode="auto">
          <a:xfrm>
            <a:off x="1901827" y="2213251"/>
            <a:ext cx="2522537" cy="2520950"/>
            <a:chOff x="0" y="0"/>
            <a:chExt cx="2098675" cy="2098676"/>
          </a:xfrm>
          <a:noFill/>
        </p:grpSpPr>
        <p:sp>
          <p:nvSpPr>
            <p:cNvPr id="32" name="Oval 9"/>
            <p:cNvSpPr>
              <a:spLocks noChangeArrowheads="1"/>
            </p:cNvSpPr>
            <p:nvPr/>
          </p:nvSpPr>
          <p:spPr bwMode="auto">
            <a:xfrm>
              <a:off x="0" y="0"/>
              <a:ext cx="2098675" cy="2098676"/>
            </a:xfrm>
            <a:prstGeom prst="ellipse">
              <a:avLst/>
            </a:prstGeom>
            <a:grp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sp>
          <p:nvSpPr>
            <p:cNvPr id="33"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grp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grpSp>
      <p:sp>
        <p:nvSpPr>
          <p:cNvPr id="34" name="TextBox 6"/>
          <p:cNvSpPr txBox="1">
            <a:spLocks noChangeArrowheads="1"/>
          </p:cNvSpPr>
          <p:nvPr/>
        </p:nvSpPr>
        <p:spPr bwMode="auto">
          <a:xfrm>
            <a:off x="1893889" y="5056464"/>
            <a:ext cx="2530475" cy="584200"/>
          </a:xfrm>
          <a:prstGeom prst="rect">
            <a:avLst/>
          </a:prstGeom>
          <a:noFill/>
          <a:ln>
            <a:solidFill>
              <a:srgbClr val="404040"/>
            </a:solid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noProof="0" dirty="0" smtClean="0">
                <a:solidFill>
                  <a:schemeClr val="bg1">
                    <a:lumMod val="50000"/>
                  </a:schemeClr>
                </a:solidFill>
                <a:latin typeface="微软雅黑" pitchFamily="34" charset="-122"/>
                <a:ea typeface="微软雅黑" pitchFamily="34" charset="-122"/>
              </a:rPr>
              <a:t>加入标题</a:t>
            </a:r>
            <a:endParaRPr kumimoji="0" lang="zh-CN" alt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34573536"/>
      </p:ext>
    </p:extLst>
  </p:cSld>
  <p:clrMapOvr>
    <a:masterClrMapping/>
  </p:clrMapOvr>
  <p:transition spd="slow" advTm="1000"/>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14:presetBounceEnd="62000">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14:bounceEnd="62000">
                                          <p:cBhvr additive="base">
                                            <p:cTn id="12" dur="1000" fill="hold"/>
                                            <p:tgtEl>
                                              <p:spTgt spid="6"/>
                                            </p:tgtEl>
                                            <p:attrNameLst>
                                              <p:attrName>ppt_x</p:attrName>
                                            </p:attrNameLst>
                                          </p:cBhvr>
                                          <p:tavLst>
                                            <p:tav tm="0">
                                              <p:val>
                                                <p:strVal val="1+#ppt_w/2"/>
                                              </p:val>
                                            </p:tav>
                                            <p:tav tm="100000">
                                              <p:val>
                                                <p:strVal val="#ppt_x"/>
                                              </p:val>
                                            </p:tav>
                                          </p:tavLst>
                                        </p:anim>
                                        <p:anim calcmode="lin" valueType="num" p14:bounceEnd="62000">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14:presetBounceEnd="62000">
                                      <p:stCondLst>
                                        <p:cond delay="200"/>
                                      </p:stCondLst>
                                      <p:childTnLst>
                                        <p:set>
                                          <p:cBhvr>
                                            <p:cTn id="15" dur="1" fill="hold">
                                              <p:stCondLst>
                                                <p:cond delay="0"/>
                                              </p:stCondLst>
                                            </p:cTn>
                                            <p:tgtEl>
                                              <p:spTgt spid="15"/>
                                            </p:tgtEl>
                                            <p:attrNameLst>
                                              <p:attrName>style.visibility</p:attrName>
                                            </p:attrNameLst>
                                          </p:cBhvr>
                                          <p:to>
                                            <p:strVal val="visible"/>
                                          </p:to>
                                        </p:set>
                                        <p:anim calcmode="lin" valueType="num" p14:bounceEnd="62000">
                                          <p:cBhvr additive="base">
                                            <p:cTn id="16" dur="1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17" dur="10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14:presetBounceEnd="62000">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14:bounceEnd="62000">
                                          <p:cBhvr additive="base">
                                            <p:cTn id="20" dur="1000" fill="hold"/>
                                            <p:tgtEl>
                                              <p:spTgt spid="20"/>
                                            </p:tgtEl>
                                            <p:attrNameLst>
                                              <p:attrName>ppt_x</p:attrName>
                                            </p:attrNameLst>
                                          </p:cBhvr>
                                          <p:tavLst>
                                            <p:tav tm="0">
                                              <p:val>
                                                <p:strVal val="0-#ppt_w/2"/>
                                              </p:val>
                                            </p:tav>
                                            <p:tav tm="100000">
                                              <p:val>
                                                <p:strVal val="#ppt_x"/>
                                              </p:val>
                                            </p:tav>
                                          </p:tavLst>
                                        </p:anim>
                                        <p:anim calcmode="lin" valueType="num" p14:bounceEnd="62000">
                                          <p:cBhvr additive="base">
                                            <p:cTn id="21" dur="1000" fill="hold"/>
                                            <p:tgtEl>
                                              <p:spTgt spid="20"/>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1300"/>
                                </p:stCondLst>
                                <p:childTnLst>
                                  <p:par>
                                    <p:cTn id="32" presetID="5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31"/>
                                            </p:tgtEl>
                                            <p:attrNameLst>
                                              <p:attrName>ppt_x,ppt_y</p:attrName>
                                            </p:attrNameLst>
                                          </p:cBhvr>
                                          <p:rCtr x="0" y="0"/>
                                        </p:animMotion>
                                        <p:animEffect transition="in" filter="fade">
                                          <p:cBhvr>
                                            <p:cTn id="36" dur="1000"/>
                                            <p:tgtEl>
                                              <p:spTgt spid="31"/>
                                            </p:tgtEl>
                                          </p:cBhvr>
                                        </p:animEffect>
                                      </p:childTnLst>
                                    </p:cTn>
                                  </p:par>
                                </p:childTnLst>
                              </p:cTn>
                            </p:par>
                            <p:par>
                              <p:cTn id="37" fill="hold">
                                <p:stCondLst>
                                  <p:cond delay="23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2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ppt_x"/>
                                              </p:val>
                                            </p:tav>
                                            <p:tav tm="100000">
                                              <p:val>
                                                <p:strVal val="#ppt_x"/>
                                              </p:val>
                                            </p:tav>
                                          </p:tavLst>
                                        </p:anim>
                                        <p:anim calcmode="lin" valueType="num">
                                          <p:cBhvr additive="base">
                                            <p:cTn id="17" dur="10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0-#ppt_w/2"/>
                                              </p:val>
                                            </p:tav>
                                            <p:tav tm="100000">
                                              <p:val>
                                                <p:strVal val="#ppt_x"/>
                                              </p:val>
                                            </p:tav>
                                          </p:tavLst>
                                        </p:anim>
                                        <p:anim calcmode="lin" valueType="num">
                                          <p:cBhvr additive="base">
                                            <p:cTn id="21" dur="1000" fill="hold"/>
                                            <p:tgtEl>
                                              <p:spTgt spid="20"/>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1300"/>
                                </p:stCondLst>
                                <p:childTnLst>
                                  <p:par>
                                    <p:cTn id="32" presetID="5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31"/>
                                            </p:tgtEl>
                                            <p:attrNameLst>
                                              <p:attrName>ppt_x,ppt_y</p:attrName>
                                            </p:attrNameLst>
                                          </p:cBhvr>
                                          <p:rCtr x="0" y="0"/>
                                        </p:animMotion>
                                        <p:animEffect transition="in" filter="fade">
                                          <p:cBhvr>
                                            <p:cTn id="36" dur="1000"/>
                                            <p:tgtEl>
                                              <p:spTgt spid="31"/>
                                            </p:tgtEl>
                                          </p:cBhvr>
                                        </p:animEffect>
                                      </p:childTnLst>
                                    </p:cTn>
                                  </p:par>
                                </p:childTnLst>
                              </p:cTn>
                            </p:par>
                            <p:par>
                              <p:cTn id="37" fill="hold">
                                <p:stCondLst>
                                  <p:cond delay="23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圆角矩形 5"/>
          <p:cNvSpPr/>
          <p:nvPr/>
        </p:nvSpPr>
        <p:spPr>
          <a:xfrm>
            <a:off x="1270670" y="2496830"/>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latin typeface="微软雅黑" pitchFamily="34" charset="-122"/>
                <a:ea typeface="微软雅黑" pitchFamily="34" charset="-122"/>
              </a:rPr>
              <a:t>S</a:t>
            </a:r>
            <a:endParaRPr lang="zh-CN" altLang="en-US" sz="4400" dirty="0">
              <a:solidFill>
                <a:srgbClr val="404040"/>
              </a:solidFill>
              <a:latin typeface="微软雅黑" pitchFamily="34" charset="-122"/>
              <a:ea typeface="微软雅黑" pitchFamily="34" charset="-122"/>
            </a:endParaRPr>
          </a:p>
        </p:txBody>
      </p:sp>
      <p:sp>
        <p:nvSpPr>
          <p:cNvPr id="7" name="圆角矩形 6"/>
          <p:cNvSpPr/>
          <p:nvPr/>
        </p:nvSpPr>
        <p:spPr>
          <a:xfrm>
            <a:off x="9767614" y="2496830"/>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latin typeface="微软雅黑" pitchFamily="34" charset="-122"/>
                <a:ea typeface="微软雅黑" pitchFamily="34" charset="-122"/>
              </a:rPr>
              <a:t>W</a:t>
            </a:r>
            <a:endParaRPr lang="zh-CN" altLang="en-US" sz="4400" dirty="0">
              <a:solidFill>
                <a:srgbClr val="404040"/>
              </a:solidFill>
              <a:latin typeface="微软雅黑" pitchFamily="34" charset="-122"/>
              <a:ea typeface="微软雅黑" pitchFamily="34" charset="-122"/>
            </a:endParaRPr>
          </a:p>
        </p:txBody>
      </p:sp>
      <p:sp>
        <p:nvSpPr>
          <p:cNvPr id="8" name="TextBox 8"/>
          <p:cNvSpPr txBox="1"/>
          <p:nvPr/>
        </p:nvSpPr>
        <p:spPr>
          <a:xfrm>
            <a:off x="2583181" y="2568838"/>
            <a:ext cx="2961066" cy="415498"/>
          </a:xfrm>
          <a:prstGeom prst="rect">
            <a:avLst/>
          </a:prstGeom>
          <a:noFill/>
        </p:spPr>
        <p:txBody>
          <a:bodyPr wrap="square" tIns="0" bIns="0" rtlCol="0" anchor="t">
            <a:spAutoFit/>
          </a:bodyPr>
          <a:lstStyle/>
          <a:p>
            <a:pPr>
              <a:lnSpc>
                <a:spcPct val="150000"/>
              </a:lnSpc>
            </a:pPr>
            <a:r>
              <a:rPr lang="zh-CN" altLang="en-US"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9" name="TextBox 9"/>
          <p:cNvSpPr txBox="1"/>
          <p:nvPr/>
        </p:nvSpPr>
        <p:spPr>
          <a:xfrm>
            <a:off x="2583182" y="2915069"/>
            <a:ext cx="3193456" cy="752514"/>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50000"/>
                    <a:lumOff val="50000"/>
                  </a:schemeClr>
                </a:solidFill>
                <a:latin typeface="微软雅黑" pitchFamily="34" charset="-122"/>
                <a:ea typeface="微软雅黑" pitchFamily="34" charset="-122"/>
              </a:rPr>
              <a:t>。您的内容打在这里</a:t>
            </a:r>
            <a:r>
              <a:rPr lang="zh-CN" altLang="en-US" sz="1100" dirty="0">
                <a:solidFill>
                  <a:schemeClr val="tx1">
                    <a:lumMod val="50000"/>
                    <a:lumOff val="50000"/>
                  </a:schemeClr>
                </a:solidFill>
                <a:latin typeface="微软雅黑" pitchFamily="34" charset="-122"/>
                <a:ea typeface="微软雅黑" pitchFamily="34" charset="-122"/>
              </a:rPr>
              <a:t>，或者通过通过复制您的文本</a:t>
            </a:r>
            <a:r>
              <a:rPr lang="zh-CN" altLang="en-US" sz="1100" dirty="0" smtClean="0">
                <a:solidFill>
                  <a:schemeClr val="tx1">
                    <a:lumMod val="50000"/>
                    <a:lumOff val="50000"/>
                  </a:schemeClr>
                </a:solidFill>
                <a:latin typeface="微软雅黑" pitchFamily="34" charset="-122"/>
                <a:ea typeface="微软雅黑" pitchFamily="34" charset="-122"/>
              </a:rPr>
              <a:t>。</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11" name="TextBox 10"/>
          <p:cNvSpPr txBox="1"/>
          <p:nvPr/>
        </p:nvSpPr>
        <p:spPr>
          <a:xfrm>
            <a:off x="6640733" y="2568838"/>
            <a:ext cx="2961066" cy="415498"/>
          </a:xfrm>
          <a:prstGeom prst="rect">
            <a:avLst/>
          </a:prstGeom>
          <a:noFill/>
        </p:spPr>
        <p:txBody>
          <a:bodyPr wrap="square" tIns="0" bIns="0" rtlCol="0" anchor="t">
            <a:spAutoFit/>
          </a:bodyPr>
          <a:lstStyle/>
          <a:p>
            <a:pPr algn="r">
              <a:lnSpc>
                <a:spcPct val="150000"/>
              </a:lnSpc>
            </a:pPr>
            <a:r>
              <a:rPr lang="zh-CN" altLang="en-US"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6408343" y="2915069"/>
            <a:ext cx="3193456" cy="752514"/>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50000"/>
                    <a:lumOff val="50000"/>
                  </a:schemeClr>
                </a:solidFill>
                <a:latin typeface="微软雅黑" pitchFamily="34" charset="-122"/>
                <a:ea typeface="微软雅黑" pitchFamily="34" charset="-122"/>
              </a:rPr>
              <a:t>。您的内容打在这里</a:t>
            </a:r>
            <a:r>
              <a:rPr lang="zh-CN" altLang="en-US" sz="1100" dirty="0">
                <a:solidFill>
                  <a:schemeClr val="tx1">
                    <a:lumMod val="50000"/>
                    <a:lumOff val="50000"/>
                  </a:schemeClr>
                </a:solidFill>
                <a:latin typeface="微软雅黑" pitchFamily="34" charset="-122"/>
                <a:ea typeface="微软雅黑" pitchFamily="34" charset="-122"/>
              </a:rPr>
              <a:t>，或者通过通过复制您的文本</a:t>
            </a:r>
            <a:r>
              <a:rPr lang="zh-CN" altLang="en-US" sz="1100" dirty="0" smtClean="0">
                <a:solidFill>
                  <a:schemeClr val="tx1">
                    <a:lumMod val="50000"/>
                    <a:lumOff val="50000"/>
                  </a:schemeClr>
                </a:solidFill>
                <a:latin typeface="微软雅黑" pitchFamily="34" charset="-122"/>
                <a:ea typeface="微软雅黑" pitchFamily="34" charset="-122"/>
              </a:rPr>
              <a:t>。</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14" name="圆角矩形 13"/>
          <p:cNvSpPr/>
          <p:nvPr/>
        </p:nvSpPr>
        <p:spPr>
          <a:xfrm>
            <a:off x="4839350" y="4369038"/>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latin typeface="微软雅黑" pitchFamily="34" charset="-122"/>
                <a:ea typeface="微软雅黑" pitchFamily="34" charset="-122"/>
              </a:rPr>
              <a:t>O</a:t>
            </a:r>
            <a:endParaRPr lang="zh-CN" altLang="en-US" sz="4400" dirty="0">
              <a:solidFill>
                <a:srgbClr val="404040"/>
              </a:solidFill>
              <a:latin typeface="微软雅黑" pitchFamily="34" charset="-122"/>
              <a:ea typeface="微软雅黑" pitchFamily="34" charset="-122"/>
            </a:endParaRPr>
          </a:p>
        </p:txBody>
      </p:sp>
      <p:sp>
        <p:nvSpPr>
          <p:cNvPr id="15" name="圆角矩形 14"/>
          <p:cNvSpPr/>
          <p:nvPr/>
        </p:nvSpPr>
        <p:spPr>
          <a:xfrm>
            <a:off x="6262578" y="4369038"/>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latin typeface="微软雅黑" pitchFamily="34" charset="-122"/>
                <a:ea typeface="微软雅黑" pitchFamily="34" charset="-122"/>
              </a:rPr>
              <a:t>T</a:t>
            </a:r>
            <a:endParaRPr lang="zh-CN" altLang="en-US" sz="4400" dirty="0">
              <a:solidFill>
                <a:srgbClr val="404040"/>
              </a:solidFill>
              <a:latin typeface="微软雅黑" pitchFamily="34" charset="-122"/>
              <a:ea typeface="微软雅黑" pitchFamily="34" charset="-122"/>
            </a:endParaRPr>
          </a:p>
        </p:txBody>
      </p:sp>
      <p:sp>
        <p:nvSpPr>
          <p:cNvPr id="16" name="TextBox 14"/>
          <p:cNvSpPr txBox="1"/>
          <p:nvPr/>
        </p:nvSpPr>
        <p:spPr>
          <a:xfrm>
            <a:off x="1702718" y="4441046"/>
            <a:ext cx="2961066" cy="366575"/>
          </a:xfrm>
          <a:prstGeom prst="rect">
            <a:avLst/>
          </a:prstGeom>
          <a:noFill/>
        </p:spPr>
        <p:txBody>
          <a:bodyPr wrap="square" tIns="0" bIns="0" rtlCol="0" anchor="t">
            <a:spAutoFit/>
          </a:bodyPr>
          <a:lstStyle/>
          <a:p>
            <a:pPr algn="r">
              <a:lnSpc>
                <a:spcPct val="150000"/>
              </a:lnSpc>
            </a:pPr>
            <a:r>
              <a:rPr lang="zh-CN" altLang="en-US"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7" name="TextBox 15"/>
          <p:cNvSpPr txBox="1"/>
          <p:nvPr/>
        </p:nvSpPr>
        <p:spPr>
          <a:xfrm>
            <a:off x="1470328" y="4787277"/>
            <a:ext cx="3193456" cy="731098"/>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50000"/>
                    <a:lumOff val="50000"/>
                  </a:schemeClr>
                </a:solidFill>
                <a:latin typeface="微软雅黑" pitchFamily="34" charset="-122"/>
                <a:ea typeface="微软雅黑" pitchFamily="34" charset="-122"/>
              </a:rPr>
              <a:t>。您的内容打在这里</a:t>
            </a:r>
            <a:r>
              <a:rPr lang="zh-CN" altLang="en-US" sz="1100" dirty="0">
                <a:solidFill>
                  <a:schemeClr val="tx1">
                    <a:lumMod val="50000"/>
                    <a:lumOff val="50000"/>
                  </a:schemeClr>
                </a:solidFill>
                <a:latin typeface="微软雅黑" pitchFamily="34" charset="-122"/>
                <a:ea typeface="微软雅黑" pitchFamily="34" charset="-122"/>
              </a:rPr>
              <a:t>，或者通过通过复制您的文本</a:t>
            </a:r>
            <a:r>
              <a:rPr lang="zh-CN" altLang="en-US" sz="1100" dirty="0" smtClean="0">
                <a:solidFill>
                  <a:schemeClr val="tx1">
                    <a:lumMod val="50000"/>
                    <a:lumOff val="50000"/>
                  </a:schemeClr>
                </a:solidFill>
                <a:latin typeface="微软雅黑" pitchFamily="34" charset="-122"/>
                <a:ea typeface="微软雅黑" pitchFamily="34" charset="-122"/>
              </a:rPr>
              <a:t>。</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18" name="TextBox 16"/>
          <p:cNvSpPr txBox="1"/>
          <p:nvPr/>
        </p:nvSpPr>
        <p:spPr>
          <a:xfrm>
            <a:off x="7581666" y="4441046"/>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9" name="TextBox 17"/>
          <p:cNvSpPr txBox="1"/>
          <p:nvPr/>
        </p:nvSpPr>
        <p:spPr>
          <a:xfrm>
            <a:off x="7581666" y="4787277"/>
            <a:ext cx="3193456" cy="731098"/>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50000"/>
                    <a:lumOff val="50000"/>
                  </a:schemeClr>
                </a:solidFill>
                <a:latin typeface="微软雅黑" pitchFamily="34" charset="-122"/>
                <a:ea typeface="微软雅黑" pitchFamily="34" charset="-122"/>
              </a:rPr>
              <a:t>。您的内容打在这里</a:t>
            </a:r>
            <a:r>
              <a:rPr lang="zh-CN" altLang="en-US" sz="1100" dirty="0">
                <a:solidFill>
                  <a:schemeClr val="tx1">
                    <a:lumMod val="50000"/>
                    <a:lumOff val="50000"/>
                  </a:schemeClr>
                </a:solidFill>
                <a:latin typeface="微软雅黑" pitchFamily="34" charset="-122"/>
                <a:ea typeface="微软雅黑" pitchFamily="34" charset="-122"/>
              </a:rPr>
              <a:t>，或者通过通过复制您的文本</a:t>
            </a:r>
            <a:r>
              <a:rPr lang="zh-CN" altLang="en-US" sz="1100" dirty="0" smtClean="0">
                <a:solidFill>
                  <a:schemeClr val="tx1">
                    <a:lumMod val="50000"/>
                    <a:lumOff val="50000"/>
                  </a:schemeClr>
                </a:solidFill>
                <a:latin typeface="微软雅黑" pitchFamily="34" charset="-122"/>
                <a:ea typeface="微软雅黑" pitchFamily="34" charset="-122"/>
              </a:rPr>
              <a:t>。</a:t>
            </a:r>
            <a:endParaRPr lang="zh-CN" altLang="en-US" sz="1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042140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9" presetClass="entr" presetSubtype="0"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ppt_x</p:attrName>
                                        </p:attrNameLst>
                                      </p:cBhvr>
                                      <p:tavLst>
                                        <p:tav tm="0">
                                          <p:val>
                                            <p:strVal val="#ppt_x-#ppt_w*1.125000"/>
                                          </p:val>
                                        </p:tav>
                                        <p:tav tm="100000">
                                          <p:val>
                                            <p:strVal val="#ppt_x"/>
                                          </p:val>
                                        </p:tav>
                                      </p:tavLst>
                                    </p:anim>
                                    <p:animEffect transition="in" filter="wipe(right)">
                                      <p:cBhvr>
                                        <p:cTn id="24" dur="500"/>
                                        <p:tgtEl>
                                          <p:spTgt spid="9"/>
                                        </p:tgtEl>
                                      </p:cBhvr>
                                    </p:animEffect>
                                  </p:childTnLst>
                                </p:cTn>
                              </p:par>
                            </p:childTnLst>
                          </p:cTn>
                        </p:par>
                        <p:par>
                          <p:cTn id="25" fill="hold">
                            <p:stCondLst>
                              <p:cond delay="1250"/>
                            </p:stCondLst>
                            <p:childTnLst>
                              <p:par>
                                <p:cTn id="26" presetID="49" presetClass="entr" presetSubtype="0" decel="10000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left)">
                                      <p:cBhvr>
                                        <p:cTn id="35" dur="500"/>
                                        <p:tgtEl>
                                          <p:spTgt spid="11"/>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p:tgtEl>
                                          <p:spTgt spid="12"/>
                                        </p:tgtEl>
                                        <p:attrNameLst>
                                          <p:attrName>ppt_x</p:attrName>
                                        </p:attrNameLst>
                                      </p:cBhvr>
                                      <p:tavLst>
                                        <p:tav tm="0">
                                          <p:val>
                                            <p:strVal val="#ppt_x+#ppt_w*1.125000"/>
                                          </p:val>
                                        </p:tav>
                                        <p:tav tm="100000">
                                          <p:val>
                                            <p:strVal val="#ppt_x"/>
                                          </p:val>
                                        </p:tav>
                                      </p:tavLst>
                                    </p:anim>
                                    <p:animEffect transition="in" filter="wipe(left)">
                                      <p:cBhvr>
                                        <p:cTn id="39" dur="500"/>
                                        <p:tgtEl>
                                          <p:spTgt spid="12"/>
                                        </p:tgtEl>
                                      </p:cBhvr>
                                    </p:animEffect>
                                  </p:childTnLst>
                                </p:cTn>
                              </p:par>
                            </p:childTnLst>
                          </p:cTn>
                        </p:par>
                        <p:par>
                          <p:cTn id="40" fill="hold">
                            <p:stCondLst>
                              <p:cond delay="1750"/>
                            </p:stCondLst>
                            <p:childTnLst>
                              <p:par>
                                <p:cTn id="41" presetID="49" presetClass="entr" presetSubtype="0" decel="10000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360"/>
                                          </p:val>
                                        </p:tav>
                                        <p:tav tm="100000">
                                          <p:val>
                                            <p:fltVal val="0"/>
                                          </p:val>
                                        </p:tav>
                                      </p:tavLst>
                                    </p:anim>
                                    <p:animEffect transition="in" filter="fade">
                                      <p:cBhvr>
                                        <p:cTn id="46" dur="500"/>
                                        <p:tgtEl>
                                          <p:spTgt spid="14"/>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left)">
                                      <p:cBhvr>
                                        <p:cTn id="50" dur="500"/>
                                        <p:tgtEl>
                                          <p:spTgt spid="16"/>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ppt_x</p:attrName>
                                        </p:attrNameLst>
                                      </p:cBhvr>
                                      <p:tavLst>
                                        <p:tav tm="0">
                                          <p:val>
                                            <p:strVal val="#ppt_x+#ppt_w*1.125000"/>
                                          </p:val>
                                        </p:tav>
                                        <p:tav tm="100000">
                                          <p:val>
                                            <p:strVal val="#ppt_x"/>
                                          </p:val>
                                        </p:tav>
                                      </p:tavLst>
                                    </p:anim>
                                    <p:animEffect transition="in" filter="wipe(left)">
                                      <p:cBhvr>
                                        <p:cTn id="54" dur="500"/>
                                        <p:tgtEl>
                                          <p:spTgt spid="17"/>
                                        </p:tgtEl>
                                      </p:cBhvr>
                                    </p:animEffect>
                                  </p:childTnLst>
                                </p:cTn>
                              </p:par>
                            </p:childTnLst>
                          </p:cTn>
                        </p:par>
                        <p:par>
                          <p:cTn id="55" fill="hold">
                            <p:stCondLst>
                              <p:cond delay="2250"/>
                            </p:stCondLst>
                            <p:childTnLst>
                              <p:par>
                                <p:cTn id="56" presetID="49" presetClass="entr" presetSubtype="0" decel="10000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 calcmode="lin" valueType="num">
                                      <p:cBhvr>
                                        <p:cTn id="60" dur="500" fill="hold"/>
                                        <p:tgtEl>
                                          <p:spTgt spid="15"/>
                                        </p:tgtEl>
                                        <p:attrNameLst>
                                          <p:attrName>style.rotation</p:attrName>
                                        </p:attrNameLst>
                                      </p:cBhvr>
                                      <p:tavLst>
                                        <p:tav tm="0">
                                          <p:val>
                                            <p:fltVal val="360"/>
                                          </p:val>
                                        </p:tav>
                                        <p:tav tm="100000">
                                          <p:val>
                                            <p:fltVal val="0"/>
                                          </p:val>
                                        </p:tav>
                                      </p:tavLst>
                                    </p:anim>
                                    <p:animEffect transition="in" filter="fade">
                                      <p:cBhvr>
                                        <p:cTn id="61" dur="500"/>
                                        <p:tgtEl>
                                          <p:spTgt spid="15"/>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right)">
                                      <p:cBhvr>
                                        <p:cTn id="65" dur="500"/>
                                        <p:tgtEl>
                                          <p:spTgt spid="18"/>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right)">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1" grpId="0"/>
      <p:bldP spid="12" grpId="0"/>
      <p:bldP spid="14" grpId="0" animBg="1"/>
      <p:bldP spid="15" grpId="0" animBg="1"/>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2115" y="-14513"/>
            <a:ext cx="5979886" cy="288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_14"/>
          <p:cNvSpPr txBox="1">
            <a:spLocks noChangeArrowheads="1"/>
          </p:cNvSpPr>
          <p:nvPr/>
        </p:nvSpPr>
        <p:spPr bwMode="auto">
          <a:xfrm>
            <a:off x="4900687" y="3538625"/>
            <a:ext cx="2598224"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b="1" spc="600" dirty="0" smtClean="0">
                <a:solidFill>
                  <a:schemeClr val="bg2">
                    <a:lumMod val="10000"/>
                  </a:schemeClr>
                </a:solidFill>
                <a:latin typeface="华文新魏" panose="02010800040101010101" pitchFamily="2" charset="-122"/>
                <a:ea typeface="华文新魏" panose="02010800040101010101" pitchFamily="2" charset="-122"/>
              </a:rPr>
              <a:t>目录</a:t>
            </a:r>
            <a:endParaRPr lang="en-US" altLang="zh-CN" sz="6000" b="1" spc="600" dirty="0" smtClean="0">
              <a:solidFill>
                <a:schemeClr val="bg2">
                  <a:lumMod val="10000"/>
                </a:schemeClr>
              </a:solidFill>
              <a:latin typeface="华文新魏" panose="02010800040101010101" pitchFamily="2" charset="-122"/>
              <a:ea typeface="华文新魏" panose="02010800040101010101" pitchFamily="2" charset="-122"/>
            </a:endParaRPr>
          </a:p>
          <a:p>
            <a:pPr algn="ctr"/>
            <a:r>
              <a:rPr lang="en-US" altLang="zh-CN" dirty="0" smtClean="0">
                <a:solidFill>
                  <a:schemeClr val="bg2">
                    <a:lumMod val="10000"/>
                  </a:schemeClr>
                </a:solidFill>
                <a:latin typeface="华文新魏" panose="02010800040101010101" pitchFamily="2" charset="-122"/>
                <a:ea typeface="华文新魏" panose="02010800040101010101" pitchFamily="2" charset="-122"/>
              </a:rPr>
              <a:t>DIRECTORY</a:t>
            </a:r>
          </a:p>
        </p:txBody>
      </p:sp>
      <p:sp>
        <p:nvSpPr>
          <p:cNvPr id="32" name="圆角矩形 31"/>
          <p:cNvSpPr/>
          <p:nvPr/>
        </p:nvSpPr>
        <p:spPr>
          <a:xfrm>
            <a:off x="10673898"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华文细黑" panose="02010600040101010101" pitchFamily="2" charset="-122"/>
              <a:ea typeface="华文细黑" panose="02010600040101010101" pitchFamily="2" charset="-122"/>
            </a:endParaRPr>
          </a:p>
        </p:txBody>
      </p:sp>
      <p:sp>
        <p:nvSpPr>
          <p:cNvPr id="35" name="文本框 4"/>
          <p:cNvSpPr txBox="1">
            <a:spLocks noChangeArrowheads="1"/>
          </p:cNvSpPr>
          <p:nvPr/>
        </p:nvSpPr>
        <p:spPr bwMode="auto">
          <a:xfrm>
            <a:off x="10754547" y="3230765"/>
            <a:ext cx="492443"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latin typeface="华文细黑" panose="02010600040101010101" pitchFamily="2" charset="-122"/>
                <a:ea typeface="华文细黑" panose="02010600040101010101" pitchFamily="2" charset="-122"/>
              </a:rPr>
              <a:t>壹  加入</a:t>
            </a:r>
            <a:r>
              <a:rPr lang="zh-CN" altLang="en-US" sz="2000" dirty="0">
                <a:solidFill>
                  <a:schemeClr val="bg1"/>
                </a:solidFill>
                <a:latin typeface="华文细黑" panose="02010600040101010101" pitchFamily="2" charset="-122"/>
                <a:ea typeface="华文细黑" panose="02010600040101010101" pitchFamily="2" charset="-122"/>
              </a:rPr>
              <a:t>你的文字</a:t>
            </a:r>
          </a:p>
        </p:txBody>
      </p:sp>
      <p:sp>
        <p:nvSpPr>
          <p:cNvPr id="36" name="圆角矩形 35"/>
          <p:cNvSpPr/>
          <p:nvPr/>
        </p:nvSpPr>
        <p:spPr>
          <a:xfrm>
            <a:off x="9707111"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华文细黑" panose="02010600040101010101" pitchFamily="2" charset="-122"/>
              <a:ea typeface="华文细黑" panose="02010600040101010101" pitchFamily="2" charset="-122"/>
            </a:endParaRPr>
          </a:p>
        </p:txBody>
      </p:sp>
      <p:sp>
        <p:nvSpPr>
          <p:cNvPr id="37" name="文本框 145"/>
          <p:cNvSpPr txBox="1">
            <a:spLocks noChangeArrowheads="1"/>
          </p:cNvSpPr>
          <p:nvPr/>
        </p:nvSpPr>
        <p:spPr bwMode="auto">
          <a:xfrm>
            <a:off x="9479979" y="3230765"/>
            <a:ext cx="800219"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latin typeface="华文细黑" panose="02010600040101010101" pitchFamily="2" charset="-122"/>
                <a:ea typeface="华文细黑" panose="02010600040101010101" pitchFamily="2" charset="-122"/>
              </a:rPr>
              <a:t>贰  加入</a:t>
            </a:r>
            <a:r>
              <a:rPr lang="zh-CN" altLang="en-US" sz="2000" dirty="0">
                <a:solidFill>
                  <a:schemeClr val="bg1"/>
                </a:solidFill>
                <a:latin typeface="华文细黑" panose="02010600040101010101" pitchFamily="2" charset="-122"/>
                <a:ea typeface="华文细黑" panose="02010600040101010101" pitchFamily="2" charset="-122"/>
              </a:rPr>
              <a:t>你的文字</a:t>
            </a:r>
          </a:p>
          <a:p>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38" name="圆角矩形 37"/>
          <p:cNvSpPr/>
          <p:nvPr/>
        </p:nvSpPr>
        <p:spPr>
          <a:xfrm>
            <a:off x="8754611"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华文细黑" panose="02010600040101010101" pitchFamily="2" charset="-122"/>
              <a:ea typeface="华文细黑" panose="02010600040101010101" pitchFamily="2" charset="-122"/>
            </a:endParaRPr>
          </a:p>
        </p:txBody>
      </p:sp>
      <p:sp>
        <p:nvSpPr>
          <p:cNvPr id="39" name="文本框 148"/>
          <p:cNvSpPr txBox="1">
            <a:spLocks noChangeArrowheads="1"/>
          </p:cNvSpPr>
          <p:nvPr/>
        </p:nvSpPr>
        <p:spPr bwMode="auto">
          <a:xfrm>
            <a:off x="8525892" y="3230765"/>
            <a:ext cx="800219"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latin typeface="华文细黑" panose="02010600040101010101" pitchFamily="2" charset="-122"/>
                <a:ea typeface="华文细黑" panose="02010600040101010101" pitchFamily="2" charset="-122"/>
              </a:rPr>
              <a:t>叁  加入</a:t>
            </a:r>
            <a:r>
              <a:rPr lang="zh-CN" altLang="en-US" sz="2000" dirty="0">
                <a:solidFill>
                  <a:schemeClr val="bg1"/>
                </a:solidFill>
                <a:latin typeface="华文细黑" panose="02010600040101010101" pitchFamily="2" charset="-122"/>
                <a:ea typeface="华文细黑" panose="02010600040101010101" pitchFamily="2" charset="-122"/>
              </a:rPr>
              <a:t>你的文字</a:t>
            </a:r>
          </a:p>
          <a:p>
            <a:r>
              <a:rPr lang="en-US" altLang="zh-CN" sz="2000" dirty="0" smtClean="0">
                <a:solidFill>
                  <a:schemeClr val="bg1"/>
                </a:solidFill>
                <a:latin typeface="华文细黑" panose="02010600040101010101" pitchFamily="2" charset="-122"/>
                <a:ea typeface="华文细黑" panose="02010600040101010101" pitchFamily="2" charset="-122"/>
              </a:rPr>
              <a:t> </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40" name="圆角矩形 39"/>
          <p:cNvSpPr/>
          <p:nvPr/>
        </p:nvSpPr>
        <p:spPr>
          <a:xfrm>
            <a:off x="7797348" y="2992640"/>
            <a:ext cx="658813"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华文细黑" panose="02010600040101010101" pitchFamily="2" charset="-122"/>
              <a:ea typeface="华文细黑" panose="02010600040101010101" pitchFamily="2" charset="-122"/>
            </a:endParaRPr>
          </a:p>
        </p:txBody>
      </p:sp>
      <p:sp>
        <p:nvSpPr>
          <p:cNvPr id="41" name="文本框 151"/>
          <p:cNvSpPr txBox="1">
            <a:spLocks noChangeArrowheads="1"/>
          </p:cNvSpPr>
          <p:nvPr/>
        </p:nvSpPr>
        <p:spPr bwMode="auto">
          <a:xfrm>
            <a:off x="7876412" y="3230765"/>
            <a:ext cx="492443"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latin typeface="华文细黑" panose="02010600040101010101" pitchFamily="2" charset="-122"/>
                <a:ea typeface="华文细黑" panose="02010600040101010101" pitchFamily="2" charset="-122"/>
              </a:rPr>
              <a:t>肆  加入你的文字</a:t>
            </a:r>
            <a:endParaRPr lang="zh-CN" altLang="en-US" sz="2000" dirty="0">
              <a:solidFill>
                <a:schemeClr val="bg1"/>
              </a:solidFill>
              <a:latin typeface="华文细黑" panose="02010600040101010101" pitchFamily="2" charset="-122"/>
              <a:ea typeface="华文细黑" panose="02010600040101010101" pitchFamily="2" charset="-122"/>
            </a:endParaRPr>
          </a:p>
        </p:txBody>
      </p:sp>
      <p:pic>
        <p:nvPicPr>
          <p:cNvPr id="42"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674571" y="3172707"/>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163194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750" fill="hold"/>
                                        <p:tgtEl>
                                          <p:spTgt spid="45"/>
                                        </p:tgtEl>
                                        <p:attrNameLst>
                                          <p:attrName>ppt_x</p:attrName>
                                        </p:attrNameLst>
                                      </p:cBhvr>
                                      <p:tavLst>
                                        <p:tav tm="0">
                                          <p:val>
                                            <p:strVal val="0-#ppt_w/2"/>
                                          </p:val>
                                        </p:tav>
                                        <p:tav tm="100000">
                                          <p:val>
                                            <p:strVal val="#ppt_x"/>
                                          </p:val>
                                        </p:tav>
                                      </p:tavLst>
                                    </p:anim>
                                    <p:anim calcmode="lin" valueType="num">
                                      <p:cBhvr additive="base">
                                        <p:cTn id="8" dur="75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1+#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by="(-#ppt_w*2)" calcmode="lin" valueType="num">
                                      <p:cBhvr rctx="PPT">
                                        <p:cTn id="16" dur="500" autoRev="1" fill="hold">
                                          <p:stCondLst>
                                            <p:cond delay="0"/>
                                          </p:stCondLst>
                                        </p:cTn>
                                        <p:tgtEl>
                                          <p:spTgt spid="7"/>
                                        </p:tgtEl>
                                        <p:attrNameLst>
                                          <p:attrName>ppt_w</p:attrName>
                                        </p:attrNameLst>
                                      </p:cBhvr>
                                    </p:anim>
                                    <p:anim by="(#ppt_w*0.50)" calcmode="lin" valueType="num">
                                      <p:cBhvr>
                                        <p:cTn id="17" dur="500" decel="50000" autoRev="1" fill="hold">
                                          <p:stCondLst>
                                            <p:cond delay="0"/>
                                          </p:stCondLst>
                                        </p:cTn>
                                        <p:tgtEl>
                                          <p:spTgt spid="7"/>
                                        </p:tgtEl>
                                        <p:attrNameLst>
                                          <p:attrName>ppt_x</p:attrName>
                                        </p:attrNameLst>
                                      </p:cBhvr>
                                    </p:anim>
                                    <p:anim from="(-#ppt_h/2)" to="(#ppt_y)" calcmode="lin" valueType="num">
                                      <p:cBhvr>
                                        <p:cTn id="18" dur="1000" fill="hold">
                                          <p:stCondLst>
                                            <p:cond delay="0"/>
                                          </p:stCondLst>
                                        </p:cTn>
                                        <p:tgtEl>
                                          <p:spTgt spid="7"/>
                                        </p:tgtEl>
                                        <p:attrNameLst>
                                          <p:attrName>ppt_y</p:attrName>
                                        </p:attrNameLst>
                                      </p:cBhvr>
                                    </p:anim>
                                    <p:animRot by="21600000">
                                      <p:cBhvr>
                                        <p:cTn id="19" dur="1000" fill="hold">
                                          <p:stCondLst>
                                            <p:cond delay="0"/>
                                          </p:stCondLst>
                                        </p:cTn>
                                        <p:tgtEl>
                                          <p:spTgt spid="7"/>
                                        </p:tgtEl>
                                        <p:attrNameLst>
                                          <p:attrName>r</p:attrName>
                                        </p:attrNameLst>
                                      </p:cBhvr>
                                    </p:animRot>
                                  </p:childTnLst>
                                </p:cTn>
                              </p:par>
                              <p:par>
                                <p:cTn id="20" presetID="42"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2" presetClass="entr" presetSubtype="4"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ppt_x"/>
                                          </p:val>
                                        </p:tav>
                                        <p:tav tm="100000">
                                          <p:val>
                                            <p:strVal val="#ppt_x"/>
                                          </p:val>
                                        </p:tav>
                                      </p:tavLst>
                                    </p:anim>
                                    <p:anim calcmode="lin" valueType="num">
                                      <p:cBhvr additive="base">
                                        <p:cTn id="29" dur="500" fill="hold"/>
                                        <p:tgtEl>
                                          <p:spTgt spid="32"/>
                                        </p:tgtEl>
                                        <p:attrNameLst>
                                          <p:attrName>ppt_y</p:attrName>
                                        </p:attrNameLst>
                                      </p:cBhvr>
                                      <p:tavLst>
                                        <p:tav tm="0">
                                          <p:val>
                                            <p:strVal val="1+#ppt_h/2"/>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2" presetClass="entr" presetSubtype="4"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childTnLst>
                          </p:cTn>
                        </p:par>
                        <p:par>
                          <p:cTn id="40" fill="hold">
                            <p:stCondLst>
                              <p:cond delay="4250"/>
                            </p:stCondLst>
                            <p:childTnLst>
                              <p:par>
                                <p:cTn id="41" presetID="2" presetClass="entr" presetSubtype="4"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ppt_x"/>
                                          </p:val>
                                        </p:tav>
                                        <p:tav tm="100000">
                                          <p:val>
                                            <p:strVal val="#ppt_x"/>
                                          </p:val>
                                        </p:tav>
                                      </p:tavLst>
                                    </p:anim>
                                    <p:anim calcmode="lin" valueType="num">
                                      <p:cBhvr additive="base">
                                        <p:cTn id="49" dur="500" fill="hold"/>
                                        <p:tgtEl>
                                          <p:spTgt spid="38"/>
                                        </p:tgtEl>
                                        <p:attrNameLst>
                                          <p:attrName>ppt_y</p:attrName>
                                        </p:attrNameLst>
                                      </p:cBhvr>
                                      <p:tavLst>
                                        <p:tav tm="0">
                                          <p:val>
                                            <p:strVal val="1+#ppt_h/2"/>
                                          </p:val>
                                        </p:tav>
                                        <p:tav tm="100000">
                                          <p:val>
                                            <p:strVal val="#ppt_y"/>
                                          </p:val>
                                        </p:tav>
                                      </p:tavLst>
                                    </p:anim>
                                  </p:childTnLst>
                                </p:cTn>
                              </p:par>
                            </p:childTnLst>
                          </p:cTn>
                        </p:par>
                        <p:par>
                          <p:cTn id="50" fill="hold">
                            <p:stCondLst>
                              <p:cond delay="5250"/>
                            </p:stCondLst>
                            <p:childTnLst>
                              <p:par>
                                <p:cTn id="51" presetID="2" presetClass="entr" presetSubtype="4"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childTnLst>
                          </p:cTn>
                        </p:par>
                        <p:par>
                          <p:cTn id="55" fill="hold">
                            <p:stCondLst>
                              <p:cond delay="5750"/>
                            </p:stCondLst>
                            <p:childTnLst>
                              <p:par>
                                <p:cTn id="56" presetID="2" presetClass="entr" presetSubtype="4"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ppt_x"/>
                                          </p:val>
                                        </p:tav>
                                        <p:tav tm="100000">
                                          <p:val>
                                            <p:strVal val="#ppt_x"/>
                                          </p:val>
                                        </p:tav>
                                      </p:tavLst>
                                    </p:anim>
                                    <p:anim calcmode="lin" valueType="num">
                                      <p:cBhvr additive="base">
                                        <p:cTn id="59" dur="500" fill="hold"/>
                                        <p:tgtEl>
                                          <p:spTgt spid="40"/>
                                        </p:tgtEl>
                                        <p:attrNameLst>
                                          <p:attrName>ppt_y</p:attrName>
                                        </p:attrNameLst>
                                      </p:cBhvr>
                                      <p:tavLst>
                                        <p:tav tm="0">
                                          <p:val>
                                            <p:strVal val="1+#ppt_h/2"/>
                                          </p:val>
                                        </p:tav>
                                        <p:tav tm="100000">
                                          <p:val>
                                            <p:strVal val="#ppt_y"/>
                                          </p:val>
                                        </p:tav>
                                      </p:tavLst>
                                    </p:anim>
                                  </p:childTnLst>
                                </p:cTn>
                              </p:par>
                            </p:childTnLst>
                          </p:cTn>
                        </p:par>
                        <p:par>
                          <p:cTn id="60" fill="hold">
                            <p:stCondLst>
                              <p:cond delay="6250"/>
                            </p:stCondLst>
                            <p:childTnLst>
                              <p:par>
                                <p:cTn id="61" presetID="2" presetClass="entr" presetSubtype="4"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ppt_x"/>
                                          </p:val>
                                        </p:tav>
                                        <p:tav tm="100000">
                                          <p:val>
                                            <p:strVal val="#ppt_x"/>
                                          </p:val>
                                        </p:tav>
                                      </p:tavLst>
                                    </p:anim>
                                    <p:anim calcmode="lin" valueType="num">
                                      <p:cBhvr additive="base">
                                        <p:cTn id="6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animBg="1"/>
      <p:bldP spid="35" grpId="0"/>
      <p:bldP spid="36" grpId="0" animBg="1"/>
      <p:bldP spid="37" grpId="0"/>
      <p:bldP spid="38" grpId="0" animBg="1"/>
      <p:bldP spid="39" grpId="0"/>
      <p:bldP spid="40" grpId="0" animBg="1"/>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第四章</a:t>
            </a:r>
            <a:r>
              <a:rPr lang="en-US" altLang="zh-CN"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 </a:t>
            </a:r>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300925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969070" y="2123168"/>
            <a:ext cx="10397427" cy="3883886"/>
            <a:chOff x="589560" y="1979271"/>
            <a:chExt cx="11167869" cy="4171679"/>
          </a:xfrm>
        </p:grpSpPr>
        <p:sp>
          <p:nvSpPr>
            <p:cNvPr id="7" name="Rectangle 30"/>
            <p:cNvSpPr/>
            <p:nvPr/>
          </p:nvSpPr>
          <p:spPr>
            <a:xfrm>
              <a:off x="3239788" y="1979272"/>
              <a:ext cx="8517641" cy="2841945"/>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 name="Rectangle 12"/>
            <p:cNvSpPr/>
            <p:nvPr/>
          </p:nvSpPr>
          <p:spPr>
            <a:xfrm>
              <a:off x="589560" y="1979271"/>
              <a:ext cx="2683528" cy="2841945"/>
            </a:xfrm>
            <a:prstGeom prst="rect">
              <a:avLst/>
            </a:prstGeom>
            <a:noFill/>
            <a:ln>
              <a:solidFill>
                <a:srgbClr val="404040"/>
              </a:solid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 name="TextBox 15"/>
            <p:cNvSpPr txBox="1"/>
            <p:nvPr/>
          </p:nvSpPr>
          <p:spPr>
            <a:xfrm>
              <a:off x="1034781" y="5655814"/>
              <a:ext cx="10122441" cy="495136"/>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bg1">
                      <a:lumMod val="50000"/>
                    </a:schemeClr>
                  </a:solidFill>
                  <a:sym typeface="微软雅黑" pitchFamily="34" charset="-122"/>
                </a:rPr>
                <a:t>右键点击图片选择设置图片格式可直接替换图片。您可以点击文字框输入您的描述说明，或者通过复制粘贴，在此录入您的描述说明</a:t>
              </a:r>
              <a:r>
                <a:rPr lang="zh-CN" altLang="en-US" dirty="0" smtClean="0">
                  <a:solidFill>
                    <a:schemeClr val="bg1">
                      <a:lumMod val="50000"/>
                    </a:schemeClr>
                  </a:solidFill>
                  <a:sym typeface="微软雅黑" pitchFamily="34" charset="-122"/>
                </a:rPr>
                <a:t>。</a:t>
              </a:r>
              <a:r>
                <a:rPr lang="zh-CN" altLang="en-US" dirty="0">
                  <a:solidFill>
                    <a:schemeClr val="bg1">
                      <a:lumMod val="50000"/>
                    </a:schemeClr>
                  </a:solidFill>
                  <a:sym typeface="微软雅黑" pitchFamily="34" charset="-122"/>
                </a:rPr>
                <a:t>在此录入上述图表的综合描述说明，在此录入上述图表的综合描述说明，在此录入上述图表的综合描述</a:t>
              </a:r>
              <a:r>
                <a:rPr lang="zh-CN" altLang="en-US" dirty="0" smtClean="0">
                  <a:solidFill>
                    <a:schemeClr val="bg1">
                      <a:lumMod val="50000"/>
                    </a:schemeClr>
                  </a:solidFill>
                  <a:sym typeface="微软雅黑" pitchFamily="34" charset="-122"/>
                </a:rPr>
                <a:t>说明</a:t>
              </a:r>
              <a:r>
                <a:rPr lang="zh-CN" altLang="en-US" dirty="0">
                  <a:solidFill>
                    <a:schemeClr val="bg1">
                      <a:lumMod val="50000"/>
                    </a:schemeClr>
                  </a:solidFill>
                  <a:sym typeface="微软雅黑" pitchFamily="34" charset="-122"/>
                </a:rPr>
                <a:t>，</a:t>
              </a:r>
              <a:r>
                <a:rPr lang="zh-CN" altLang="en-US" dirty="0" smtClean="0">
                  <a:solidFill>
                    <a:schemeClr val="bg1">
                      <a:lumMod val="50000"/>
                    </a:schemeClr>
                  </a:solidFill>
                  <a:sym typeface="微软雅黑" pitchFamily="34" charset="-122"/>
                </a:rPr>
                <a:t>在此录入</a:t>
              </a:r>
              <a:endParaRPr lang="zh-CN" altLang="en-US" dirty="0">
                <a:solidFill>
                  <a:schemeClr val="bg1">
                    <a:lumMod val="50000"/>
                  </a:schemeClr>
                </a:solidFill>
                <a:sym typeface="微软雅黑" pitchFamily="34" charset="-122"/>
              </a:endParaRPr>
            </a:p>
          </p:txBody>
        </p:sp>
        <p:cxnSp>
          <p:nvCxnSpPr>
            <p:cNvPr id="11" name="Straight Connector 20"/>
            <p:cNvCxnSpPr/>
            <p:nvPr/>
          </p:nvCxnSpPr>
          <p:spPr>
            <a:xfrm>
              <a:off x="1042975" y="5363729"/>
              <a:ext cx="10106051"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4" name="Freeform 35"/>
            <p:cNvSpPr>
              <a:spLocks noEditPoints="1"/>
            </p:cNvSpPr>
            <p:nvPr/>
          </p:nvSpPr>
          <p:spPr bwMode="auto">
            <a:xfrm>
              <a:off x="1579149" y="2448667"/>
              <a:ext cx="807489" cy="544762"/>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矩形 14"/>
            <p:cNvSpPr/>
            <p:nvPr/>
          </p:nvSpPr>
          <p:spPr>
            <a:xfrm>
              <a:off x="796524" y="3350483"/>
              <a:ext cx="2372737" cy="429748"/>
            </a:xfrm>
            <a:prstGeom prst="rect">
              <a:avLst/>
            </a:prstGeom>
          </p:spPr>
          <p:txBody>
            <a:bodyPr wrap="square" lIns="91431" tIns="45716" rIns="91431" bIns="45716">
              <a:spAutoFit/>
            </a:bodyPr>
            <a:lstStyle/>
            <a:p>
              <a:pPr algn="ctr"/>
              <a:r>
                <a:rPr lang="zh-CN" altLang="en-US" sz="2000" b="1" dirty="0" smtClean="0">
                  <a:solidFill>
                    <a:srgbClr val="404040"/>
                  </a:solidFill>
                  <a:latin typeface="微软雅黑" pitchFamily="34" charset="-122"/>
                  <a:ea typeface="微软雅黑" pitchFamily="34" charset="-122"/>
                </a:rPr>
                <a:t>加入标题</a:t>
              </a:r>
              <a:endParaRPr lang="en-US" altLang="zh-CN" sz="2000" b="1" dirty="0">
                <a:solidFill>
                  <a:srgbClr val="404040"/>
                </a:solidFill>
                <a:latin typeface="微软雅黑" pitchFamily="34" charset="-122"/>
                <a:ea typeface="微软雅黑" pitchFamily="34" charset="-122"/>
              </a:endParaRPr>
            </a:p>
          </p:txBody>
        </p:sp>
        <p:sp>
          <p:nvSpPr>
            <p:cNvPr id="16" name="矩形 47"/>
            <p:cNvSpPr>
              <a:spLocks noChangeArrowheads="1"/>
            </p:cNvSpPr>
            <p:nvPr/>
          </p:nvSpPr>
          <p:spPr bwMode="auto">
            <a:xfrm>
              <a:off x="883899" y="3719194"/>
              <a:ext cx="2197993" cy="93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rgbClr val="404040"/>
                  </a:solidFill>
                  <a:sym typeface="微软雅黑" pitchFamily="34" charset="-122"/>
                </a:rPr>
                <a:t>在此</a:t>
              </a:r>
              <a:r>
                <a:rPr lang="zh-CN" altLang="en-US" sz="1400" dirty="0" smtClean="0">
                  <a:solidFill>
                    <a:srgbClr val="404040"/>
                  </a:solidFill>
                  <a:sym typeface="微软雅黑" pitchFamily="34" charset="-122"/>
                </a:rPr>
                <a:t>录入图表的综合描述</a:t>
              </a:r>
              <a:r>
                <a:rPr lang="zh-CN" altLang="en-US" sz="1400" dirty="0">
                  <a:solidFill>
                    <a:srgbClr val="404040"/>
                  </a:solidFill>
                  <a:sym typeface="微软雅黑" pitchFamily="34" charset="-122"/>
                </a:rPr>
                <a:t>说明，在此</a:t>
              </a:r>
              <a:r>
                <a:rPr lang="zh-CN" altLang="en-US" sz="1400" dirty="0" smtClean="0">
                  <a:solidFill>
                    <a:srgbClr val="404040"/>
                  </a:solidFill>
                  <a:sym typeface="微软雅黑" pitchFamily="34" charset="-122"/>
                </a:rPr>
                <a:t>录入图表的综合描述说明。</a:t>
              </a:r>
              <a:endParaRPr lang="zh-CN" altLang="en-US" sz="1400" dirty="0">
                <a:solidFill>
                  <a:srgbClr val="404040"/>
                </a:solidFill>
                <a:sym typeface="微软雅黑" pitchFamily="34" charset="-122"/>
              </a:endParaRPr>
            </a:p>
          </p:txBody>
        </p:sp>
      </p:grpSp>
    </p:spTree>
    <p:extLst>
      <p:ext uri="{BB962C8B-B14F-4D97-AF65-F5344CB8AC3E}">
        <p14:creationId xmlns:p14="http://schemas.microsoft.com/office/powerpoint/2010/main" val="143064772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513443" y="1785820"/>
            <a:ext cx="11150584" cy="4454632"/>
            <a:chOff x="456211" y="1315819"/>
            <a:chExt cx="8231578" cy="3288496"/>
          </a:xfrm>
        </p:grpSpPr>
        <p:grpSp>
          <p:nvGrpSpPr>
            <p:cNvPr id="7" name="Group 12"/>
            <p:cNvGrpSpPr/>
            <p:nvPr/>
          </p:nvGrpSpPr>
          <p:grpSpPr>
            <a:xfrm>
              <a:off x="562431" y="1315819"/>
              <a:ext cx="1938071" cy="1092680"/>
              <a:chOff x="2977705" y="1914245"/>
              <a:chExt cx="534988" cy="301625"/>
            </a:xfrm>
          </p:grpSpPr>
          <p:sp>
            <p:nvSpPr>
              <p:cNvPr id="50"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1"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8" name="Group 13"/>
            <p:cNvGrpSpPr/>
            <p:nvPr/>
          </p:nvGrpSpPr>
          <p:grpSpPr>
            <a:xfrm>
              <a:off x="2583407" y="1733550"/>
              <a:ext cx="1938071" cy="1092680"/>
              <a:chOff x="2977705" y="1914245"/>
              <a:chExt cx="534988" cy="301625"/>
            </a:xfrm>
          </p:grpSpPr>
          <p:sp>
            <p:nvSpPr>
              <p:cNvPr id="48"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9"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9" name="Group 16"/>
            <p:cNvGrpSpPr/>
            <p:nvPr/>
          </p:nvGrpSpPr>
          <p:grpSpPr>
            <a:xfrm>
              <a:off x="4604384" y="2190750"/>
              <a:ext cx="1938071" cy="1092680"/>
              <a:chOff x="2977705" y="1914245"/>
              <a:chExt cx="534988" cy="301625"/>
            </a:xfrm>
          </p:grpSpPr>
          <p:sp>
            <p:nvSpPr>
              <p:cNvPr id="46"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7"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1" name="Group 19"/>
            <p:cNvGrpSpPr/>
            <p:nvPr/>
          </p:nvGrpSpPr>
          <p:grpSpPr>
            <a:xfrm>
              <a:off x="6625360" y="2611219"/>
              <a:ext cx="1938071" cy="1092680"/>
              <a:chOff x="2977705" y="1914245"/>
              <a:chExt cx="534988" cy="301625"/>
            </a:xfrm>
          </p:grpSpPr>
          <p:sp>
            <p:nvSpPr>
              <p:cNvPr id="44"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5"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2" name="Group 23"/>
            <p:cNvGrpSpPr/>
            <p:nvPr/>
          </p:nvGrpSpPr>
          <p:grpSpPr>
            <a:xfrm>
              <a:off x="3799733" y="2087242"/>
              <a:ext cx="286783" cy="388983"/>
              <a:chOff x="6943725" y="4087813"/>
              <a:chExt cx="371475" cy="506412"/>
            </a:xfrm>
            <a:solidFill>
              <a:schemeClr val="bg1"/>
            </a:solidFill>
          </p:grpSpPr>
          <p:sp>
            <p:nvSpPr>
              <p:cNvPr id="42" name="Freeform 24"/>
              <p:cNvSpPr>
                <a:spLocks noEditPoints="1"/>
              </p:cNvSpPr>
              <p:nvPr/>
            </p:nvSpPr>
            <p:spPr bwMode="auto">
              <a:xfrm>
                <a:off x="6943725" y="4087813"/>
                <a:ext cx="371475" cy="506412"/>
              </a:xfrm>
              <a:custGeom>
                <a:avLst/>
                <a:gdLst>
                  <a:gd name="T0" fmla="*/ 75 w 99"/>
                  <a:gd name="T1" fmla="*/ 0 h 135"/>
                  <a:gd name="T2" fmla="*/ 24 w 99"/>
                  <a:gd name="T3" fmla="*/ 0 h 135"/>
                  <a:gd name="T4" fmla="*/ 0 w 99"/>
                  <a:gd name="T5" fmla="*/ 23 h 135"/>
                  <a:gd name="T6" fmla="*/ 0 w 99"/>
                  <a:gd name="T7" fmla="*/ 111 h 135"/>
                  <a:gd name="T8" fmla="*/ 24 w 99"/>
                  <a:gd name="T9" fmla="*/ 135 h 135"/>
                  <a:gd name="T10" fmla="*/ 75 w 99"/>
                  <a:gd name="T11" fmla="*/ 135 h 135"/>
                  <a:gd name="T12" fmla="*/ 99 w 99"/>
                  <a:gd name="T13" fmla="*/ 111 h 135"/>
                  <a:gd name="T14" fmla="*/ 99 w 99"/>
                  <a:gd name="T15" fmla="*/ 23 h 135"/>
                  <a:gd name="T16" fmla="*/ 75 w 99"/>
                  <a:gd name="T17" fmla="*/ 0 h 135"/>
                  <a:gd name="T18" fmla="*/ 49 w 99"/>
                  <a:gd name="T19" fmla="*/ 126 h 135"/>
                  <a:gd name="T20" fmla="*/ 44 w 99"/>
                  <a:gd name="T21" fmla="*/ 121 h 135"/>
                  <a:gd name="T22" fmla="*/ 49 w 99"/>
                  <a:gd name="T23" fmla="*/ 115 h 135"/>
                  <a:gd name="T24" fmla="*/ 55 w 99"/>
                  <a:gd name="T25" fmla="*/ 121 h 135"/>
                  <a:gd name="T26" fmla="*/ 49 w 99"/>
                  <a:gd name="T27" fmla="*/ 126 h 135"/>
                  <a:gd name="T28" fmla="*/ 81 w 99"/>
                  <a:gd name="T29" fmla="*/ 108 h 135"/>
                  <a:gd name="T30" fmla="*/ 18 w 99"/>
                  <a:gd name="T31" fmla="*/ 108 h 135"/>
                  <a:gd name="T32" fmla="*/ 18 w 99"/>
                  <a:gd name="T33" fmla="*/ 18 h 135"/>
                  <a:gd name="T34" fmla="*/ 81 w 99"/>
                  <a:gd name="T35" fmla="*/ 18 h 135"/>
                  <a:gd name="T36" fmla="*/ 81 w 99"/>
                  <a:gd name="T3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135">
                    <a:moveTo>
                      <a:pt x="75" y="0"/>
                    </a:moveTo>
                    <a:cubicBezTo>
                      <a:pt x="24" y="0"/>
                      <a:pt x="24" y="0"/>
                      <a:pt x="24" y="0"/>
                    </a:cubicBezTo>
                    <a:cubicBezTo>
                      <a:pt x="11" y="0"/>
                      <a:pt x="0" y="10"/>
                      <a:pt x="0" y="23"/>
                    </a:cubicBezTo>
                    <a:cubicBezTo>
                      <a:pt x="0" y="111"/>
                      <a:pt x="0" y="111"/>
                      <a:pt x="0" y="111"/>
                    </a:cubicBezTo>
                    <a:cubicBezTo>
                      <a:pt x="0" y="124"/>
                      <a:pt x="11" y="135"/>
                      <a:pt x="24" y="135"/>
                    </a:cubicBezTo>
                    <a:cubicBezTo>
                      <a:pt x="75" y="135"/>
                      <a:pt x="75" y="135"/>
                      <a:pt x="75" y="135"/>
                    </a:cubicBezTo>
                    <a:cubicBezTo>
                      <a:pt x="88" y="135"/>
                      <a:pt x="99" y="124"/>
                      <a:pt x="99" y="111"/>
                    </a:cubicBezTo>
                    <a:cubicBezTo>
                      <a:pt x="99" y="23"/>
                      <a:pt x="99" y="23"/>
                      <a:pt x="99" y="23"/>
                    </a:cubicBezTo>
                    <a:cubicBezTo>
                      <a:pt x="99" y="10"/>
                      <a:pt x="88" y="0"/>
                      <a:pt x="75" y="0"/>
                    </a:cubicBezTo>
                    <a:close/>
                    <a:moveTo>
                      <a:pt x="49" y="126"/>
                    </a:moveTo>
                    <a:cubicBezTo>
                      <a:pt x="47" y="126"/>
                      <a:pt x="44" y="124"/>
                      <a:pt x="44" y="121"/>
                    </a:cubicBezTo>
                    <a:cubicBezTo>
                      <a:pt x="44" y="118"/>
                      <a:pt x="47" y="115"/>
                      <a:pt x="49" y="115"/>
                    </a:cubicBezTo>
                    <a:cubicBezTo>
                      <a:pt x="52" y="115"/>
                      <a:pt x="55" y="118"/>
                      <a:pt x="55" y="121"/>
                    </a:cubicBezTo>
                    <a:cubicBezTo>
                      <a:pt x="55" y="124"/>
                      <a:pt x="52" y="126"/>
                      <a:pt x="49" y="126"/>
                    </a:cubicBezTo>
                    <a:close/>
                    <a:moveTo>
                      <a:pt x="81" y="108"/>
                    </a:moveTo>
                    <a:cubicBezTo>
                      <a:pt x="18" y="108"/>
                      <a:pt x="18" y="108"/>
                      <a:pt x="18" y="108"/>
                    </a:cubicBezTo>
                    <a:cubicBezTo>
                      <a:pt x="18" y="18"/>
                      <a:pt x="18" y="18"/>
                      <a:pt x="18" y="18"/>
                    </a:cubicBezTo>
                    <a:cubicBezTo>
                      <a:pt x="81" y="18"/>
                      <a:pt x="81" y="18"/>
                      <a:pt x="81" y="18"/>
                    </a:cubicBezTo>
                    <a:lnTo>
                      <a:pt x="81"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43" name="Freeform 25"/>
              <p:cNvSpPr>
                <a:spLocks noEditPoints="1"/>
              </p:cNvSpPr>
              <p:nvPr/>
            </p:nvSpPr>
            <p:spPr bwMode="auto">
              <a:xfrm>
                <a:off x="7097713" y="4200525"/>
                <a:ext cx="63500" cy="242887"/>
              </a:xfrm>
              <a:custGeom>
                <a:avLst/>
                <a:gdLst>
                  <a:gd name="T0" fmla="*/ 8 w 17"/>
                  <a:gd name="T1" fmla="*/ 65 h 65"/>
                  <a:gd name="T2" fmla="*/ 0 w 17"/>
                  <a:gd name="T3" fmla="*/ 56 h 65"/>
                  <a:gd name="T4" fmla="*/ 9 w 17"/>
                  <a:gd name="T5" fmla="*/ 48 h 65"/>
                  <a:gd name="T6" fmla="*/ 17 w 17"/>
                  <a:gd name="T7" fmla="*/ 56 h 65"/>
                  <a:gd name="T8" fmla="*/ 9 w 17"/>
                  <a:gd name="T9" fmla="*/ 65 h 65"/>
                  <a:gd name="T10" fmla="*/ 8 w 17"/>
                  <a:gd name="T11" fmla="*/ 65 h 65"/>
                  <a:gd name="T12" fmla="*/ 3 w 17"/>
                  <a:gd name="T13" fmla="*/ 43 h 65"/>
                  <a:gd name="T14" fmla="*/ 1 w 17"/>
                  <a:gd name="T15" fmla="*/ 0 h 65"/>
                  <a:gd name="T16" fmla="*/ 16 w 17"/>
                  <a:gd name="T17" fmla="*/ 0 h 65"/>
                  <a:gd name="T18" fmla="*/ 14 w 17"/>
                  <a:gd name="T19" fmla="*/ 43 h 65"/>
                  <a:gd name="T20" fmla="*/ 3 w 17"/>
                  <a:gd name="T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5">
                    <a:moveTo>
                      <a:pt x="8" y="65"/>
                    </a:moveTo>
                    <a:cubicBezTo>
                      <a:pt x="3" y="65"/>
                      <a:pt x="0" y="61"/>
                      <a:pt x="0" y="56"/>
                    </a:cubicBezTo>
                    <a:cubicBezTo>
                      <a:pt x="0" y="51"/>
                      <a:pt x="4" y="48"/>
                      <a:pt x="9" y="48"/>
                    </a:cubicBezTo>
                    <a:cubicBezTo>
                      <a:pt x="14" y="48"/>
                      <a:pt x="17" y="51"/>
                      <a:pt x="17" y="56"/>
                    </a:cubicBezTo>
                    <a:cubicBezTo>
                      <a:pt x="17" y="61"/>
                      <a:pt x="14" y="65"/>
                      <a:pt x="9" y="65"/>
                    </a:cubicBezTo>
                    <a:lnTo>
                      <a:pt x="8" y="65"/>
                    </a:lnTo>
                    <a:close/>
                    <a:moveTo>
                      <a:pt x="3" y="43"/>
                    </a:moveTo>
                    <a:cubicBezTo>
                      <a:pt x="1" y="0"/>
                      <a:pt x="1" y="0"/>
                      <a:pt x="1" y="0"/>
                    </a:cubicBezTo>
                    <a:cubicBezTo>
                      <a:pt x="16" y="0"/>
                      <a:pt x="16" y="0"/>
                      <a:pt x="16" y="0"/>
                    </a:cubicBezTo>
                    <a:cubicBezTo>
                      <a:pt x="14" y="43"/>
                      <a:pt x="14" y="43"/>
                      <a:pt x="14" y="43"/>
                    </a:cubicBezTo>
                    <a:lnTo>
                      <a:pt x="3" y="43"/>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grpSp>
        <p:grpSp>
          <p:nvGrpSpPr>
            <p:cNvPr id="14" name="Group 26"/>
            <p:cNvGrpSpPr/>
            <p:nvPr/>
          </p:nvGrpSpPr>
          <p:grpSpPr>
            <a:xfrm>
              <a:off x="5800074" y="2556026"/>
              <a:ext cx="346838" cy="365815"/>
              <a:chOff x="8804275" y="3135313"/>
              <a:chExt cx="449263" cy="476250"/>
            </a:xfrm>
            <a:solidFill>
              <a:schemeClr val="bg1"/>
            </a:solidFill>
          </p:grpSpPr>
          <p:sp>
            <p:nvSpPr>
              <p:cNvPr id="40" name="Freeform 27"/>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41" name="Freeform 28"/>
              <p:cNvSpPr>
                <a:spLocks/>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grpSp>
        <p:grpSp>
          <p:nvGrpSpPr>
            <p:cNvPr id="15" name="Group 29"/>
            <p:cNvGrpSpPr/>
            <p:nvPr/>
          </p:nvGrpSpPr>
          <p:grpSpPr>
            <a:xfrm>
              <a:off x="7841686" y="2961255"/>
              <a:ext cx="378845" cy="396294"/>
              <a:chOff x="7640638" y="3014663"/>
              <a:chExt cx="434976" cy="434976"/>
            </a:xfrm>
            <a:solidFill>
              <a:schemeClr val="bg1"/>
            </a:solidFill>
          </p:grpSpPr>
          <p:sp>
            <p:nvSpPr>
              <p:cNvPr id="35" name="Freeform 30"/>
              <p:cNvSpPr>
                <a:spLocks/>
              </p:cNvSpPr>
              <p:nvPr/>
            </p:nvSpPr>
            <p:spPr bwMode="auto">
              <a:xfrm>
                <a:off x="7651751" y="3014663"/>
                <a:ext cx="198438" cy="190500"/>
              </a:xfrm>
              <a:custGeom>
                <a:avLst/>
                <a:gdLst>
                  <a:gd name="T0" fmla="*/ 42 w 53"/>
                  <a:gd name="T1" fmla="*/ 0 h 51"/>
                  <a:gd name="T2" fmla="*/ 41 w 53"/>
                  <a:gd name="T3" fmla="*/ 0 h 51"/>
                  <a:gd name="T4" fmla="*/ 38 w 53"/>
                  <a:gd name="T5" fmla="*/ 2 h 51"/>
                  <a:gd name="T6" fmla="*/ 38 w 53"/>
                  <a:gd name="T7" fmla="*/ 6 h 51"/>
                  <a:gd name="T8" fmla="*/ 13 w 53"/>
                  <a:gd name="T9" fmla="*/ 22 h 51"/>
                  <a:gd name="T10" fmla="*/ 0 w 53"/>
                  <a:gd name="T11" fmla="*/ 50 h 51"/>
                  <a:gd name="T12" fmla="*/ 0 w 53"/>
                  <a:gd name="T13" fmla="*/ 51 h 51"/>
                  <a:gd name="T14" fmla="*/ 1 w 53"/>
                  <a:gd name="T15" fmla="*/ 51 h 51"/>
                  <a:gd name="T16" fmla="*/ 8 w 53"/>
                  <a:gd name="T17" fmla="*/ 51 h 51"/>
                  <a:gd name="T18" fmla="*/ 9 w 53"/>
                  <a:gd name="T19" fmla="*/ 50 h 51"/>
                  <a:gd name="T20" fmla="*/ 38 w 53"/>
                  <a:gd name="T21" fmla="*/ 15 h 51"/>
                  <a:gd name="T22" fmla="*/ 38 w 53"/>
                  <a:gd name="T23" fmla="*/ 18 h 51"/>
                  <a:gd name="T24" fmla="*/ 41 w 53"/>
                  <a:gd name="T25" fmla="*/ 21 h 51"/>
                  <a:gd name="T26" fmla="*/ 42 w 53"/>
                  <a:gd name="T27" fmla="*/ 20 h 51"/>
                  <a:gd name="T28" fmla="*/ 52 w 53"/>
                  <a:gd name="T29" fmla="*/ 12 h 51"/>
                  <a:gd name="T30" fmla="*/ 53 w 53"/>
                  <a:gd name="T31" fmla="*/ 10 h 51"/>
                  <a:gd name="T32" fmla="*/ 52 w 53"/>
                  <a:gd name="T33" fmla="*/ 8 h 51"/>
                  <a:gd name="T34" fmla="*/ 42 w 53"/>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51">
                    <a:moveTo>
                      <a:pt x="42" y="0"/>
                    </a:moveTo>
                    <a:cubicBezTo>
                      <a:pt x="42" y="0"/>
                      <a:pt x="41" y="0"/>
                      <a:pt x="41" y="0"/>
                    </a:cubicBezTo>
                    <a:cubicBezTo>
                      <a:pt x="39" y="0"/>
                      <a:pt x="38" y="1"/>
                      <a:pt x="38" y="2"/>
                    </a:cubicBezTo>
                    <a:cubicBezTo>
                      <a:pt x="38" y="6"/>
                      <a:pt x="38" y="6"/>
                      <a:pt x="38" y="6"/>
                    </a:cubicBezTo>
                    <a:cubicBezTo>
                      <a:pt x="28" y="9"/>
                      <a:pt x="20" y="14"/>
                      <a:pt x="13" y="22"/>
                    </a:cubicBezTo>
                    <a:cubicBezTo>
                      <a:pt x="6" y="30"/>
                      <a:pt x="1" y="40"/>
                      <a:pt x="0" y="50"/>
                    </a:cubicBezTo>
                    <a:cubicBezTo>
                      <a:pt x="0" y="50"/>
                      <a:pt x="0" y="51"/>
                      <a:pt x="0" y="51"/>
                    </a:cubicBezTo>
                    <a:cubicBezTo>
                      <a:pt x="0" y="51"/>
                      <a:pt x="1" y="51"/>
                      <a:pt x="1" y="51"/>
                    </a:cubicBezTo>
                    <a:cubicBezTo>
                      <a:pt x="8" y="51"/>
                      <a:pt x="8" y="51"/>
                      <a:pt x="8" y="51"/>
                    </a:cubicBezTo>
                    <a:cubicBezTo>
                      <a:pt x="8" y="51"/>
                      <a:pt x="9" y="51"/>
                      <a:pt x="9" y="50"/>
                    </a:cubicBezTo>
                    <a:cubicBezTo>
                      <a:pt x="11" y="34"/>
                      <a:pt x="23" y="20"/>
                      <a:pt x="38" y="15"/>
                    </a:cubicBezTo>
                    <a:cubicBezTo>
                      <a:pt x="38" y="18"/>
                      <a:pt x="38" y="18"/>
                      <a:pt x="38" y="18"/>
                    </a:cubicBezTo>
                    <a:cubicBezTo>
                      <a:pt x="38" y="19"/>
                      <a:pt x="39" y="21"/>
                      <a:pt x="41" y="21"/>
                    </a:cubicBezTo>
                    <a:cubicBezTo>
                      <a:pt x="41" y="21"/>
                      <a:pt x="42" y="20"/>
                      <a:pt x="42" y="20"/>
                    </a:cubicBezTo>
                    <a:cubicBezTo>
                      <a:pt x="52" y="12"/>
                      <a:pt x="52" y="12"/>
                      <a:pt x="52" y="12"/>
                    </a:cubicBezTo>
                    <a:cubicBezTo>
                      <a:pt x="52" y="12"/>
                      <a:pt x="53" y="11"/>
                      <a:pt x="53" y="10"/>
                    </a:cubicBezTo>
                    <a:cubicBezTo>
                      <a:pt x="53" y="9"/>
                      <a:pt x="52" y="9"/>
                      <a:pt x="52" y="8"/>
                    </a:cubicBezTo>
                    <a:lnTo>
                      <a:pt x="42"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6" name="Freeform 31"/>
              <p:cNvSpPr>
                <a:spLocks/>
              </p:cNvSpPr>
              <p:nvPr/>
            </p:nvSpPr>
            <p:spPr bwMode="auto">
              <a:xfrm>
                <a:off x="7640638" y="3235326"/>
                <a:ext cx="190500" cy="198438"/>
              </a:xfrm>
              <a:custGeom>
                <a:avLst/>
                <a:gdLst>
                  <a:gd name="T0" fmla="*/ 50 w 51"/>
                  <a:gd name="T1" fmla="*/ 44 h 53"/>
                  <a:gd name="T2" fmla="*/ 15 w 51"/>
                  <a:gd name="T3" fmla="*/ 14 h 53"/>
                  <a:gd name="T4" fmla="*/ 18 w 51"/>
                  <a:gd name="T5" fmla="*/ 14 h 53"/>
                  <a:gd name="T6" fmla="*/ 20 w 51"/>
                  <a:gd name="T7" fmla="*/ 13 h 53"/>
                  <a:gd name="T8" fmla="*/ 20 w 51"/>
                  <a:gd name="T9" fmla="*/ 10 h 53"/>
                  <a:gd name="T10" fmla="*/ 12 w 51"/>
                  <a:gd name="T11" fmla="*/ 1 h 53"/>
                  <a:gd name="T12" fmla="*/ 10 w 51"/>
                  <a:gd name="T13" fmla="*/ 0 h 53"/>
                  <a:gd name="T14" fmla="*/ 8 w 51"/>
                  <a:gd name="T15" fmla="*/ 1 h 53"/>
                  <a:gd name="T16" fmla="*/ 0 w 51"/>
                  <a:gd name="T17" fmla="*/ 10 h 53"/>
                  <a:gd name="T18" fmla="*/ 0 w 51"/>
                  <a:gd name="T19" fmla="*/ 13 h 53"/>
                  <a:gd name="T20" fmla="*/ 2 w 51"/>
                  <a:gd name="T21" fmla="*/ 14 h 53"/>
                  <a:gd name="T22" fmla="*/ 6 w 51"/>
                  <a:gd name="T23" fmla="*/ 14 h 53"/>
                  <a:gd name="T24" fmla="*/ 22 w 51"/>
                  <a:gd name="T25" fmla="*/ 40 h 53"/>
                  <a:gd name="T26" fmla="*/ 50 w 51"/>
                  <a:gd name="T27" fmla="*/ 53 h 53"/>
                  <a:gd name="T28" fmla="*/ 50 w 51"/>
                  <a:gd name="T29" fmla="*/ 53 h 53"/>
                  <a:gd name="T30" fmla="*/ 51 w 51"/>
                  <a:gd name="T31" fmla="*/ 52 h 53"/>
                  <a:gd name="T32" fmla="*/ 51 w 51"/>
                  <a:gd name="T33" fmla="*/ 52 h 53"/>
                  <a:gd name="T34" fmla="*/ 51 w 51"/>
                  <a:gd name="T35" fmla="*/ 45 h 53"/>
                  <a:gd name="T36" fmla="*/ 50 w 51"/>
                  <a:gd name="T37"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3">
                    <a:moveTo>
                      <a:pt x="50" y="44"/>
                    </a:moveTo>
                    <a:cubicBezTo>
                      <a:pt x="34" y="42"/>
                      <a:pt x="20" y="30"/>
                      <a:pt x="15" y="14"/>
                    </a:cubicBezTo>
                    <a:cubicBezTo>
                      <a:pt x="18" y="14"/>
                      <a:pt x="18" y="14"/>
                      <a:pt x="18" y="14"/>
                    </a:cubicBezTo>
                    <a:cubicBezTo>
                      <a:pt x="19" y="14"/>
                      <a:pt x="20" y="14"/>
                      <a:pt x="20" y="13"/>
                    </a:cubicBezTo>
                    <a:cubicBezTo>
                      <a:pt x="21" y="12"/>
                      <a:pt x="21" y="11"/>
                      <a:pt x="20" y="10"/>
                    </a:cubicBezTo>
                    <a:cubicBezTo>
                      <a:pt x="12" y="1"/>
                      <a:pt x="12" y="1"/>
                      <a:pt x="12" y="1"/>
                    </a:cubicBezTo>
                    <a:cubicBezTo>
                      <a:pt x="12" y="0"/>
                      <a:pt x="11" y="0"/>
                      <a:pt x="10" y="0"/>
                    </a:cubicBezTo>
                    <a:cubicBezTo>
                      <a:pt x="9" y="0"/>
                      <a:pt x="9" y="0"/>
                      <a:pt x="8" y="1"/>
                    </a:cubicBezTo>
                    <a:cubicBezTo>
                      <a:pt x="0" y="10"/>
                      <a:pt x="0" y="10"/>
                      <a:pt x="0" y="10"/>
                    </a:cubicBezTo>
                    <a:cubicBezTo>
                      <a:pt x="0" y="11"/>
                      <a:pt x="0" y="12"/>
                      <a:pt x="0" y="13"/>
                    </a:cubicBezTo>
                    <a:cubicBezTo>
                      <a:pt x="0" y="14"/>
                      <a:pt x="1" y="14"/>
                      <a:pt x="2" y="14"/>
                    </a:cubicBezTo>
                    <a:cubicBezTo>
                      <a:pt x="6" y="14"/>
                      <a:pt x="6" y="14"/>
                      <a:pt x="6" y="14"/>
                    </a:cubicBezTo>
                    <a:cubicBezTo>
                      <a:pt x="9" y="24"/>
                      <a:pt x="14" y="33"/>
                      <a:pt x="22" y="40"/>
                    </a:cubicBezTo>
                    <a:cubicBezTo>
                      <a:pt x="30" y="47"/>
                      <a:pt x="40" y="51"/>
                      <a:pt x="50" y="53"/>
                    </a:cubicBezTo>
                    <a:cubicBezTo>
                      <a:pt x="50" y="53"/>
                      <a:pt x="50" y="53"/>
                      <a:pt x="50" y="53"/>
                    </a:cubicBezTo>
                    <a:cubicBezTo>
                      <a:pt x="51" y="53"/>
                      <a:pt x="51" y="53"/>
                      <a:pt x="51" y="52"/>
                    </a:cubicBezTo>
                    <a:cubicBezTo>
                      <a:pt x="51" y="52"/>
                      <a:pt x="51" y="52"/>
                      <a:pt x="51" y="52"/>
                    </a:cubicBezTo>
                    <a:cubicBezTo>
                      <a:pt x="51" y="45"/>
                      <a:pt x="51" y="45"/>
                      <a:pt x="51" y="45"/>
                    </a:cubicBezTo>
                    <a:cubicBezTo>
                      <a:pt x="51" y="44"/>
                      <a:pt x="51" y="44"/>
                      <a:pt x="50" y="4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7" name="Freeform 32"/>
              <p:cNvSpPr>
                <a:spLocks/>
              </p:cNvSpPr>
              <p:nvPr/>
            </p:nvSpPr>
            <p:spPr bwMode="auto">
              <a:xfrm>
                <a:off x="7861301" y="3251201"/>
                <a:ext cx="203200" cy="198438"/>
              </a:xfrm>
              <a:custGeom>
                <a:avLst/>
                <a:gdLst>
                  <a:gd name="T0" fmla="*/ 53 w 54"/>
                  <a:gd name="T1" fmla="*/ 0 h 53"/>
                  <a:gd name="T2" fmla="*/ 46 w 54"/>
                  <a:gd name="T3" fmla="*/ 0 h 53"/>
                  <a:gd name="T4" fmla="*/ 45 w 54"/>
                  <a:gd name="T5" fmla="*/ 0 h 53"/>
                  <a:gd name="T6" fmla="*/ 15 w 54"/>
                  <a:gd name="T7" fmla="*/ 37 h 53"/>
                  <a:gd name="T8" fmla="*/ 15 w 54"/>
                  <a:gd name="T9" fmla="*/ 34 h 53"/>
                  <a:gd name="T10" fmla="*/ 12 w 54"/>
                  <a:gd name="T11" fmla="*/ 31 h 53"/>
                  <a:gd name="T12" fmla="*/ 11 w 54"/>
                  <a:gd name="T13" fmla="*/ 32 h 53"/>
                  <a:gd name="T14" fmla="*/ 1 w 54"/>
                  <a:gd name="T15" fmla="*/ 40 h 53"/>
                  <a:gd name="T16" fmla="*/ 0 w 54"/>
                  <a:gd name="T17" fmla="*/ 42 h 53"/>
                  <a:gd name="T18" fmla="*/ 1 w 54"/>
                  <a:gd name="T19" fmla="*/ 44 h 53"/>
                  <a:gd name="T20" fmla="*/ 11 w 54"/>
                  <a:gd name="T21" fmla="*/ 52 h 53"/>
                  <a:gd name="T22" fmla="*/ 12 w 54"/>
                  <a:gd name="T23" fmla="*/ 53 h 53"/>
                  <a:gd name="T24" fmla="*/ 15 w 54"/>
                  <a:gd name="T25" fmla="*/ 50 h 53"/>
                  <a:gd name="T26" fmla="*/ 15 w 54"/>
                  <a:gd name="T27" fmla="*/ 46 h 53"/>
                  <a:gd name="T28" fmla="*/ 41 w 54"/>
                  <a:gd name="T29" fmla="*/ 30 h 53"/>
                  <a:gd name="T30" fmla="*/ 54 w 54"/>
                  <a:gd name="T31" fmla="*/ 1 h 53"/>
                  <a:gd name="T32" fmla="*/ 54 w 54"/>
                  <a:gd name="T33" fmla="*/ 0 h 53"/>
                  <a:gd name="T34" fmla="*/ 53 w 54"/>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53" y="0"/>
                    </a:moveTo>
                    <a:cubicBezTo>
                      <a:pt x="46" y="0"/>
                      <a:pt x="46" y="0"/>
                      <a:pt x="46" y="0"/>
                    </a:cubicBezTo>
                    <a:cubicBezTo>
                      <a:pt x="46" y="0"/>
                      <a:pt x="45" y="0"/>
                      <a:pt x="45" y="0"/>
                    </a:cubicBezTo>
                    <a:cubicBezTo>
                      <a:pt x="43" y="17"/>
                      <a:pt x="31" y="32"/>
                      <a:pt x="15" y="37"/>
                    </a:cubicBezTo>
                    <a:cubicBezTo>
                      <a:pt x="15" y="34"/>
                      <a:pt x="15" y="34"/>
                      <a:pt x="15" y="34"/>
                    </a:cubicBezTo>
                    <a:cubicBezTo>
                      <a:pt x="15" y="32"/>
                      <a:pt x="14" y="31"/>
                      <a:pt x="12" y="31"/>
                    </a:cubicBezTo>
                    <a:cubicBezTo>
                      <a:pt x="12" y="31"/>
                      <a:pt x="11" y="31"/>
                      <a:pt x="11" y="32"/>
                    </a:cubicBezTo>
                    <a:cubicBezTo>
                      <a:pt x="1" y="40"/>
                      <a:pt x="1" y="40"/>
                      <a:pt x="1" y="40"/>
                    </a:cubicBezTo>
                    <a:cubicBezTo>
                      <a:pt x="0" y="40"/>
                      <a:pt x="0" y="41"/>
                      <a:pt x="0" y="42"/>
                    </a:cubicBezTo>
                    <a:cubicBezTo>
                      <a:pt x="0" y="43"/>
                      <a:pt x="0" y="43"/>
                      <a:pt x="1" y="44"/>
                    </a:cubicBezTo>
                    <a:cubicBezTo>
                      <a:pt x="11" y="52"/>
                      <a:pt x="11" y="52"/>
                      <a:pt x="11" y="52"/>
                    </a:cubicBezTo>
                    <a:cubicBezTo>
                      <a:pt x="11" y="52"/>
                      <a:pt x="12" y="53"/>
                      <a:pt x="12" y="53"/>
                    </a:cubicBezTo>
                    <a:cubicBezTo>
                      <a:pt x="14" y="53"/>
                      <a:pt x="15" y="51"/>
                      <a:pt x="15" y="50"/>
                    </a:cubicBezTo>
                    <a:cubicBezTo>
                      <a:pt x="15" y="46"/>
                      <a:pt x="15" y="46"/>
                      <a:pt x="15" y="46"/>
                    </a:cubicBezTo>
                    <a:cubicBezTo>
                      <a:pt x="25" y="43"/>
                      <a:pt x="34" y="38"/>
                      <a:pt x="41" y="30"/>
                    </a:cubicBezTo>
                    <a:cubicBezTo>
                      <a:pt x="48" y="21"/>
                      <a:pt x="53" y="11"/>
                      <a:pt x="54" y="1"/>
                    </a:cubicBezTo>
                    <a:cubicBezTo>
                      <a:pt x="54" y="0"/>
                      <a:pt x="54" y="0"/>
                      <a:pt x="54" y="0"/>
                    </a:cubicBezTo>
                    <a:cubicBezTo>
                      <a:pt x="54" y="0"/>
                      <a:pt x="54" y="0"/>
                      <a:pt x="5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8" name="Freeform 33"/>
              <p:cNvSpPr>
                <a:spLocks/>
              </p:cNvSpPr>
              <p:nvPr/>
            </p:nvSpPr>
            <p:spPr bwMode="auto">
              <a:xfrm>
                <a:off x="7880351" y="3022601"/>
                <a:ext cx="195263" cy="198438"/>
              </a:xfrm>
              <a:custGeom>
                <a:avLst/>
                <a:gdLst>
                  <a:gd name="T0" fmla="*/ 51 w 52"/>
                  <a:gd name="T1" fmla="*/ 40 h 53"/>
                  <a:gd name="T2" fmla="*/ 49 w 52"/>
                  <a:gd name="T3" fmla="*/ 39 h 53"/>
                  <a:gd name="T4" fmla="*/ 45 w 52"/>
                  <a:gd name="T5" fmla="*/ 39 h 53"/>
                  <a:gd name="T6" fmla="*/ 29 w 52"/>
                  <a:gd name="T7" fmla="*/ 13 h 53"/>
                  <a:gd name="T8" fmla="*/ 1 w 52"/>
                  <a:gd name="T9" fmla="*/ 0 h 53"/>
                  <a:gd name="T10" fmla="*/ 1 w 52"/>
                  <a:gd name="T11" fmla="*/ 0 h 53"/>
                  <a:gd name="T12" fmla="*/ 1 w 52"/>
                  <a:gd name="T13" fmla="*/ 1 h 53"/>
                  <a:gd name="T14" fmla="*/ 0 w 52"/>
                  <a:gd name="T15" fmla="*/ 1 h 53"/>
                  <a:gd name="T16" fmla="*/ 0 w 52"/>
                  <a:gd name="T17" fmla="*/ 8 h 53"/>
                  <a:gd name="T18" fmla="*/ 1 w 52"/>
                  <a:gd name="T19" fmla="*/ 9 h 53"/>
                  <a:gd name="T20" fmla="*/ 37 w 52"/>
                  <a:gd name="T21" fmla="*/ 39 h 53"/>
                  <a:gd name="T22" fmla="*/ 33 w 52"/>
                  <a:gd name="T23" fmla="*/ 39 h 53"/>
                  <a:gd name="T24" fmla="*/ 31 w 52"/>
                  <a:gd name="T25" fmla="*/ 40 h 53"/>
                  <a:gd name="T26" fmla="*/ 31 w 52"/>
                  <a:gd name="T27" fmla="*/ 43 h 53"/>
                  <a:gd name="T28" fmla="*/ 39 w 52"/>
                  <a:gd name="T29" fmla="*/ 52 h 53"/>
                  <a:gd name="T30" fmla="*/ 41 w 52"/>
                  <a:gd name="T31" fmla="*/ 53 h 53"/>
                  <a:gd name="T32" fmla="*/ 43 w 52"/>
                  <a:gd name="T33" fmla="*/ 52 h 53"/>
                  <a:gd name="T34" fmla="*/ 51 w 52"/>
                  <a:gd name="T35" fmla="*/ 43 h 53"/>
                  <a:gd name="T36" fmla="*/ 51 w 52"/>
                  <a:gd name="T37" fmla="*/ 4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3">
                    <a:moveTo>
                      <a:pt x="51" y="40"/>
                    </a:moveTo>
                    <a:cubicBezTo>
                      <a:pt x="51" y="39"/>
                      <a:pt x="50" y="39"/>
                      <a:pt x="49" y="39"/>
                    </a:cubicBezTo>
                    <a:cubicBezTo>
                      <a:pt x="45" y="39"/>
                      <a:pt x="45" y="39"/>
                      <a:pt x="45" y="39"/>
                    </a:cubicBezTo>
                    <a:cubicBezTo>
                      <a:pt x="42" y="29"/>
                      <a:pt x="37" y="20"/>
                      <a:pt x="29" y="13"/>
                    </a:cubicBezTo>
                    <a:cubicBezTo>
                      <a:pt x="21" y="6"/>
                      <a:pt x="12" y="2"/>
                      <a:pt x="1" y="0"/>
                    </a:cubicBezTo>
                    <a:cubicBezTo>
                      <a:pt x="1" y="0"/>
                      <a:pt x="1" y="0"/>
                      <a:pt x="1" y="0"/>
                    </a:cubicBezTo>
                    <a:cubicBezTo>
                      <a:pt x="1" y="0"/>
                      <a:pt x="1" y="0"/>
                      <a:pt x="1" y="1"/>
                    </a:cubicBezTo>
                    <a:cubicBezTo>
                      <a:pt x="0" y="1"/>
                      <a:pt x="0" y="1"/>
                      <a:pt x="0" y="1"/>
                    </a:cubicBezTo>
                    <a:cubicBezTo>
                      <a:pt x="0" y="8"/>
                      <a:pt x="0" y="8"/>
                      <a:pt x="0" y="8"/>
                    </a:cubicBezTo>
                    <a:cubicBezTo>
                      <a:pt x="0" y="9"/>
                      <a:pt x="1" y="9"/>
                      <a:pt x="1" y="9"/>
                    </a:cubicBezTo>
                    <a:cubicBezTo>
                      <a:pt x="18" y="11"/>
                      <a:pt x="31" y="23"/>
                      <a:pt x="37" y="39"/>
                    </a:cubicBezTo>
                    <a:cubicBezTo>
                      <a:pt x="33" y="39"/>
                      <a:pt x="33" y="39"/>
                      <a:pt x="33" y="39"/>
                    </a:cubicBezTo>
                    <a:cubicBezTo>
                      <a:pt x="32" y="39"/>
                      <a:pt x="31" y="39"/>
                      <a:pt x="31" y="40"/>
                    </a:cubicBezTo>
                    <a:cubicBezTo>
                      <a:pt x="31" y="41"/>
                      <a:pt x="31" y="42"/>
                      <a:pt x="31" y="43"/>
                    </a:cubicBezTo>
                    <a:cubicBezTo>
                      <a:pt x="39" y="52"/>
                      <a:pt x="39" y="52"/>
                      <a:pt x="39" y="52"/>
                    </a:cubicBezTo>
                    <a:cubicBezTo>
                      <a:pt x="40" y="53"/>
                      <a:pt x="40" y="53"/>
                      <a:pt x="41" y="53"/>
                    </a:cubicBezTo>
                    <a:cubicBezTo>
                      <a:pt x="42" y="53"/>
                      <a:pt x="43" y="53"/>
                      <a:pt x="43" y="52"/>
                    </a:cubicBezTo>
                    <a:cubicBezTo>
                      <a:pt x="51" y="43"/>
                      <a:pt x="51" y="43"/>
                      <a:pt x="51" y="43"/>
                    </a:cubicBezTo>
                    <a:cubicBezTo>
                      <a:pt x="52" y="42"/>
                      <a:pt x="52" y="41"/>
                      <a:pt x="51" y="4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9" name="Freeform 34"/>
              <p:cNvSpPr>
                <a:spLocks noEditPoints="1"/>
              </p:cNvSpPr>
              <p:nvPr/>
            </p:nvSpPr>
            <p:spPr bwMode="auto">
              <a:xfrm>
                <a:off x="7723188" y="3092451"/>
                <a:ext cx="269875" cy="269875"/>
              </a:xfrm>
              <a:custGeom>
                <a:avLst/>
                <a:gdLst>
                  <a:gd name="T0" fmla="*/ 36 w 72"/>
                  <a:gd name="T1" fmla="*/ 72 h 72"/>
                  <a:gd name="T2" fmla="*/ 61 w 72"/>
                  <a:gd name="T3" fmla="*/ 21 h 72"/>
                  <a:gd name="T4" fmla="*/ 66 w 72"/>
                  <a:gd name="T5" fmla="*/ 34 h 72"/>
                  <a:gd name="T6" fmla="*/ 52 w 72"/>
                  <a:gd name="T7" fmla="*/ 34 h 72"/>
                  <a:gd name="T8" fmla="*/ 51 w 72"/>
                  <a:gd name="T9" fmla="*/ 23 h 72"/>
                  <a:gd name="T10" fmla="*/ 61 w 72"/>
                  <a:gd name="T11" fmla="*/ 21 h 72"/>
                  <a:gd name="T12" fmla="*/ 57 w 72"/>
                  <a:gd name="T13" fmla="*/ 15 h 72"/>
                  <a:gd name="T14" fmla="*/ 57 w 72"/>
                  <a:gd name="T15" fmla="*/ 17 h 72"/>
                  <a:gd name="T16" fmla="*/ 50 w 72"/>
                  <a:gd name="T17" fmla="*/ 18 h 72"/>
                  <a:gd name="T18" fmla="*/ 50 w 72"/>
                  <a:gd name="T19" fmla="*/ 10 h 72"/>
                  <a:gd name="T20" fmla="*/ 24 w 72"/>
                  <a:gd name="T21" fmla="*/ 34 h 72"/>
                  <a:gd name="T22" fmla="*/ 25 w 72"/>
                  <a:gd name="T23" fmla="*/ 23 h 72"/>
                  <a:gd name="T24" fmla="*/ 46 w 72"/>
                  <a:gd name="T25" fmla="*/ 23 h 72"/>
                  <a:gd name="T26" fmla="*/ 48 w 72"/>
                  <a:gd name="T27" fmla="*/ 33 h 72"/>
                  <a:gd name="T28" fmla="*/ 48 w 72"/>
                  <a:gd name="T29" fmla="*/ 38 h 72"/>
                  <a:gd name="T30" fmla="*/ 47 w 72"/>
                  <a:gd name="T31" fmla="*/ 48 h 72"/>
                  <a:gd name="T32" fmla="*/ 26 w 72"/>
                  <a:gd name="T33" fmla="*/ 48 h 72"/>
                  <a:gd name="T34" fmla="*/ 24 w 72"/>
                  <a:gd name="T35" fmla="*/ 39 h 72"/>
                  <a:gd name="T36" fmla="*/ 47 w 72"/>
                  <a:gd name="T37" fmla="*/ 38 h 72"/>
                  <a:gd name="T38" fmla="*/ 28 w 72"/>
                  <a:gd name="T39" fmla="*/ 13 h 72"/>
                  <a:gd name="T40" fmla="*/ 32 w 72"/>
                  <a:gd name="T41" fmla="*/ 7 h 72"/>
                  <a:gd name="T42" fmla="*/ 41 w 72"/>
                  <a:gd name="T43" fmla="*/ 7 h 72"/>
                  <a:gd name="T44" fmla="*/ 46 w 72"/>
                  <a:gd name="T45" fmla="*/ 18 h 72"/>
                  <a:gd name="T46" fmla="*/ 36 w 72"/>
                  <a:gd name="T47" fmla="*/ 20 h 72"/>
                  <a:gd name="T48" fmla="*/ 27 w 72"/>
                  <a:gd name="T49" fmla="*/ 18 h 72"/>
                  <a:gd name="T50" fmla="*/ 23 w 72"/>
                  <a:gd name="T51" fmla="*/ 10 h 72"/>
                  <a:gd name="T52" fmla="*/ 22 w 72"/>
                  <a:gd name="T53" fmla="*/ 18 h 72"/>
                  <a:gd name="T54" fmla="*/ 16 w 72"/>
                  <a:gd name="T55" fmla="*/ 17 h 72"/>
                  <a:gd name="T56" fmla="*/ 7 w 72"/>
                  <a:gd name="T57" fmla="*/ 33 h 72"/>
                  <a:gd name="T58" fmla="*/ 12 w 72"/>
                  <a:gd name="T59" fmla="*/ 21 h 72"/>
                  <a:gd name="T60" fmla="*/ 21 w 72"/>
                  <a:gd name="T61" fmla="*/ 24 h 72"/>
                  <a:gd name="T62" fmla="*/ 19 w 72"/>
                  <a:gd name="T63" fmla="*/ 34 h 72"/>
                  <a:gd name="T64" fmla="*/ 7 w 72"/>
                  <a:gd name="T65" fmla="*/ 33 h 72"/>
                  <a:gd name="T66" fmla="*/ 7 w 72"/>
                  <a:gd name="T67" fmla="*/ 39 h 72"/>
                  <a:gd name="T68" fmla="*/ 19 w 72"/>
                  <a:gd name="T69" fmla="*/ 38 h 72"/>
                  <a:gd name="T70" fmla="*/ 21 w 72"/>
                  <a:gd name="T71" fmla="*/ 48 h 72"/>
                  <a:gd name="T72" fmla="*/ 12 w 72"/>
                  <a:gd name="T73" fmla="*/ 51 h 72"/>
                  <a:gd name="T74" fmla="*/ 15 w 72"/>
                  <a:gd name="T75" fmla="*/ 57 h 72"/>
                  <a:gd name="T76" fmla="*/ 14 w 72"/>
                  <a:gd name="T77" fmla="*/ 55 h 72"/>
                  <a:gd name="T78" fmla="*/ 22 w 72"/>
                  <a:gd name="T79" fmla="*/ 53 h 72"/>
                  <a:gd name="T80" fmla="*/ 26 w 72"/>
                  <a:gd name="T81" fmla="*/ 63 h 72"/>
                  <a:gd name="T82" fmla="*/ 44 w 72"/>
                  <a:gd name="T83" fmla="*/ 59 h 72"/>
                  <a:gd name="T84" fmla="*/ 40 w 72"/>
                  <a:gd name="T85" fmla="*/ 65 h 72"/>
                  <a:gd name="T86" fmla="*/ 32 w 72"/>
                  <a:gd name="T87" fmla="*/ 65 h 72"/>
                  <a:gd name="T88" fmla="*/ 27 w 72"/>
                  <a:gd name="T89" fmla="*/ 54 h 72"/>
                  <a:gd name="T90" fmla="*/ 36 w 72"/>
                  <a:gd name="T91" fmla="*/ 52 h 72"/>
                  <a:gd name="T92" fmla="*/ 46 w 72"/>
                  <a:gd name="T93" fmla="*/ 54 h 72"/>
                  <a:gd name="T94" fmla="*/ 50 w 72"/>
                  <a:gd name="T95" fmla="*/ 62 h 72"/>
                  <a:gd name="T96" fmla="*/ 50 w 72"/>
                  <a:gd name="T97" fmla="*/ 54 h 72"/>
                  <a:gd name="T98" fmla="*/ 57 w 72"/>
                  <a:gd name="T99" fmla="*/ 54 h 72"/>
                  <a:gd name="T100" fmla="*/ 65 w 72"/>
                  <a:gd name="T101" fmla="*/ 39 h 72"/>
                  <a:gd name="T102" fmla="*/ 60 w 72"/>
                  <a:gd name="T103" fmla="*/ 51 h 72"/>
                  <a:gd name="T104" fmla="*/ 52 w 72"/>
                  <a:gd name="T105" fmla="*/ 48 h 72"/>
                  <a:gd name="T106" fmla="*/ 53 w 72"/>
                  <a:gd name="T107" fmla="*/ 38 h 72"/>
                  <a:gd name="T108" fmla="*/ 65 w 72"/>
                  <a:gd name="T109" fmla="*/ 3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72">
                    <a:moveTo>
                      <a:pt x="36" y="0"/>
                    </a:moveTo>
                    <a:cubicBezTo>
                      <a:pt x="17" y="0"/>
                      <a:pt x="0" y="16"/>
                      <a:pt x="0" y="36"/>
                    </a:cubicBezTo>
                    <a:cubicBezTo>
                      <a:pt x="0" y="56"/>
                      <a:pt x="17" y="72"/>
                      <a:pt x="36" y="72"/>
                    </a:cubicBezTo>
                    <a:cubicBezTo>
                      <a:pt x="56" y="72"/>
                      <a:pt x="72" y="56"/>
                      <a:pt x="72" y="36"/>
                    </a:cubicBezTo>
                    <a:cubicBezTo>
                      <a:pt x="72" y="16"/>
                      <a:pt x="56" y="0"/>
                      <a:pt x="36" y="0"/>
                    </a:cubicBezTo>
                    <a:close/>
                    <a:moveTo>
                      <a:pt x="61" y="21"/>
                    </a:moveTo>
                    <a:cubicBezTo>
                      <a:pt x="62" y="21"/>
                      <a:pt x="62" y="21"/>
                      <a:pt x="62" y="21"/>
                    </a:cubicBezTo>
                    <a:cubicBezTo>
                      <a:pt x="64" y="25"/>
                      <a:pt x="65" y="28"/>
                      <a:pt x="65" y="33"/>
                    </a:cubicBezTo>
                    <a:cubicBezTo>
                      <a:pt x="66" y="34"/>
                      <a:pt x="66" y="34"/>
                      <a:pt x="66" y="34"/>
                    </a:cubicBezTo>
                    <a:cubicBezTo>
                      <a:pt x="64" y="34"/>
                      <a:pt x="64" y="34"/>
                      <a:pt x="64" y="34"/>
                    </a:cubicBezTo>
                    <a:cubicBezTo>
                      <a:pt x="53" y="34"/>
                      <a:pt x="53" y="34"/>
                      <a:pt x="53" y="34"/>
                    </a:cubicBezTo>
                    <a:cubicBezTo>
                      <a:pt x="52" y="34"/>
                      <a:pt x="52" y="34"/>
                      <a:pt x="52" y="34"/>
                    </a:cubicBezTo>
                    <a:cubicBezTo>
                      <a:pt x="52" y="33"/>
                      <a:pt x="52" y="33"/>
                      <a:pt x="52" y="33"/>
                    </a:cubicBezTo>
                    <a:cubicBezTo>
                      <a:pt x="52" y="30"/>
                      <a:pt x="52" y="27"/>
                      <a:pt x="52" y="24"/>
                    </a:cubicBezTo>
                    <a:cubicBezTo>
                      <a:pt x="51" y="23"/>
                      <a:pt x="51" y="23"/>
                      <a:pt x="51" y="23"/>
                    </a:cubicBezTo>
                    <a:cubicBezTo>
                      <a:pt x="52" y="23"/>
                      <a:pt x="52" y="23"/>
                      <a:pt x="52" y="23"/>
                    </a:cubicBezTo>
                    <a:cubicBezTo>
                      <a:pt x="55" y="22"/>
                      <a:pt x="58" y="22"/>
                      <a:pt x="60" y="21"/>
                    </a:cubicBezTo>
                    <a:lnTo>
                      <a:pt x="61" y="21"/>
                    </a:lnTo>
                    <a:close/>
                    <a:moveTo>
                      <a:pt x="50" y="10"/>
                    </a:moveTo>
                    <a:cubicBezTo>
                      <a:pt x="52" y="11"/>
                      <a:pt x="55" y="13"/>
                      <a:pt x="57" y="15"/>
                    </a:cubicBezTo>
                    <a:cubicBezTo>
                      <a:pt x="57" y="15"/>
                      <a:pt x="57" y="15"/>
                      <a:pt x="57" y="15"/>
                    </a:cubicBezTo>
                    <a:cubicBezTo>
                      <a:pt x="57" y="15"/>
                      <a:pt x="57" y="15"/>
                      <a:pt x="57" y="16"/>
                    </a:cubicBezTo>
                    <a:cubicBezTo>
                      <a:pt x="59" y="17"/>
                      <a:pt x="59" y="17"/>
                      <a:pt x="59" y="17"/>
                    </a:cubicBezTo>
                    <a:cubicBezTo>
                      <a:pt x="57" y="17"/>
                      <a:pt x="57" y="17"/>
                      <a:pt x="57" y="17"/>
                    </a:cubicBezTo>
                    <a:cubicBezTo>
                      <a:pt x="55" y="18"/>
                      <a:pt x="53" y="18"/>
                      <a:pt x="52" y="19"/>
                    </a:cubicBezTo>
                    <a:cubicBezTo>
                      <a:pt x="50" y="19"/>
                      <a:pt x="50" y="19"/>
                      <a:pt x="50" y="19"/>
                    </a:cubicBezTo>
                    <a:cubicBezTo>
                      <a:pt x="50" y="18"/>
                      <a:pt x="50" y="18"/>
                      <a:pt x="50" y="18"/>
                    </a:cubicBezTo>
                    <a:cubicBezTo>
                      <a:pt x="50" y="15"/>
                      <a:pt x="49" y="13"/>
                      <a:pt x="48" y="11"/>
                    </a:cubicBezTo>
                    <a:cubicBezTo>
                      <a:pt x="47" y="8"/>
                      <a:pt x="47" y="8"/>
                      <a:pt x="47" y="8"/>
                    </a:cubicBezTo>
                    <a:lnTo>
                      <a:pt x="50" y="10"/>
                    </a:lnTo>
                    <a:close/>
                    <a:moveTo>
                      <a:pt x="47" y="34"/>
                    </a:moveTo>
                    <a:cubicBezTo>
                      <a:pt x="25" y="34"/>
                      <a:pt x="25" y="34"/>
                      <a:pt x="25" y="34"/>
                    </a:cubicBezTo>
                    <a:cubicBezTo>
                      <a:pt x="24" y="34"/>
                      <a:pt x="24" y="34"/>
                      <a:pt x="24" y="34"/>
                    </a:cubicBezTo>
                    <a:cubicBezTo>
                      <a:pt x="24" y="33"/>
                      <a:pt x="24" y="33"/>
                      <a:pt x="24" y="33"/>
                    </a:cubicBezTo>
                    <a:cubicBezTo>
                      <a:pt x="24" y="30"/>
                      <a:pt x="25" y="27"/>
                      <a:pt x="25" y="24"/>
                    </a:cubicBezTo>
                    <a:cubicBezTo>
                      <a:pt x="25" y="23"/>
                      <a:pt x="25" y="23"/>
                      <a:pt x="25" y="23"/>
                    </a:cubicBezTo>
                    <a:cubicBezTo>
                      <a:pt x="26" y="23"/>
                      <a:pt x="26" y="23"/>
                      <a:pt x="26" y="23"/>
                    </a:cubicBezTo>
                    <a:cubicBezTo>
                      <a:pt x="30" y="24"/>
                      <a:pt x="33" y="24"/>
                      <a:pt x="36" y="24"/>
                    </a:cubicBezTo>
                    <a:cubicBezTo>
                      <a:pt x="40" y="24"/>
                      <a:pt x="43" y="24"/>
                      <a:pt x="46" y="23"/>
                    </a:cubicBezTo>
                    <a:cubicBezTo>
                      <a:pt x="47" y="23"/>
                      <a:pt x="47" y="23"/>
                      <a:pt x="47" y="23"/>
                    </a:cubicBezTo>
                    <a:cubicBezTo>
                      <a:pt x="47" y="24"/>
                      <a:pt x="47" y="24"/>
                      <a:pt x="47" y="24"/>
                    </a:cubicBezTo>
                    <a:cubicBezTo>
                      <a:pt x="48" y="27"/>
                      <a:pt x="48" y="30"/>
                      <a:pt x="48" y="33"/>
                    </a:cubicBezTo>
                    <a:cubicBezTo>
                      <a:pt x="48" y="34"/>
                      <a:pt x="48" y="34"/>
                      <a:pt x="48" y="34"/>
                    </a:cubicBezTo>
                    <a:lnTo>
                      <a:pt x="47" y="34"/>
                    </a:lnTo>
                    <a:close/>
                    <a:moveTo>
                      <a:pt x="48" y="38"/>
                    </a:moveTo>
                    <a:cubicBezTo>
                      <a:pt x="48" y="39"/>
                      <a:pt x="48" y="39"/>
                      <a:pt x="48" y="39"/>
                    </a:cubicBezTo>
                    <a:cubicBezTo>
                      <a:pt x="48" y="42"/>
                      <a:pt x="48" y="45"/>
                      <a:pt x="47" y="47"/>
                    </a:cubicBezTo>
                    <a:cubicBezTo>
                      <a:pt x="47" y="48"/>
                      <a:pt x="47" y="48"/>
                      <a:pt x="47" y="48"/>
                    </a:cubicBezTo>
                    <a:cubicBezTo>
                      <a:pt x="46" y="48"/>
                      <a:pt x="46" y="48"/>
                      <a:pt x="46" y="48"/>
                    </a:cubicBezTo>
                    <a:cubicBezTo>
                      <a:pt x="43" y="48"/>
                      <a:pt x="40" y="48"/>
                      <a:pt x="36" y="48"/>
                    </a:cubicBezTo>
                    <a:cubicBezTo>
                      <a:pt x="33" y="48"/>
                      <a:pt x="30" y="48"/>
                      <a:pt x="26" y="48"/>
                    </a:cubicBezTo>
                    <a:cubicBezTo>
                      <a:pt x="25" y="48"/>
                      <a:pt x="25" y="48"/>
                      <a:pt x="25" y="48"/>
                    </a:cubicBezTo>
                    <a:cubicBezTo>
                      <a:pt x="25" y="47"/>
                      <a:pt x="25" y="47"/>
                      <a:pt x="25" y="47"/>
                    </a:cubicBezTo>
                    <a:cubicBezTo>
                      <a:pt x="25" y="45"/>
                      <a:pt x="24" y="42"/>
                      <a:pt x="24" y="39"/>
                    </a:cubicBezTo>
                    <a:cubicBezTo>
                      <a:pt x="24" y="38"/>
                      <a:pt x="24" y="38"/>
                      <a:pt x="24" y="38"/>
                    </a:cubicBezTo>
                    <a:cubicBezTo>
                      <a:pt x="25" y="38"/>
                      <a:pt x="25" y="38"/>
                      <a:pt x="25" y="38"/>
                    </a:cubicBezTo>
                    <a:cubicBezTo>
                      <a:pt x="47" y="38"/>
                      <a:pt x="47" y="38"/>
                      <a:pt x="47" y="38"/>
                    </a:cubicBezTo>
                    <a:lnTo>
                      <a:pt x="48" y="38"/>
                    </a:lnTo>
                    <a:close/>
                    <a:moveTo>
                      <a:pt x="27" y="18"/>
                    </a:moveTo>
                    <a:cubicBezTo>
                      <a:pt x="27" y="16"/>
                      <a:pt x="28" y="14"/>
                      <a:pt x="28" y="13"/>
                    </a:cubicBezTo>
                    <a:cubicBezTo>
                      <a:pt x="29" y="10"/>
                      <a:pt x="30" y="9"/>
                      <a:pt x="32" y="7"/>
                    </a:cubicBezTo>
                    <a:cubicBezTo>
                      <a:pt x="32" y="7"/>
                      <a:pt x="32" y="7"/>
                      <a:pt x="32" y="7"/>
                    </a:cubicBezTo>
                    <a:cubicBezTo>
                      <a:pt x="32" y="7"/>
                      <a:pt x="32" y="7"/>
                      <a:pt x="32" y="7"/>
                    </a:cubicBezTo>
                    <a:cubicBezTo>
                      <a:pt x="34" y="7"/>
                      <a:pt x="35" y="7"/>
                      <a:pt x="36" y="7"/>
                    </a:cubicBezTo>
                    <a:cubicBezTo>
                      <a:pt x="38" y="7"/>
                      <a:pt x="39" y="7"/>
                      <a:pt x="40" y="7"/>
                    </a:cubicBezTo>
                    <a:cubicBezTo>
                      <a:pt x="41" y="7"/>
                      <a:pt x="41" y="7"/>
                      <a:pt x="41" y="7"/>
                    </a:cubicBezTo>
                    <a:cubicBezTo>
                      <a:pt x="41" y="7"/>
                      <a:pt x="41" y="7"/>
                      <a:pt x="41" y="7"/>
                    </a:cubicBezTo>
                    <a:cubicBezTo>
                      <a:pt x="42" y="9"/>
                      <a:pt x="43" y="10"/>
                      <a:pt x="44" y="13"/>
                    </a:cubicBezTo>
                    <a:cubicBezTo>
                      <a:pt x="45" y="14"/>
                      <a:pt x="45" y="16"/>
                      <a:pt x="46" y="18"/>
                    </a:cubicBezTo>
                    <a:cubicBezTo>
                      <a:pt x="46" y="19"/>
                      <a:pt x="46" y="19"/>
                      <a:pt x="46" y="19"/>
                    </a:cubicBezTo>
                    <a:cubicBezTo>
                      <a:pt x="45" y="19"/>
                      <a:pt x="45" y="19"/>
                      <a:pt x="45" y="19"/>
                    </a:cubicBezTo>
                    <a:cubicBezTo>
                      <a:pt x="42" y="20"/>
                      <a:pt x="39" y="20"/>
                      <a:pt x="36" y="20"/>
                    </a:cubicBezTo>
                    <a:cubicBezTo>
                      <a:pt x="33" y="20"/>
                      <a:pt x="30" y="20"/>
                      <a:pt x="28" y="19"/>
                    </a:cubicBezTo>
                    <a:cubicBezTo>
                      <a:pt x="26" y="19"/>
                      <a:pt x="26" y="19"/>
                      <a:pt x="26" y="19"/>
                    </a:cubicBezTo>
                    <a:lnTo>
                      <a:pt x="27" y="18"/>
                    </a:lnTo>
                    <a:close/>
                    <a:moveTo>
                      <a:pt x="15" y="16"/>
                    </a:moveTo>
                    <a:cubicBezTo>
                      <a:pt x="15" y="15"/>
                      <a:pt x="15" y="15"/>
                      <a:pt x="15" y="15"/>
                    </a:cubicBezTo>
                    <a:cubicBezTo>
                      <a:pt x="18" y="13"/>
                      <a:pt x="20" y="11"/>
                      <a:pt x="23" y="10"/>
                    </a:cubicBezTo>
                    <a:cubicBezTo>
                      <a:pt x="26" y="8"/>
                      <a:pt x="26" y="8"/>
                      <a:pt x="26" y="8"/>
                    </a:cubicBezTo>
                    <a:cubicBezTo>
                      <a:pt x="24" y="11"/>
                      <a:pt x="24" y="11"/>
                      <a:pt x="24" y="11"/>
                    </a:cubicBezTo>
                    <a:cubicBezTo>
                      <a:pt x="24" y="13"/>
                      <a:pt x="23" y="15"/>
                      <a:pt x="22" y="18"/>
                    </a:cubicBezTo>
                    <a:cubicBezTo>
                      <a:pt x="22" y="19"/>
                      <a:pt x="22" y="19"/>
                      <a:pt x="22" y="19"/>
                    </a:cubicBezTo>
                    <a:cubicBezTo>
                      <a:pt x="21" y="19"/>
                      <a:pt x="21" y="19"/>
                      <a:pt x="21" y="19"/>
                    </a:cubicBezTo>
                    <a:cubicBezTo>
                      <a:pt x="19" y="18"/>
                      <a:pt x="17" y="18"/>
                      <a:pt x="16" y="17"/>
                    </a:cubicBezTo>
                    <a:cubicBezTo>
                      <a:pt x="14" y="17"/>
                      <a:pt x="14" y="17"/>
                      <a:pt x="14" y="17"/>
                    </a:cubicBezTo>
                    <a:lnTo>
                      <a:pt x="15" y="16"/>
                    </a:lnTo>
                    <a:close/>
                    <a:moveTo>
                      <a:pt x="7" y="33"/>
                    </a:moveTo>
                    <a:cubicBezTo>
                      <a:pt x="8" y="28"/>
                      <a:pt x="9" y="25"/>
                      <a:pt x="11" y="21"/>
                    </a:cubicBezTo>
                    <a:cubicBezTo>
                      <a:pt x="11" y="21"/>
                      <a:pt x="11" y="21"/>
                      <a:pt x="11" y="21"/>
                    </a:cubicBezTo>
                    <a:cubicBezTo>
                      <a:pt x="12" y="21"/>
                      <a:pt x="12" y="21"/>
                      <a:pt x="12" y="21"/>
                    </a:cubicBezTo>
                    <a:cubicBezTo>
                      <a:pt x="14" y="22"/>
                      <a:pt x="17" y="22"/>
                      <a:pt x="20" y="23"/>
                    </a:cubicBezTo>
                    <a:cubicBezTo>
                      <a:pt x="21" y="23"/>
                      <a:pt x="21" y="23"/>
                      <a:pt x="21" y="23"/>
                    </a:cubicBezTo>
                    <a:cubicBezTo>
                      <a:pt x="21" y="24"/>
                      <a:pt x="21" y="24"/>
                      <a:pt x="21" y="24"/>
                    </a:cubicBezTo>
                    <a:cubicBezTo>
                      <a:pt x="20" y="27"/>
                      <a:pt x="20" y="30"/>
                      <a:pt x="20" y="33"/>
                    </a:cubicBezTo>
                    <a:cubicBezTo>
                      <a:pt x="20" y="34"/>
                      <a:pt x="20" y="34"/>
                      <a:pt x="20" y="34"/>
                    </a:cubicBezTo>
                    <a:cubicBezTo>
                      <a:pt x="19" y="34"/>
                      <a:pt x="19" y="34"/>
                      <a:pt x="19" y="34"/>
                    </a:cubicBezTo>
                    <a:cubicBezTo>
                      <a:pt x="8" y="34"/>
                      <a:pt x="8" y="34"/>
                      <a:pt x="8" y="34"/>
                    </a:cubicBezTo>
                    <a:cubicBezTo>
                      <a:pt x="7" y="34"/>
                      <a:pt x="7" y="34"/>
                      <a:pt x="7" y="34"/>
                    </a:cubicBezTo>
                    <a:lnTo>
                      <a:pt x="7" y="33"/>
                    </a:lnTo>
                    <a:close/>
                    <a:moveTo>
                      <a:pt x="11" y="51"/>
                    </a:moveTo>
                    <a:cubicBezTo>
                      <a:pt x="11" y="50"/>
                      <a:pt x="11" y="50"/>
                      <a:pt x="11" y="50"/>
                    </a:cubicBezTo>
                    <a:cubicBezTo>
                      <a:pt x="9" y="47"/>
                      <a:pt x="8" y="43"/>
                      <a:pt x="7" y="39"/>
                    </a:cubicBezTo>
                    <a:cubicBezTo>
                      <a:pt x="7" y="38"/>
                      <a:pt x="7" y="38"/>
                      <a:pt x="7" y="38"/>
                    </a:cubicBezTo>
                    <a:cubicBezTo>
                      <a:pt x="8" y="38"/>
                      <a:pt x="8" y="38"/>
                      <a:pt x="8" y="38"/>
                    </a:cubicBezTo>
                    <a:cubicBezTo>
                      <a:pt x="19" y="38"/>
                      <a:pt x="19" y="38"/>
                      <a:pt x="19" y="38"/>
                    </a:cubicBezTo>
                    <a:cubicBezTo>
                      <a:pt x="20" y="38"/>
                      <a:pt x="20" y="38"/>
                      <a:pt x="20" y="38"/>
                    </a:cubicBezTo>
                    <a:cubicBezTo>
                      <a:pt x="20" y="39"/>
                      <a:pt x="20" y="39"/>
                      <a:pt x="20" y="39"/>
                    </a:cubicBezTo>
                    <a:cubicBezTo>
                      <a:pt x="20" y="42"/>
                      <a:pt x="20" y="45"/>
                      <a:pt x="21" y="48"/>
                    </a:cubicBezTo>
                    <a:cubicBezTo>
                      <a:pt x="21" y="49"/>
                      <a:pt x="21" y="49"/>
                      <a:pt x="21" y="49"/>
                    </a:cubicBezTo>
                    <a:cubicBezTo>
                      <a:pt x="20" y="49"/>
                      <a:pt x="20" y="49"/>
                      <a:pt x="20" y="49"/>
                    </a:cubicBezTo>
                    <a:cubicBezTo>
                      <a:pt x="17" y="50"/>
                      <a:pt x="14" y="50"/>
                      <a:pt x="12" y="51"/>
                    </a:cubicBezTo>
                    <a:lnTo>
                      <a:pt x="11" y="51"/>
                    </a:lnTo>
                    <a:close/>
                    <a:moveTo>
                      <a:pt x="23" y="62"/>
                    </a:moveTo>
                    <a:cubicBezTo>
                      <a:pt x="20" y="61"/>
                      <a:pt x="18" y="59"/>
                      <a:pt x="15" y="57"/>
                    </a:cubicBezTo>
                    <a:cubicBezTo>
                      <a:pt x="15" y="56"/>
                      <a:pt x="15" y="56"/>
                      <a:pt x="15" y="56"/>
                    </a:cubicBezTo>
                    <a:cubicBezTo>
                      <a:pt x="15" y="56"/>
                      <a:pt x="15" y="56"/>
                      <a:pt x="15" y="56"/>
                    </a:cubicBezTo>
                    <a:cubicBezTo>
                      <a:pt x="14" y="55"/>
                      <a:pt x="14" y="55"/>
                      <a:pt x="14" y="55"/>
                    </a:cubicBezTo>
                    <a:cubicBezTo>
                      <a:pt x="16" y="54"/>
                      <a:pt x="16" y="54"/>
                      <a:pt x="16" y="54"/>
                    </a:cubicBezTo>
                    <a:cubicBezTo>
                      <a:pt x="17" y="54"/>
                      <a:pt x="19" y="53"/>
                      <a:pt x="21" y="53"/>
                    </a:cubicBezTo>
                    <a:cubicBezTo>
                      <a:pt x="22" y="53"/>
                      <a:pt x="22" y="53"/>
                      <a:pt x="22" y="53"/>
                    </a:cubicBezTo>
                    <a:cubicBezTo>
                      <a:pt x="22" y="54"/>
                      <a:pt x="22" y="54"/>
                      <a:pt x="22" y="54"/>
                    </a:cubicBezTo>
                    <a:cubicBezTo>
                      <a:pt x="23" y="56"/>
                      <a:pt x="24" y="59"/>
                      <a:pt x="24" y="61"/>
                    </a:cubicBezTo>
                    <a:cubicBezTo>
                      <a:pt x="26" y="63"/>
                      <a:pt x="26" y="63"/>
                      <a:pt x="26" y="63"/>
                    </a:cubicBezTo>
                    <a:lnTo>
                      <a:pt x="23" y="62"/>
                    </a:lnTo>
                    <a:close/>
                    <a:moveTo>
                      <a:pt x="46" y="54"/>
                    </a:moveTo>
                    <a:cubicBezTo>
                      <a:pt x="45" y="56"/>
                      <a:pt x="45" y="58"/>
                      <a:pt x="44" y="59"/>
                    </a:cubicBezTo>
                    <a:cubicBezTo>
                      <a:pt x="43" y="61"/>
                      <a:pt x="42" y="63"/>
                      <a:pt x="41" y="65"/>
                    </a:cubicBezTo>
                    <a:cubicBezTo>
                      <a:pt x="41" y="65"/>
                      <a:pt x="41" y="65"/>
                      <a:pt x="41" y="65"/>
                    </a:cubicBezTo>
                    <a:cubicBezTo>
                      <a:pt x="40" y="65"/>
                      <a:pt x="40" y="65"/>
                      <a:pt x="40" y="65"/>
                    </a:cubicBezTo>
                    <a:cubicBezTo>
                      <a:pt x="39" y="65"/>
                      <a:pt x="38" y="65"/>
                      <a:pt x="36" y="65"/>
                    </a:cubicBezTo>
                    <a:cubicBezTo>
                      <a:pt x="35" y="65"/>
                      <a:pt x="34" y="65"/>
                      <a:pt x="32" y="65"/>
                    </a:cubicBezTo>
                    <a:cubicBezTo>
                      <a:pt x="32" y="65"/>
                      <a:pt x="32" y="65"/>
                      <a:pt x="32" y="65"/>
                    </a:cubicBezTo>
                    <a:cubicBezTo>
                      <a:pt x="32" y="65"/>
                      <a:pt x="32" y="65"/>
                      <a:pt x="32" y="65"/>
                    </a:cubicBezTo>
                    <a:cubicBezTo>
                      <a:pt x="30" y="63"/>
                      <a:pt x="29" y="61"/>
                      <a:pt x="28" y="59"/>
                    </a:cubicBezTo>
                    <a:cubicBezTo>
                      <a:pt x="28" y="58"/>
                      <a:pt x="27" y="56"/>
                      <a:pt x="27" y="54"/>
                    </a:cubicBezTo>
                    <a:cubicBezTo>
                      <a:pt x="26" y="53"/>
                      <a:pt x="26" y="53"/>
                      <a:pt x="26" y="53"/>
                    </a:cubicBezTo>
                    <a:cubicBezTo>
                      <a:pt x="28" y="52"/>
                      <a:pt x="28" y="52"/>
                      <a:pt x="28" y="52"/>
                    </a:cubicBezTo>
                    <a:cubicBezTo>
                      <a:pt x="30" y="52"/>
                      <a:pt x="33" y="52"/>
                      <a:pt x="36" y="52"/>
                    </a:cubicBezTo>
                    <a:cubicBezTo>
                      <a:pt x="39" y="52"/>
                      <a:pt x="42" y="52"/>
                      <a:pt x="45" y="52"/>
                    </a:cubicBezTo>
                    <a:cubicBezTo>
                      <a:pt x="46" y="53"/>
                      <a:pt x="46" y="53"/>
                      <a:pt x="46" y="53"/>
                    </a:cubicBezTo>
                    <a:lnTo>
                      <a:pt x="46" y="54"/>
                    </a:lnTo>
                    <a:close/>
                    <a:moveTo>
                      <a:pt x="57" y="56"/>
                    </a:moveTo>
                    <a:cubicBezTo>
                      <a:pt x="57" y="56"/>
                      <a:pt x="57" y="56"/>
                      <a:pt x="57" y="57"/>
                    </a:cubicBezTo>
                    <a:cubicBezTo>
                      <a:pt x="55" y="59"/>
                      <a:pt x="52" y="61"/>
                      <a:pt x="50" y="62"/>
                    </a:cubicBezTo>
                    <a:cubicBezTo>
                      <a:pt x="47" y="63"/>
                      <a:pt x="47" y="63"/>
                      <a:pt x="47" y="63"/>
                    </a:cubicBezTo>
                    <a:cubicBezTo>
                      <a:pt x="48" y="61"/>
                      <a:pt x="48" y="61"/>
                      <a:pt x="48" y="61"/>
                    </a:cubicBezTo>
                    <a:cubicBezTo>
                      <a:pt x="49" y="59"/>
                      <a:pt x="50" y="56"/>
                      <a:pt x="50" y="54"/>
                    </a:cubicBezTo>
                    <a:cubicBezTo>
                      <a:pt x="50" y="53"/>
                      <a:pt x="50" y="53"/>
                      <a:pt x="50" y="53"/>
                    </a:cubicBezTo>
                    <a:cubicBezTo>
                      <a:pt x="52" y="53"/>
                      <a:pt x="52" y="53"/>
                      <a:pt x="52" y="53"/>
                    </a:cubicBezTo>
                    <a:cubicBezTo>
                      <a:pt x="53" y="53"/>
                      <a:pt x="55" y="54"/>
                      <a:pt x="57" y="54"/>
                    </a:cubicBezTo>
                    <a:cubicBezTo>
                      <a:pt x="59" y="55"/>
                      <a:pt x="59" y="55"/>
                      <a:pt x="59" y="55"/>
                    </a:cubicBezTo>
                    <a:lnTo>
                      <a:pt x="57" y="56"/>
                    </a:lnTo>
                    <a:close/>
                    <a:moveTo>
                      <a:pt x="65" y="39"/>
                    </a:moveTo>
                    <a:cubicBezTo>
                      <a:pt x="65" y="43"/>
                      <a:pt x="64" y="47"/>
                      <a:pt x="62" y="50"/>
                    </a:cubicBezTo>
                    <a:cubicBezTo>
                      <a:pt x="61" y="51"/>
                      <a:pt x="61" y="51"/>
                      <a:pt x="61" y="51"/>
                    </a:cubicBezTo>
                    <a:cubicBezTo>
                      <a:pt x="60" y="51"/>
                      <a:pt x="60" y="51"/>
                      <a:pt x="60" y="51"/>
                    </a:cubicBezTo>
                    <a:cubicBezTo>
                      <a:pt x="58" y="50"/>
                      <a:pt x="55" y="50"/>
                      <a:pt x="52" y="49"/>
                    </a:cubicBezTo>
                    <a:cubicBezTo>
                      <a:pt x="51" y="49"/>
                      <a:pt x="51" y="49"/>
                      <a:pt x="51" y="49"/>
                    </a:cubicBezTo>
                    <a:cubicBezTo>
                      <a:pt x="52" y="48"/>
                      <a:pt x="52" y="48"/>
                      <a:pt x="52" y="48"/>
                    </a:cubicBezTo>
                    <a:cubicBezTo>
                      <a:pt x="52" y="45"/>
                      <a:pt x="52" y="42"/>
                      <a:pt x="52" y="39"/>
                    </a:cubicBezTo>
                    <a:cubicBezTo>
                      <a:pt x="52" y="38"/>
                      <a:pt x="52" y="38"/>
                      <a:pt x="52" y="38"/>
                    </a:cubicBezTo>
                    <a:cubicBezTo>
                      <a:pt x="53" y="38"/>
                      <a:pt x="53" y="38"/>
                      <a:pt x="53" y="38"/>
                    </a:cubicBezTo>
                    <a:cubicBezTo>
                      <a:pt x="64" y="38"/>
                      <a:pt x="64" y="38"/>
                      <a:pt x="64" y="38"/>
                    </a:cubicBezTo>
                    <a:cubicBezTo>
                      <a:pt x="66" y="38"/>
                      <a:pt x="66" y="38"/>
                      <a:pt x="66" y="38"/>
                    </a:cubicBezTo>
                    <a:lnTo>
                      <a:pt x="65" y="39"/>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grpSp>
        <p:grpSp>
          <p:nvGrpSpPr>
            <p:cNvPr id="16" name="Group 35"/>
            <p:cNvGrpSpPr/>
            <p:nvPr/>
          </p:nvGrpSpPr>
          <p:grpSpPr>
            <a:xfrm>
              <a:off x="1768037" y="1726245"/>
              <a:ext cx="351873" cy="275514"/>
              <a:chOff x="8594725" y="2671763"/>
              <a:chExt cx="536575" cy="401637"/>
            </a:xfrm>
            <a:solidFill>
              <a:schemeClr val="bg1"/>
            </a:solidFill>
          </p:grpSpPr>
          <p:sp>
            <p:nvSpPr>
              <p:cNvPr id="25" name="Freeform 36"/>
              <p:cNvSpPr>
                <a:spLocks/>
              </p:cNvSpPr>
              <p:nvPr/>
            </p:nvSpPr>
            <p:spPr bwMode="auto">
              <a:xfrm>
                <a:off x="8594725" y="2671763"/>
                <a:ext cx="34925" cy="401637"/>
              </a:xfrm>
              <a:custGeom>
                <a:avLst/>
                <a:gdLst>
                  <a:gd name="T0" fmla="*/ 9 w 9"/>
                  <a:gd name="T1" fmla="*/ 102 h 107"/>
                  <a:gd name="T2" fmla="*/ 5 w 9"/>
                  <a:gd name="T3" fmla="*/ 107 h 107"/>
                  <a:gd name="T4" fmla="*/ 5 w 9"/>
                  <a:gd name="T5" fmla="*/ 107 h 107"/>
                  <a:gd name="T6" fmla="*/ 0 w 9"/>
                  <a:gd name="T7" fmla="*/ 102 h 107"/>
                  <a:gd name="T8" fmla="*/ 0 w 9"/>
                  <a:gd name="T9" fmla="*/ 5 h 107"/>
                  <a:gd name="T10" fmla="*/ 5 w 9"/>
                  <a:gd name="T11" fmla="*/ 0 h 107"/>
                  <a:gd name="T12" fmla="*/ 5 w 9"/>
                  <a:gd name="T13" fmla="*/ 0 h 107"/>
                  <a:gd name="T14" fmla="*/ 9 w 9"/>
                  <a:gd name="T15" fmla="*/ 5 h 107"/>
                  <a:gd name="T16" fmla="*/ 9 w 9"/>
                  <a:gd name="T17"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7">
                    <a:moveTo>
                      <a:pt x="9" y="102"/>
                    </a:moveTo>
                    <a:cubicBezTo>
                      <a:pt x="9" y="105"/>
                      <a:pt x="7" y="107"/>
                      <a:pt x="5" y="107"/>
                    </a:cubicBezTo>
                    <a:cubicBezTo>
                      <a:pt x="5" y="107"/>
                      <a:pt x="5" y="107"/>
                      <a:pt x="5" y="107"/>
                    </a:cubicBezTo>
                    <a:cubicBezTo>
                      <a:pt x="2" y="107"/>
                      <a:pt x="0" y="105"/>
                      <a:pt x="0" y="102"/>
                    </a:cubicBezTo>
                    <a:cubicBezTo>
                      <a:pt x="0" y="5"/>
                      <a:pt x="0" y="5"/>
                      <a:pt x="0" y="5"/>
                    </a:cubicBezTo>
                    <a:cubicBezTo>
                      <a:pt x="0" y="2"/>
                      <a:pt x="2" y="0"/>
                      <a:pt x="5" y="0"/>
                    </a:cubicBezTo>
                    <a:cubicBezTo>
                      <a:pt x="5" y="0"/>
                      <a:pt x="5" y="0"/>
                      <a:pt x="5" y="0"/>
                    </a:cubicBezTo>
                    <a:cubicBezTo>
                      <a:pt x="7" y="0"/>
                      <a:pt x="9" y="2"/>
                      <a:pt x="9" y="5"/>
                    </a:cubicBezTo>
                    <a:lnTo>
                      <a:pt x="9" y="10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26" name="Freeform 37"/>
              <p:cNvSpPr>
                <a:spLocks/>
              </p:cNvSpPr>
              <p:nvPr/>
            </p:nvSpPr>
            <p:spPr bwMode="auto">
              <a:xfrm>
                <a:off x="8594725" y="3038475"/>
                <a:ext cx="536575" cy="34925"/>
              </a:xfrm>
              <a:custGeom>
                <a:avLst/>
                <a:gdLst>
                  <a:gd name="T0" fmla="*/ 139 w 143"/>
                  <a:gd name="T1" fmla="*/ 0 h 9"/>
                  <a:gd name="T2" fmla="*/ 143 w 143"/>
                  <a:gd name="T3" fmla="*/ 4 h 9"/>
                  <a:gd name="T4" fmla="*/ 143 w 143"/>
                  <a:gd name="T5" fmla="*/ 4 h 9"/>
                  <a:gd name="T6" fmla="*/ 139 w 143"/>
                  <a:gd name="T7" fmla="*/ 9 h 9"/>
                  <a:gd name="T8" fmla="*/ 5 w 143"/>
                  <a:gd name="T9" fmla="*/ 9 h 9"/>
                  <a:gd name="T10" fmla="*/ 0 w 143"/>
                  <a:gd name="T11" fmla="*/ 4 h 9"/>
                  <a:gd name="T12" fmla="*/ 0 w 143"/>
                  <a:gd name="T13" fmla="*/ 4 h 9"/>
                  <a:gd name="T14" fmla="*/ 5 w 143"/>
                  <a:gd name="T15" fmla="*/ 0 h 9"/>
                  <a:gd name="T16" fmla="*/ 139 w 14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9">
                    <a:moveTo>
                      <a:pt x="139" y="0"/>
                    </a:moveTo>
                    <a:cubicBezTo>
                      <a:pt x="141" y="0"/>
                      <a:pt x="143" y="2"/>
                      <a:pt x="143" y="4"/>
                    </a:cubicBezTo>
                    <a:cubicBezTo>
                      <a:pt x="143" y="4"/>
                      <a:pt x="143" y="4"/>
                      <a:pt x="143" y="4"/>
                    </a:cubicBezTo>
                    <a:cubicBezTo>
                      <a:pt x="143" y="7"/>
                      <a:pt x="141" y="9"/>
                      <a:pt x="139" y="9"/>
                    </a:cubicBezTo>
                    <a:cubicBezTo>
                      <a:pt x="5" y="9"/>
                      <a:pt x="5" y="9"/>
                      <a:pt x="5" y="9"/>
                    </a:cubicBezTo>
                    <a:cubicBezTo>
                      <a:pt x="2" y="9"/>
                      <a:pt x="0" y="7"/>
                      <a:pt x="0" y="4"/>
                    </a:cubicBezTo>
                    <a:cubicBezTo>
                      <a:pt x="0" y="4"/>
                      <a:pt x="0" y="4"/>
                      <a:pt x="0" y="4"/>
                    </a:cubicBezTo>
                    <a:cubicBezTo>
                      <a:pt x="0" y="2"/>
                      <a:pt x="2" y="0"/>
                      <a:pt x="5" y="0"/>
                    </a:cubicBezTo>
                    <a:lnTo>
                      <a:pt x="139"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27" name="Freeform 38"/>
              <p:cNvSpPr>
                <a:spLocks/>
              </p:cNvSpPr>
              <p:nvPr/>
            </p:nvSpPr>
            <p:spPr bwMode="auto">
              <a:xfrm>
                <a:off x="8899525" y="2886075"/>
                <a:ext cx="66675" cy="187325"/>
              </a:xfrm>
              <a:custGeom>
                <a:avLst/>
                <a:gdLst>
                  <a:gd name="T0" fmla="*/ 13 w 18"/>
                  <a:gd name="T1" fmla="*/ 0 h 50"/>
                  <a:gd name="T2" fmla="*/ 5 w 18"/>
                  <a:gd name="T3" fmla="*/ 0 h 50"/>
                  <a:gd name="T4" fmla="*/ 0 w 18"/>
                  <a:gd name="T5" fmla="*/ 5 h 50"/>
                  <a:gd name="T6" fmla="*/ 0 w 18"/>
                  <a:gd name="T7" fmla="*/ 50 h 50"/>
                  <a:gd name="T8" fmla="*/ 18 w 18"/>
                  <a:gd name="T9" fmla="*/ 50 h 50"/>
                  <a:gd name="T10" fmla="*/ 18 w 18"/>
                  <a:gd name="T11" fmla="*/ 5 h 50"/>
                  <a:gd name="T12" fmla="*/ 13 w 1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8" h="50">
                    <a:moveTo>
                      <a:pt x="13" y="0"/>
                    </a:moveTo>
                    <a:cubicBezTo>
                      <a:pt x="5" y="0"/>
                      <a:pt x="5" y="0"/>
                      <a:pt x="5" y="0"/>
                    </a:cubicBezTo>
                    <a:cubicBezTo>
                      <a:pt x="2" y="0"/>
                      <a:pt x="0" y="2"/>
                      <a:pt x="0" y="5"/>
                    </a:cubicBezTo>
                    <a:cubicBezTo>
                      <a:pt x="0" y="50"/>
                      <a:pt x="0" y="50"/>
                      <a:pt x="0" y="50"/>
                    </a:cubicBezTo>
                    <a:cubicBezTo>
                      <a:pt x="18" y="50"/>
                      <a:pt x="18" y="50"/>
                      <a:pt x="18" y="50"/>
                    </a:cubicBezTo>
                    <a:cubicBezTo>
                      <a:pt x="18" y="5"/>
                      <a:pt x="18" y="5"/>
                      <a:pt x="18" y="5"/>
                    </a:cubicBezTo>
                    <a:cubicBezTo>
                      <a:pt x="18" y="2"/>
                      <a:pt x="16"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28" name="Freeform 39"/>
              <p:cNvSpPr>
                <a:spLocks/>
              </p:cNvSpPr>
              <p:nvPr/>
            </p:nvSpPr>
            <p:spPr bwMode="auto">
              <a:xfrm>
                <a:off x="8789988" y="2828925"/>
                <a:ext cx="63500" cy="244475"/>
              </a:xfrm>
              <a:custGeom>
                <a:avLst/>
                <a:gdLst>
                  <a:gd name="T0" fmla="*/ 12 w 17"/>
                  <a:gd name="T1" fmla="*/ 0 h 65"/>
                  <a:gd name="T2" fmla="*/ 4 w 17"/>
                  <a:gd name="T3" fmla="*/ 0 h 65"/>
                  <a:gd name="T4" fmla="*/ 0 w 17"/>
                  <a:gd name="T5" fmla="*/ 4 h 65"/>
                  <a:gd name="T6" fmla="*/ 0 w 17"/>
                  <a:gd name="T7" fmla="*/ 65 h 65"/>
                  <a:gd name="T8" fmla="*/ 17 w 17"/>
                  <a:gd name="T9" fmla="*/ 65 h 65"/>
                  <a:gd name="T10" fmla="*/ 17 w 17"/>
                  <a:gd name="T11" fmla="*/ 4 h 65"/>
                  <a:gd name="T12" fmla="*/ 12 w 1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17" h="65">
                    <a:moveTo>
                      <a:pt x="12" y="0"/>
                    </a:moveTo>
                    <a:cubicBezTo>
                      <a:pt x="4" y="0"/>
                      <a:pt x="4" y="0"/>
                      <a:pt x="4" y="0"/>
                    </a:cubicBezTo>
                    <a:cubicBezTo>
                      <a:pt x="2" y="0"/>
                      <a:pt x="0" y="2"/>
                      <a:pt x="0" y="4"/>
                    </a:cubicBezTo>
                    <a:cubicBezTo>
                      <a:pt x="0" y="65"/>
                      <a:pt x="0" y="65"/>
                      <a:pt x="0" y="65"/>
                    </a:cubicBezTo>
                    <a:cubicBezTo>
                      <a:pt x="17" y="65"/>
                      <a:pt x="17" y="65"/>
                      <a:pt x="17" y="65"/>
                    </a:cubicBezTo>
                    <a:cubicBezTo>
                      <a:pt x="17" y="4"/>
                      <a:pt x="17" y="4"/>
                      <a:pt x="17" y="4"/>
                    </a:cubicBezTo>
                    <a:cubicBezTo>
                      <a:pt x="17" y="2"/>
                      <a:pt x="15" y="0"/>
                      <a:pt x="12"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29" name="Freeform 40"/>
              <p:cNvSpPr>
                <a:spLocks/>
              </p:cNvSpPr>
              <p:nvPr/>
            </p:nvSpPr>
            <p:spPr bwMode="auto">
              <a:xfrm>
                <a:off x="9010650" y="2790825"/>
                <a:ext cx="65088" cy="282575"/>
              </a:xfrm>
              <a:custGeom>
                <a:avLst/>
                <a:gdLst>
                  <a:gd name="T0" fmla="*/ 13 w 17"/>
                  <a:gd name="T1" fmla="*/ 0 h 75"/>
                  <a:gd name="T2" fmla="*/ 5 w 17"/>
                  <a:gd name="T3" fmla="*/ 0 h 75"/>
                  <a:gd name="T4" fmla="*/ 0 w 17"/>
                  <a:gd name="T5" fmla="*/ 4 h 75"/>
                  <a:gd name="T6" fmla="*/ 0 w 17"/>
                  <a:gd name="T7" fmla="*/ 75 h 75"/>
                  <a:gd name="T8" fmla="*/ 17 w 17"/>
                  <a:gd name="T9" fmla="*/ 75 h 75"/>
                  <a:gd name="T10" fmla="*/ 17 w 17"/>
                  <a:gd name="T11" fmla="*/ 4 h 75"/>
                  <a:gd name="T12" fmla="*/ 13 w 17"/>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7" h="75">
                    <a:moveTo>
                      <a:pt x="13" y="0"/>
                    </a:moveTo>
                    <a:cubicBezTo>
                      <a:pt x="5" y="0"/>
                      <a:pt x="5" y="0"/>
                      <a:pt x="5" y="0"/>
                    </a:cubicBezTo>
                    <a:cubicBezTo>
                      <a:pt x="2" y="0"/>
                      <a:pt x="0" y="2"/>
                      <a:pt x="0" y="4"/>
                    </a:cubicBezTo>
                    <a:cubicBezTo>
                      <a:pt x="0" y="75"/>
                      <a:pt x="0" y="75"/>
                      <a:pt x="0" y="75"/>
                    </a:cubicBezTo>
                    <a:cubicBezTo>
                      <a:pt x="17" y="75"/>
                      <a:pt x="17" y="75"/>
                      <a:pt x="17" y="75"/>
                    </a:cubicBezTo>
                    <a:cubicBezTo>
                      <a:pt x="17" y="4"/>
                      <a:pt x="17" y="4"/>
                      <a:pt x="17" y="4"/>
                    </a:cubicBezTo>
                    <a:cubicBezTo>
                      <a:pt x="17" y="2"/>
                      <a:pt x="15"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0" name="Freeform 41"/>
              <p:cNvSpPr>
                <a:spLocks/>
              </p:cNvSpPr>
              <p:nvPr/>
            </p:nvSpPr>
            <p:spPr bwMode="auto">
              <a:xfrm>
                <a:off x="8677275" y="2944813"/>
                <a:ext cx="63500" cy="128587"/>
              </a:xfrm>
              <a:custGeom>
                <a:avLst/>
                <a:gdLst>
                  <a:gd name="T0" fmla="*/ 13 w 17"/>
                  <a:gd name="T1" fmla="*/ 0 h 34"/>
                  <a:gd name="T2" fmla="*/ 4 w 17"/>
                  <a:gd name="T3" fmla="*/ 0 h 34"/>
                  <a:gd name="T4" fmla="*/ 0 w 17"/>
                  <a:gd name="T5" fmla="*/ 5 h 34"/>
                  <a:gd name="T6" fmla="*/ 0 w 17"/>
                  <a:gd name="T7" fmla="*/ 34 h 34"/>
                  <a:gd name="T8" fmla="*/ 17 w 17"/>
                  <a:gd name="T9" fmla="*/ 34 h 34"/>
                  <a:gd name="T10" fmla="*/ 17 w 17"/>
                  <a:gd name="T11" fmla="*/ 5 h 34"/>
                  <a:gd name="T12" fmla="*/ 13 w 17"/>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3" y="0"/>
                    </a:moveTo>
                    <a:cubicBezTo>
                      <a:pt x="4" y="0"/>
                      <a:pt x="4" y="0"/>
                      <a:pt x="4" y="0"/>
                    </a:cubicBezTo>
                    <a:cubicBezTo>
                      <a:pt x="2" y="0"/>
                      <a:pt x="0" y="2"/>
                      <a:pt x="0" y="5"/>
                    </a:cubicBezTo>
                    <a:cubicBezTo>
                      <a:pt x="0" y="34"/>
                      <a:pt x="0" y="34"/>
                      <a:pt x="0" y="34"/>
                    </a:cubicBezTo>
                    <a:cubicBezTo>
                      <a:pt x="17" y="34"/>
                      <a:pt x="17" y="34"/>
                      <a:pt x="17" y="34"/>
                    </a:cubicBezTo>
                    <a:cubicBezTo>
                      <a:pt x="17" y="5"/>
                      <a:pt x="17" y="5"/>
                      <a:pt x="17" y="5"/>
                    </a:cubicBezTo>
                    <a:cubicBezTo>
                      <a:pt x="17" y="2"/>
                      <a:pt x="15"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1" name="Freeform 42"/>
              <p:cNvSpPr>
                <a:spLocks/>
              </p:cNvSpPr>
              <p:nvPr/>
            </p:nvSpPr>
            <p:spPr bwMode="auto">
              <a:xfrm>
                <a:off x="8682038" y="2732088"/>
                <a:ext cx="134938" cy="153987"/>
              </a:xfrm>
              <a:custGeom>
                <a:avLst/>
                <a:gdLst>
                  <a:gd name="T0" fmla="*/ 85 w 85"/>
                  <a:gd name="T1" fmla="*/ 14 h 97"/>
                  <a:gd name="T2" fmla="*/ 14 w 85"/>
                  <a:gd name="T3" fmla="*/ 97 h 97"/>
                  <a:gd name="T4" fmla="*/ 0 w 85"/>
                  <a:gd name="T5" fmla="*/ 82 h 97"/>
                  <a:gd name="T6" fmla="*/ 68 w 85"/>
                  <a:gd name="T7" fmla="*/ 0 h 97"/>
                  <a:gd name="T8" fmla="*/ 85 w 85"/>
                  <a:gd name="T9" fmla="*/ 14 h 97"/>
                </a:gdLst>
                <a:ahLst/>
                <a:cxnLst>
                  <a:cxn ang="0">
                    <a:pos x="T0" y="T1"/>
                  </a:cxn>
                  <a:cxn ang="0">
                    <a:pos x="T2" y="T3"/>
                  </a:cxn>
                  <a:cxn ang="0">
                    <a:pos x="T4" y="T5"/>
                  </a:cxn>
                  <a:cxn ang="0">
                    <a:pos x="T6" y="T7"/>
                  </a:cxn>
                  <a:cxn ang="0">
                    <a:pos x="T8" y="T9"/>
                  </a:cxn>
                </a:cxnLst>
                <a:rect l="0" t="0" r="r" b="b"/>
                <a:pathLst>
                  <a:path w="85" h="97">
                    <a:moveTo>
                      <a:pt x="85" y="14"/>
                    </a:moveTo>
                    <a:lnTo>
                      <a:pt x="14" y="97"/>
                    </a:lnTo>
                    <a:lnTo>
                      <a:pt x="0" y="82"/>
                    </a:lnTo>
                    <a:lnTo>
                      <a:pt x="68" y="0"/>
                    </a:lnTo>
                    <a:lnTo>
                      <a:pt x="85" y="14"/>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2" name="Freeform 43"/>
              <p:cNvSpPr>
                <a:spLocks/>
              </p:cNvSpPr>
              <p:nvPr/>
            </p:nvSpPr>
            <p:spPr bwMode="auto">
              <a:xfrm>
                <a:off x="8789988" y="2709863"/>
                <a:ext cx="168275" cy="152400"/>
              </a:xfrm>
              <a:custGeom>
                <a:avLst/>
                <a:gdLst>
                  <a:gd name="T0" fmla="*/ 92 w 106"/>
                  <a:gd name="T1" fmla="*/ 96 h 96"/>
                  <a:gd name="T2" fmla="*/ 0 w 106"/>
                  <a:gd name="T3" fmla="*/ 16 h 96"/>
                  <a:gd name="T4" fmla="*/ 14 w 106"/>
                  <a:gd name="T5" fmla="*/ 0 h 96"/>
                  <a:gd name="T6" fmla="*/ 106 w 106"/>
                  <a:gd name="T7" fmla="*/ 80 h 96"/>
                  <a:gd name="T8" fmla="*/ 92 w 106"/>
                  <a:gd name="T9" fmla="*/ 96 h 96"/>
                </a:gdLst>
                <a:ahLst/>
                <a:cxnLst>
                  <a:cxn ang="0">
                    <a:pos x="T0" y="T1"/>
                  </a:cxn>
                  <a:cxn ang="0">
                    <a:pos x="T2" y="T3"/>
                  </a:cxn>
                  <a:cxn ang="0">
                    <a:pos x="T4" y="T5"/>
                  </a:cxn>
                  <a:cxn ang="0">
                    <a:pos x="T6" y="T7"/>
                  </a:cxn>
                  <a:cxn ang="0">
                    <a:pos x="T8" y="T9"/>
                  </a:cxn>
                </a:cxnLst>
                <a:rect l="0" t="0" r="r" b="b"/>
                <a:pathLst>
                  <a:path w="106" h="96">
                    <a:moveTo>
                      <a:pt x="92" y="96"/>
                    </a:moveTo>
                    <a:lnTo>
                      <a:pt x="0" y="16"/>
                    </a:lnTo>
                    <a:lnTo>
                      <a:pt x="14" y="0"/>
                    </a:lnTo>
                    <a:lnTo>
                      <a:pt x="106" y="80"/>
                    </a:lnTo>
                    <a:lnTo>
                      <a:pt x="92" y="9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3" name="Freeform 44"/>
              <p:cNvSpPr>
                <a:spLocks/>
              </p:cNvSpPr>
              <p:nvPr/>
            </p:nvSpPr>
            <p:spPr bwMode="auto">
              <a:xfrm>
                <a:off x="8910638" y="2697163"/>
                <a:ext cx="149225" cy="161925"/>
              </a:xfrm>
              <a:custGeom>
                <a:avLst/>
                <a:gdLst>
                  <a:gd name="T0" fmla="*/ 94 w 94"/>
                  <a:gd name="T1" fmla="*/ 15 h 102"/>
                  <a:gd name="T2" fmla="*/ 16 w 94"/>
                  <a:gd name="T3" fmla="*/ 102 h 102"/>
                  <a:gd name="T4" fmla="*/ 0 w 94"/>
                  <a:gd name="T5" fmla="*/ 88 h 102"/>
                  <a:gd name="T6" fmla="*/ 78 w 94"/>
                  <a:gd name="T7" fmla="*/ 0 h 102"/>
                  <a:gd name="T8" fmla="*/ 94 w 94"/>
                  <a:gd name="T9" fmla="*/ 15 h 102"/>
                </a:gdLst>
                <a:ahLst/>
                <a:cxnLst>
                  <a:cxn ang="0">
                    <a:pos x="T0" y="T1"/>
                  </a:cxn>
                  <a:cxn ang="0">
                    <a:pos x="T2" y="T3"/>
                  </a:cxn>
                  <a:cxn ang="0">
                    <a:pos x="T4" y="T5"/>
                  </a:cxn>
                  <a:cxn ang="0">
                    <a:pos x="T6" y="T7"/>
                  </a:cxn>
                  <a:cxn ang="0">
                    <a:pos x="T8" y="T9"/>
                  </a:cxn>
                </a:cxnLst>
                <a:rect l="0" t="0" r="r" b="b"/>
                <a:pathLst>
                  <a:path w="94" h="102">
                    <a:moveTo>
                      <a:pt x="94" y="15"/>
                    </a:moveTo>
                    <a:lnTo>
                      <a:pt x="16" y="102"/>
                    </a:lnTo>
                    <a:lnTo>
                      <a:pt x="0" y="88"/>
                    </a:lnTo>
                    <a:lnTo>
                      <a:pt x="78" y="0"/>
                    </a:lnTo>
                    <a:lnTo>
                      <a:pt x="94" y="1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sp>
            <p:nvSpPr>
              <p:cNvPr id="34" name="Freeform 45"/>
              <p:cNvSpPr>
                <a:spLocks/>
              </p:cNvSpPr>
              <p:nvPr/>
            </p:nvSpPr>
            <p:spPr bwMode="auto">
              <a:xfrm>
                <a:off x="8993188" y="2679700"/>
                <a:ext cx="82550" cy="82550"/>
              </a:xfrm>
              <a:custGeom>
                <a:avLst/>
                <a:gdLst>
                  <a:gd name="T0" fmla="*/ 19 w 22"/>
                  <a:gd name="T1" fmla="*/ 0 h 22"/>
                  <a:gd name="T2" fmla="*/ 22 w 22"/>
                  <a:gd name="T3" fmla="*/ 2 h 22"/>
                  <a:gd name="T4" fmla="*/ 21 w 22"/>
                  <a:gd name="T5" fmla="*/ 8 h 22"/>
                  <a:gd name="T6" fmla="*/ 19 w 22"/>
                  <a:gd name="T7" fmla="*/ 14 h 22"/>
                  <a:gd name="T8" fmla="*/ 18 w 22"/>
                  <a:gd name="T9" fmla="*/ 20 h 22"/>
                  <a:gd name="T10" fmla="*/ 15 w 22"/>
                  <a:gd name="T11" fmla="*/ 21 h 22"/>
                  <a:gd name="T12" fmla="*/ 10 w 22"/>
                  <a:gd name="T13" fmla="*/ 17 h 22"/>
                  <a:gd name="T14" fmla="*/ 5 w 22"/>
                  <a:gd name="T15" fmla="*/ 13 h 22"/>
                  <a:gd name="T16" fmla="*/ 1 w 22"/>
                  <a:gd name="T17" fmla="*/ 9 h 22"/>
                  <a:gd name="T18" fmla="*/ 2 w 22"/>
                  <a:gd name="T19" fmla="*/ 6 h 22"/>
                  <a:gd name="T20" fmla="*/ 7 w 22"/>
                  <a:gd name="T21" fmla="*/ 4 h 22"/>
                  <a:gd name="T22" fmla="*/ 14 w 22"/>
                  <a:gd name="T23" fmla="*/ 2 h 22"/>
                  <a:gd name="T24" fmla="*/ 19 w 22"/>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2">
                    <a:moveTo>
                      <a:pt x="19" y="0"/>
                    </a:moveTo>
                    <a:cubicBezTo>
                      <a:pt x="21" y="0"/>
                      <a:pt x="22" y="1"/>
                      <a:pt x="22" y="2"/>
                    </a:cubicBezTo>
                    <a:cubicBezTo>
                      <a:pt x="21" y="8"/>
                      <a:pt x="21" y="8"/>
                      <a:pt x="21" y="8"/>
                    </a:cubicBezTo>
                    <a:cubicBezTo>
                      <a:pt x="20" y="10"/>
                      <a:pt x="20" y="13"/>
                      <a:pt x="19" y="14"/>
                    </a:cubicBezTo>
                    <a:cubicBezTo>
                      <a:pt x="18" y="20"/>
                      <a:pt x="18" y="20"/>
                      <a:pt x="18" y="20"/>
                    </a:cubicBezTo>
                    <a:cubicBezTo>
                      <a:pt x="18" y="22"/>
                      <a:pt x="16" y="22"/>
                      <a:pt x="15" y="21"/>
                    </a:cubicBezTo>
                    <a:cubicBezTo>
                      <a:pt x="10" y="17"/>
                      <a:pt x="10" y="17"/>
                      <a:pt x="10" y="17"/>
                    </a:cubicBezTo>
                    <a:cubicBezTo>
                      <a:pt x="9" y="16"/>
                      <a:pt x="7" y="14"/>
                      <a:pt x="5" y="13"/>
                    </a:cubicBezTo>
                    <a:cubicBezTo>
                      <a:pt x="1" y="9"/>
                      <a:pt x="1" y="9"/>
                      <a:pt x="1" y="9"/>
                    </a:cubicBezTo>
                    <a:cubicBezTo>
                      <a:pt x="0" y="8"/>
                      <a:pt x="0" y="6"/>
                      <a:pt x="2" y="6"/>
                    </a:cubicBezTo>
                    <a:cubicBezTo>
                      <a:pt x="7" y="4"/>
                      <a:pt x="7" y="4"/>
                      <a:pt x="7" y="4"/>
                    </a:cubicBezTo>
                    <a:cubicBezTo>
                      <a:pt x="9" y="3"/>
                      <a:pt x="12" y="2"/>
                      <a:pt x="14" y="2"/>
                    </a:cubicBezTo>
                    <a:lnTo>
                      <a:pt x="19"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endParaRPr>
              </a:p>
            </p:txBody>
          </p:sp>
        </p:grpSp>
        <p:sp>
          <p:nvSpPr>
            <p:cNvPr id="17" name="TextBox 46"/>
            <p:cNvSpPr txBox="1"/>
            <p:nvPr/>
          </p:nvSpPr>
          <p:spPr>
            <a:xfrm>
              <a:off x="456211" y="2458819"/>
              <a:ext cx="1201601" cy="295369"/>
            </a:xfrm>
            <a:prstGeom prst="rect">
              <a:avLst/>
            </a:prstGeom>
            <a:noFill/>
          </p:spPr>
          <p:txBody>
            <a:bodyPr wrap="square" rtlCol="0">
              <a:spAutoFit/>
            </a:bodyPr>
            <a:lstStyle/>
            <a:p>
              <a:r>
                <a:rPr lang="en-US" sz="2000" smtClean="0">
                  <a:solidFill>
                    <a:schemeClr val="bg1">
                      <a:lumMod val="50000"/>
                    </a:schemeClr>
                  </a:solidFill>
                  <a:latin typeface="+mj-lt"/>
                </a:rPr>
                <a:t>SAMPLE TEXT</a:t>
              </a:r>
              <a:endParaRPr lang="en-US" sz="2000">
                <a:solidFill>
                  <a:schemeClr val="bg1">
                    <a:lumMod val="50000"/>
                  </a:schemeClr>
                </a:solidFill>
                <a:latin typeface="+mj-lt"/>
              </a:endParaRPr>
            </a:p>
          </p:txBody>
        </p:sp>
        <p:sp>
          <p:nvSpPr>
            <p:cNvPr id="18" name="Rectangle 47"/>
            <p:cNvSpPr/>
            <p:nvPr/>
          </p:nvSpPr>
          <p:spPr>
            <a:xfrm>
              <a:off x="460209" y="2763619"/>
              <a:ext cx="2040293" cy="545296"/>
            </a:xfrm>
            <a:prstGeom prst="rect">
              <a:avLst/>
            </a:prstGeom>
          </p:spPr>
          <p:txBody>
            <a:bodyPr wrap="square">
              <a:spAutoFit/>
            </a:bodyPr>
            <a:lstStyle/>
            <a:p>
              <a:pPr algn="just"/>
              <a:r>
                <a:rPr lang="en-US" sz="1400">
                  <a:solidFill>
                    <a:schemeClr val="bg1">
                      <a:lumMod val="50000"/>
                    </a:schemeClr>
                  </a:solidFill>
                </a:rPr>
                <a:t>Lorem </a:t>
              </a:r>
              <a:r>
                <a:rPr lang="en-US" sz="1400" smtClean="0">
                  <a:solidFill>
                    <a:schemeClr val="bg1">
                      <a:lumMod val="50000"/>
                    </a:schemeClr>
                  </a:solidFill>
                </a:rPr>
                <a:t>Ipsum and simply </a:t>
              </a:r>
              <a:r>
                <a:rPr lang="en-US" sz="1400">
                  <a:solidFill>
                    <a:schemeClr val="bg1">
                      <a:lumMod val="50000"/>
                    </a:schemeClr>
                  </a:solidFill>
                </a:rPr>
                <a:t>dummy text </a:t>
              </a:r>
              <a:r>
                <a:rPr lang="en-US" sz="1400" smtClean="0">
                  <a:solidFill>
                    <a:schemeClr val="bg1">
                      <a:lumMod val="50000"/>
                    </a:schemeClr>
                  </a:solidFill>
                </a:rPr>
                <a:t>of and </a:t>
              </a:r>
              <a:r>
                <a:rPr lang="en-US" sz="1400">
                  <a:solidFill>
                    <a:schemeClr val="bg1">
                      <a:lumMod val="50000"/>
                    </a:schemeClr>
                  </a:solidFill>
                </a:rPr>
                <a:t>the printing and </a:t>
              </a:r>
              <a:r>
                <a:rPr lang="en-US" sz="1400" smtClean="0">
                  <a:solidFill>
                    <a:schemeClr val="bg1">
                      <a:lumMod val="50000"/>
                    </a:schemeClr>
                  </a:solidFill>
                </a:rPr>
                <a:t>typesetting. </a:t>
              </a:r>
              <a:endParaRPr lang="en-US" sz="1400">
                <a:solidFill>
                  <a:schemeClr val="bg1">
                    <a:lumMod val="50000"/>
                  </a:schemeClr>
                </a:solidFill>
              </a:endParaRPr>
            </a:p>
          </p:txBody>
        </p:sp>
        <p:sp>
          <p:nvSpPr>
            <p:cNvPr id="19" name="TextBox 48"/>
            <p:cNvSpPr txBox="1"/>
            <p:nvPr/>
          </p:nvSpPr>
          <p:spPr>
            <a:xfrm>
              <a:off x="2518640" y="2876550"/>
              <a:ext cx="1201601" cy="295369"/>
            </a:xfrm>
            <a:prstGeom prst="rect">
              <a:avLst/>
            </a:prstGeom>
            <a:noFill/>
          </p:spPr>
          <p:txBody>
            <a:bodyPr wrap="square" rtlCol="0">
              <a:spAutoFit/>
            </a:bodyPr>
            <a:lstStyle/>
            <a:p>
              <a:r>
                <a:rPr lang="en-US" sz="2000" smtClean="0">
                  <a:solidFill>
                    <a:schemeClr val="bg1">
                      <a:lumMod val="50000"/>
                    </a:schemeClr>
                  </a:solidFill>
                  <a:latin typeface="+mj-lt"/>
                </a:rPr>
                <a:t>SAMPLE TEXT</a:t>
              </a:r>
              <a:endParaRPr lang="en-US" sz="2000">
                <a:solidFill>
                  <a:schemeClr val="bg1">
                    <a:lumMod val="50000"/>
                  </a:schemeClr>
                </a:solidFill>
                <a:latin typeface="+mj-lt"/>
              </a:endParaRPr>
            </a:p>
          </p:txBody>
        </p:sp>
        <p:sp>
          <p:nvSpPr>
            <p:cNvPr id="20" name="Rectangle 49"/>
            <p:cNvSpPr/>
            <p:nvPr/>
          </p:nvSpPr>
          <p:spPr>
            <a:xfrm>
              <a:off x="2522638" y="3181350"/>
              <a:ext cx="2040293" cy="545296"/>
            </a:xfrm>
            <a:prstGeom prst="rect">
              <a:avLst/>
            </a:prstGeom>
          </p:spPr>
          <p:txBody>
            <a:bodyPr wrap="square">
              <a:spAutoFit/>
            </a:bodyPr>
            <a:lstStyle/>
            <a:p>
              <a:pPr algn="just"/>
              <a:r>
                <a:rPr lang="en-US" sz="1400">
                  <a:solidFill>
                    <a:schemeClr val="bg1">
                      <a:lumMod val="50000"/>
                    </a:schemeClr>
                  </a:solidFill>
                </a:rPr>
                <a:t>Lorem </a:t>
              </a:r>
              <a:r>
                <a:rPr lang="en-US" sz="1400" smtClean="0">
                  <a:solidFill>
                    <a:schemeClr val="bg1">
                      <a:lumMod val="50000"/>
                    </a:schemeClr>
                  </a:solidFill>
                </a:rPr>
                <a:t>Ipsum and simply </a:t>
              </a:r>
              <a:r>
                <a:rPr lang="en-US" sz="1400">
                  <a:solidFill>
                    <a:schemeClr val="bg1">
                      <a:lumMod val="50000"/>
                    </a:schemeClr>
                  </a:solidFill>
                </a:rPr>
                <a:t>dummy text </a:t>
              </a:r>
              <a:r>
                <a:rPr lang="en-US" sz="1400" smtClean="0">
                  <a:solidFill>
                    <a:schemeClr val="bg1">
                      <a:lumMod val="50000"/>
                    </a:schemeClr>
                  </a:solidFill>
                </a:rPr>
                <a:t>of and </a:t>
              </a:r>
              <a:r>
                <a:rPr lang="en-US" sz="1400">
                  <a:solidFill>
                    <a:schemeClr val="bg1">
                      <a:lumMod val="50000"/>
                    </a:schemeClr>
                  </a:solidFill>
                </a:rPr>
                <a:t>the printing and </a:t>
              </a:r>
              <a:r>
                <a:rPr lang="en-US" sz="1400" smtClean="0">
                  <a:solidFill>
                    <a:schemeClr val="bg1">
                      <a:lumMod val="50000"/>
                    </a:schemeClr>
                  </a:solidFill>
                </a:rPr>
                <a:t>typesetting. </a:t>
              </a:r>
              <a:endParaRPr lang="en-US" sz="1400">
                <a:solidFill>
                  <a:schemeClr val="bg1">
                    <a:lumMod val="50000"/>
                  </a:schemeClr>
                </a:solidFill>
              </a:endParaRPr>
            </a:p>
          </p:txBody>
        </p:sp>
        <p:sp>
          <p:nvSpPr>
            <p:cNvPr id="21" name="TextBox 50"/>
            <p:cNvSpPr txBox="1"/>
            <p:nvPr/>
          </p:nvSpPr>
          <p:spPr>
            <a:xfrm>
              <a:off x="4581069" y="3333750"/>
              <a:ext cx="1201601" cy="295369"/>
            </a:xfrm>
            <a:prstGeom prst="rect">
              <a:avLst/>
            </a:prstGeom>
            <a:noFill/>
          </p:spPr>
          <p:txBody>
            <a:bodyPr wrap="square" rtlCol="0">
              <a:spAutoFit/>
            </a:bodyPr>
            <a:lstStyle/>
            <a:p>
              <a:r>
                <a:rPr lang="en-US" sz="2000" smtClean="0">
                  <a:solidFill>
                    <a:schemeClr val="bg1">
                      <a:lumMod val="50000"/>
                    </a:schemeClr>
                  </a:solidFill>
                  <a:latin typeface="+mj-lt"/>
                </a:rPr>
                <a:t>SAMPLE TEXT</a:t>
              </a:r>
              <a:endParaRPr lang="en-US" sz="2000">
                <a:solidFill>
                  <a:schemeClr val="bg1">
                    <a:lumMod val="50000"/>
                  </a:schemeClr>
                </a:solidFill>
                <a:latin typeface="+mj-lt"/>
              </a:endParaRPr>
            </a:p>
          </p:txBody>
        </p:sp>
        <p:sp>
          <p:nvSpPr>
            <p:cNvPr id="22" name="Rectangle 51"/>
            <p:cNvSpPr/>
            <p:nvPr/>
          </p:nvSpPr>
          <p:spPr>
            <a:xfrm>
              <a:off x="4585067" y="3638550"/>
              <a:ext cx="2040293" cy="545296"/>
            </a:xfrm>
            <a:prstGeom prst="rect">
              <a:avLst/>
            </a:prstGeom>
          </p:spPr>
          <p:txBody>
            <a:bodyPr wrap="square">
              <a:spAutoFit/>
            </a:bodyPr>
            <a:lstStyle/>
            <a:p>
              <a:pPr algn="just"/>
              <a:r>
                <a:rPr lang="en-US" sz="1400">
                  <a:solidFill>
                    <a:schemeClr val="bg1">
                      <a:lumMod val="50000"/>
                    </a:schemeClr>
                  </a:solidFill>
                </a:rPr>
                <a:t>Lorem </a:t>
              </a:r>
              <a:r>
                <a:rPr lang="en-US" sz="1400" smtClean="0">
                  <a:solidFill>
                    <a:schemeClr val="bg1">
                      <a:lumMod val="50000"/>
                    </a:schemeClr>
                  </a:solidFill>
                </a:rPr>
                <a:t>Ipsum and simply </a:t>
              </a:r>
              <a:r>
                <a:rPr lang="en-US" sz="1400">
                  <a:solidFill>
                    <a:schemeClr val="bg1">
                      <a:lumMod val="50000"/>
                    </a:schemeClr>
                  </a:solidFill>
                </a:rPr>
                <a:t>dummy text </a:t>
              </a:r>
              <a:r>
                <a:rPr lang="en-US" sz="1400" smtClean="0">
                  <a:solidFill>
                    <a:schemeClr val="bg1">
                      <a:lumMod val="50000"/>
                    </a:schemeClr>
                  </a:solidFill>
                </a:rPr>
                <a:t>of and </a:t>
              </a:r>
              <a:r>
                <a:rPr lang="en-US" sz="1400">
                  <a:solidFill>
                    <a:schemeClr val="bg1">
                      <a:lumMod val="50000"/>
                    </a:schemeClr>
                  </a:solidFill>
                </a:rPr>
                <a:t>the printing and </a:t>
              </a:r>
              <a:r>
                <a:rPr lang="en-US" sz="1400" smtClean="0">
                  <a:solidFill>
                    <a:schemeClr val="bg1">
                      <a:lumMod val="50000"/>
                    </a:schemeClr>
                  </a:solidFill>
                </a:rPr>
                <a:t>typesetting. </a:t>
              </a:r>
              <a:endParaRPr lang="en-US" sz="1400">
                <a:solidFill>
                  <a:schemeClr val="bg1">
                    <a:lumMod val="50000"/>
                  </a:schemeClr>
                </a:solidFill>
              </a:endParaRPr>
            </a:p>
          </p:txBody>
        </p:sp>
        <p:sp>
          <p:nvSpPr>
            <p:cNvPr id="23" name="TextBox 52"/>
            <p:cNvSpPr txBox="1"/>
            <p:nvPr/>
          </p:nvSpPr>
          <p:spPr>
            <a:xfrm>
              <a:off x="6643498" y="3754219"/>
              <a:ext cx="1201601" cy="295369"/>
            </a:xfrm>
            <a:prstGeom prst="rect">
              <a:avLst/>
            </a:prstGeom>
            <a:noFill/>
          </p:spPr>
          <p:txBody>
            <a:bodyPr wrap="square" rtlCol="0">
              <a:spAutoFit/>
            </a:bodyPr>
            <a:lstStyle/>
            <a:p>
              <a:r>
                <a:rPr lang="en-US" sz="2000" smtClean="0">
                  <a:solidFill>
                    <a:schemeClr val="bg1">
                      <a:lumMod val="50000"/>
                    </a:schemeClr>
                  </a:solidFill>
                  <a:latin typeface="+mj-lt"/>
                </a:rPr>
                <a:t>SAMPLE TEXT</a:t>
              </a:r>
              <a:endParaRPr lang="en-US" sz="2000">
                <a:solidFill>
                  <a:schemeClr val="bg1">
                    <a:lumMod val="50000"/>
                  </a:schemeClr>
                </a:solidFill>
                <a:latin typeface="+mj-lt"/>
              </a:endParaRPr>
            </a:p>
          </p:txBody>
        </p:sp>
        <p:sp>
          <p:nvSpPr>
            <p:cNvPr id="24" name="Rectangle 53"/>
            <p:cNvSpPr/>
            <p:nvPr/>
          </p:nvSpPr>
          <p:spPr>
            <a:xfrm>
              <a:off x="6647496" y="4059019"/>
              <a:ext cx="2040293" cy="545296"/>
            </a:xfrm>
            <a:prstGeom prst="rect">
              <a:avLst/>
            </a:prstGeom>
          </p:spPr>
          <p:txBody>
            <a:bodyPr wrap="square">
              <a:spAutoFit/>
            </a:bodyPr>
            <a:lstStyle/>
            <a:p>
              <a:pPr algn="just"/>
              <a:r>
                <a:rPr lang="en-US" sz="1400">
                  <a:solidFill>
                    <a:schemeClr val="bg1">
                      <a:lumMod val="50000"/>
                    </a:schemeClr>
                  </a:solidFill>
                </a:rPr>
                <a:t>Lorem </a:t>
              </a:r>
              <a:r>
                <a:rPr lang="en-US" sz="1400" smtClean="0">
                  <a:solidFill>
                    <a:schemeClr val="bg1">
                      <a:lumMod val="50000"/>
                    </a:schemeClr>
                  </a:solidFill>
                </a:rPr>
                <a:t>Ipsum and simply </a:t>
              </a:r>
              <a:r>
                <a:rPr lang="en-US" sz="1400">
                  <a:solidFill>
                    <a:schemeClr val="bg1">
                      <a:lumMod val="50000"/>
                    </a:schemeClr>
                  </a:solidFill>
                </a:rPr>
                <a:t>dummy text </a:t>
              </a:r>
              <a:r>
                <a:rPr lang="en-US" sz="1400" smtClean="0">
                  <a:solidFill>
                    <a:schemeClr val="bg1">
                      <a:lumMod val="50000"/>
                    </a:schemeClr>
                  </a:solidFill>
                </a:rPr>
                <a:t>of and </a:t>
              </a:r>
              <a:r>
                <a:rPr lang="en-US" sz="1400">
                  <a:solidFill>
                    <a:schemeClr val="bg1">
                      <a:lumMod val="50000"/>
                    </a:schemeClr>
                  </a:solidFill>
                </a:rPr>
                <a:t>the printing and </a:t>
              </a:r>
              <a:r>
                <a:rPr lang="en-US" sz="1400" smtClean="0">
                  <a:solidFill>
                    <a:schemeClr val="bg1">
                      <a:lumMod val="50000"/>
                    </a:schemeClr>
                  </a:solidFill>
                </a:rPr>
                <a:t>typesetting. </a:t>
              </a:r>
              <a:endParaRPr lang="en-US" sz="1400">
                <a:solidFill>
                  <a:schemeClr val="bg1">
                    <a:lumMod val="50000"/>
                  </a:schemeClr>
                </a:solidFill>
              </a:endParaRPr>
            </a:p>
          </p:txBody>
        </p:sp>
      </p:grpSp>
    </p:spTree>
    <p:extLst>
      <p:ext uri="{BB962C8B-B14F-4D97-AF65-F5344CB8AC3E}">
        <p14:creationId xmlns:p14="http://schemas.microsoft.com/office/powerpoint/2010/main" val="3672379979"/>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6"/>
          <p:cNvSpPr>
            <a:spLocks noChangeArrowheads="1"/>
          </p:cNvSpPr>
          <p:nvPr/>
        </p:nvSpPr>
        <p:spPr bwMode="auto">
          <a:xfrm>
            <a:off x="4987925" y="2091043"/>
            <a:ext cx="3503764" cy="969962"/>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1" name="10"/>
          <p:cNvSpPr>
            <a:spLocks noChangeArrowheads="1"/>
          </p:cNvSpPr>
          <p:nvPr/>
        </p:nvSpPr>
        <p:spPr bwMode="auto">
          <a:xfrm>
            <a:off x="4987925" y="3061006"/>
            <a:ext cx="4291581" cy="968374"/>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5" name="13"/>
          <p:cNvSpPr>
            <a:spLocks noChangeArrowheads="1"/>
          </p:cNvSpPr>
          <p:nvPr/>
        </p:nvSpPr>
        <p:spPr bwMode="auto">
          <a:xfrm>
            <a:off x="4987925" y="4029951"/>
            <a:ext cx="4974159" cy="967804"/>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8" name="17"/>
          <p:cNvSpPr>
            <a:spLocks noChangeArrowheads="1"/>
          </p:cNvSpPr>
          <p:nvPr/>
        </p:nvSpPr>
        <p:spPr bwMode="auto">
          <a:xfrm>
            <a:off x="4987925" y="5007280"/>
            <a:ext cx="5509089" cy="1000125"/>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20" name="111"/>
          <p:cNvSpPr>
            <a:spLocks noChangeArrowheads="1"/>
          </p:cNvSpPr>
          <p:nvPr>
            <p:custDataLst>
              <p:tags r:id="rId1"/>
            </p:custDataLst>
          </p:nvPr>
        </p:nvSpPr>
        <p:spPr bwMode="auto">
          <a:xfrm>
            <a:off x="7673975" y="2222805"/>
            <a:ext cx="9525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112"/>
          <p:cNvSpPr>
            <a:spLocks noChangeArrowheads="1"/>
          </p:cNvSpPr>
          <p:nvPr>
            <p:custDataLst>
              <p:tags r:id="rId2"/>
            </p:custDataLst>
          </p:nvPr>
        </p:nvSpPr>
        <p:spPr bwMode="auto">
          <a:xfrm>
            <a:off x="8408988" y="3173718"/>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113"/>
          <p:cNvSpPr>
            <a:spLocks noChangeArrowheads="1"/>
          </p:cNvSpPr>
          <p:nvPr>
            <p:custDataLst>
              <p:tags r:id="rId3"/>
            </p:custDataLst>
          </p:nvPr>
        </p:nvSpPr>
        <p:spPr bwMode="auto">
          <a:xfrm>
            <a:off x="9120188" y="4175430"/>
            <a:ext cx="952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114"/>
          <p:cNvSpPr>
            <a:spLocks noChangeArrowheads="1"/>
          </p:cNvSpPr>
          <p:nvPr>
            <p:custDataLst>
              <p:tags r:id="rId4"/>
            </p:custDataLst>
          </p:nvPr>
        </p:nvSpPr>
        <p:spPr bwMode="auto">
          <a:xfrm>
            <a:off x="9715500" y="5145393"/>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115"/>
          <p:cNvSpPr>
            <a:spLocks noChangeArrowheads="1"/>
          </p:cNvSpPr>
          <p:nvPr>
            <p:custDataLst>
              <p:tags r:id="rId5"/>
            </p:custDataLst>
          </p:nvPr>
        </p:nvSpPr>
        <p:spPr bwMode="auto">
          <a:xfrm>
            <a:off x="5461000" y="2283130"/>
            <a:ext cx="206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dirty="0">
              <a:solidFill>
                <a:schemeClr val="bg1">
                  <a:lumMod val="50000"/>
                </a:schemeClr>
              </a:solidFill>
              <a:latin typeface="Arial" panose="020B0604020202020204" pitchFamily="34" charset="0"/>
            </a:endParaRPr>
          </a:p>
        </p:txBody>
      </p:sp>
      <p:sp>
        <p:nvSpPr>
          <p:cNvPr id="25" name="116"/>
          <p:cNvSpPr>
            <a:spLocks noChangeArrowheads="1"/>
          </p:cNvSpPr>
          <p:nvPr>
            <p:custDataLst>
              <p:tags r:id="rId6"/>
            </p:custDataLst>
          </p:nvPr>
        </p:nvSpPr>
        <p:spPr bwMode="auto">
          <a:xfrm>
            <a:off x="5403850" y="31848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6" name="117"/>
          <p:cNvSpPr>
            <a:spLocks noChangeArrowheads="1"/>
          </p:cNvSpPr>
          <p:nvPr>
            <p:custDataLst>
              <p:tags r:id="rId7"/>
            </p:custDataLst>
          </p:nvPr>
        </p:nvSpPr>
        <p:spPr bwMode="auto">
          <a:xfrm>
            <a:off x="5403850" y="41500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7" name="118"/>
          <p:cNvSpPr>
            <a:spLocks noChangeArrowheads="1"/>
          </p:cNvSpPr>
          <p:nvPr>
            <p:custDataLst>
              <p:tags r:id="rId8"/>
            </p:custDataLst>
          </p:nvPr>
        </p:nvSpPr>
        <p:spPr bwMode="auto">
          <a:xfrm>
            <a:off x="5414963" y="517238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8" name="29"/>
          <p:cNvSpPr>
            <a:spLocks noChangeArrowheads="1"/>
          </p:cNvSpPr>
          <p:nvPr>
            <p:custDataLst>
              <p:tags r:id="rId9"/>
            </p:custDataLst>
          </p:nvPr>
        </p:nvSpPr>
        <p:spPr bwMode="auto">
          <a:xfrm>
            <a:off x="2023615" y="21910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dirty="0">
              <a:solidFill>
                <a:schemeClr val="bg1">
                  <a:lumMod val="50000"/>
                </a:schemeClr>
              </a:solidFill>
              <a:latin typeface="Arial" panose="020B0604020202020204" pitchFamily="34" charset="0"/>
            </a:endParaRPr>
          </a:p>
        </p:txBody>
      </p:sp>
      <p:sp>
        <p:nvSpPr>
          <p:cNvPr id="29" name="29"/>
          <p:cNvSpPr>
            <a:spLocks noChangeArrowheads="1"/>
          </p:cNvSpPr>
          <p:nvPr>
            <p:custDataLst>
              <p:tags r:id="rId10"/>
            </p:custDataLst>
          </p:nvPr>
        </p:nvSpPr>
        <p:spPr bwMode="auto">
          <a:xfrm>
            <a:off x="2023615" y="31689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30" name="29"/>
          <p:cNvSpPr>
            <a:spLocks noChangeArrowheads="1"/>
          </p:cNvSpPr>
          <p:nvPr>
            <p:custDataLst>
              <p:tags r:id="rId11"/>
            </p:custDataLst>
          </p:nvPr>
        </p:nvSpPr>
        <p:spPr bwMode="auto">
          <a:xfrm>
            <a:off x="2023615" y="41468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31" name="29"/>
          <p:cNvSpPr>
            <a:spLocks noChangeArrowheads="1"/>
          </p:cNvSpPr>
          <p:nvPr>
            <p:custDataLst>
              <p:tags r:id="rId12"/>
            </p:custDataLst>
          </p:nvPr>
        </p:nvSpPr>
        <p:spPr bwMode="auto">
          <a:xfrm>
            <a:off x="2023615" y="51247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Tree>
    <p:extLst>
      <p:ext uri="{BB962C8B-B14F-4D97-AF65-F5344CB8AC3E}">
        <p14:creationId xmlns:p14="http://schemas.microsoft.com/office/powerpoint/2010/main" val="141427682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1000"/>
                                        <p:tgtEl>
                                          <p:spTgt spid="29"/>
                                        </p:tgtEl>
                                      </p:cBhvr>
                                    </p:animEffect>
                                    <p:anim calcmode="lin" valueType="num">
                                      <p:cBhvr>
                                        <p:cTn id="59" dur="1000" fill="hold"/>
                                        <p:tgtEl>
                                          <p:spTgt spid="29"/>
                                        </p:tgtEl>
                                        <p:attrNameLst>
                                          <p:attrName>ppt_x</p:attrName>
                                        </p:attrNameLst>
                                      </p:cBhvr>
                                      <p:tavLst>
                                        <p:tav tm="0">
                                          <p:val>
                                            <p:strVal val="#ppt_x"/>
                                          </p:val>
                                        </p:tav>
                                        <p:tav tm="100000">
                                          <p:val>
                                            <p:strVal val="#ppt_x"/>
                                          </p:val>
                                        </p:tav>
                                      </p:tavLst>
                                    </p:anim>
                                    <p:anim calcmode="lin" valueType="num">
                                      <p:cBhvr>
                                        <p:cTn id="60" dur="1000" fill="hold"/>
                                        <p:tgtEl>
                                          <p:spTgt spid="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1000"/>
                                        <p:tgtEl>
                                          <p:spTgt spid="11"/>
                                        </p:tgtEl>
                                      </p:cBhvr>
                                    </p:animEffect>
                                    <p:anim calcmode="lin" valueType="num">
                                      <p:cBhvr>
                                        <p:cTn id="79" dur="1000" fill="hold"/>
                                        <p:tgtEl>
                                          <p:spTgt spid="11"/>
                                        </p:tgtEl>
                                        <p:attrNameLst>
                                          <p:attrName>ppt_x</p:attrName>
                                        </p:attrNameLst>
                                      </p:cBhvr>
                                      <p:tavLst>
                                        <p:tav tm="0">
                                          <p:val>
                                            <p:strVal val="#ppt_x"/>
                                          </p:val>
                                        </p:tav>
                                        <p:tav tm="100000">
                                          <p:val>
                                            <p:strVal val="#ppt_x"/>
                                          </p:val>
                                        </p:tav>
                                      </p:tavLst>
                                    </p:anim>
                                    <p:anim calcmode="lin" valueType="num">
                                      <p:cBhvr>
                                        <p:cTn id="80" dur="1000" fill="hold"/>
                                        <p:tgtEl>
                                          <p:spTgt spid="1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000"/>
                                        <p:tgtEl>
                                          <p:spTgt spid="18"/>
                                        </p:tgtEl>
                                      </p:cBhvr>
                                    </p:animEffect>
                                    <p:anim calcmode="lin" valueType="num">
                                      <p:cBhvr>
                                        <p:cTn id="89" dur="1000" fill="hold"/>
                                        <p:tgtEl>
                                          <p:spTgt spid="18"/>
                                        </p:tgtEl>
                                        <p:attrNameLst>
                                          <p:attrName>ppt_x</p:attrName>
                                        </p:attrNameLst>
                                      </p:cBhvr>
                                      <p:tavLst>
                                        <p:tav tm="0">
                                          <p:val>
                                            <p:strVal val="#ppt_x"/>
                                          </p:val>
                                        </p:tav>
                                        <p:tav tm="100000">
                                          <p:val>
                                            <p:strVal val="#ppt_x"/>
                                          </p:val>
                                        </p:tav>
                                      </p:tavLst>
                                    </p:anim>
                                    <p:anim calcmode="lin" valueType="num">
                                      <p:cBhvr>
                                        <p:cTn id="9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5" grpId="0" animBg="1"/>
      <p:bldP spid="18" grpId="0" animBg="1"/>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1662086" y="2256540"/>
            <a:ext cx="4596595" cy="1706655"/>
            <a:chOff x="1365337" y="1295871"/>
            <a:chExt cx="4596595" cy="1706655"/>
          </a:xfrm>
          <a:solidFill>
            <a:srgbClr val="27C5D6"/>
          </a:solidFill>
        </p:grpSpPr>
        <p:sp>
          <p:nvSpPr>
            <p:cNvPr id="7" name="Shape 6914"/>
            <p:cNvSpPr/>
            <p:nvPr/>
          </p:nvSpPr>
          <p:spPr>
            <a:xfrm>
              <a:off x="4084340" y="1295871"/>
              <a:ext cx="1877592" cy="170665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8" name="Shape 6918"/>
            <p:cNvSpPr/>
            <p:nvPr/>
          </p:nvSpPr>
          <p:spPr>
            <a:xfrm>
              <a:off x="1365337" y="187865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marL="0" marR="0" lvl="0" indent="0" algn="r"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sz="1000" b="0" i="0" u="none" strike="noStrike" kern="0" cap="none" spc="0" normalizeH="0" baseline="0" noProof="0" dirty="0">
                <a:ln>
                  <a:noFill/>
                </a:ln>
                <a:solidFill>
                  <a:schemeClr val="bg1">
                    <a:lumMod val="50000"/>
                  </a:schemeClr>
                </a:solidFill>
                <a:effectLst/>
                <a:uLnTx/>
                <a:uFill>
                  <a:solidFill>
                    <a:srgbClr val="B5B5B5"/>
                  </a:solidFill>
                </a:uFill>
                <a:latin typeface="微软雅黑" pitchFamily="34" charset="-122"/>
              </a:endParaRPr>
            </a:p>
          </p:txBody>
        </p:sp>
        <p:sp>
          <p:nvSpPr>
            <p:cNvPr id="9" name="Shape 6919"/>
            <p:cNvSpPr/>
            <p:nvPr/>
          </p:nvSpPr>
          <p:spPr>
            <a:xfrm>
              <a:off x="1543138" y="151621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299883"/>
                </a:buClr>
                <a:buFont typeface="ArialUnicodeMS"/>
                <a:defRPr b="1">
                  <a:solidFill>
                    <a:srgbClr val="299883"/>
                  </a:solidFill>
                  <a:uFill>
                    <a:solidFill>
                      <a:srgbClr val="299883"/>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299883"/>
                    </a:solidFill>
                  </a:uFill>
                  <a:latin typeface="微软雅黑" pitchFamily="34" charset="-122"/>
                  <a:ea typeface="微软雅黑" pitchFamily="34" charset="-122"/>
                </a:rPr>
                <a:t>添加标题</a:t>
              </a:r>
              <a:endParaRPr sz="2000" b="1" dirty="0">
                <a:solidFill>
                  <a:schemeClr val="bg1">
                    <a:lumMod val="50000"/>
                  </a:schemeClr>
                </a:solidFill>
                <a:uFill>
                  <a:solidFill>
                    <a:srgbClr val="299883"/>
                  </a:solidFill>
                </a:uFill>
                <a:latin typeface="+mn-ea"/>
                <a:ea typeface="+mn-ea"/>
              </a:endParaRPr>
            </a:p>
          </p:txBody>
        </p:sp>
        <p:sp>
          <p:nvSpPr>
            <p:cNvPr id="11" name="Shape 6926"/>
            <p:cNvSpPr/>
            <p:nvPr/>
          </p:nvSpPr>
          <p:spPr>
            <a:xfrm>
              <a:off x="3595553" y="1700856"/>
              <a:ext cx="1012661" cy="472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12" name="组合 11"/>
          <p:cNvGrpSpPr/>
          <p:nvPr/>
        </p:nvGrpSpPr>
        <p:grpSpPr>
          <a:xfrm>
            <a:off x="1662086" y="3849236"/>
            <a:ext cx="4409378" cy="1878949"/>
            <a:chOff x="1365337" y="2888567"/>
            <a:chExt cx="4409378" cy="1878949"/>
          </a:xfrm>
          <a:solidFill>
            <a:srgbClr val="FFABB1"/>
          </a:solidFill>
        </p:grpSpPr>
        <p:sp>
          <p:nvSpPr>
            <p:cNvPr id="14" name="Shape 6916"/>
            <p:cNvSpPr/>
            <p:nvPr/>
          </p:nvSpPr>
          <p:spPr>
            <a:xfrm>
              <a:off x="4084340" y="2888567"/>
              <a:ext cx="1690375" cy="1878949"/>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15" name="Shape 6920"/>
            <p:cNvSpPr/>
            <p:nvPr/>
          </p:nvSpPr>
          <p:spPr>
            <a:xfrm>
              <a:off x="1365337" y="368926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marL="0" marR="0" lvl="0" indent="0" algn="r"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lang="zh-CN" altLang="en-US" sz="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6" name="Shape 6921"/>
            <p:cNvSpPr/>
            <p:nvPr/>
          </p:nvSpPr>
          <p:spPr>
            <a:xfrm>
              <a:off x="1543138" y="332682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C5DA41"/>
                </a:buClr>
                <a:buFont typeface="ArialUnicodeMS"/>
                <a:defRPr b="1">
                  <a:solidFill>
                    <a:srgbClr val="C5DA41"/>
                  </a:solidFill>
                  <a:uFill>
                    <a:solidFill>
                      <a:srgbClr val="C5DA41"/>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C5DA41"/>
                    </a:solidFill>
                  </a:uFill>
                  <a:latin typeface="微软雅黑" pitchFamily="34" charset="-122"/>
                  <a:ea typeface="微软雅黑" pitchFamily="34" charset="-122"/>
                </a:rPr>
                <a:t>添加标题</a:t>
              </a:r>
              <a:endParaRPr sz="2000" b="1" dirty="0">
                <a:solidFill>
                  <a:schemeClr val="bg1">
                    <a:lumMod val="50000"/>
                  </a:schemeClr>
                </a:solidFill>
                <a:uFill>
                  <a:solidFill>
                    <a:srgbClr val="C5DA41"/>
                  </a:solidFill>
                </a:uFill>
                <a:latin typeface="+mn-ea"/>
                <a:ea typeface="+mn-ea"/>
              </a:endParaRPr>
            </a:p>
          </p:txBody>
        </p:sp>
        <p:sp>
          <p:nvSpPr>
            <p:cNvPr id="17" name="Shape 6927"/>
            <p:cNvSpPr/>
            <p:nvPr/>
          </p:nvSpPr>
          <p:spPr>
            <a:xfrm>
              <a:off x="3595553" y="3511488"/>
              <a:ext cx="555619" cy="16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18" name="组合 17"/>
          <p:cNvGrpSpPr/>
          <p:nvPr/>
        </p:nvGrpSpPr>
        <p:grpSpPr>
          <a:xfrm>
            <a:off x="6148791" y="2256540"/>
            <a:ext cx="4501120" cy="1893872"/>
            <a:chOff x="5852042" y="1295871"/>
            <a:chExt cx="4501120" cy="1893872"/>
          </a:xfrm>
          <a:solidFill>
            <a:srgbClr val="FFABB1"/>
          </a:solidFill>
        </p:grpSpPr>
        <p:sp>
          <p:nvSpPr>
            <p:cNvPr id="19" name="Shape 6915"/>
            <p:cNvSpPr/>
            <p:nvPr/>
          </p:nvSpPr>
          <p:spPr>
            <a:xfrm>
              <a:off x="5852042" y="1295871"/>
              <a:ext cx="1702586" cy="1893872"/>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20" name="Shape 6922"/>
            <p:cNvSpPr/>
            <p:nvPr/>
          </p:nvSpPr>
          <p:spPr>
            <a:xfrm>
              <a:off x="8105261" y="187865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marL="0" marR="0" lvl="0" indent="0"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21" name="Shape 6923"/>
            <p:cNvSpPr/>
            <p:nvPr/>
          </p:nvSpPr>
          <p:spPr>
            <a:xfrm>
              <a:off x="8105260" y="151621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36C0A6"/>
                    </a:solidFill>
                  </a:uFill>
                  <a:latin typeface="微软雅黑" pitchFamily="34" charset="-122"/>
                  <a:ea typeface="微软雅黑" pitchFamily="34" charset="-122"/>
                </a:rPr>
                <a:t>添加标题</a:t>
              </a:r>
              <a:endParaRPr sz="2000" b="1" dirty="0">
                <a:solidFill>
                  <a:schemeClr val="bg1">
                    <a:lumMod val="50000"/>
                  </a:schemeClr>
                </a:solidFill>
                <a:uFill>
                  <a:solidFill>
                    <a:srgbClr val="36C0A6"/>
                  </a:solidFill>
                </a:uFill>
                <a:latin typeface="+mn-ea"/>
                <a:ea typeface="+mn-ea"/>
              </a:endParaRPr>
            </a:p>
          </p:txBody>
        </p:sp>
        <p:sp>
          <p:nvSpPr>
            <p:cNvPr id="22" name="Shape 6928"/>
            <p:cNvSpPr/>
            <p:nvPr/>
          </p:nvSpPr>
          <p:spPr>
            <a:xfrm flipH="1">
              <a:off x="7179964" y="1700879"/>
              <a:ext cx="930282" cy="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23" name="组合 22"/>
          <p:cNvGrpSpPr/>
          <p:nvPr/>
        </p:nvGrpSpPr>
        <p:grpSpPr>
          <a:xfrm>
            <a:off x="5961575" y="4033740"/>
            <a:ext cx="4688336" cy="1694446"/>
            <a:chOff x="5664826" y="3073071"/>
            <a:chExt cx="4688336" cy="1694446"/>
          </a:xfrm>
          <a:solidFill>
            <a:srgbClr val="27C5D6"/>
          </a:solidFill>
        </p:grpSpPr>
        <p:sp>
          <p:nvSpPr>
            <p:cNvPr id="24" name="Shape 6917"/>
            <p:cNvSpPr/>
            <p:nvPr/>
          </p:nvSpPr>
          <p:spPr>
            <a:xfrm>
              <a:off x="5664826" y="3073071"/>
              <a:ext cx="1889802" cy="16944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25" name="Shape 6924"/>
            <p:cNvSpPr/>
            <p:nvPr/>
          </p:nvSpPr>
          <p:spPr>
            <a:xfrm>
              <a:off x="8105261" y="368926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marL="0" marR="0" lvl="0" indent="0"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26" name="Shape 6925"/>
            <p:cNvSpPr/>
            <p:nvPr/>
          </p:nvSpPr>
          <p:spPr>
            <a:xfrm>
              <a:off x="8105260" y="332682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DDE896"/>
                </a:buClr>
                <a:buFont typeface="ArialUnicodeMS"/>
                <a:defRPr b="1">
                  <a:solidFill>
                    <a:srgbClr val="DDE896"/>
                  </a:solidFill>
                  <a:uFill>
                    <a:solidFill>
                      <a:srgbClr val="DDE896"/>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DDE896"/>
                    </a:solidFill>
                  </a:uFill>
                  <a:latin typeface="微软雅黑" pitchFamily="34" charset="-122"/>
                  <a:ea typeface="微软雅黑" pitchFamily="34" charset="-122"/>
                </a:rPr>
                <a:t>添加标题</a:t>
              </a:r>
              <a:endParaRPr sz="2000" b="1" dirty="0">
                <a:solidFill>
                  <a:schemeClr val="bg1">
                    <a:lumMod val="50000"/>
                  </a:schemeClr>
                </a:solidFill>
                <a:uFill>
                  <a:solidFill>
                    <a:srgbClr val="DDE896"/>
                  </a:solidFill>
                </a:uFill>
                <a:latin typeface="+mn-ea"/>
                <a:ea typeface="+mn-ea"/>
              </a:endParaRPr>
            </a:p>
          </p:txBody>
        </p:sp>
        <p:sp>
          <p:nvSpPr>
            <p:cNvPr id="27" name="Shape 6929"/>
            <p:cNvSpPr/>
            <p:nvPr/>
          </p:nvSpPr>
          <p:spPr>
            <a:xfrm flipH="1">
              <a:off x="7341889" y="3511490"/>
              <a:ext cx="768357" cy="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28" name="Group 6936"/>
          <p:cNvGrpSpPr/>
          <p:nvPr/>
        </p:nvGrpSpPr>
        <p:grpSpPr>
          <a:xfrm>
            <a:off x="5601740" y="3534872"/>
            <a:ext cx="977494" cy="977541"/>
            <a:chOff x="0" y="0"/>
            <a:chExt cx="977493" cy="977540"/>
          </a:xfrm>
          <a:solidFill>
            <a:schemeClr val="bg1">
              <a:lumMod val="50000"/>
            </a:schemeClr>
          </a:solidFill>
        </p:grpSpPr>
        <p:sp>
          <p:nvSpPr>
            <p:cNvPr id="29" name="Shape 6930"/>
            <p:cNvSpPr/>
            <p:nvPr/>
          </p:nvSpPr>
          <p:spPr>
            <a:xfrm>
              <a:off x="-1" y="92449"/>
              <a:ext cx="890097" cy="885092"/>
            </a:xfrm>
            <a:custGeom>
              <a:avLst/>
              <a:gdLst/>
              <a:ahLst/>
              <a:cxnLst>
                <a:cxn ang="0">
                  <a:pos x="wd2" y="hd2"/>
                </a:cxn>
                <a:cxn ang="5400000">
                  <a:pos x="wd2" y="hd2"/>
                </a:cxn>
                <a:cxn ang="10800000">
                  <a:pos x="wd2" y="hd2"/>
                </a:cxn>
                <a:cxn ang="16200000">
                  <a:pos x="wd2" y="hd2"/>
                </a:cxn>
              </a:cxnLst>
              <a:rect l="0" t="0" r="r" b="b"/>
              <a:pathLst>
                <a:path w="21513" h="21600" extrusionOk="0">
                  <a:moveTo>
                    <a:pt x="15259" y="526"/>
                  </a:moveTo>
                  <a:cubicBezTo>
                    <a:pt x="14911" y="175"/>
                    <a:pt x="14448" y="0"/>
                    <a:pt x="13956" y="0"/>
                  </a:cubicBezTo>
                  <a:cubicBezTo>
                    <a:pt x="13464" y="0"/>
                    <a:pt x="13000" y="175"/>
                    <a:pt x="12653" y="526"/>
                  </a:cubicBezTo>
                  <a:cubicBezTo>
                    <a:pt x="11611" y="1578"/>
                    <a:pt x="11611" y="1578"/>
                    <a:pt x="11611" y="1578"/>
                  </a:cubicBezTo>
                  <a:cubicBezTo>
                    <a:pt x="11263" y="1929"/>
                    <a:pt x="11089" y="2397"/>
                    <a:pt x="11089" y="2894"/>
                  </a:cubicBezTo>
                  <a:cubicBezTo>
                    <a:pt x="11089" y="3244"/>
                    <a:pt x="11176" y="3595"/>
                    <a:pt x="11350" y="3887"/>
                  </a:cubicBezTo>
                  <a:cubicBezTo>
                    <a:pt x="1332" y="7921"/>
                    <a:pt x="1332" y="7921"/>
                    <a:pt x="1332" y="7921"/>
                  </a:cubicBezTo>
                  <a:cubicBezTo>
                    <a:pt x="666" y="8242"/>
                    <a:pt x="174" y="8856"/>
                    <a:pt x="29" y="9558"/>
                  </a:cubicBezTo>
                  <a:cubicBezTo>
                    <a:pt x="-87" y="10288"/>
                    <a:pt x="145" y="11048"/>
                    <a:pt x="666" y="11575"/>
                  </a:cubicBezTo>
                  <a:cubicBezTo>
                    <a:pt x="10047" y="20957"/>
                    <a:pt x="10047" y="20957"/>
                    <a:pt x="10047" y="20957"/>
                  </a:cubicBezTo>
                  <a:cubicBezTo>
                    <a:pt x="10452" y="21366"/>
                    <a:pt x="11003" y="21600"/>
                    <a:pt x="11553" y="21600"/>
                  </a:cubicBezTo>
                  <a:cubicBezTo>
                    <a:pt x="11582" y="21600"/>
                    <a:pt x="11611" y="21600"/>
                    <a:pt x="11611" y="21600"/>
                  </a:cubicBezTo>
                  <a:cubicBezTo>
                    <a:pt x="11755" y="21600"/>
                    <a:pt x="11900" y="21571"/>
                    <a:pt x="12074" y="21542"/>
                  </a:cubicBezTo>
                  <a:cubicBezTo>
                    <a:pt x="12798" y="21395"/>
                    <a:pt x="13406" y="20899"/>
                    <a:pt x="13666" y="20197"/>
                  </a:cubicBezTo>
                  <a:cubicBezTo>
                    <a:pt x="17604" y="10230"/>
                    <a:pt x="17604" y="10230"/>
                    <a:pt x="17604" y="10230"/>
                  </a:cubicBezTo>
                  <a:cubicBezTo>
                    <a:pt x="17923" y="10405"/>
                    <a:pt x="18270" y="10522"/>
                    <a:pt x="18618" y="10522"/>
                  </a:cubicBezTo>
                  <a:cubicBezTo>
                    <a:pt x="19110" y="10522"/>
                    <a:pt x="19573" y="10318"/>
                    <a:pt x="19921" y="9967"/>
                  </a:cubicBezTo>
                  <a:cubicBezTo>
                    <a:pt x="20963" y="8944"/>
                    <a:pt x="20963" y="8944"/>
                    <a:pt x="20963" y="8944"/>
                  </a:cubicBezTo>
                  <a:cubicBezTo>
                    <a:pt x="21310" y="8564"/>
                    <a:pt x="21513" y="8096"/>
                    <a:pt x="21513" y="7599"/>
                  </a:cubicBezTo>
                  <a:cubicBezTo>
                    <a:pt x="21513" y="7103"/>
                    <a:pt x="21310" y="6635"/>
                    <a:pt x="20963" y="6284"/>
                  </a:cubicBezTo>
                  <a:lnTo>
                    <a:pt x="15259" y="526"/>
                  </a:lnTo>
                  <a:close/>
                  <a:moveTo>
                    <a:pt x="12305" y="19642"/>
                  </a:moveTo>
                  <a:cubicBezTo>
                    <a:pt x="12219" y="19876"/>
                    <a:pt x="12016" y="20051"/>
                    <a:pt x="11755" y="20080"/>
                  </a:cubicBezTo>
                  <a:cubicBezTo>
                    <a:pt x="11697" y="20109"/>
                    <a:pt x="11640" y="20109"/>
                    <a:pt x="11582" y="20109"/>
                  </a:cubicBezTo>
                  <a:cubicBezTo>
                    <a:pt x="11408" y="20109"/>
                    <a:pt x="11234" y="20022"/>
                    <a:pt x="11089" y="19905"/>
                  </a:cubicBezTo>
                  <a:cubicBezTo>
                    <a:pt x="1679" y="10522"/>
                    <a:pt x="1679" y="10522"/>
                    <a:pt x="1679" y="10522"/>
                  </a:cubicBezTo>
                  <a:cubicBezTo>
                    <a:pt x="1534" y="10347"/>
                    <a:pt x="1448" y="10084"/>
                    <a:pt x="1477" y="9850"/>
                  </a:cubicBezTo>
                  <a:cubicBezTo>
                    <a:pt x="1534" y="9616"/>
                    <a:pt x="1708" y="9412"/>
                    <a:pt x="1911" y="9295"/>
                  </a:cubicBezTo>
                  <a:cubicBezTo>
                    <a:pt x="6515" y="7453"/>
                    <a:pt x="6515" y="7453"/>
                    <a:pt x="6515" y="7453"/>
                  </a:cubicBezTo>
                  <a:cubicBezTo>
                    <a:pt x="9613" y="8476"/>
                    <a:pt x="12682" y="7483"/>
                    <a:pt x="15780" y="10815"/>
                  </a:cubicBezTo>
                  <a:lnTo>
                    <a:pt x="12305" y="19642"/>
                  </a:lnTo>
                  <a:close/>
                  <a:moveTo>
                    <a:pt x="19921" y="7863"/>
                  </a:moveTo>
                  <a:cubicBezTo>
                    <a:pt x="18878" y="8915"/>
                    <a:pt x="18878" y="8915"/>
                    <a:pt x="18878" y="8915"/>
                  </a:cubicBezTo>
                  <a:cubicBezTo>
                    <a:pt x="18733" y="9061"/>
                    <a:pt x="18502" y="9061"/>
                    <a:pt x="18357" y="8915"/>
                  </a:cubicBezTo>
                  <a:cubicBezTo>
                    <a:pt x="17054" y="7599"/>
                    <a:pt x="17054" y="7599"/>
                    <a:pt x="17054" y="7599"/>
                  </a:cubicBezTo>
                  <a:cubicBezTo>
                    <a:pt x="16012" y="10288"/>
                    <a:pt x="16012" y="10288"/>
                    <a:pt x="16012" y="10288"/>
                  </a:cubicBezTo>
                  <a:cubicBezTo>
                    <a:pt x="16099" y="10055"/>
                    <a:pt x="16099" y="10055"/>
                    <a:pt x="16099" y="10055"/>
                  </a:cubicBezTo>
                  <a:cubicBezTo>
                    <a:pt x="13869" y="7804"/>
                    <a:pt x="11611" y="7541"/>
                    <a:pt x="9584" y="7278"/>
                  </a:cubicBezTo>
                  <a:cubicBezTo>
                    <a:pt x="8918" y="7190"/>
                    <a:pt x="8281" y="7103"/>
                    <a:pt x="7644" y="6986"/>
                  </a:cubicBezTo>
                  <a:cubicBezTo>
                    <a:pt x="13927" y="4443"/>
                    <a:pt x="13927" y="4443"/>
                    <a:pt x="13927" y="4443"/>
                  </a:cubicBezTo>
                  <a:cubicBezTo>
                    <a:pt x="12653" y="3157"/>
                    <a:pt x="12653" y="3157"/>
                    <a:pt x="12653" y="3157"/>
                  </a:cubicBezTo>
                  <a:cubicBezTo>
                    <a:pt x="12508" y="3011"/>
                    <a:pt x="12508" y="2777"/>
                    <a:pt x="12653" y="2631"/>
                  </a:cubicBezTo>
                  <a:cubicBezTo>
                    <a:pt x="13695" y="1578"/>
                    <a:pt x="13695" y="1578"/>
                    <a:pt x="13695" y="1578"/>
                  </a:cubicBezTo>
                  <a:cubicBezTo>
                    <a:pt x="13840" y="1432"/>
                    <a:pt x="14072" y="1432"/>
                    <a:pt x="14216" y="1578"/>
                  </a:cubicBezTo>
                  <a:cubicBezTo>
                    <a:pt x="19921" y="7336"/>
                    <a:pt x="19921" y="7336"/>
                    <a:pt x="19921" y="7336"/>
                  </a:cubicBezTo>
                  <a:cubicBezTo>
                    <a:pt x="20065" y="7483"/>
                    <a:pt x="20065" y="7716"/>
                    <a:pt x="19921" y="7863"/>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0" name="Shape 6931"/>
            <p:cNvSpPr/>
            <p:nvPr/>
          </p:nvSpPr>
          <p:spPr>
            <a:xfrm>
              <a:off x="427848" y="488517"/>
              <a:ext cx="153578" cy="15357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06" y="21600"/>
                    <a:pt x="21600" y="16706"/>
                    <a:pt x="21600" y="10800"/>
                  </a:cubicBezTo>
                  <a:cubicBezTo>
                    <a:pt x="21600" y="4894"/>
                    <a:pt x="16706" y="0"/>
                    <a:pt x="10800" y="0"/>
                  </a:cubicBezTo>
                  <a:cubicBezTo>
                    <a:pt x="4894" y="0"/>
                    <a:pt x="0" y="4894"/>
                    <a:pt x="0" y="10800"/>
                  </a:cubicBezTo>
                  <a:cubicBezTo>
                    <a:pt x="0" y="16706"/>
                    <a:pt x="4894" y="21600"/>
                    <a:pt x="10800" y="21600"/>
                  </a:cubicBezTo>
                  <a:close/>
                  <a:moveTo>
                    <a:pt x="10800" y="4388"/>
                  </a:moveTo>
                  <a:cubicBezTo>
                    <a:pt x="14344" y="4388"/>
                    <a:pt x="17212" y="7256"/>
                    <a:pt x="17212" y="10800"/>
                  </a:cubicBezTo>
                  <a:cubicBezTo>
                    <a:pt x="17212" y="14344"/>
                    <a:pt x="14344" y="17212"/>
                    <a:pt x="10800" y="17212"/>
                  </a:cubicBezTo>
                  <a:cubicBezTo>
                    <a:pt x="7256" y="17212"/>
                    <a:pt x="4387" y="14344"/>
                    <a:pt x="4387" y="10800"/>
                  </a:cubicBezTo>
                  <a:cubicBezTo>
                    <a:pt x="4387" y="7256"/>
                    <a:pt x="7256" y="4388"/>
                    <a:pt x="10800" y="4388"/>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1" name="Shape 6932"/>
            <p:cNvSpPr/>
            <p:nvPr/>
          </p:nvSpPr>
          <p:spPr>
            <a:xfrm>
              <a:off x="825431" y="0"/>
              <a:ext cx="152063" cy="153578"/>
            </a:xfrm>
            <a:custGeom>
              <a:avLst/>
              <a:gdLst/>
              <a:ahLst/>
              <a:cxnLst>
                <a:cxn ang="0">
                  <a:pos x="wd2" y="hd2"/>
                </a:cxn>
                <a:cxn ang="5400000">
                  <a:pos x="wd2" y="hd2"/>
                </a:cxn>
                <a:cxn ang="10800000">
                  <a:pos x="wd2" y="hd2"/>
                </a:cxn>
                <a:cxn ang="16200000">
                  <a:pos x="wd2" y="hd2"/>
                </a:cxn>
              </a:cxnLst>
              <a:rect l="0" t="0" r="r" b="b"/>
              <a:pathLst>
                <a:path w="21600" h="21600" extrusionOk="0">
                  <a:moveTo>
                    <a:pt x="10715" y="0"/>
                  </a:moveTo>
                  <a:cubicBezTo>
                    <a:pt x="4762" y="0"/>
                    <a:pt x="0" y="4894"/>
                    <a:pt x="0" y="10800"/>
                  </a:cubicBezTo>
                  <a:cubicBezTo>
                    <a:pt x="0" y="16706"/>
                    <a:pt x="4762" y="21600"/>
                    <a:pt x="10715" y="21600"/>
                  </a:cubicBezTo>
                  <a:cubicBezTo>
                    <a:pt x="16668" y="21600"/>
                    <a:pt x="21600" y="16706"/>
                    <a:pt x="21600" y="10800"/>
                  </a:cubicBezTo>
                  <a:cubicBezTo>
                    <a:pt x="21600" y="4894"/>
                    <a:pt x="16668" y="0"/>
                    <a:pt x="10715" y="0"/>
                  </a:cubicBezTo>
                  <a:close/>
                  <a:moveTo>
                    <a:pt x="10715" y="17212"/>
                  </a:moveTo>
                  <a:cubicBezTo>
                    <a:pt x="7143" y="17212"/>
                    <a:pt x="4252" y="14344"/>
                    <a:pt x="4252" y="10800"/>
                  </a:cubicBezTo>
                  <a:cubicBezTo>
                    <a:pt x="4252" y="7256"/>
                    <a:pt x="7143" y="4388"/>
                    <a:pt x="10715" y="4388"/>
                  </a:cubicBezTo>
                  <a:cubicBezTo>
                    <a:pt x="14287" y="4388"/>
                    <a:pt x="17348" y="7256"/>
                    <a:pt x="17348" y="10800"/>
                  </a:cubicBezTo>
                  <a:cubicBezTo>
                    <a:pt x="17348" y="14344"/>
                    <a:pt x="14287" y="17212"/>
                    <a:pt x="10715" y="17212"/>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2" name="Shape 6933"/>
            <p:cNvSpPr/>
            <p:nvPr/>
          </p:nvSpPr>
          <p:spPr>
            <a:xfrm>
              <a:off x="244465" y="458711"/>
              <a:ext cx="122256" cy="12225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29"/>
                    <a:pt x="4871" y="21600"/>
                    <a:pt x="10800" y="21600"/>
                  </a:cubicBezTo>
                  <a:cubicBezTo>
                    <a:pt x="16729" y="21600"/>
                    <a:pt x="21600" y="16729"/>
                    <a:pt x="21600" y="10800"/>
                  </a:cubicBezTo>
                  <a:cubicBezTo>
                    <a:pt x="21600" y="4659"/>
                    <a:pt x="16729" y="0"/>
                    <a:pt x="10800" y="0"/>
                  </a:cubicBezTo>
                  <a:cubicBezTo>
                    <a:pt x="4871" y="0"/>
                    <a:pt x="0" y="4659"/>
                    <a:pt x="0" y="10800"/>
                  </a:cubicBezTo>
                  <a:close/>
                  <a:moveTo>
                    <a:pt x="10800" y="5294"/>
                  </a:moveTo>
                  <a:cubicBezTo>
                    <a:pt x="13765" y="5294"/>
                    <a:pt x="16306" y="7624"/>
                    <a:pt x="16306" y="10800"/>
                  </a:cubicBezTo>
                  <a:cubicBezTo>
                    <a:pt x="16306" y="13765"/>
                    <a:pt x="13765" y="16094"/>
                    <a:pt x="10800" y="16094"/>
                  </a:cubicBezTo>
                  <a:cubicBezTo>
                    <a:pt x="7835" y="16094"/>
                    <a:pt x="5506" y="13765"/>
                    <a:pt x="5506" y="10800"/>
                  </a:cubicBezTo>
                  <a:cubicBezTo>
                    <a:pt x="5506" y="7624"/>
                    <a:pt x="7835" y="5294"/>
                    <a:pt x="10800" y="5294"/>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3" name="Shape 6934"/>
            <p:cNvSpPr/>
            <p:nvPr/>
          </p:nvSpPr>
          <p:spPr>
            <a:xfrm>
              <a:off x="366720" y="671900"/>
              <a:ext cx="61129"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4" name="Shape 6935"/>
            <p:cNvSpPr/>
            <p:nvPr/>
          </p:nvSpPr>
          <p:spPr>
            <a:xfrm>
              <a:off x="855742" y="214199"/>
              <a:ext cx="60623"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grpSp>
    </p:spTree>
    <p:extLst>
      <p:ext uri="{BB962C8B-B14F-4D97-AF65-F5344CB8AC3E}">
        <p14:creationId xmlns:p14="http://schemas.microsoft.com/office/powerpoint/2010/main" val="2885385795"/>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50"/>
                                        <p:tgtEl>
                                          <p:spTgt spid="28"/>
                                        </p:tgtEl>
                                      </p:cBhvr>
                                    </p:animEffect>
                                    <p:anim calcmode="lin" valueType="num">
                                      <p:cBhvr>
                                        <p:cTn id="14" dur="250" fill="hold"/>
                                        <p:tgtEl>
                                          <p:spTgt spid="28"/>
                                        </p:tgtEl>
                                        <p:attrNameLst>
                                          <p:attrName>ppt_x</p:attrName>
                                        </p:attrNameLst>
                                      </p:cBhvr>
                                      <p:tavLst>
                                        <p:tav tm="0">
                                          <p:val>
                                            <p:strVal val="#ppt_x"/>
                                          </p:val>
                                        </p:tav>
                                        <p:tav tm="100000">
                                          <p:val>
                                            <p:strVal val="#ppt_x"/>
                                          </p:val>
                                        </p:tav>
                                      </p:tavLst>
                                    </p:anim>
                                    <p:anim calcmode="lin" valueType="num">
                                      <p:cBhvr>
                                        <p:cTn id="15" dur="25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300"/>
                                        <p:tgtEl>
                                          <p:spTgt spid="6"/>
                                        </p:tgtEl>
                                      </p:cBhvr>
                                    </p:animEffect>
                                    <p:anim calcmode="lin" valueType="num">
                                      <p:cBhvr>
                                        <p:cTn id="20" dur="300" fill="hold"/>
                                        <p:tgtEl>
                                          <p:spTgt spid="6"/>
                                        </p:tgtEl>
                                        <p:attrNameLst>
                                          <p:attrName>ppt_x</p:attrName>
                                        </p:attrNameLst>
                                      </p:cBhvr>
                                      <p:tavLst>
                                        <p:tav tm="0">
                                          <p:val>
                                            <p:strVal val="#ppt_x"/>
                                          </p:val>
                                        </p:tav>
                                        <p:tav tm="100000">
                                          <p:val>
                                            <p:strVal val="#ppt_x"/>
                                          </p:val>
                                        </p:tav>
                                      </p:tavLst>
                                    </p:anim>
                                    <p:anim calcmode="lin" valueType="num">
                                      <p:cBhvr>
                                        <p:cTn id="21" dur="3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3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300"/>
                                        <p:tgtEl>
                                          <p:spTgt spid="18"/>
                                        </p:tgtEl>
                                      </p:cBhvr>
                                    </p:animEffect>
                                    <p:anim calcmode="lin" valueType="num">
                                      <p:cBhvr>
                                        <p:cTn id="26" dur="300" fill="hold"/>
                                        <p:tgtEl>
                                          <p:spTgt spid="18"/>
                                        </p:tgtEl>
                                        <p:attrNameLst>
                                          <p:attrName>ppt_x</p:attrName>
                                        </p:attrNameLst>
                                      </p:cBhvr>
                                      <p:tavLst>
                                        <p:tav tm="0">
                                          <p:val>
                                            <p:strVal val="#ppt_x"/>
                                          </p:val>
                                        </p:tav>
                                        <p:tav tm="100000">
                                          <p:val>
                                            <p:strVal val="#ppt_x"/>
                                          </p:val>
                                        </p:tav>
                                      </p:tavLst>
                                    </p:anim>
                                    <p:anim calcmode="lin" valueType="num">
                                      <p:cBhvr>
                                        <p:cTn id="27" dur="3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16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300"/>
                                        <p:tgtEl>
                                          <p:spTgt spid="12"/>
                                        </p:tgtEl>
                                      </p:cBhvr>
                                    </p:animEffect>
                                    <p:anim calcmode="lin" valueType="num">
                                      <p:cBhvr>
                                        <p:cTn id="32" dur="300" fill="hold"/>
                                        <p:tgtEl>
                                          <p:spTgt spid="12"/>
                                        </p:tgtEl>
                                        <p:attrNameLst>
                                          <p:attrName>ppt_x</p:attrName>
                                        </p:attrNameLst>
                                      </p:cBhvr>
                                      <p:tavLst>
                                        <p:tav tm="0">
                                          <p:val>
                                            <p:strVal val="#ppt_x"/>
                                          </p:val>
                                        </p:tav>
                                        <p:tav tm="100000">
                                          <p:val>
                                            <p:strVal val="#ppt_x"/>
                                          </p:val>
                                        </p:tav>
                                      </p:tavLst>
                                    </p:anim>
                                    <p:anim calcmode="lin" valueType="num">
                                      <p:cBhvr>
                                        <p:cTn id="33" dur="3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900"/>
                            </p:stCondLst>
                            <p:childTnLst>
                              <p:par>
                                <p:cTn id="35" presetID="42"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300"/>
                                        <p:tgtEl>
                                          <p:spTgt spid="23"/>
                                        </p:tgtEl>
                                      </p:cBhvr>
                                    </p:animEffect>
                                    <p:anim calcmode="lin" valueType="num">
                                      <p:cBhvr>
                                        <p:cTn id="38" dur="300" fill="hold"/>
                                        <p:tgtEl>
                                          <p:spTgt spid="23"/>
                                        </p:tgtEl>
                                        <p:attrNameLst>
                                          <p:attrName>ppt_x</p:attrName>
                                        </p:attrNameLst>
                                      </p:cBhvr>
                                      <p:tavLst>
                                        <p:tav tm="0">
                                          <p:val>
                                            <p:strVal val="#ppt_x"/>
                                          </p:val>
                                        </p:tav>
                                        <p:tav tm="100000">
                                          <p:val>
                                            <p:strVal val="#ppt_x"/>
                                          </p:val>
                                        </p:tav>
                                      </p:tavLst>
                                    </p:anim>
                                    <p:anim calcmode="lin" valueType="num">
                                      <p:cBhvr>
                                        <p:cTn id="39" dur="3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6"/>
          <p:cNvSpPr>
            <a:spLocks noChangeArrowheads="1"/>
          </p:cNvSpPr>
          <p:nvPr/>
        </p:nvSpPr>
        <p:spPr bwMode="auto">
          <a:xfrm>
            <a:off x="960462" y="1625071"/>
            <a:ext cx="4070128" cy="2162570"/>
          </a:xfrm>
          <a:prstGeom prst="rect">
            <a:avLst/>
          </a:pr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 name="Rectangle 7"/>
          <p:cNvSpPr>
            <a:spLocks noChangeArrowheads="1"/>
          </p:cNvSpPr>
          <p:nvPr/>
        </p:nvSpPr>
        <p:spPr bwMode="auto">
          <a:xfrm>
            <a:off x="7193160" y="1625071"/>
            <a:ext cx="3083694" cy="2162570"/>
          </a:xfrm>
          <a:prstGeom prst="rect">
            <a:avLst/>
          </a:prstGeom>
          <a:blipFill dpi="0" rotWithShape="1">
            <a:blip r:embed="rId5">
              <a:extLst>
                <a:ext uri="{BEBA8EAE-BF5A-486C-A8C5-ECC9F3942E4B}">
                  <a14:imgProps xmlns:a14="http://schemas.microsoft.com/office/drawing/2010/main">
                    <a14:imgLayer r:embed="rId6">
                      <a14:imgEffect>
                        <a14:saturation sat="0"/>
                      </a14:imgEffect>
                    </a14:imgLayer>
                  </a14:imgProps>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 name="Rectangle 8"/>
          <p:cNvSpPr>
            <a:spLocks noChangeArrowheads="1"/>
          </p:cNvSpPr>
          <p:nvPr/>
        </p:nvSpPr>
        <p:spPr bwMode="auto">
          <a:xfrm>
            <a:off x="5030590" y="1625071"/>
            <a:ext cx="2162570" cy="2162570"/>
          </a:xfrm>
          <a:prstGeom prst="rect">
            <a:avLst/>
          </a:prstGeom>
          <a:noFill/>
          <a:ln>
            <a:solidFill>
              <a:srgbClr val="404040"/>
            </a:solidFill>
          </a:ln>
          <a:extLst/>
        </p:spPr>
        <p:txBody>
          <a:bodyPr vert="horz" wrap="square" lIns="91440" tIns="45720" rIns="91440" bIns="45720" numCol="1" anchor="ctr" anchorCtr="0" compatLnSpc="1">
            <a:prstTxWarp prst="textNoShape">
              <a:avLst/>
            </a:prstTxWarp>
          </a:bodyPr>
          <a:lstStyle/>
          <a:p>
            <a:pPr algn="ctr"/>
            <a:r>
              <a:rPr lang="zh-CN" altLang="en-US" sz="1600" dirty="0">
                <a:solidFill>
                  <a:schemeClr val="bg1">
                    <a:lumMod val="50000"/>
                  </a:schemeClr>
                </a:solidFill>
                <a:latin typeface="微软雅黑" pitchFamily="34" charset="-122"/>
                <a:ea typeface="微软雅黑" pitchFamily="34" charset="-122"/>
              </a:rPr>
              <a:t>在此输入主</a:t>
            </a:r>
            <a:r>
              <a:rPr lang="zh-CN" altLang="en-US" sz="1600" dirty="0" smtClean="0">
                <a:solidFill>
                  <a:schemeClr val="bg1">
                    <a:lumMod val="50000"/>
                  </a:schemeClr>
                </a:solidFill>
                <a:latin typeface="微软雅黑" pitchFamily="34" charset="-122"/>
                <a:ea typeface="微软雅黑" pitchFamily="34" charset="-122"/>
              </a:rPr>
              <a:t>标题概述文字</a:t>
            </a:r>
            <a:r>
              <a:rPr lang="zh-CN" altLang="en-US" sz="1600" dirty="0">
                <a:solidFill>
                  <a:schemeClr val="bg1">
                    <a:lumMod val="50000"/>
                  </a:schemeClr>
                </a:solidFill>
                <a:latin typeface="微软雅黑" pitchFamily="34" charset="-122"/>
                <a:ea typeface="微软雅黑" pitchFamily="34" charset="-122"/>
              </a:rPr>
              <a:t>在此输入主标题概述文字</a:t>
            </a:r>
          </a:p>
        </p:txBody>
      </p:sp>
      <p:sp>
        <p:nvSpPr>
          <p:cNvPr id="9" name="Oval 9"/>
          <p:cNvSpPr>
            <a:spLocks noChangeArrowheads="1"/>
          </p:cNvSpPr>
          <p:nvPr/>
        </p:nvSpPr>
        <p:spPr bwMode="auto">
          <a:xfrm>
            <a:off x="1191066" y="4083854"/>
            <a:ext cx="780168" cy="780168"/>
          </a:xfrm>
          <a:prstGeom prst="ellipse">
            <a:avLst/>
          </a:prstGeom>
          <a:no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11" name="Oval 10"/>
          <p:cNvSpPr>
            <a:spLocks noChangeArrowheads="1"/>
          </p:cNvSpPr>
          <p:nvPr/>
        </p:nvSpPr>
        <p:spPr bwMode="auto">
          <a:xfrm>
            <a:off x="6190289" y="4083854"/>
            <a:ext cx="775036" cy="780168"/>
          </a:xfrm>
          <a:prstGeom prst="ellipse">
            <a:avLst/>
          </a:prstGeom>
          <a:noFill/>
          <a:ln>
            <a:solidFill>
              <a:srgbClr val="404040"/>
            </a:solid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12" name="Oval 11"/>
          <p:cNvSpPr>
            <a:spLocks noChangeArrowheads="1"/>
          </p:cNvSpPr>
          <p:nvPr/>
        </p:nvSpPr>
        <p:spPr bwMode="auto">
          <a:xfrm>
            <a:off x="1191066" y="5253842"/>
            <a:ext cx="780168" cy="780168"/>
          </a:xfrm>
          <a:prstGeom prst="ellipse">
            <a:avLst/>
          </a:prstGeom>
          <a:no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14" name="Oval 12"/>
          <p:cNvSpPr>
            <a:spLocks noChangeArrowheads="1"/>
          </p:cNvSpPr>
          <p:nvPr/>
        </p:nvSpPr>
        <p:spPr bwMode="auto">
          <a:xfrm>
            <a:off x="6190289" y="5253842"/>
            <a:ext cx="775036" cy="780168"/>
          </a:xfrm>
          <a:prstGeom prst="ellipse">
            <a:avLst/>
          </a:prstGeom>
          <a:noFill/>
          <a:ln>
            <a:solidFill>
              <a:srgbClr val="404040"/>
            </a:solid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15" name="TextBox 13"/>
          <p:cNvSpPr txBox="1"/>
          <p:nvPr/>
        </p:nvSpPr>
        <p:spPr>
          <a:xfrm>
            <a:off x="1948612" y="4100909"/>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bg1">
                  <a:lumMod val="50000"/>
                </a:schemeClr>
              </a:solidFill>
              <a:latin typeface="微软雅黑" pitchFamily="34" charset="-122"/>
              <a:ea typeface="微软雅黑" pitchFamily="34" charset="-122"/>
              <a:cs typeface="华文黑体" pitchFamily="2" charset="-122"/>
            </a:endParaRPr>
          </a:p>
        </p:txBody>
      </p:sp>
      <p:sp>
        <p:nvSpPr>
          <p:cNvPr id="16" name="TextBox 14"/>
          <p:cNvSpPr txBox="1"/>
          <p:nvPr/>
        </p:nvSpPr>
        <p:spPr>
          <a:xfrm>
            <a:off x="1918204" y="4380507"/>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bg1">
                    <a:lumMod val="50000"/>
                  </a:schemeClr>
                </a:solidFill>
                <a:latin typeface="微软雅黑" pitchFamily="34" charset="-122"/>
                <a:ea typeface="微软雅黑" pitchFamily="34" charset="-122"/>
              </a:rPr>
              <a:t>。您的内容打在这里</a:t>
            </a:r>
            <a:r>
              <a:rPr lang="zh-CN" altLang="en-US" sz="1000" dirty="0">
                <a:solidFill>
                  <a:schemeClr val="bg1">
                    <a:lumMod val="50000"/>
                  </a:schemeClr>
                </a:solidFill>
                <a:latin typeface="微软雅黑" pitchFamily="34" charset="-122"/>
                <a:ea typeface="微软雅黑" pitchFamily="34" charset="-122"/>
              </a:rPr>
              <a:t>，或者通过通过复制您的文本</a:t>
            </a:r>
            <a:r>
              <a:rPr lang="zh-CN" altLang="en-US" sz="1000" dirty="0" smtClean="0">
                <a:solidFill>
                  <a:schemeClr val="bg1">
                    <a:lumMod val="50000"/>
                  </a:schemeClr>
                </a:solidFill>
                <a:latin typeface="微软雅黑" pitchFamily="34" charset="-122"/>
                <a:ea typeface="微软雅黑" pitchFamily="34" charset="-122"/>
              </a:rPr>
              <a:t>。</a:t>
            </a:r>
            <a:endParaRPr lang="zh-CN" altLang="en-US" sz="1000" dirty="0">
              <a:solidFill>
                <a:schemeClr val="bg1">
                  <a:lumMod val="50000"/>
                </a:schemeClr>
              </a:solidFill>
              <a:latin typeface="微软雅黑" pitchFamily="34" charset="-122"/>
              <a:ea typeface="微软雅黑" pitchFamily="34" charset="-122"/>
            </a:endParaRPr>
          </a:p>
        </p:txBody>
      </p:sp>
      <p:sp>
        <p:nvSpPr>
          <p:cNvPr id="17" name="TextBox 15"/>
          <p:cNvSpPr txBox="1"/>
          <p:nvPr/>
        </p:nvSpPr>
        <p:spPr>
          <a:xfrm>
            <a:off x="1948612" y="5263912"/>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bg1">
                  <a:lumMod val="50000"/>
                </a:schemeClr>
              </a:solidFill>
              <a:latin typeface="微软雅黑" pitchFamily="34" charset="-122"/>
              <a:ea typeface="微软雅黑" pitchFamily="34" charset="-122"/>
              <a:cs typeface="华文黑体" pitchFamily="2" charset="-122"/>
            </a:endParaRPr>
          </a:p>
        </p:txBody>
      </p:sp>
      <p:sp>
        <p:nvSpPr>
          <p:cNvPr id="18" name="TextBox 16"/>
          <p:cNvSpPr txBox="1"/>
          <p:nvPr/>
        </p:nvSpPr>
        <p:spPr>
          <a:xfrm>
            <a:off x="1918204" y="5552041"/>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bg1">
                    <a:lumMod val="50000"/>
                  </a:schemeClr>
                </a:solidFill>
                <a:latin typeface="微软雅黑" pitchFamily="34" charset="-122"/>
                <a:ea typeface="微软雅黑" pitchFamily="34" charset="-122"/>
              </a:rPr>
              <a:t>。</a:t>
            </a:r>
            <a:endParaRPr lang="zh-CN" altLang="en-US" sz="1000" dirty="0">
              <a:solidFill>
                <a:schemeClr val="bg1">
                  <a:lumMod val="50000"/>
                </a:schemeClr>
              </a:solidFill>
              <a:latin typeface="微软雅黑" pitchFamily="34" charset="-122"/>
              <a:ea typeface="微软雅黑" pitchFamily="34" charset="-122"/>
            </a:endParaRPr>
          </a:p>
        </p:txBody>
      </p:sp>
      <p:sp>
        <p:nvSpPr>
          <p:cNvPr id="19" name="TextBox 17"/>
          <p:cNvSpPr txBox="1"/>
          <p:nvPr/>
        </p:nvSpPr>
        <p:spPr>
          <a:xfrm>
            <a:off x="6969744" y="4100909"/>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bg1">
                  <a:lumMod val="50000"/>
                </a:schemeClr>
              </a:solidFill>
              <a:latin typeface="微软雅黑" pitchFamily="34" charset="-122"/>
              <a:ea typeface="微软雅黑" pitchFamily="34" charset="-122"/>
              <a:cs typeface="华文黑体" pitchFamily="2" charset="-122"/>
            </a:endParaRPr>
          </a:p>
        </p:txBody>
      </p:sp>
      <p:sp>
        <p:nvSpPr>
          <p:cNvPr id="20" name="TextBox 18"/>
          <p:cNvSpPr txBox="1"/>
          <p:nvPr/>
        </p:nvSpPr>
        <p:spPr>
          <a:xfrm>
            <a:off x="6939336" y="4389038"/>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bg1">
                    <a:lumMod val="50000"/>
                  </a:schemeClr>
                </a:solidFill>
                <a:latin typeface="微软雅黑" pitchFamily="34" charset="-122"/>
                <a:ea typeface="微软雅黑" pitchFamily="34" charset="-122"/>
              </a:rPr>
              <a:t>。您的内容打在这里。</a:t>
            </a:r>
            <a:endParaRPr lang="zh-CN" altLang="en-US" sz="1000" dirty="0">
              <a:solidFill>
                <a:schemeClr val="bg1">
                  <a:lumMod val="50000"/>
                </a:schemeClr>
              </a:solidFill>
              <a:latin typeface="微软雅黑" pitchFamily="34" charset="-122"/>
              <a:ea typeface="微软雅黑" pitchFamily="34" charset="-122"/>
            </a:endParaRPr>
          </a:p>
        </p:txBody>
      </p:sp>
      <p:sp>
        <p:nvSpPr>
          <p:cNvPr id="21" name="TextBox 19"/>
          <p:cNvSpPr txBox="1"/>
          <p:nvPr/>
        </p:nvSpPr>
        <p:spPr>
          <a:xfrm>
            <a:off x="6969744" y="5263912"/>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400" dirty="0">
              <a:solidFill>
                <a:schemeClr val="bg1">
                  <a:lumMod val="50000"/>
                </a:schemeClr>
              </a:solidFill>
              <a:latin typeface="微软雅黑" pitchFamily="34" charset="-122"/>
              <a:ea typeface="微软雅黑" pitchFamily="34" charset="-122"/>
              <a:cs typeface="华文黑体" pitchFamily="2" charset="-122"/>
            </a:endParaRPr>
          </a:p>
        </p:txBody>
      </p:sp>
      <p:sp>
        <p:nvSpPr>
          <p:cNvPr id="22" name="TextBox 25"/>
          <p:cNvSpPr txBox="1"/>
          <p:nvPr/>
        </p:nvSpPr>
        <p:spPr>
          <a:xfrm>
            <a:off x="6939336" y="5552041"/>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smtClean="0">
                <a:solidFill>
                  <a:schemeClr val="bg1">
                    <a:lumMod val="50000"/>
                  </a:schemeClr>
                </a:solidFill>
                <a:latin typeface="微软雅黑" pitchFamily="34" charset="-122"/>
                <a:ea typeface="微软雅黑" pitchFamily="34" charset="-122"/>
              </a:rPr>
              <a:t>。通过</a:t>
            </a:r>
            <a:r>
              <a:rPr lang="zh-CN" altLang="en-US" sz="1000" dirty="0">
                <a:solidFill>
                  <a:schemeClr val="bg1">
                    <a:lumMod val="50000"/>
                  </a:schemeClr>
                </a:solidFill>
                <a:latin typeface="微软雅黑" pitchFamily="34" charset="-122"/>
                <a:ea typeface="微软雅黑" pitchFamily="34" charset="-122"/>
              </a:rPr>
              <a:t>通过复制您的文本</a:t>
            </a:r>
            <a:r>
              <a:rPr lang="zh-CN" altLang="en-US" sz="1000" dirty="0" smtClean="0">
                <a:solidFill>
                  <a:schemeClr val="bg1">
                    <a:lumMod val="50000"/>
                  </a:schemeClr>
                </a:solidFill>
                <a:latin typeface="微软雅黑" pitchFamily="34" charset="-122"/>
                <a:ea typeface="微软雅黑" pitchFamily="34" charset="-122"/>
              </a:rPr>
              <a:t>。</a:t>
            </a:r>
            <a:endParaRPr lang="zh-CN" altLang="en-US" sz="1000" dirty="0">
              <a:solidFill>
                <a:schemeClr val="bg1">
                  <a:lumMod val="50000"/>
                </a:schemeClr>
              </a:solidFill>
              <a:latin typeface="微软雅黑" pitchFamily="34" charset="-122"/>
              <a:ea typeface="微软雅黑" pitchFamily="34" charset="-122"/>
            </a:endParaRPr>
          </a:p>
        </p:txBody>
      </p:sp>
      <p:sp>
        <p:nvSpPr>
          <p:cNvPr id="23" name="Freeform 7"/>
          <p:cNvSpPr>
            <a:spLocks noEditPoints="1"/>
          </p:cNvSpPr>
          <p:nvPr/>
        </p:nvSpPr>
        <p:spPr bwMode="auto">
          <a:xfrm>
            <a:off x="1338466" y="5436434"/>
            <a:ext cx="485370" cy="41498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24" name="Freeform 9"/>
          <p:cNvSpPr>
            <a:spLocks noEditPoints="1"/>
          </p:cNvSpPr>
          <p:nvPr/>
        </p:nvSpPr>
        <p:spPr bwMode="auto">
          <a:xfrm>
            <a:off x="6345387" y="4231255"/>
            <a:ext cx="464840" cy="485368"/>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25" name="Freeform 11"/>
          <p:cNvSpPr>
            <a:spLocks noEditPoints="1"/>
          </p:cNvSpPr>
          <p:nvPr/>
        </p:nvSpPr>
        <p:spPr bwMode="auto">
          <a:xfrm>
            <a:off x="1383923" y="4215858"/>
            <a:ext cx="394456" cy="516162"/>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
        <p:nvSpPr>
          <p:cNvPr id="26" name="Freeform 19"/>
          <p:cNvSpPr>
            <a:spLocks noEditPoints="1"/>
          </p:cNvSpPr>
          <p:nvPr/>
        </p:nvSpPr>
        <p:spPr bwMode="auto">
          <a:xfrm>
            <a:off x="6335123" y="5434237"/>
            <a:ext cx="485370" cy="419380"/>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vant GardeBook" pitchFamily="50" charset="0"/>
            </a:endParaRPr>
          </a:p>
        </p:txBody>
      </p:sp>
    </p:spTree>
    <p:extLst>
      <p:ext uri="{BB962C8B-B14F-4D97-AF65-F5344CB8AC3E}">
        <p14:creationId xmlns:p14="http://schemas.microsoft.com/office/powerpoint/2010/main" val="2824984838"/>
      </p:ext>
    </p:extLst>
  </p:cSld>
  <p:clrMapOvr>
    <a:masterClrMapping/>
  </p:clrMapOvr>
  <p:transition spd="slow" advTm="1000"/>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14:presetBounceEnd="22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22000">
                                          <p:cBhvr additive="base">
                                            <p:cTn id="13" dur="500" fill="hold"/>
                                            <p:tgtEl>
                                              <p:spTgt spid="6"/>
                                            </p:tgtEl>
                                            <p:attrNameLst>
                                              <p:attrName>ppt_x</p:attrName>
                                            </p:attrNameLst>
                                          </p:cBhvr>
                                          <p:tavLst>
                                            <p:tav tm="0">
                                              <p:val>
                                                <p:strVal val="0-#ppt_w/2"/>
                                              </p:val>
                                            </p:tav>
                                            <p:tav tm="100000">
                                              <p:val>
                                                <p:strVal val="#ppt_x"/>
                                              </p:val>
                                            </p:tav>
                                          </p:tavLst>
                                        </p:anim>
                                        <p:anim calcmode="lin" valueType="num" p14:bounceEnd="22000">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14:presetBounceEnd="22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22000">
                                          <p:cBhvr additive="base">
                                            <p:cTn id="17"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19"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fmla="#ppt_w*sin(2.5*pi*$)">
                                              <p:val>
                                                <p:fltVal val="0"/>
                                              </p:val>
                                            </p:tav>
                                            <p:tav tm="100000">
                                              <p:val>
                                                <p:fltVal val="1"/>
                                              </p:val>
                                            </p:tav>
                                          </p:tavLst>
                                        </p:anim>
                                        <p:anim calcmode="lin" valueType="num">
                                          <p:cBhvr>
                                            <p:cTn id="23" dur="500" fill="hold"/>
                                            <p:tgtEl>
                                              <p:spTgt spid="9"/>
                                            </p:tgtEl>
                                            <p:attrNameLst>
                                              <p:attrName>ppt_h</p:attrName>
                                            </p:attrNameLst>
                                          </p:cBhvr>
                                          <p:tavLst>
                                            <p:tav tm="0">
                                              <p:val>
                                                <p:strVal val="#ppt_h"/>
                                              </p:val>
                                            </p:tav>
                                            <p:tav tm="100000">
                                              <p:val>
                                                <p:strVal val="#ppt_h"/>
                                              </p:val>
                                            </p:tav>
                                          </p:tavLst>
                                        </p:anim>
                                      </p:childTnLst>
                                    </p:cTn>
                                  </p:par>
                                  <p:par>
                                    <p:cTn id="24" presetID="19"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fmla="#ppt_w*sin(2.5*pi*$)">
                                              <p:val>
                                                <p:fltVal val="0"/>
                                              </p:val>
                                            </p:tav>
                                            <p:tav tm="100000">
                                              <p:val>
                                                <p:fltVal val="1"/>
                                              </p:val>
                                            </p:tav>
                                          </p:tavLst>
                                        </p:anim>
                                        <p:anim calcmode="lin" valueType="num">
                                          <p:cBhvr>
                                            <p:cTn id="27" dur="500" fill="hold"/>
                                            <p:tgtEl>
                                              <p:spTgt spid="11"/>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fmla="#ppt_w*sin(2.5*pi*$)">
                                              <p:val>
                                                <p:fltVal val="0"/>
                                              </p:val>
                                            </p:tav>
                                            <p:tav tm="100000">
                                              <p:val>
                                                <p:fltVal val="1"/>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fmla="#ppt_w*sin(2.5*pi*$)">
                                              <p:val>
                                                <p:fltVal val="0"/>
                                              </p:val>
                                            </p:tav>
                                            <p:tav tm="100000">
                                              <p:val>
                                                <p:fltVal val="1"/>
                                              </p:val>
                                            </p:tav>
                                          </p:tavLst>
                                        </p:anim>
                                        <p:anim calcmode="lin" valueType="num">
                                          <p:cBhvr>
                                            <p:cTn id="35" dur="500" fill="hold"/>
                                            <p:tgtEl>
                                              <p:spTgt spid="14"/>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par>
                              <p:cTn id="73" fill="hold">
                                <p:stCondLst>
                                  <p:cond delay="2250"/>
                                </p:stCondLst>
                                <p:childTnLst>
                                  <p:par>
                                    <p:cTn id="74" presetID="10" presetClass="entr" presetSubtype="0"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4" grpId="0" animBg="1"/>
          <p:bldP spid="15" grpId="0"/>
          <p:bldP spid="16" grpId="0"/>
          <p:bldP spid="17" grpId="0"/>
          <p:bldP spid="18" grpId="0"/>
          <p:bldP spid="19" grpId="0"/>
          <p:bldP spid="20" grpId="0"/>
          <p:bldP spid="21" grpId="0"/>
          <p:bldP spid="22" grpId="0"/>
          <p:bldP spid="23" grpId="0" animBg="1"/>
          <p:bldP spid="24" grpId="0" animBg="1"/>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19"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fmla="#ppt_w*sin(2.5*pi*$)">
                                              <p:val>
                                                <p:fltVal val="0"/>
                                              </p:val>
                                            </p:tav>
                                            <p:tav tm="100000">
                                              <p:val>
                                                <p:fltVal val="1"/>
                                              </p:val>
                                            </p:tav>
                                          </p:tavLst>
                                        </p:anim>
                                        <p:anim calcmode="lin" valueType="num">
                                          <p:cBhvr>
                                            <p:cTn id="23" dur="500" fill="hold"/>
                                            <p:tgtEl>
                                              <p:spTgt spid="9"/>
                                            </p:tgtEl>
                                            <p:attrNameLst>
                                              <p:attrName>ppt_h</p:attrName>
                                            </p:attrNameLst>
                                          </p:cBhvr>
                                          <p:tavLst>
                                            <p:tav tm="0">
                                              <p:val>
                                                <p:strVal val="#ppt_h"/>
                                              </p:val>
                                            </p:tav>
                                            <p:tav tm="100000">
                                              <p:val>
                                                <p:strVal val="#ppt_h"/>
                                              </p:val>
                                            </p:tav>
                                          </p:tavLst>
                                        </p:anim>
                                      </p:childTnLst>
                                    </p:cTn>
                                  </p:par>
                                  <p:par>
                                    <p:cTn id="24" presetID="19"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fmla="#ppt_w*sin(2.5*pi*$)">
                                              <p:val>
                                                <p:fltVal val="0"/>
                                              </p:val>
                                            </p:tav>
                                            <p:tav tm="100000">
                                              <p:val>
                                                <p:fltVal val="1"/>
                                              </p:val>
                                            </p:tav>
                                          </p:tavLst>
                                        </p:anim>
                                        <p:anim calcmode="lin" valueType="num">
                                          <p:cBhvr>
                                            <p:cTn id="27" dur="500" fill="hold"/>
                                            <p:tgtEl>
                                              <p:spTgt spid="11"/>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fmla="#ppt_w*sin(2.5*pi*$)">
                                              <p:val>
                                                <p:fltVal val="0"/>
                                              </p:val>
                                            </p:tav>
                                            <p:tav tm="100000">
                                              <p:val>
                                                <p:fltVal val="1"/>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fmla="#ppt_w*sin(2.5*pi*$)">
                                              <p:val>
                                                <p:fltVal val="0"/>
                                              </p:val>
                                            </p:tav>
                                            <p:tav tm="100000">
                                              <p:val>
                                                <p:fltVal val="1"/>
                                              </p:val>
                                            </p:tav>
                                          </p:tavLst>
                                        </p:anim>
                                        <p:anim calcmode="lin" valueType="num">
                                          <p:cBhvr>
                                            <p:cTn id="35" dur="500" fill="hold"/>
                                            <p:tgtEl>
                                              <p:spTgt spid="14"/>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par>
                              <p:cTn id="73" fill="hold">
                                <p:stCondLst>
                                  <p:cond delay="2250"/>
                                </p:stCondLst>
                                <p:childTnLst>
                                  <p:par>
                                    <p:cTn id="74" presetID="10" presetClass="entr" presetSubtype="0"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4" grpId="0" animBg="1"/>
          <p:bldP spid="15" grpId="0"/>
          <p:bldP spid="16" grpId="0"/>
          <p:bldP spid="17" grpId="0"/>
          <p:bldP spid="18" grpId="0"/>
          <p:bldP spid="19" grpId="0"/>
          <p:bldP spid="20" grpId="0"/>
          <p:bldP spid="21" grpId="0"/>
          <p:bldP spid="22" grpId="0"/>
          <p:bldP spid="23" grpId="0" animBg="1"/>
          <p:bldP spid="24" grpId="0" animBg="1"/>
          <p:bldP spid="25" grpId="0" animBg="1"/>
          <p:bldP spid="26"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50430"/>
            <a:ext cx="12190413" cy="3707917"/>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9771" y="1240"/>
            <a:ext cx="5310642" cy="2778073"/>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8313" y="415148"/>
            <a:ext cx="3268734" cy="2891570"/>
          </a:xfrm>
          <a:prstGeom prst="rect">
            <a:avLst/>
          </a:prstGeom>
        </p:spPr>
      </p:pic>
      <p:pic>
        <p:nvPicPr>
          <p:cNvPr id="27" name="图片 3074" descr="题字"/>
          <p:cNvPicPr>
            <a:picLocks noChangeAspect="1" noChangeArrowheads="1"/>
          </p:cNvPicPr>
          <p:nvPr/>
        </p:nvPicPr>
        <p:blipFill>
          <a:blip r:embed="rId7">
            <a:extLst>
              <a:ext uri="{28A0092B-C50C-407E-A947-70E740481C1C}">
                <a14:useLocalDpi xmlns:a14="http://schemas.microsoft.com/office/drawing/2010/main" val="0"/>
              </a:ext>
            </a:extLst>
          </a:blip>
          <a:srcRect l="58664" t="33194" b="23750"/>
          <a:stretch>
            <a:fillRect/>
          </a:stretch>
        </p:blipFill>
        <p:spPr bwMode="auto">
          <a:xfrm>
            <a:off x="8134821" y="2225516"/>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_14"/>
          <p:cNvSpPr txBox="1">
            <a:spLocks noChangeArrowheads="1"/>
          </p:cNvSpPr>
          <p:nvPr/>
        </p:nvSpPr>
        <p:spPr bwMode="auto">
          <a:xfrm>
            <a:off x="5065360" y="1626871"/>
            <a:ext cx="3067948"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smtClean="0">
                <a:solidFill>
                  <a:schemeClr val="bg2">
                    <a:lumMod val="10000"/>
                  </a:schemeClr>
                </a:solidFill>
                <a:latin typeface="叶根友行书繁" panose="02010601030101010101" pitchFamily="2" charset="-122"/>
                <a:ea typeface="叶根友行书繁" panose="02010601030101010101" pitchFamily="2" charset="-122"/>
              </a:rPr>
              <a:t>谢谢</a:t>
            </a:r>
            <a:endParaRPr lang="zh-CN" sz="9600" spc="600" dirty="0">
              <a:solidFill>
                <a:schemeClr val="bg2">
                  <a:lumMod val="10000"/>
                </a:schemeClr>
              </a:solidFill>
              <a:latin typeface="叶根友行书繁" panose="02010601030101010101" pitchFamily="2" charset="-122"/>
              <a:ea typeface="叶根友行书繁" panose="02010601030101010101" pitchFamily="2" charset="-122"/>
            </a:endParaRPr>
          </a:p>
        </p:txBody>
      </p:sp>
      <p:sp>
        <p:nvSpPr>
          <p:cNvPr id="29" name="_14"/>
          <p:cNvSpPr txBox="1">
            <a:spLocks noChangeArrowheads="1"/>
          </p:cNvSpPr>
          <p:nvPr/>
        </p:nvSpPr>
        <p:spPr bwMode="auto">
          <a:xfrm>
            <a:off x="5272647" y="3048443"/>
            <a:ext cx="3047416"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smtClean="0">
                <a:solidFill>
                  <a:srgbClr val="C00000"/>
                </a:solidFill>
                <a:latin typeface="叶根友行书繁" panose="02010601030101010101" pitchFamily="2" charset="-122"/>
                <a:ea typeface="叶根友行书繁" panose="02010601030101010101" pitchFamily="2" charset="-122"/>
              </a:rPr>
              <a:t>观看</a:t>
            </a:r>
            <a:r>
              <a:rPr lang="en-US" altLang="zh-CN" sz="8800" spc="600" dirty="0" smtClean="0">
                <a:solidFill>
                  <a:srgbClr val="C00000"/>
                </a:solidFill>
                <a:latin typeface="叶根友行书繁" panose="02010601030101010101" pitchFamily="2" charset="-122"/>
                <a:ea typeface="叶根友行书繁" panose="02010601030101010101" pitchFamily="2" charset="-122"/>
              </a:rPr>
              <a:t>!</a:t>
            </a:r>
            <a:endParaRPr lang="zh-CN" altLang="zh-CN" sz="8800" spc="600" dirty="0">
              <a:solidFill>
                <a:srgbClr val="C00000"/>
              </a:solidFill>
              <a:latin typeface="叶根友行书繁" panose="02010601030101010101" pitchFamily="2" charset="-122"/>
              <a:ea typeface="叶根友行书繁" panose="02010601030101010101" pitchFamily="2" charset="-122"/>
            </a:endParaRPr>
          </a:p>
        </p:txBody>
      </p:sp>
      <p:pic>
        <p:nvPicPr>
          <p:cNvPr id="35" name="图片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4921" y="5131593"/>
            <a:ext cx="1188054" cy="14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404250"/>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1000"/>
                                        <p:tgtEl>
                                          <p:spTgt spid="21"/>
                                        </p:tgtEl>
                                      </p:cBhvr>
                                    </p:animEffect>
                                  </p:childTnLst>
                                </p:cTn>
                              </p:par>
                              <p:par>
                                <p:cTn id="8" presetID="42" presetClass="entr" presetSubtype="0" fill="hold"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anim calcmode="lin" valueType="num">
                                      <p:cBhvr>
                                        <p:cTn id="11" dur="1000" fill="hold"/>
                                        <p:tgtEl>
                                          <p:spTgt spid="26"/>
                                        </p:tgtEl>
                                        <p:attrNameLst>
                                          <p:attrName>ppt_x</p:attrName>
                                        </p:attrNameLst>
                                      </p:cBhvr>
                                      <p:tavLst>
                                        <p:tav tm="0">
                                          <p:val>
                                            <p:strVal val="#ppt_x"/>
                                          </p:val>
                                        </p:tav>
                                        <p:tav tm="100000">
                                          <p:val>
                                            <p:strVal val="#ppt_x"/>
                                          </p:val>
                                        </p:tav>
                                      </p:tavLst>
                                    </p:anim>
                                    <p:anim calcmode="lin" valueType="num">
                                      <p:cBhvr>
                                        <p:cTn id="12" dur="1000" fill="hold"/>
                                        <p:tgtEl>
                                          <p:spTgt spid="26"/>
                                        </p:tgtEl>
                                        <p:attrNameLst>
                                          <p:attrName>ppt_y</p:attrName>
                                        </p:attrNameLst>
                                      </p:cBhvr>
                                      <p:tavLst>
                                        <p:tav tm="0">
                                          <p:val>
                                            <p:strVal val="#ppt_y+.1"/>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1+#ppt_w/2"/>
                                          </p:val>
                                        </p:tav>
                                        <p:tav tm="100000">
                                          <p:val>
                                            <p:strVal val="#ppt_x"/>
                                          </p:val>
                                        </p:tav>
                                      </p:tavLst>
                                    </p:anim>
                                    <p:anim calcmode="lin" valueType="num">
                                      <p:cBhvr additive="base">
                                        <p:cTn id="16" dur="750" fill="hold"/>
                                        <p:tgtEl>
                                          <p:spTgt spid="24"/>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0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8"/>
                                        </p:tgtEl>
                                        <p:attrNameLst>
                                          <p:attrName>style.visibility</p:attrName>
                                        </p:attrNameLst>
                                      </p:cBhvr>
                                      <p:to>
                                        <p:strVal val="visible"/>
                                      </p:to>
                                    </p:set>
                                    <p:anim by="(-#ppt_w*2)" calcmode="lin" valueType="num">
                                      <p:cBhvr rctx="PPT">
                                        <p:cTn id="30" dur="625" autoRev="1" fill="hold">
                                          <p:stCondLst>
                                            <p:cond delay="0"/>
                                          </p:stCondLst>
                                        </p:cTn>
                                        <p:tgtEl>
                                          <p:spTgt spid="28"/>
                                        </p:tgtEl>
                                        <p:attrNameLst>
                                          <p:attrName>ppt_w</p:attrName>
                                        </p:attrNameLst>
                                      </p:cBhvr>
                                    </p:anim>
                                    <p:anim by="(#ppt_w*0.50)" calcmode="lin" valueType="num">
                                      <p:cBhvr>
                                        <p:cTn id="31" dur="625" decel="50000" autoRev="1" fill="hold">
                                          <p:stCondLst>
                                            <p:cond delay="0"/>
                                          </p:stCondLst>
                                        </p:cTn>
                                        <p:tgtEl>
                                          <p:spTgt spid="28"/>
                                        </p:tgtEl>
                                        <p:attrNameLst>
                                          <p:attrName>ppt_x</p:attrName>
                                        </p:attrNameLst>
                                      </p:cBhvr>
                                    </p:anim>
                                    <p:anim from="(-#ppt_h/2)" to="(#ppt_y)" calcmode="lin" valueType="num">
                                      <p:cBhvr>
                                        <p:cTn id="32" dur="1250" fill="hold">
                                          <p:stCondLst>
                                            <p:cond delay="0"/>
                                          </p:stCondLst>
                                        </p:cTn>
                                        <p:tgtEl>
                                          <p:spTgt spid="28"/>
                                        </p:tgtEl>
                                        <p:attrNameLst>
                                          <p:attrName>ppt_y</p:attrName>
                                        </p:attrNameLst>
                                      </p:cBhvr>
                                    </p:anim>
                                    <p:animRot by="21600000">
                                      <p:cBhvr>
                                        <p:cTn id="33" dur="1250" fill="hold">
                                          <p:stCondLst>
                                            <p:cond delay="0"/>
                                          </p:stCondLst>
                                        </p:cTn>
                                        <p:tgtEl>
                                          <p:spTgt spid="28"/>
                                        </p:tgtEl>
                                        <p:attrNameLst>
                                          <p:attrName>r</p:attrName>
                                        </p:attrNameLst>
                                      </p:cBhvr>
                                    </p:animRot>
                                  </p:childTnLst>
                                </p:cTn>
                              </p:par>
                            </p:childTnLst>
                          </p:cTn>
                        </p:par>
                        <p:par>
                          <p:cTn id="34" fill="hold">
                            <p:stCondLst>
                              <p:cond delay="3375"/>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29"/>
                                        </p:tgtEl>
                                        <p:attrNameLst>
                                          <p:attrName>style.visibility</p:attrName>
                                        </p:attrNameLst>
                                      </p:cBhvr>
                                      <p:to>
                                        <p:strVal val="visible"/>
                                      </p:to>
                                    </p:set>
                                    <p:anim by="(-#ppt_w*2)" calcmode="lin" valueType="num">
                                      <p:cBhvr rctx="PPT">
                                        <p:cTn id="37" dur="625" autoRev="1" fill="hold">
                                          <p:stCondLst>
                                            <p:cond delay="0"/>
                                          </p:stCondLst>
                                        </p:cTn>
                                        <p:tgtEl>
                                          <p:spTgt spid="29"/>
                                        </p:tgtEl>
                                        <p:attrNameLst>
                                          <p:attrName>ppt_w</p:attrName>
                                        </p:attrNameLst>
                                      </p:cBhvr>
                                    </p:anim>
                                    <p:anim by="(#ppt_w*0.50)" calcmode="lin" valueType="num">
                                      <p:cBhvr>
                                        <p:cTn id="38" dur="625" decel="50000" autoRev="1" fill="hold">
                                          <p:stCondLst>
                                            <p:cond delay="0"/>
                                          </p:stCondLst>
                                        </p:cTn>
                                        <p:tgtEl>
                                          <p:spTgt spid="29"/>
                                        </p:tgtEl>
                                        <p:attrNameLst>
                                          <p:attrName>ppt_x</p:attrName>
                                        </p:attrNameLst>
                                      </p:cBhvr>
                                    </p:anim>
                                    <p:anim from="(-#ppt_h/2)" to="(#ppt_y)" calcmode="lin" valueType="num">
                                      <p:cBhvr>
                                        <p:cTn id="39" dur="1250" fill="hold">
                                          <p:stCondLst>
                                            <p:cond delay="0"/>
                                          </p:stCondLst>
                                        </p:cTn>
                                        <p:tgtEl>
                                          <p:spTgt spid="29"/>
                                        </p:tgtEl>
                                        <p:attrNameLst>
                                          <p:attrName>ppt_y</p:attrName>
                                        </p:attrNameLst>
                                      </p:cBhvr>
                                    </p:anim>
                                    <p:animRot by="21600000">
                                      <p:cBhvr>
                                        <p:cTn id="40" dur="1250" fill="hold">
                                          <p:stCondLst>
                                            <p:cond delay="0"/>
                                          </p:stCondLst>
                                        </p:cTn>
                                        <p:tgtEl>
                                          <p:spTgt spid="29"/>
                                        </p:tgtEl>
                                        <p:attrNameLst>
                                          <p:attrName>r</p:attrName>
                                        </p:attrNameLst>
                                      </p:cBhvr>
                                    </p:animRot>
                                  </p:childTnLst>
                                </p:cTn>
                              </p:par>
                              <p:par>
                                <p:cTn id="41" presetID="22" presetClass="entr" presetSubtype="1" fill="hold" nodeType="withEffect">
                                  <p:stCondLst>
                                    <p:cond delay="200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第一章</a:t>
            </a:r>
            <a:r>
              <a:rPr lang="en-US" altLang="zh-CN" sz="6000" dirty="0">
                <a:solidFill>
                  <a:schemeClr val="bg2">
                    <a:lumMod val="10000"/>
                  </a:schemeClr>
                </a:solidFill>
                <a:latin typeface="华文新魏" panose="02010800040101010101" pitchFamily="2" charset="-122"/>
                <a:ea typeface="华文新魏" panose="02010800040101010101" pitchFamily="2" charset="-122"/>
                <a:sym typeface="迷你简剪纸"/>
              </a:rPr>
              <a:t> </a:t>
            </a:r>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702027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6053570" y="1931738"/>
            <a:ext cx="5533972" cy="4063558"/>
            <a:chOff x="4283968" y="1172870"/>
            <a:chExt cx="3744416" cy="2749497"/>
          </a:xfrm>
        </p:grpSpPr>
        <p:cxnSp>
          <p:nvCxnSpPr>
            <p:cNvPr id="7" name="直接连接符 6"/>
            <p:cNvCxnSpPr/>
            <p:nvPr/>
          </p:nvCxnSpPr>
          <p:spPr>
            <a:xfrm>
              <a:off x="4283968" y="3435846"/>
              <a:ext cx="3744416"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8"/>
            <p:cNvSpPr txBox="1"/>
            <p:nvPr/>
          </p:nvSpPr>
          <p:spPr>
            <a:xfrm>
              <a:off x="4657466" y="3445173"/>
              <a:ext cx="3051252" cy="477194"/>
            </a:xfrm>
            <a:prstGeom prst="rect">
              <a:avLst/>
            </a:prstGeom>
            <a:noFill/>
          </p:spPr>
          <p:txBody>
            <a:bodyPr wrap="square" rtlCol="0">
              <a:spAutoFit/>
            </a:bodyPr>
            <a:lstStyle/>
            <a:p>
              <a:pPr algn="ctr">
                <a:lnSpc>
                  <a:spcPct val="150000"/>
                </a:lnSpc>
              </a:pPr>
              <a:r>
                <a:rPr lang="en-US" altLang="zh-CN" sz="1400" b="1" dirty="0" smtClean="0">
                  <a:solidFill>
                    <a:schemeClr val="bg1">
                      <a:lumMod val="50000"/>
                    </a:schemeClr>
                  </a:solidFill>
                </a:rPr>
                <a:t>You can click here to enter you text.</a:t>
              </a:r>
              <a:r>
                <a:rPr lang="en-US" altLang="zh-CN" sz="1400" b="1" dirty="0">
                  <a:solidFill>
                    <a:schemeClr val="bg1">
                      <a:lumMod val="50000"/>
                    </a:schemeClr>
                  </a:solidFill>
                </a:rPr>
                <a:t> You can </a:t>
              </a:r>
              <a:r>
                <a:rPr lang="en-US" altLang="zh-CN" sz="1400" b="1" dirty="0" smtClean="0">
                  <a:solidFill>
                    <a:schemeClr val="bg1">
                      <a:lumMod val="50000"/>
                    </a:schemeClr>
                  </a:solidFill>
                </a:rPr>
                <a:t>click </a:t>
              </a:r>
              <a:r>
                <a:rPr lang="en-US" altLang="zh-CN" sz="1400" b="1" dirty="0">
                  <a:solidFill>
                    <a:schemeClr val="bg1">
                      <a:lumMod val="50000"/>
                    </a:schemeClr>
                  </a:solidFill>
                </a:rPr>
                <a:t>here to enter you </a:t>
              </a:r>
              <a:r>
                <a:rPr lang="en-US" altLang="zh-CN" sz="1400" b="1" dirty="0" smtClean="0">
                  <a:solidFill>
                    <a:schemeClr val="bg1">
                      <a:lumMod val="50000"/>
                    </a:schemeClr>
                  </a:solidFill>
                </a:rPr>
                <a:t>text</a:t>
              </a:r>
              <a:r>
                <a:rPr lang="en-US" altLang="zh-CN" sz="1400" b="1" dirty="0">
                  <a:solidFill>
                    <a:schemeClr val="bg1">
                      <a:lumMod val="50000"/>
                    </a:schemeClr>
                  </a:solidFill>
                </a:rPr>
                <a:t>. </a:t>
              </a:r>
              <a:endParaRPr lang="zh-CN" altLang="en-US" sz="1400" b="1" dirty="0">
                <a:solidFill>
                  <a:schemeClr val="bg1">
                    <a:lumMod val="50000"/>
                  </a:schemeClr>
                </a:solidFill>
              </a:endParaRPr>
            </a:p>
          </p:txBody>
        </p:sp>
        <p:grpSp>
          <p:nvGrpSpPr>
            <p:cNvPr id="9" name="组合 8"/>
            <p:cNvGrpSpPr/>
            <p:nvPr/>
          </p:nvGrpSpPr>
          <p:grpSpPr>
            <a:xfrm>
              <a:off x="4499992" y="1172870"/>
              <a:ext cx="1030446" cy="1030446"/>
              <a:chOff x="4499992" y="1172870"/>
              <a:chExt cx="1030446" cy="1030446"/>
            </a:xfrm>
          </p:grpSpPr>
          <p:sp>
            <p:nvSpPr>
              <p:cNvPr id="32" name="矩形 31"/>
              <p:cNvSpPr/>
              <p:nvPr/>
            </p:nvSpPr>
            <p:spPr>
              <a:xfrm>
                <a:off x="4499992"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矩形 32"/>
              <p:cNvSpPr/>
              <p:nvPr/>
            </p:nvSpPr>
            <p:spPr>
              <a:xfrm>
                <a:off x="4726594" y="1334150"/>
                <a:ext cx="577240" cy="562272"/>
              </a:xfrm>
              <a:prstGeom prst="rect">
                <a:avLst/>
              </a:prstGeom>
            </p:spPr>
            <p:txBody>
              <a:bodyPr wrap="none">
                <a:spAutoFit/>
              </a:bodyPr>
              <a:lstStyle/>
              <a:p>
                <a:pPr algn="ctr"/>
                <a:r>
                  <a:rPr lang="en-US" altLang="zh-CN" sz="2400" b="1" dirty="0" smtClean="0">
                    <a:solidFill>
                      <a:schemeClr val="bg1">
                        <a:lumMod val="50000"/>
                      </a:schemeClr>
                    </a:solidFill>
                  </a:rPr>
                  <a:t>TEXT</a:t>
                </a:r>
              </a:p>
              <a:p>
                <a:pPr algn="ctr"/>
                <a:r>
                  <a:rPr lang="en-US" altLang="zh-CN" sz="2400" b="1" dirty="0" smtClean="0">
                    <a:solidFill>
                      <a:schemeClr val="bg1">
                        <a:lumMod val="50000"/>
                      </a:schemeClr>
                    </a:solidFill>
                  </a:rPr>
                  <a:t>HERE</a:t>
                </a:r>
                <a:endParaRPr lang="zh-CN" altLang="en-US" sz="2400" b="1" dirty="0">
                  <a:solidFill>
                    <a:schemeClr val="bg1">
                      <a:lumMod val="50000"/>
                    </a:schemeClr>
                  </a:solidFill>
                </a:endParaRPr>
              </a:p>
            </p:txBody>
          </p:sp>
        </p:grpSp>
        <p:grpSp>
          <p:nvGrpSpPr>
            <p:cNvPr id="11" name="组合 10"/>
            <p:cNvGrpSpPr/>
            <p:nvPr/>
          </p:nvGrpSpPr>
          <p:grpSpPr>
            <a:xfrm>
              <a:off x="6819997" y="1172870"/>
              <a:ext cx="1030446" cy="1030446"/>
              <a:chOff x="6819997" y="1172870"/>
              <a:chExt cx="1030446" cy="1030446"/>
            </a:xfrm>
          </p:grpSpPr>
          <p:sp>
            <p:nvSpPr>
              <p:cNvPr id="30" name="矩形 29"/>
              <p:cNvSpPr/>
              <p:nvPr/>
            </p:nvSpPr>
            <p:spPr>
              <a:xfrm>
                <a:off x="6819997"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1" name="矩形 30"/>
              <p:cNvSpPr/>
              <p:nvPr/>
            </p:nvSpPr>
            <p:spPr>
              <a:xfrm>
                <a:off x="7046599" y="1334150"/>
                <a:ext cx="577240" cy="562272"/>
              </a:xfrm>
              <a:prstGeom prst="rect">
                <a:avLst/>
              </a:prstGeom>
            </p:spPr>
            <p:txBody>
              <a:bodyPr wrap="none">
                <a:spAutoFit/>
              </a:bodyPr>
              <a:lstStyle/>
              <a:p>
                <a:pPr algn="ctr"/>
                <a:r>
                  <a:rPr lang="en-US" altLang="zh-CN" sz="2400" b="1" dirty="0" smtClean="0">
                    <a:solidFill>
                      <a:schemeClr val="bg1">
                        <a:lumMod val="50000"/>
                      </a:schemeClr>
                    </a:solidFill>
                  </a:rPr>
                  <a:t>TEXT</a:t>
                </a:r>
              </a:p>
              <a:p>
                <a:pPr algn="ctr"/>
                <a:r>
                  <a:rPr lang="en-US" altLang="zh-CN" sz="2400" b="1" dirty="0" smtClean="0">
                    <a:solidFill>
                      <a:schemeClr val="bg1">
                        <a:lumMod val="50000"/>
                      </a:schemeClr>
                    </a:solidFill>
                  </a:rPr>
                  <a:t>HERE</a:t>
                </a:r>
                <a:endParaRPr lang="zh-CN" altLang="en-US" sz="2400" b="1" dirty="0">
                  <a:solidFill>
                    <a:schemeClr val="bg1">
                      <a:lumMod val="50000"/>
                    </a:schemeClr>
                  </a:solidFill>
                </a:endParaRPr>
              </a:p>
            </p:txBody>
          </p:sp>
        </p:grpSp>
        <p:grpSp>
          <p:nvGrpSpPr>
            <p:cNvPr id="12" name="组合 11"/>
            <p:cNvGrpSpPr/>
            <p:nvPr/>
          </p:nvGrpSpPr>
          <p:grpSpPr>
            <a:xfrm>
              <a:off x="5667869" y="2279568"/>
              <a:ext cx="1030446" cy="1030446"/>
              <a:chOff x="5667869" y="2279568"/>
              <a:chExt cx="1030446" cy="1030446"/>
            </a:xfrm>
          </p:grpSpPr>
          <p:sp>
            <p:nvSpPr>
              <p:cNvPr id="28" name="矩形 27"/>
              <p:cNvSpPr/>
              <p:nvPr/>
            </p:nvSpPr>
            <p:spPr>
              <a:xfrm>
                <a:off x="5667869"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9" name="矩形 28"/>
              <p:cNvSpPr/>
              <p:nvPr/>
            </p:nvSpPr>
            <p:spPr>
              <a:xfrm>
                <a:off x="5894471" y="2440848"/>
                <a:ext cx="577240" cy="562272"/>
              </a:xfrm>
              <a:prstGeom prst="rect">
                <a:avLst/>
              </a:prstGeom>
            </p:spPr>
            <p:txBody>
              <a:bodyPr wrap="none">
                <a:spAutoFit/>
              </a:bodyPr>
              <a:lstStyle/>
              <a:p>
                <a:pPr algn="ctr"/>
                <a:r>
                  <a:rPr lang="en-US" altLang="zh-CN" sz="2400" b="1" dirty="0" smtClean="0">
                    <a:solidFill>
                      <a:schemeClr val="bg1">
                        <a:lumMod val="50000"/>
                      </a:schemeClr>
                    </a:solidFill>
                  </a:rPr>
                  <a:t>TEXT</a:t>
                </a:r>
              </a:p>
              <a:p>
                <a:pPr algn="ctr"/>
                <a:r>
                  <a:rPr lang="en-US" altLang="zh-CN" sz="2400" b="1" dirty="0" smtClean="0">
                    <a:solidFill>
                      <a:schemeClr val="bg1">
                        <a:lumMod val="50000"/>
                      </a:schemeClr>
                    </a:solidFill>
                  </a:rPr>
                  <a:t>HERE</a:t>
                </a:r>
                <a:endParaRPr lang="zh-CN" altLang="en-US" sz="2400" b="1" dirty="0">
                  <a:solidFill>
                    <a:schemeClr val="bg1">
                      <a:lumMod val="50000"/>
                    </a:schemeClr>
                  </a:solidFill>
                </a:endParaRPr>
              </a:p>
            </p:txBody>
          </p:sp>
        </p:grpSp>
        <p:grpSp>
          <p:nvGrpSpPr>
            <p:cNvPr id="14" name="组合 13"/>
            <p:cNvGrpSpPr/>
            <p:nvPr/>
          </p:nvGrpSpPr>
          <p:grpSpPr>
            <a:xfrm>
              <a:off x="4499992" y="2279568"/>
              <a:ext cx="1030446" cy="1030446"/>
              <a:chOff x="4499992" y="2279568"/>
              <a:chExt cx="1030446" cy="1030446"/>
            </a:xfrm>
          </p:grpSpPr>
          <p:sp>
            <p:nvSpPr>
              <p:cNvPr id="23" name="矩形 22"/>
              <p:cNvSpPr/>
              <p:nvPr/>
            </p:nvSpPr>
            <p:spPr>
              <a:xfrm>
                <a:off x="4499992"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24" name="组合 23"/>
              <p:cNvGrpSpPr/>
              <p:nvPr/>
            </p:nvGrpSpPr>
            <p:grpSpPr>
              <a:xfrm>
                <a:off x="4745340" y="2608983"/>
                <a:ext cx="539750" cy="539751"/>
                <a:chOff x="568325" y="5842000"/>
                <a:chExt cx="539750" cy="539751"/>
              </a:xfrm>
            </p:grpSpPr>
            <p:sp>
              <p:nvSpPr>
                <p:cNvPr id="25"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6"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7"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nvGrpSpPr>
            <p:cNvPr id="15" name="组合 14"/>
            <p:cNvGrpSpPr/>
            <p:nvPr/>
          </p:nvGrpSpPr>
          <p:grpSpPr>
            <a:xfrm>
              <a:off x="6819997" y="2279568"/>
              <a:ext cx="1030446" cy="1030446"/>
              <a:chOff x="6819997" y="2279568"/>
              <a:chExt cx="1030446" cy="1030446"/>
            </a:xfrm>
          </p:grpSpPr>
          <p:sp>
            <p:nvSpPr>
              <p:cNvPr id="21" name="矩形 20"/>
              <p:cNvSpPr/>
              <p:nvPr/>
            </p:nvSpPr>
            <p:spPr>
              <a:xfrm>
                <a:off x="6819997"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16" name="组合 15"/>
            <p:cNvGrpSpPr/>
            <p:nvPr/>
          </p:nvGrpSpPr>
          <p:grpSpPr>
            <a:xfrm>
              <a:off x="5667869" y="1172870"/>
              <a:ext cx="1030446" cy="1030446"/>
              <a:chOff x="5667869" y="1172870"/>
              <a:chExt cx="1030446" cy="1030446"/>
            </a:xfrm>
          </p:grpSpPr>
          <p:sp>
            <p:nvSpPr>
              <p:cNvPr id="17" name="矩形 16"/>
              <p:cNvSpPr/>
              <p:nvPr/>
            </p:nvSpPr>
            <p:spPr>
              <a:xfrm>
                <a:off x="5667869"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8" name="组合 17"/>
              <p:cNvGrpSpPr/>
              <p:nvPr/>
            </p:nvGrpSpPr>
            <p:grpSpPr>
              <a:xfrm>
                <a:off x="5907732" y="1400960"/>
                <a:ext cx="496888" cy="539751"/>
                <a:chOff x="5843588" y="533400"/>
                <a:chExt cx="496888" cy="539751"/>
              </a:xfrm>
            </p:grpSpPr>
            <p:sp>
              <p:nvSpPr>
                <p:cNvPr id="19"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0"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sp>
        <p:nvSpPr>
          <p:cNvPr id="34" name="Rectangle 23"/>
          <p:cNvSpPr>
            <a:spLocks noChangeArrowheads="1"/>
          </p:cNvSpPr>
          <p:nvPr/>
        </p:nvSpPr>
        <p:spPr bwMode="auto">
          <a:xfrm>
            <a:off x="674537" y="1783776"/>
            <a:ext cx="5175921" cy="4211520"/>
          </a:xfrm>
          <a:prstGeom prst="rect">
            <a:avLst/>
          </a:prstGeom>
          <a:blipFill dpi="0" rotWithShape="1">
            <a:blip r:embed="rId4">
              <a:extLst>
                <a:ext uri="{BEBA8EAE-BF5A-486C-A8C5-ECC9F3942E4B}">
                  <a14:imgProps xmlns:a14="http://schemas.microsoft.com/office/drawing/2010/main">
                    <a14:imgLayer r:embed="rId5">
                      <a14:imgEffect>
                        <a14:saturation sat="33000"/>
                      </a14:imgEffect>
                    </a14:imgLayer>
                  </a14:imgProps>
                </a:ext>
              </a:extLst>
            </a:blip>
            <a:srcRect/>
            <a:stretch>
              <a:fillRect/>
            </a:stretch>
          </a:blipFill>
          <a:ln w="1905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1329094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2" presetClass="entr" presetSubtype="8" decel="8000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六边形 5"/>
          <p:cNvSpPr/>
          <p:nvPr/>
        </p:nvSpPr>
        <p:spPr>
          <a:xfrm rot="16200000">
            <a:off x="6233865" y="3188011"/>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六边形 6"/>
          <p:cNvSpPr/>
          <p:nvPr/>
        </p:nvSpPr>
        <p:spPr>
          <a:xfrm rot="16200000">
            <a:off x="7906702" y="4426152"/>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7704988" y="1883148"/>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9" name="六边形 8"/>
          <p:cNvSpPr/>
          <p:nvPr/>
        </p:nvSpPr>
        <p:spPr>
          <a:xfrm rot="16200000">
            <a:off x="9238193" y="3176599"/>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1" name="图片 1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734450" y="3645031"/>
            <a:ext cx="647756" cy="602564"/>
          </a:xfrm>
          <a:prstGeom prst="rect">
            <a:avLst/>
          </a:prstGeom>
          <a:solidFill>
            <a:srgbClr val="404040"/>
          </a:solidFill>
        </p:spPr>
      </p:pic>
      <p:pic>
        <p:nvPicPr>
          <p:cNvPr id="12" name="图片 11"/>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8281784" y="4777426"/>
            <a:ext cx="859290" cy="896524"/>
          </a:xfrm>
          <a:prstGeom prst="rect">
            <a:avLst/>
          </a:prstGeom>
          <a:solidFill>
            <a:srgbClr val="404040"/>
          </a:solidFill>
        </p:spPr>
      </p:pic>
      <p:pic>
        <p:nvPicPr>
          <p:cNvPr id="14" name="图片 13"/>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8103887" y="2267351"/>
            <a:ext cx="837846" cy="820686"/>
          </a:xfrm>
          <a:prstGeom prst="rect">
            <a:avLst/>
          </a:prstGeom>
          <a:solidFill>
            <a:srgbClr val="404040"/>
          </a:solidFill>
        </p:spPr>
      </p:pic>
      <p:pic>
        <p:nvPicPr>
          <p:cNvPr id="15" name="图片 14"/>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9651864" y="3547910"/>
            <a:ext cx="808304" cy="837842"/>
          </a:xfrm>
          <a:prstGeom prst="rect">
            <a:avLst/>
          </a:prstGeom>
          <a:solidFill>
            <a:srgbClr val="404040"/>
          </a:solidFill>
        </p:spPr>
      </p:pic>
      <p:sp>
        <p:nvSpPr>
          <p:cNvPr id="16" name="圆角右箭头 15"/>
          <p:cNvSpPr/>
          <p:nvPr/>
        </p:nvSpPr>
        <p:spPr>
          <a:xfrm>
            <a:off x="6895010" y="2326339"/>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圆角右箭头 16"/>
          <p:cNvSpPr/>
          <p:nvPr/>
        </p:nvSpPr>
        <p:spPr>
          <a:xfrm rot="5400000">
            <a:off x="9271448" y="2338315"/>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8" name="圆角右箭头 17"/>
          <p:cNvSpPr/>
          <p:nvPr/>
        </p:nvSpPr>
        <p:spPr>
          <a:xfrm rot="10800000">
            <a:off x="9283424" y="4523924"/>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9" name="圆角右箭头 18"/>
          <p:cNvSpPr/>
          <p:nvPr/>
        </p:nvSpPr>
        <p:spPr>
          <a:xfrm rot="16200000">
            <a:off x="6906986" y="4478276"/>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6"/>
          <p:cNvSpPr txBox="1"/>
          <p:nvPr/>
        </p:nvSpPr>
        <p:spPr>
          <a:xfrm>
            <a:off x="8078286" y="3670894"/>
            <a:ext cx="1585798" cy="461665"/>
          </a:xfrm>
          <a:prstGeom prst="rect">
            <a:avLst/>
          </a:prstGeom>
          <a:noFill/>
        </p:spPr>
        <p:txBody>
          <a:bodyPr wrap="square" rtlCol="0">
            <a:spAutoFit/>
          </a:bodyPr>
          <a:lstStyle/>
          <a:p>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flipH="1">
            <a:off x="1302316" y="2729715"/>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a:t>
            </a:r>
            <a:r>
              <a:rPr lang="zh-CN" altLang="en-US" sz="1600" dirty="0" smtClean="0">
                <a:solidFill>
                  <a:schemeClr val="bg1">
                    <a:lumMod val="50000"/>
                  </a:schemeClr>
                </a:solidFill>
              </a:rPr>
              <a:t>文字概述简单</a:t>
            </a:r>
            <a:r>
              <a:rPr lang="zh-CN" altLang="en-US" sz="1600" dirty="0">
                <a:solidFill>
                  <a:schemeClr val="bg1">
                    <a:lumMod val="50000"/>
                  </a:schemeClr>
                </a:solidFill>
              </a:rPr>
              <a:t>的文字</a:t>
            </a:r>
            <a:r>
              <a:rPr lang="zh-CN" altLang="en-US" sz="1600" dirty="0" smtClean="0">
                <a:solidFill>
                  <a:schemeClr val="bg1">
                    <a:lumMod val="50000"/>
                  </a:schemeClr>
                </a:solidFill>
              </a:rPr>
              <a:t>概述</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smtClean="0">
                <a:solidFill>
                  <a:schemeClr val="bg1">
                    <a:lumMod val="50000"/>
                  </a:schemeClr>
                </a:solidFill>
              </a:rPr>
              <a:t>这里</a:t>
            </a:r>
            <a:r>
              <a:rPr lang="zh-CN" altLang="en-US" sz="1600" dirty="0">
                <a:solidFill>
                  <a:schemeClr val="bg1">
                    <a:lumMod val="50000"/>
                  </a:schemeClr>
                </a:solidFill>
              </a:rPr>
              <a:t>输入简单的文字概述这里输入简单文字概述简单的文字概述</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a:solidFill>
                <a:schemeClr val="bg1">
                  <a:lumMod val="50000"/>
                </a:schemeClr>
              </a:solidFill>
              <a:latin typeface="微软雅黑" pitchFamily="34" charset="-122"/>
              <a:ea typeface="微软雅黑" pitchFamily="34" charset="-122"/>
            </a:endParaRPr>
          </a:p>
        </p:txBody>
      </p:sp>
      <p:sp>
        <p:nvSpPr>
          <p:cNvPr id="22" name="矩形 21"/>
          <p:cNvSpPr/>
          <p:nvPr/>
        </p:nvSpPr>
        <p:spPr>
          <a:xfrm>
            <a:off x="1330072" y="2399179"/>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latin typeface="微软雅黑" pitchFamily="34" charset="-122"/>
                <a:ea typeface="微软雅黑" pitchFamily="34" charset="-122"/>
              </a:rPr>
              <a:t>这里填写小标题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3" name="矩形 22"/>
          <p:cNvSpPr/>
          <p:nvPr/>
        </p:nvSpPr>
        <p:spPr>
          <a:xfrm flipH="1">
            <a:off x="1288550" y="4610903"/>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a:t>
            </a:r>
            <a:r>
              <a:rPr lang="zh-CN" altLang="en-US" sz="1600" dirty="0" smtClean="0">
                <a:solidFill>
                  <a:schemeClr val="bg1">
                    <a:lumMod val="50000"/>
                  </a:schemeClr>
                </a:solidFill>
              </a:rPr>
              <a:t>文字概述简单</a:t>
            </a:r>
            <a:r>
              <a:rPr lang="zh-CN" altLang="en-US" sz="1600" dirty="0">
                <a:solidFill>
                  <a:schemeClr val="bg1">
                    <a:lumMod val="50000"/>
                  </a:schemeClr>
                </a:solidFill>
              </a:rPr>
              <a:t>的文字</a:t>
            </a:r>
            <a:r>
              <a:rPr lang="zh-CN" altLang="en-US" sz="1600" dirty="0" smtClean="0">
                <a:solidFill>
                  <a:schemeClr val="bg1">
                    <a:lumMod val="50000"/>
                  </a:schemeClr>
                </a:solidFill>
              </a:rPr>
              <a:t>概述</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smtClean="0">
                <a:solidFill>
                  <a:schemeClr val="bg1">
                    <a:lumMod val="50000"/>
                  </a:schemeClr>
                </a:solidFill>
              </a:rPr>
              <a:t>这里</a:t>
            </a:r>
            <a:r>
              <a:rPr lang="zh-CN" altLang="en-US" sz="1600" dirty="0">
                <a:solidFill>
                  <a:schemeClr val="bg1">
                    <a:lumMod val="50000"/>
                  </a:schemeClr>
                </a:solidFill>
              </a:rPr>
              <a:t>输入简单的文字概述这里输入简单文字概述简单的文字概述</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a:solidFill>
                <a:schemeClr val="bg1">
                  <a:lumMod val="50000"/>
                </a:schemeClr>
              </a:solidFill>
              <a:latin typeface="微软雅黑" pitchFamily="34" charset="-122"/>
              <a:ea typeface="微软雅黑" pitchFamily="34" charset="-122"/>
            </a:endParaRPr>
          </a:p>
        </p:txBody>
      </p:sp>
      <p:sp>
        <p:nvSpPr>
          <p:cNvPr id="24" name="矩形 23"/>
          <p:cNvSpPr/>
          <p:nvPr/>
        </p:nvSpPr>
        <p:spPr>
          <a:xfrm>
            <a:off x="1301792" y="4280367"/>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latin typeface="微软雅黑" pitchFamily="34" charset="-122"/>
                <a:ea typeface="微软雅黑" pitchFamily="34" charset="-122"/>
              </a:rPr>
              <a:t>这里填写小标题</a:t>
            </a:r>
            <a:endParaRPr lang="en-US" altLang="zh-CN" sz="20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7936230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1"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par>
                                <p:cTn id="14" presetID="21"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1" presetClass="entr" presetSubtype="1"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par>
                                <p:cTn id="23" presetID="21" presetClass="entr" presetSubtype="1"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heel(1)">
                                      <p:cBhvr>
                                        <p:cTn id="25" dur="2000"/>
                                        <p:tgtEl>
                                          <p:spTgt spid="15"/>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2000"/>
                                        <p:tgtEl>
                                          <p:spTgt spid="9"/>
                                        </p:tgtEl>
                                      </p:cBhvr>
                                    </p:animEffect>
                                  </p:childTnLst>
                                </p:cTn>
                              </p:par>
                              <p:par>
                                <p:cTn id="29" presetID="21"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2000"/>
                                        <p:tgtEl>
                                          <p:spTgt spid="12"/>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2000"/>
                                        <p:tgtEl>
                                          <p:spTgt spid="7"/>
                                        </p:tgtEl>
                                      </p:cBhvr>
                                    </p:animEffect>
                                  </p:childTnLst>
                                </p:cTn>
                              </p:par>
                            </p:childTnLst>
                          </p:cTn>
                        </p:par>
                        <p:par>
                          <p:cTn id="35" fill="hold">
                            <p:stCondLst>
                              <p:cond delay="2750"/>
                            </p:stCondLst>
                            <p:childTnLst>
                              <p:par>
                                <p:cTn id="36" presetID="22" presetClass="entr" presetSubtype="4"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par>
                          <p:cTn id="47" fill="hold">
                            <p:stCondLst>
                              <p:cond delay="4250"/>
                            </p:stCondLst>
                            <p:childTnLst>
                              <p:par>
                                <p:cTn id="48" presetID="2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par>
                          <p:cTn id="51" fill="hold">
                            <p:stCondLst>
                              <p:cond delay="475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350"/>
                                        <p:tgtEl>
                                          <p:spTgt spid="22"/>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2"/>
                                        </p:tgtEl>
                                      </p:cBhvr>
                                    </p:animEffect>
                                    <p:animScale>
                                      <p:cBhvr>
                                        <p:cTn id="63" dur="200" autoRev="1" fill="hold"/>
                                        <p:tgtEl>
                                          <p:spTgt spid="22"/>
                                        </p:tgtEl>
                                      </p:cBhvr>
                                      <p:by x="105000" y="105000"/>
                                    </p:animScale>
                                  </p:childTnLst>
                                </p:cTn>
                              </p:par>
                            </p:childTnLst>
                          </p:cTn>
                        </p:par>
                        <p:par>
                          <p:cTn id="64" fill="hold">
                            <p:stCondLst>
                              <p:cond delay="565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615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350"/>
                                        <p:tgtEl>
                                          <p:spTgt spid="24"/>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4"/>
                                        </p:tgtEl>
                                      </p:cBhvr>
                                    </p:animEffect>
                                    <p:animScale>
                                      <p:cBhvr>
                                        <p:cTn id="74" dur="200" autoRev="1" fill="hold"/>
                                        <p:tgtEl>
                                          <p:spTgt spid="24"/>
                                        </p:tgtEl>
                                      </p:cBhvr>
                                      <p:by x="105000" y="105000"/>
                                    </p:animScale>
                                  </p:childTnLst>
                                </p:cTn>
                              </p:par>
                            </p:childTnLst>
                          </p:cTn>
                        </p:par>
                        <p:par>
                          <p:cTn id="75" fill="hold">
                            <p:stCondLst>
                              <p:cond delay="655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animBg="1"/>
      <p:bldP spid="17" grpId="0" animBg="1"/>
      <p:bldP spid="18" grpId="0" animBg="1"/>
      <p:bldP spid="19" grpId="0" animBg="1"/>
      <p:bldP spid="20" grpId="0"/>
      <p:bldP spid="21" grpId="0"/>
      <p:bldP spid="22" grpId="0"/>
      <p:bldP spid="22" grpId="1"/>
      <p:bldP spid="23" grpId="0"/>
      <p:bldP spid="24" grpId="0"/>
      <p:bldP spid="2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任意多边形 5"/>
          <p:cNvSpPr/>
          <p:nvPr/>
        </p:nvSpPr>
        <p:spPr>
          <a:xfrm>
            <a:off x="3877462" y="435580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6"/>
          <p:cNvSpPr/>
          <p:nvPr/>
        </p:nvSpPr>
        <p:spPr>
          <a:xfrm>
            <a:off x="8211031" y="435580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nvSpPr>
        <p:spPr>
          <a:xfrm flipV="1">
            <a:off x="1729191" y="1817453"/>
            <a:ext cx="2056135" cy="1772530"/>
          </a:xfrm>
          <a:custGeom>
            <a:avLst/>
            <a:gdLst>
              <a:gd name="connsiteX0" fmla="*/ 1028067 w 2056135"/>
              <a:gd name="connsiteY0" fmla="*/ 1688122 h 1772530"/>
              <a:gd name="connsiteX1" fmla="*/ 520306 w 2056135"/>
              <a:gd name="connsiteY1" fmla="*/ 1180361 h 1772530"/>
              <a:gd name="connsiteX2" fmla="*/ 1028067 w 2056135"/>
              <a:gd name="connsiteY2" fmla="*/ 672600 h 1772530"/>
              <a:gd name="connsiteX3" fmla="*/ 1535828 w 2056135"/>
              <a:gd name="connsiteY3" fmla="*/ 1180361 h 1772530"/>
              <a:gd name="connsiteX4" fmla="*/ 1028067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1688122"/>
                </a:moveTo>
                <a:cubicBezTo>
                  <a:pt x="747638" y="1688122"/>
                  <a:pt x="520306" y="1460790"/>
                  <a:pt x="520306" y="1180361"/>
                </a:cubicBezTo>
                <a:cubicBezTo>
                  <a:pt x="520306" y="899932"/>
                  <a:pt x="747638" y="672600"/>
                  <a:pt x="1028067" y="672600"/>
                </a:cubicBezTo>
                <a:cubicBezTo>
                  <a:pt x="1308496" y="672600"/>
                  <a:pt x="1535828" y="899932"/>
                  <a:pt x="1535828" y="1180361"/>
                </a:cubicBezTo>
                <a:cubicBezTo>
                  <a:pt x="1535828" y="1460790"/>
                  <a:pt x="1308496" y="1688122"/>
                  <a:pt x="1028067" y="1688122"/>
                </a:cubicBezTo>
                <a:close/>
                <a:moveTo>
                  <a:pt x="0" y="1772530"/>
                </a:moveTo>
                <a:lnTo>
                  <a:pt x="2056135" y="1772530"/>
                </a:lnTo>
                <a:lnTo>
                  <a:pt x="1028068" y="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flipV="1">
            <a:off x="6062760" y="1817453"/>
            <a:ext cx="2056135" cy="1772530"/>
          </a:xfrm>
          <a:custGeom>
            <a:avLst/>
            <a:gdLst>
              <a:gd name="connsiteX0" fmla="*/ 1021614 w 2056135"/>
              <a:gd name="connsiteY0" fmla="*/ 1688122 h 1772530"/>
              <a:gd name="connsiteX1" fmla="*/ 513853 w 2056135"/>
              <a:gd name="connsiteY1" fmla="*/ 1180361 h 1772530"/>
              <a:gd name="connsiteX2" fmla="*/ 1021614 w 2056135"/>
              <a:gd name="connsiteY2" fmla="*/ 672600 h 1772530"/>
              <a:gd name="connsiteX3" fmla="*/ 1529375 w 2056135"/>
              <a:gd name="connsiteY3" fmla="*/ 1180361 h 1772530"/>
              <a:gd name="connsiteX4" fmla="*/ 1021614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1614" y="1688122"/>
                </a:moveTo>
                <a:cubicBezTo>
                  <a:pt x="741185" y="1688122"/>
                  <a:pt x="513853" y="1460790"/>
                  <a:pt x="513853" y="1180361"/>
                </a:cubicBezTo>
                <a:cubicBezTo>
                  <a:pt x="513853" y="899932"/>
                  <a:pt x="741185" y="672600"/>
                  <a:pt x="1021614" y="672600"/>
                </a:cubicBezTo>
                <a:cubicBezTo>
                  <a:pt x="1302043" y="672600"/>
                  <a:pt x="1529375" y="899932"/>
                  <a:pt x="1529375" y="1180361"/>
                </a:cubicBezTo>
                <a:cubicBezTo>
                  <a:pt x="1529375" y="1460790"/>
                  <a:pt x="1302043" y="1688122"/>
                  <a:pt x="1021614" y="1688122"/>
                </a:cubicBezTo>
                <a:close/>
                <a:moveTo>
                  <a:pt x="0" y="1772530"/>
                </a:moveTo>
                <a:lnTo>
                  <a:pt x="2056135" y="1772530"/>
                </a:lnTo>
                <a:lnTo>
                  <a:pt x="1028068" y="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p:cNvGrpSpPr/>
          <p:nvPr/>
        </p:nvGrpSpPr>
        <p:grpSpPr>
          <a:xfrm>
            <a:off x="9077368" y="5267629"/>
            <a:ext cx="427622" cy="448285"/>
            <a:chOff x="7002627" y="828237"/>
            <a:chExt cx="444697" cy="466185"/>
          </a:xfrm>
          <a:solidFill>
            <a:srgbClr val="404040"/>
          </a:solidFill>
          <a:effectLst/>
        </p:grpSpPr>
        <p:sp>
          <p:nvSpPr>
            <p:cNvPr id="12"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4"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5"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6"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7"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0"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21" name="组合 20"/>
          <p:cNvGrpSpPr>
            <a:grpSpLocks noChangeAspect="1"/>
          </p:cNvGrpSpPr>
          <p:nvPr/>
        </p:nvGrpSpPr>
        <p:grpSpPr>
          <a:xfrm>
            <a:off x="2582411" y="2212805"/>
            <a:ext cx="351981" cy="393631"/>
            <a:chOff x="5999255" y="3275006"/>
            <a:chExt cx="402656" cy="450303"/>
          </a:xfrm>
          <a:solidFill>
            <a:srgbClr val="404040"/>
          </a:solidFill>
          <a:effectLst/>
        </p:grpSpPr>
        <p:sp>
          <p:nvSpPr>
            <p:cNvPr id="22"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4744114" y="5388293"/>
            <a:ext cx="322827" cy="319497"/>
            <a:chOff x="6967126" y="4092464"/>
            <a:chExt cx="453105" cy="448433"/>
          </a:xfrm>
          <a:solidFill>
            <a:srgbClr val="404040"/>
          </a:solidFill>
          <a:effectLst/>
        </p:grpSpPr>
        <p:sp>
          <p:nvSpPr>
            <p:cNvPr id="2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30" name="组合 29"/>
          <p:cNvGrpSpPr/>
          <p:nvPr/>
        </p:nvGrpSpPr>
        <p:grpSpPr>
          <a:xfrm>
            <a:off x="6936769" y="2203373"/>
            <a:ext cx="336252" cy="361860"/>
            <a:chOff x="7005429" y="4859473"/>
            <a:chExt cx="466184" cy="501686"/>
          </a:xfrm>
          <a:solidFill>
            <a:srgbClr val="404040"/>
          </a:solidFill>
          <a:effectLst/>
        </p:grpSpPr>
        <p:sp>
          <p:nvSpPr>
            <p:cNvPr id="31"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6" name="文本框 85"/>
          <p:cNvSpPr txBox="1"/>
          <p:nvPr/>
        </p:nvSpPr>
        <p:spPr>
          <a:xfrm>
            <a:off x="1683889" y="4602561"/>
            <a:ext cx="2678938" cy="800219"/>
          </a:xfrm>
          <a:prstGeom prst="rect">
            <a:avLst/>
          </a:prstGeom>
          <a:noFill/>
          <a:effectLst/>
        </p:spPr>
        <p:txBody>
          <a:bodyPr wrap="none" rtlCol="0">
            <a:spAutoFit/>
          </a:bodyPr>
          <a:lstStyle/>
          <a:p>
            <a:r>
              <a:rPr lang="en-US" altLang="zh-CN" b="1" dirty="0" smtClean="0">
                <a:solidFill>
                  <a:schemeClr val="bg1">
                    <a:lumMod val="50000"/>
                  </a:schemeClr>
                </a:solidFill>
                <a:latin typeface="方正姚体" pitchFamily="2" charset="-122"/>
                <a:ea typeface="方正姚体" pitchFamily="2" charset="-122"/>
              </a:rPr>
              <a:t>MORE  THEN  TEMPLATE</a:t>
            </a:r>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smtClean="0">
                <a:solidFill>
                  <a:schemeClr val="bg1">
                    <a:lumMod val="50000"/>
                  </a:schemeClr>
                </a:solidFill>
                <a:latin typeface="方正姚体" pitchFamily="2" charset="-122"/>
                <a:ea typeface="方正姚体" pitchFamily="2" charset="-122"/>
              </a:rPr>
              <a:t>Click </a:t>
            </a:r>
            <a:r>
              <a:rPr lang="en-US" altLang="zh-CN" sz="1400" dirty="0">
                <a:solidFill>
                  <a:schemeClr val="bg1">
                    <a:lumMod val="50000"/>
                  </a:schemeClr>
                </a:solidFill>
                <a:latin typeface="方正姚体" pitchFamily="2" charset="-122"/>
                <a:ea typeface="方正姚体" pitchFamily="2" charset="-122"/>
              </a:rPr>
              <a:t>here </a:t>
            </a:r>
            <a:r>
              <a:rPr lang="en-US" altLang="zh-CN" sz="1400" dirty="0" smtClean="0">
                <a:solidFill>
                  <a:schemeClr val="bg1">
                    <a:lumMod val="50000"/>
                  </a:schemeClr>
                </a:solidFill>
                <a:latin typeface="方正姚体" pitchFamily="2" charset="-122"/>
                <a:ea typeface="方正姚体" pitchFamily="2" charset="-122"/>
              </a:rPr>
              <a:t>to </a:t>
            </a:r>
            <a:r>
              <a:rPr lang="en-US" altLang="zh-CN" sz="1400" dirty="0">
                <a:solidFill>
                  <a:schemeClr val="bg1">
                    <a:lumMod val="50000"/>
                  </a:schemeClr>
                </a:solidFill>
                <a:latin typeface="方正姚体" pitchFamily="2" charset="-122"/>
                <a:ea typeface="方正姚体" pitchFamily="2" charset="-122"/>
              </a:rPr>
              <a:t>add </a:t>
            </a:r>
            <a:r>
              <a:rPr lang="en-US" altLang="zh-CN" sz="1400" dirty="0" smtClean="0">
                <a:solidFill>
                  <a:schemeClr val="bg1">
                    <a:lumMod val="50000"/>
                  </a:schemeClr>
                </a:solidFill>
                <a:latin typeface="方正姚体" pitchFamily="2" charset="-122"/>
                <a:ea typeface="方正姚体" pitchFamily="2" charset="-122"/>
              </a:rPr>
              <a:t> you to the  center</a:t>
            </a:r>
          </a:p>
          <a:p>
            <a:r>
              <a:rPr lang="en-US" altLang="zh-CN" sz="1400" dirty="0" smtClean="0">
                <a:solidFill>
                  <a:schemeClr val="bg1">
                    <a:lumMod val="50000"/>
                  </a:schemeClr>
                </a:solidFill>
                <a:latin typeface="方正姚体" pitchFamily="2" charset="-122"/>
                <a:ea typeface="方正姚体" pitchFamily="2" charset="-122"/>
              </a:rPr>
              <a:t>of </a:t>
            </a:r>
            <a:r>
              <a:rPr lang="en-US" altLang="zh-CN" sz="1400" dirty="0">
                <a:solidFill>
                  <a:schemeClr val="bg1">
                    <a:lumMod val="50000"/>
                  </a:schemeClr>
                </a:solidFill>
                <a:latin typeface="方正姚体" pitchFamily="2" charset="-122"/>
                <a:ea typeface="方正姚体" pitchFamily="2" charset="-122"/>
              </a:rPr>
              <a:t>the  </a:t>
            </a:r>
            <a:r>
              <a:rPr lang="en-US" altLang="zh-CN" sz="1400" dirty="0" smtClean="0">
                <a:solidFill>
                  <a:schemeClr val="bg1">
                    <a:lumMod val="50000"/>
                  </a:schemeClr>
                </a:solidFill>
                <a:latin typeface="方正姚体" pitchFamily="2" charset="-122"/>
                <a:ea typeface="方正姚体" pitchFamily="2" charset="-122"/>
              </a:rPr>
              <a:t>narrative thought</a:t>
            </a:r>
            <a:endParaRPr lang="en-US" altLang="zh-CN" dirty="0" smtClean="0">
              <a:solidFill>
                <a:schemeClr val="bg1">
                  <a:lumMod val="50000"/>
                </a:schemeClr>
              </a:solidFill>
              <a:latin typeface="方正姚体" pitchFamily="2" charset="-122"/>
              <a:ea typeface="方正姚体" pitchFamily="2" charset="-122"/>
            </a:endParaRPr>
          </a:p>
        </p:txBody>
      </p:sp>
      <p:sp>
        <p:nvSpPr>
          <p:cNvPr id="37" name="文本框 86"/>
          <p:cNvSpPr txBox="1"/>
          <p:nvPr/>
        </p:nvSpPr>
        <p:spPr>
          <a:xfrm>
            <a:off x="3885759" y="2438569"/>
            <a:ext cx="2678938" cy="800219"/>
          </a:xfrm>
          <a:prstGeom prst="rect">
            <a:avLst/>
          </a:prstGeom>
          <a:noFill/>
          <a:effectLst/>
        </p:spPr>
        <p:txBody>
          <a:bodyPr wrap="none" rtlCol="0">
            <a:spAutoFit/>
          </a:bodyPr>
          <a:lstStyle/>
          <a:p>
            <a:r>
              <a:rPr lang="en-US" altLang="zh-CN" b="1" dirty="0" smtClean="0">
                <a:solidFill>
                  <a:schemeClr val="bg1">
                    <a:lumMod val="50000"/>
                  </a:schemeClr>
                </a:solidFill>
                <a:latin typeface="方正姚体" pitchFamily="2" charset="-122"/>
                <a:ea typeface="方正姚体" pitchFamily="2" charset="-122"/>
              </a:rPr>
              <a:t>MORE  THEN  TEMPLATE</a:t>
            </a:r>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smtClean="0">
                <a:solidFill>
                  <a:schemeClr val="bg1">
                    <a:lumMod val="50000"/>
                  </a:schemeClr>
                </a:solidFill>
                <a:latin typeface="方正姚体" pitchFamily="2" charset="-122"/>
                <a:ea typeface="方正姚体" pitchFamily="2" charset="-122"/>
              </a:rPr>
              <a:t>Click </a:t>
            </a:r>
            <a:r>
              <a:rPr lang="en-US" altLang="zh-CN" sz="1400" dirty="0">
                <a:solidFill>
                  <a:schemeClr val="bg1">
                    <a:lumMod val="50000"/>
                  </a:schemeClr>
                </a:solidFill>
                <a:latin typeface="方正姚体" pitchFamily="2" charset="-122"/>
                <a:ea typeface="方正姚体" pitchFamily="2" charset="-122"/>
              </a:rPr>
              <a:t>here </a:t>
            </a:r>
            <a:r>
              <a:rPr lang="en-US" altLang="zh-CN" sz="1400" dirty="0" smtClean="0">
                <a:solidFill>
                  <a:schemeClr val="bg1">
                    <a:lumMod val="50000"/>
                  </a:schemeClr>
                </a:solidFill>
                <a:latin typeface="方正姚体" pitchFamily="2" charset="-122"/>
                <a:ea typeface="方正姚体" pitchFamily="2" charset="-122"/>
              </a:rPr>
              <a:t>to </a:t>
            </a:r>
            <a:r>
              <a:rPr lang="en-US" altLang="zh-CN" sz="1400" dirty="0">
                <a:solidFill>
                  <a:schemeClr val="bg1">
                    <a:lumMod val="50000"/>
                  </a:schemeClr>
                </a:solidFill>
                <a:latin typeface="方正姚体" pitchFamily="2" charset="-122"/>
                <a:ea typeface="方正姚体" pitchFamily="2" charset="-122"/>
              </a:rPr>
              <a:t>add </a:t>
            </a:r>
            <a:r>
              <a:rPr lang="en-US" altLang="zh-CN" sz="1400" dirty="0" smtClean="0">
                <a:solidFill>
                  <a:schemeClr val="bg1">
                    <a:lumMod val="50000"/>
                  </a:schemeClr>
                </a:solidFill>
                <a:latin typeface="方正姚体" pitchFamily="2" charset="-122"/>
                <a:ea typeface="方正姚体" pitchFamily="2" charset="-122"/>
              </a:rPr>
              <a:t> you to the  center</a:t>
            </a:r>
          </a:p>
          <a:p>
            <a:r>
              <a:rPr lang="en-US" altLang="zh-CN" sz="1400" dirty="0" smtClean="0">
                <a:solidFill>
                  <a:schemeClr val="bg1">
                    <a:lumMod val="50000"/>
                  </a:schemeClr>
                </a:solidFill>
                <a:latin typeface="方正姚体" pitchFamily="2" charset="-122"/>
                <a:ea typeface="方正姚体" pitchFamily="2" charset="-122"/>
              </a:rPr>
              <a:t>of </a:t>
            </a:r>
            <a:r>
              <a:rPr lang="en-US" altLang="zh-CN" sz="1400" dirty="0">
                <a:solidFill>
                  <a:schemeClr val="bg1">
                    <a:lumMod val="50000"/>
                  </a:schemeClr>
                </a:solidFill>
                <a:latin typeface="方正姚体" pitchFamily="2" charset="-122"/>
                <a:ea typeface="方正姚体" pitchFamily="2" charset="-122"/>
              </a:rPr>
              <a:t>the  </a:t>
            </a:r>
            <a:r>
              <a:rPr lang="en-US" altLang="zh-CN" sz="1400" dirty="0" smtClean="0">
                <a:solidFill>
                  <a:schemeClr val="bg1">
                    <a:lumMod val="50000"/>
                  </a:schemeClr>
                </a:solidFill>
                <a:latin typeface="方正姚体" pitchFamily="2" charset="-122"/>
                <a:ea typeface="方正姚体" pitchFamily="2" charset="-122"/>
              </a:rPr>
              <a:t>narrative thought</a:t>
            </a:r>
            <a:endParaRPr lang="en-US" altLang="zh-CN" dirty="0" smtClean="0">
              <a:solidFill>
                <a:schemeClr val="bg1">
                  <a:lumMod val="50000"/>
                </a:schemeClr>
              </a:solidFill>
              <a:latin typeface="方正姚体" pitchFamily="2" charset="-122"/>
              <a:ea typeface="方正姚体" pitchFamily="2" charset="-122"/>
            </a:endParaRPr>
          </a:p>
        </p:txBody>
      </p:sp>
      <p:sp>
        <p:nvSpPr>
          <p:cNvPr id="38" name="文本框 87"/>
          <p:cNvSpPr txBox="1"/>
          <p:nvPr/>
        </p:nvSpPr>
        <p:spPr>
          <a:xfrm>
            <a:off x="6022518" y="4602561"/>
            <a:ext cx="2678938" cy="800219"/>
          </a:xfrm>
          <a:prstGeom prst="rect">
            <a:avLst/>
          </a:prstGeom>
          <a:noFill/>
          <a:effectLst/>
        </p:spPr>
        <p:txBody>
          <a:bodyPr wrap="none" rtlCol="0">
            <a:spAutoFit/>
          </a:bodyPr>
          <a:lstStyle/>
          <a:p>
            <a:r>
              <a:rPr lang="en-US" altLang="zh-CN" b="1" dirty="0" smtClean="0">
                <a:solidFill>
                  <a:schemeClr val="bg1">
                    <a:lumMod val="50000"/>
                  </a:schemeClr>
                </a:solidFill>
                <a:latin typeface="方正姚体" pitchFamily="2" charset="-122"/>
                <a:ea typeface="方正姚体" pitchFamily="2" charset="-122"/>
              </a:rPr>
              <a:t>MORE  THEN  TEMPLATE</a:t>
            </a:r>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smtClean="0">
                <a:solidFill>
                  <a:schemeClr val="bg1">
                    <a:lumMod val="50000"/>
                  </a:schemeClr>
                </a:solidFill>
                <a:latin typeface="方正姚体" pitchFamily="2" charset="-122"/>
                <a:ea typeface="方正姚体" pitchFamily="2" charset="-122"/>
              </a:rPr>
              <a:t>Click </a:t>
            </a:r>
            <a:r>
              <a:rPr lang="en-US" altLang="zh-CN" sz="1400" dirty="0">
                <a:solidFill>
                  <a:schemeClr val="bg1">
                    <a:lumMod val="50000"/>
                  </a:schemeClr>
                </a:solidFill>
                <a:latin typeface="方正姚体" pitchFamily="2" charset="-122"/>
                <a:ea typeface="方正姚体" pitchFamily="2" charset="-122"/>
              </a:rPr>
              <a:t>here </a:t>
            </a:r>
            <a:r>
              <a:rPr lang="en-US" altLang="zh-CN" sz="1400" dirty="0" smtClean="0">
                <a:solidFill>
                  <a:schemeClr val="bg1">
                    <a:lumMod val="50000"/>
                  </a:schemeClr>
                </a:solidFill>
                <a:latin typeface="方正姚体" pitchFamily="2" charset="-122"/>
                <a:ea typeface="方正姚体" pitchFamily="2" charset="-122"/>
              </a:rPr>
              <a:t>to </a:t>
            </a:r>
            <a:r>
              <a:rPr lang="en-US" altLang="zh-CN" sz="1400" dirty="0">
                <a:solidFill>
                  <a:schemeClr val="bg1">
                    <a:lumMod val="50000"/>
                  </a:schemeClr>
                </a:solidFill>
                <a:latin typeface="方正姚体" pitchFamily="2" charset="-122"/>
                <a:ea typeface="方正姚体" pitchFamily="2" charset="-122"/>
              </a:rPr>
              <a:t>add </a:t>
            </a:r>
            <a:r>
              <a:rPr lang="en-US" altLang="zh-CN" sz="1400" dirty="0" smtClean="0">
                <a:solidFill>
                  <a:schemeClr val="bg1">
                    <a:lumMod val="50000"/>
                  </a:schemeClr>
                </a:solidFill>
                <a:latin typeface="方正姚体" pitchFamily="2" charset="-122"/>
                <a:ea typeface="方正姚体" pitchFamily="2" charset="-122"/>
              </a:rPr>
              <a:t> you to the  center</a:t>
            </a:r>
          </a:p>
          <a:p>
            <a:r>
              <a:rPr lang="en-US" altLang="zh-CN" sz="1400" dirty="0" smtClean="0">
                <a:solidFill>
                  <a:schemeClr val="bg1">
                    <a:lumMod val="50000"/>
                  </a:schemeClr>
                </a:solidFill>
                <a:latin typeface="方正姚体" pitchFamily="2" charset="-122"/>
                <a:ea typeface="方正姚体" pitchFamily="2" charset="-122"/>
              </a:rPr>
              <a:t>of </a:t>
            </a:r>
            <a:r>
              <a:rPr lang="en-US" altLang="zh-CN" sz="1400" dirty="0">
                <a:solidFill>
                  <a:schemeClr val="bg1">
                    <a:lumMod val="50000"/>
                  </a:schemeClr>
                </a:solidFill>
                <a:latin typeface="方正姚体" pitchFamily="2" charset="-122"/>
                <a:ea typeface="方正姚体" pitchFamily="2" charset="-122"/>
              </a:rPr>
              <a:t>the  </a:t>
            </a:r>
            <a:r>
              <a:rPr lang="en-US" altLang="zh-CN" sz="1400" dirty="0" smtClean="0">
                <a:solidFill>
                  <a:schemeClr val="bg1">
                    <a:lumMod val="50000"/>
                  </a:schemeClr>
                </a:solidFill>
                <a:latin typeface="方正姚体" pitchFamily="2" charset="-122"/>
                <a:ea typeface="方正姚体" pitchFamily="2" charset="-122"/>
              </a:rPr>
              <a:t>narrative thought</a:t>
            </a:r>
            <a:endParaRPr lang="en-US" altLang="zh-CN" dirty="0" smtClean="0">
              <a:solidFill>
                <a:schemeClr val="bg1">
                  <a:lumMod val="50000"/>
                </a:schemeClr>
              </a:solidFill>
              <a:latin typeface="方正姚体" pitchFamily="2" charset="-122"/>
              <a:ea typeface="方正姚体" pitchFamily="2" charset="-122"/>
            </a:endParaRPr>
          </a:p>
        </p:txBody>
      </p:sp>
      <p:sp>
        <p:nvSpPr>
          <p:cNvPr id="39" name="文本框 88"/>
          <p:cNvSpPr txBox="1"/>
          <p:nvPr/>
        </p:nvSpPr>
        <p:spPr>
          <a:xfrm>
            <a:off x="8100866" y="2450003"/>
            <a:ext cx="2678938" cy="800219"/>
          </a:xfrm>
          <a:prstGeom prst="rect">
            <a:avLst/>
          </a:prstGeom>
          <a:noFill/>
          <a:effectLst/>
        </p:spPr>
        <p:txBody>
          <a:bodyPr wrap="none" rtlCol="0">
            <a:spAutoFit/>
          </a:bodyPr>
          <a:lstStyle/>
          <a:p>
            <a:r>
              <a:rPr lang="en-US" altLang="zh-CN" b="1" dirty="0" smtClean="0">
                <a:solidFill>
                  <a:schemeClr val="bg1">
                    <a:lumMod val="50000"/>
                  </a:schemeClr>
                </a:solidFill>
                <a:latin typeface="方正姚体" pitchFamily="2" charset="-122"/>
                <a:ea typeface="方正姚体" pitchFamily="2" charset="-122"/>
              </a:rPr>
              <a:t>MORE  THEN  TEMPLATE</a:t>
            </a:r>
            <a:endParaRPr lang="en-US" altLang="zh-CN" sz="1100" b="1" dirty="0">
              <a:solidFill>
                <a:schemeClr val="bg1">
                  <a:lumMod val="50000"/>
                </a:schemeClr>
              </a:solidFill>
              <a:latin typeface="方正姚体" pitchFamily="2" charset="-122"/>
              <a:ea typeface="方正姚体" pitchFamily="2" charset="-122"/>
            </a:endParaRPr>
          </a:p>
          <a:p>
            <a:r>
              <a:rPr lang="en-US" altLang="zh-CN" sz="1400" dirty="0" smtClean="0">
                <a:solidFill>
                  <a:schemeClr val="bg1">
                    <a:lumMod val="50000"/>
                  </a:schemeClr>
                </a:solidFill>
                <a:latin typeface="方正姚体" pitchFamily="2" charset="-122"/>
                <a:ea typeface="方正姚体" pitchFamily="2" charset="-122"/>
              </a:rPr>
              <a:t>Click </a:t>
            </a:r>
            <a:r>
              <a:rPr lang="en-US" altLang="zh-CN" sz="1400" dirty="0">
                <a:solidFill>
                  <a:schemeClr val="bg1">
                    <a:lumMod val="50000"/>
                  </a:schemeClr>
                </a:solidFill>
                <a:latin typeface="方正姚体" pitchFamily="2" charset="-122"/>
                <a:ea typeface="方正姚体" pitchFamily="2" charset="-122"/>
              </a:rPr>
              <a:t>here </a:t>
            </a:r>
            <a:r>
              <a:rPr lang="en-US" altLang="zh-CN" sz="1400" dirty="0" smtClean="0">
                <a:solidFill>
                  <a:schemeClr val="bg1">
                    <a:lumMod val="50000"/>
                  </a:schemeClr>
                </a:solidFill>
                <a:latin typeface="方正姚体" pitchFamily="2" charset="-122"/>
                <a:ea typeface="方正姚体" pitchFamily="2" charset="-122"/>
              </a:rPr>
              <a:t>to </a:t>
            </a:r>
            <a:r>
              <a:rPr lang="en-US" altLang="zh-CN" sz="1400" dirty="0">
                <a:solidFill>
                  <a:schemeClr val="bg1">
                    <a:lumMod val="50000"/>
                  </a:schemeClr>
                </a:solidFill>
                <a:latin typeface="方正姚体" pitchFamily="2" charset="-122"/>
                <a:ea typeface="方正姚体" pitchFamily="2" charset="-122"/>
              </a:rPr>
              <a:t>add </a:t>
            </a:r>
            <a:r>
              <a:rPr lang="en-US" altLang="zh-CN" sz="1400" dirty="0" smtClean="0">
                <a:solidFill>
                  <a:schemeClr val="bg1">
                    <a:lumMod val="50000"/>
                  </a:schemeClr>
                </a:solidFill>
                <a:latin typeface="方正姚体" pitchFamily="2" charset="-122"/>
                <a:ea typeface="方正姚体" pitchFamily="2" charset="-122"/>
              </a:rPr>
              <a:t> you to the  center</a:t>
            </a:r>
          </a:p>
          <a:p>
            <a:r>
              <a:rPr lang="en-US" altLang="zh-CN" sz="1400" dirty="0" smtClean="0">
                <a:solidFill>
                  <a:schemeClr val="bg1">
                    <a:lumMod val="50000"/>
                  </a:schemeClr>
                </a:solidFill>
                <a:latin typeface="方正姚体" pitchFamily="2" charset="-122"/>
                <a:ea typeface="方正姚体" pitchFamily="2" charset="-122"/>
              </a:rPr>
              <a:t>of </a:t>
            </a:r>
            <a:r>
              <a:rPr lang="en-US" altLang="zh-CN" sz="1400" dirty="0">
                <a:solidFill>
                  <a:schemeClr val="bg1">
                    <a:lumMod val="50000"/>
                  </a:schemeClr>
                </a:solidFill>
                <a:latin typeface="方正姚体" pitchFamily="2" charset="-122"/>
                <a:ea typeface="方正姚体" pitchFamily="2" charset="-122"/>
              </a:rPr>
              <a:t>the  </a:t>
            </a:r>
            <a:r>
              <a:rPr lang="en-US" altLang="zh-CN" sz="1400" dirty="0" smtClean="0">
                <a:solidFill>
                  <a:schemeClr val="bg1">
                    <a:lumMod val="50000"/>
                  </a:schemeClr>
                </a:solidFill>
                <a:latin typeface="方正姚体" pitchFamily="2" charset="-122"/>
                <a:ea typeface="方正姚体" pitchFamily="2" charset="-122"/>
              </a:rPr>
              <a:t>narrative thought</a:t>
            </a:r>
            <a:endParaRPr lang="en-US" altLang="zh-CN" dirty="0" smtClean="0">
              <a:solidFill>
                <a:schemeClr val="bg1">
                  <a:lumMod val="50000"/>
                </a:schemeClr>
              </a:solidFill>
              <a:latin typeface="方正姚体" pitchFamily="2" charset="-122"/>
              <a:ea typeface="方正姚体" pitchFamily="2" charset="-122"/>
            </a:endParaRPr>
          </a:p>
        </p:txBody>
      </p:sp>
      <p:cxnSp>
        <p:nvCxnSpPr>
          <p:cNvPr id="40" name="直接连接符 39"/>
          <p:cNvCxnSpPr/>
          <p:nvPr/>
        </p:nvCxnSpPr>
        <p:spPr>
          <a:xfrm>
            <a:off x="2744591" y="3836003"/>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1" name="椭圆 40"/>
          <p:cNvSpPr>
            <a:spLocks noChangeAspect="1"/>
          </p:cNvSpPr>
          <p:nvPr/>
        </p:nvSpPr>
        <p:spPr>
          <a:xfrm>
            <a:off x="2696795" y="3762460"/>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2696795" y="434235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p:nvPr/>
        </p:nvCxnSpPr>
        <p:spPr>
          <a:xfrm>
            <a:off x="7087647" y="3842939"/>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4" name="椭圆 43"/>
          <p:cNvSpPr>
            <a:spLocks noChangeAspect="1"/>
          </p:cNvSpPr>
          <p:nvPr/>
        </p:nvSpPr>
        <p:spPr>
          <a:xfrm>
            <a:off x="7039851" y="376939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7039851" y="4349292"/>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4914336" y="3564670"/>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7" name="椭圆 46"/>
          <p:cNvSpPr>
            <a:spLocks noChangeAspect="1"/>
          </p:cNvSpPr>
          <p:nvPr/>
        </p:nvSpPr>
        <p:spPr>
          <a:xfrm>
            <a:off x="4866540" y="3491127"/>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4866540" y="4071023"/>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9223819" y="3568348"/>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0" name="椭圆 49"/>
          <p:cNvSpPr>
            <a:spLocks noChangeAspect="1"/>
          </p:cNvSpPr>
          <p:nvPr/>
        </p:nvSpPr>
        <p:spPr>
          <a:xfrm>
            <a:off x="9176023" y="3494805"/>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9176023" y="4074701"/>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2395436"/>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anim calcmode="lin" valueType="num">
                                      <p:cBhvr>
                                        <p:cTn id="59" dur="1000" fill="hold"/>
                                        <p:tgtEl>
                                          <p:spTgt spid="37"/>
                                        </p:tgtEl>
                                        <p:attrNameLst>
                                          <p:attrName>ppt_x</p:attrName>
                                        </p:attrNameLst>
                                      </p:cBhvr>
                                      <p:tavLst>
                                        <p:tav tm="0">
                                          <p:val>
                                            <p:strVal val="#ppt_x"/>
                                          </p:val>
                                        </p:tav>
                                        <p:tav tm="100000">
                                          <p:val>
                                            <p:strVal val="#ppt_x"/>
                                          </p:val>
                                        </p:tav>
                                      </p:tavLst>
                                    </p:anim>
                                    <p:anim calcmode="lin" valueType="num">
                                      <p:cBhvr>
                                        <p:cTn id="60" dur="1000" fill="hold"/>
                                        <p:tgtEl>
                                          <p:spTgt spid="3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1000" fill="hold"/>
                                        <p:tgtEl>
                                          <p:spTgt spid="4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1000"/>
                                        <p:tgtEl>
                                          <p:spTgt spid="41"/>
                                        </p:tgtEl>
                                      </p:cBhvr>
                                    </p:animEffect>
                                    <p:anim calcmode="lin" valueType="num">
                                      <p:cBhvr>
                                        <p:cTn id="79" dur="1000" fill="hold"/>
                                        <p:tgtEl>
                                          <p:spTgt spid="41"/>
                                        </p:tgtEl>
                                        <p:attrNameLst>
                                          <p:attrName>ppt_x</p:attrName>
                                        </p:attrNameLst>
                                      </p:cBhvr>
                                      <p:tavLst>
                                        <p:tav tm="0">
                                          <p:val>
                                            <p:strVal val="#ppt_x"/>
                                          </p:val>
                                        </p:tav>
                                        <p:tav tm="100000">
                                          <p:val>
                                            <p:strVal val="#ppt_x"/>
                                          </p:val>
                                        </p:tav>
                                      </p:tavLst>
                                    </p:anim>
                                    <p:anim calcmode="lin" valueType="num">
                                      <p:cBhvr>
                                        <p:cTn id="80" dur="1000" fill="hold"/>
                                        <p:tgtEl>
                                          <p:spTgt spid="4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1000"/>
                                        <p:tgtEl>
                                          <p:spTgt spid="45"/>
                                        </p:tgtEl>
                                      </p:cBhvr>
                                    </p:animEffect>
                                    <p:anim calcmode="lin" valueType="num">
                                      <p:cBhvr>
                                        <p:cTn id="99" dur="1000" fill="hold"/>
                                        <p:tgtEl>
                                          <p:spTgt spid="45"/>
                                        </p:tgtEl>
                                        <p:attrNameLst>
                                          <p:attrName>ppt_x</p:attrName>
                                        </p:attrNameLst>
                                      </p:cBhvr>
                                      <p:tavLst>
                                        <p:tav tm="0">
                                          <p:val>
                                            <p:strVal val="#ppt_x"/>
                                          </p:val>
                                        </p:tav>
                                        <p:tav tm="100000">
                                          <p:val>
                                            <p:strVal val="#ppt_x"/>
                                          </p:val>
                                        </p:tav>
                                      </p:tavLst>
                                    </p:anim>
                                    <p:anim calcmode="lin" valueType="num">
                                      <p:cBhvr>
                                        <p:cTn id="100" dur="1000" fill="hold"/>
                                        <p:tgtEl>
                                          <p:spTgt spid="45"/>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46"/>
                                        </p:tgtEl>
                                        <p:attrNameLst>
                                          <p:attrName>style.visibility</p:attrName>
                                        </p:attrNameLst>
                                      </p:cBhvr>
                                      <p:to>
                                        <p:strVal val="visible"/>
                                      </p:to>
                                    </p:set>
                                    <p:animEffect transition="in" filter="fade">
                                      <p:cBhvr>
                                        <p:cTn id="103" dur="1000"/>
                                        <p:tgtEl>
                                          <p:spTgt spid="46"/>
                                        </p:tgtEl>
                                      </p:cBhvr>
                                    </p:animEffect>
                                    <p:anim calcmode="lin" valueType="num">
                                      <p:cBhvr>
                                        <p:cTn id="104" dur="1000" fill="hold"/>
                                        <p:tgtEl>
                                          <p:spTgt spid="46"/>
                                        </p:tgtEl>
                                        <p:attrNameLst>
                                          <p:attrName>ppt_x</p:attrName>
                                        </p:attrNameLst>
                                      </p:cBhvr>
                                      <p:tavLst>
                                        <p:tav tm="0">
                                          <p:val>
                                            <p:strVal val="#ppt_x"/>
                                          </p:val>
                                        </p:tav>
                                        <p:tav tm="100000">
                                          <p:val>
                                            <p:strVal val="#ppt_x"/>
                                          </p:val>
                                        </p:tav>
                                      </p:tavLst>
                                    </p:anim>
                                    <p:anim calcmode="lin" valueType="num">
                                      <p:cBhvr>
                                        <p:cTn id="105" dur="1000" fill="hold"/>
                                        <p:tgtEl>
                                          <p:spTgt spid="4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1000"/>
                                        <p:tgtEl>
                                          <p:spTgt spid="47"/>
                                        </p:tgtEl>
                                      </p:cBhvr>
                                    </p:animEffect>
                                    <p:anim calcmode="lin" valueType="num">
                                      <p:cBhvr>
                                        <p:cTn id="109" dur="1000" fill="hold"/>
                                        <p:tgtEl>
                                          <p:spTgt spid="47"/>
                                        </p:tgtEl>
                                        <p:attrNameLst>
                                          <p:attrName>ppt_x</p:attrName>
                                        </p:attrNameLst>
                                      </p:cBhvr>
                                      <p:tavLst>
                                        <p:tav tm="0">
                                          <p:val>
                                            <p:strVal val="#ppt_x"/>
                                          </p:val>
                                        </p:tav>
                                        <p:tav tm="100000">
                                          <p:val>
                                            <p:strVal val="#ppt_x"/>
                                          </p:val>
                                        </p:tav>
                                      </p:tavLst>
                                    </p:anim>
                                    <p:anim calcmode="lin" valueType="num">
                                      <p:cBhvr>
                                        <p:cTn id="110" dur="1000" fill="hold"/>
                                        <p:tgtEl>
                                          <p:spTgt spid="4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1000"/>
                                        <p:tgtEl>
                                          <p:spTgt spid="48"/>
                                        </p:tgtEl>
                                      </p:cBhvr>
                                    </p:animEffect>
                                    <p:anim calcmode="lin" valueType="num">
                                      <p:cBhvr>
                                        <p:cTn id="114" dur="1000" fill="hold"/>
                                        <p:tgtEl>
                                          <p:spTgt spid="48"/>
                                        </p:tgtEl>
                                        <p:attrNameLst>
                                          <p:attrName>ppt_x</p:attrName>
                                        </p:attrNameLst>
                                      </p:cBhvr>
                                      <p:tavLst>
                                        <p:tav tm="0">
                                          <p:val>
                                            <p:strVal val="#ppt_x"/>
                                          </p:val>
                                        </p:tav>
                                        <p:tav tm="100000">
                                          <p:val>
                                            <p:strVal val="#ppt_x"/>
                                          </p:val>
                                        </p:tav>
                                      </p:tavLst>
                                    </p:anim>
                                    <p:anim calcmode="lin" valueType="num">
                                      <p:cBhvr>
                                        <p:cTn id="115" dur="1000" fill="hold"/>
                                        <p:tgtEl>
                                          <p:spTgt spid="48"/>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fade">
                                      <p:cBhvr>
                                        <p:cTn id="118" dur="1000"/>
                                        <p:tgtEl>
                                          <p:spTgt spid="49"/>
                                        </p:tgtEl>
                                      </p:cBhvr>
                                    </p:animEffect>
                                    <p:anim calcmode="lin" valueType="num">
                                      <p:cBhvr>
                                        <p:cTn id="119" dur="1000" fill="hold"/>
                                        <p:tgtEl>
                                          <p:spTgt spid="49"/>
                                        </p:tgtEl>
                                        <p:attrNameLst>
                                          <p:attrName>ppt_x</p:attrName>
                                        </p:attrNameLst>
                                      </p:cBhvr>
                                      <p:tavLst>
                                        <p:tav tm="0">
                                          <p:val>
                                            <p:strVal val="#ppt_x"/>
                                          </p:val>
                                        </p:tav>
                                        <p:tav tm="100000">
                                          <p:val>
                                            <p:strVal val="#ppt_x"/>
                                          </p:val>
                                        </p:tav>
                                      </p:tavLst>
                                    </p:anim>
                                    <p:anim calcmode="lin" valueType="num">
                                      <p:cBhvr>
                                        <p:cTn id="120" dur="1000" fill="hold"/>
                                        <p:tgtEl>
                                          <p:spTgt spid="4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1000"/>
                                        <p:tgtEl>
                                          <p:spTgt spid="50"/>
                                        </p:tgtEl>
                                      </p:cBhvr>
                                    </p:animEffect>
                                    <p:anim calcmode="lin" valueType="num">
                                      <p:cBhvr>
                                        <p:cTn id="124" dur="1000" fill="hold"/>
                                        <p:tgtEl>
                                          <p:spTgt spid="50"/>
                                        </p:tgtEl>
                                        <p:attrNameLst>
                                          <p:attrName>ppt_x</p:attrName>
                                        </p:attrNameLst>
                                      </p:cBhvr>
                                      <p:tavLst>
                                        <p:tav tm="0">
                                          <p:val>
                                            <p:strVal val="#ppt_x"/>
                                          </p:val>
                                        </p:tav>
                                        <p:tav tm="100000">
                                          <p:val>
                                            <p:strVal val="#ppt_x"/>
                                          </p:val>
                                        </p:tav>
                                      </p:tavLst>
                                    </p:anim>
                                    <p:anim calcmode="lin" valueType="num">
                                      <p:cBhvr>
                                        <p:cTn id="125" dur="1000" fill="hold"/>
                                        <p:tgtEl>
                                          <p:spTgt spid="5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fade">
                                      <p:cBhvr>
                                        <p:cTn id="128" dur="1000"/>
                                        <p:tgtEl>
                                          <p:spTgt spid="51"/>
                                        </p:tgtEl>
                                      </p:cBhvr>
                                    </p:animEffect>
                                    <p:anim calcmode="lin" valueType="num">
                                      <p:cBhvr>
                                        <p:cTn id="129" dur="1000" fill="hold"/>
                                        <p:tgtEl>
                                          <p:spTgt spid="51"/>
                                        </p:tgtEl>
                                        <p:attrNameLst>
                                          <p:attrName>ppt_x</p:attrName>
                                        </p:attrNameLst>
                                      </p:cBhvr>
                                      <p:tavLst>
                                        <p:tav tm="0">
                                          <p:val>
                                            <p:strVal val="#ppt_x"/>
                                          </p:val>
                                        </p:tav>
                                        <p:tav tm="100000">
                                          <p:val>
                                            <p:strVal val="#ppt_x"/>
                                          </p:val>
                                        </p:tav>
                                      </p:tavLst>
                                    </p:anim>
                                    <p:anim calcmode="lin" valueType="num">
                                      <p:cBhvr>
                                        <p:cTn id="13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36" grpId="0"/>
      <p:bldP spid="37" grpId="0"/>
      <p:bldP spid="38" grpId="0"/>
      <p:bldP spid="39" grpId="0"/>
      <p:bldP spid="41" grpId="0" animBg="1"/>
      <p:bldP spid="42" grpId="0" animBg="1"/>
      <p:bldP spid="44" grpId="0" animBg="1"/>
      <p:bldP spid="45" grpId="0" animBg="1"/>
      <p:bldP spid="47" grpId="0" animBg="1"/>
      <p:bldP spid="48" grpId="0" animBg="1"/>
      <p:bldP spid="50"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圆角矩形 5"/>
          <p:cNvSpPr/>
          <p:nvPr/>
        </p:nvSpPr>
        <p:spPr>
          <a:xfrm>
            <a:off x="1727722" y="2526801"/>
            <a:ext cx="3996044"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811875" y="2795839"/>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042676" y="3005888"/>
            <a:ext cx="385415" cy="370647"/>
            <a:chOff x="6285705" y="2358559"/>
            <a:chExt cx="385415" cy="370647"/>
          </a:xfrm>
          <a:solidFill>
            <a:srgbClr val="404040"/>
          </a:solidFill>
          <a:effectLst/>
        </p:grpSpPr>
        <p:sp>
          <p:nvSpPr>
            <p:cNvPr id="9" name="Oval 131"/>
            <p:cNvSpPr>
              <a:spLocks noChangeArrowheads="1"/>
            </p:cNvSpPr>
            <p:nvPr/>
          </p:nvSpPr>
          <p:spPr bwMode="auto">
            <a:xfrm>
              <a:off x="6391694" y="2358559"/>
              <a:ext cx="173437" cy="175656"/>
            </a:xfrm>
            <a:prstGeom prst="ellipse">
              <a:avLst/>
            </a:pr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endParaRPr>
            </a:p>
          </p:txBody>
        </p:sp>
        <p:sp>
          <p:nvSpPr>
            <p:cNvPr id="11" name="Freeform 134"/>
            <p:cNvSpPr/>
            <p:nvPr/>
          </p:nvSpPr>
          <p:spPr bwMode="auto">
            <a:xfrm>
              <a:off x="6285705" y="2561609"/>
              <a:ext cx="385415" cy="167597"/>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endParaRPr>
            </a:p>
          </p:txBody>
        </p:sp>
      </p:grpSp>
      <p:sp>
        <p:nvSpPr>
          <p:cNvPr id="12" name="圆角矩形 11"/>
          <p:cNvSpPr/>
          <p:nvPr/>
        </p:nvSpPr>
        <p:spPr>
          <a:xfrm>
            <a:off x="6767756" y="2523623"/>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63060" y="2748056"/>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097628" y="2985965"/>
            <a:ext cx="348399" cy="301947"/>
            <a:chOff x="6603016" y="4273770"/>
            <a:chExt cx="348399" cy="301947"/>
          </a:xfrm>
          <a:solidFill>
            <a:srgbClr val="404040"/>
          </a:solidFill>
          <a:effectLst/>
        </p:grpSpPr>
        <p:sp>
          <p:nvSpPr>
            <p:cNvPr id="16" name="Freeform 19"/>
            <p:cNvSpPr/>
            <p:nvPr/>
          </p:nvSpPr>
          <p:spPr bwMode="auto">
            <a:xfrm>
              <a:off x="6657211" y="4400963"/>
              <a:ext cx="71339" cy="12553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7" name="Freeform 20"/>
            <p:cNvSpPr/>
            <p:nvPr/>
          </p:nvSpPr>
          <p:spPr bwMode="auto">
            <a:xfrm>
              <a:off x="6760072" y="4354510"/>
              <a:ext cx="71339" cy="171988"/>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8" name="Freeform 21"/>
            <p:cNvSpPr/>
            <p:nvPr/>
          </p:nvSpPr>
          <p:spPr bwMode="auto">
            <a:xfrm>
              <a:off x="6864039" y="4316353"/>
              <a:ext cx="71339" cy="210147"/>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9" name="Freeform 22"/>
            <p:cNvSpPr/>
            <p:nvPr/>
          </p:nvSpPr>
          <p:spPr bwMode="auto">
            <a:xfrm>
              <a:off x="6603016" y="4273770"/>
              <a:ext cx="348399" cy="301947"/>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sp>
        <p:nvSpPr>
          <p:cNvPr id="20" name="圆角矩形 19"/>
          <p:cNvSpPr/>
          <p:nvPr/>
        </p:nvSpPr>
        <p:spPr>
          <a:xfrm>
            <a:off x="1711516" y="4710779"/>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795669" y="4979817"/>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056744" y="5210003"/>
            <a:ext cx="320699" cy="317393"/>
            <a:chOff x="4894890" y="3552033"/>
            <a:chExt cx="320699" cy="317393"/>
          </a:xfrm>
          <a:solidFill>
            <a:srgbClr val="404040"/>
          </a:solidFill>
          <a:effectLst/>
        </p:grpSpPr>
        <p:sp>
          <p:nvSpPr>
            <p:cNvPr id="23" name="Freeform 136"/>
            <p:cNvSpPr/>
            <p:nvPr/>
          </p:nvSpPr>
          <p:spPr bwMode="auto">
            <a:xfrm>
              <a:off x="4894890" y="3729905"/>
              <a:ext cx="320699" cy="139521"/>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4" name="Freeform 137"/>
            <p:cNvSpPr>
              <a:spLocks noEditPoints="1"/>
            </p:cNvSpPr>
            <p:nvPr/>
          </p:nvSpPr>
          <p:spPr bwMode="auto">
            <a:xfrm>
              <a:off x="4894890" y="3552033"/>
              <a:ext cx="320699" cy="184485"/>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sp>
        <p:nvSpPr>
          <p:cNvPr id="25" name="圆角矩形 24"/>
          <p:cNvSpPr/>
          <p:nvPr/>
        </p:nvSpPr>
        <p:spPr>
          <a:xfrm>
            <a:off x="6765618" y="4710779"/>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860922" y="4935212"/>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7056253" y="5166767"/>
            <a:ext cx="439148" cy="366232"/>
            <a:chOff x="6974585" y="3291091"/>
            <a:chExt cx="439148" cy="366232"/>
          </a:xfrm>
          <a:solidFill>
            <a:srgbClr val="404040"/>
          </a:solidFill>
          <a:effectLst/>
        </p:grpSpPr>
        <p:sp>
          <p:nvSpPr>
            <p:cNvPr id="28" name="Freeform 5"/>
            <p:cNvSpPr/>
            <p:nvPr/>
          </p:nvSpPr>
          <p:spPr bwMode="auto">
            <a:xfrm>
              <a:off x="6974585" y="3385549"/>
              <a:ext cx="336404" cy="271774"/>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p:nvPr/>
          </p:nvSpPr>
          <p:spPr bwMode="auto">
            <a:xfrm>
              <a:off x="7077329" y="3291091"/>
              <a:ext cx="336404" cy="27011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 name="文本框 62"/>
          <p:cNvSpPr txBox="1"/>
          <p:nvPr/>
        </p:nvSpPr>
        <p:spPr>
          <a:xfrm>
            <a:off x="2619345" y="2780724"/>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latin typeface="方正姚体" panose="02010601030101010101" pitchFamily="2" charset="-122"/>
                <a:ea typeface="方正姚体" panose="02010601030101010101" pitchFamily="2" charset="-122"/>
              </a:rPr>
              <a:t>单击此处添加标题</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endParaRPr lang="en-US" altLang="zh-CN" sz="1050" dirty="0" smtClean="0">
              <a:solidFill>
                <a:schemeClr val="bg1">
                  <a:lumMod val="50000"/>
                </a:schemeClr>
              </a:solidFill>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文本框 63"/>
          <p:cNvSpPr txBox="1"/>
          <p:nvPr/>
        </p:nvSpPr>
        <p:spPr>
          <a:xfrm>
            <a:off x="7767439" y="2780724"/>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latin typeface="方正姚体" panose="02010601030101010101" pitchFamily="2" charset="-122"/>
                <a:ea typeface="方正姚体" panose="02010601030101010101" pitchFamily="2" charset="-122"/>
              </a:rPr>
              <a:t>单击此处添加标题</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endParaRPr lang="en-US" altLang="zh-CN" sz="1050" dirty="0" smtClean="0">
              <a:solidFill>
                <a:schemeClr val="bg1">
                  <a:lumMod val="50000"/>
                </a:schemeClr>
              </a:solidFill>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文本框 64"/>
          <p:cNvSpPr txBox="1"/>
          <p:nvPr/>
        </p:nvSpPr>
        <p:spPr>
          <a:xfrm>
            <a:off x="2608194" y="4976955"/>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latin typeface="方正姚体" panose="02010601030101010101" pitchFamily="2" charset="-122"/>
                <a:ea typeface="方正姚体" panose="02010601030101010101" pitchFamily="2" charset="-122"/>
              </a:rPr>
              <a:t>单击此处添加标题</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endParaRPr lang="en-US" altLang="zh-CN" sz="1050" dirty="0" smtClean="0">
              <a:solidFill>
                <a:schemeClr val="bg1">
                  <a:lumMod val="50000"/>
                </a:schemeClr>
              </a:solidFill>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65"/>
          <p:cNvSpPr txBox="1"/>
          <p:nvPr/>
        </p:nvSpPr>
        <p:spPr>
          <a:xfrm>
            <a:off x="7767439" y="4976955"/>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latin typeface="方正姚体" panose="02010601030101010101" pitchFamily="2" charset="-122"/>
                <a:ea typeface="方正姚体" panose="02010601030101010101" pitchFamily="2" charset="-122"/>
              </a:rPr>
              <a:t>单击此处添加标题</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r>
              <a:rPr lang="en-US" altLang="zh-CN" sz="1400" dirty="0" smtClean="0">
                <a:solidFill>
                  <a:schemeClr val="bg1">
                    <a:lumMod val="50000"/>
                  </a:schemeClr>
                </a:solidFill>
                <a:latin typeface="方正姚体" panose="02010601030101010101" pitchFamily="2" charset="-122"/>
                <a:ea typeface="方正姚体" panose="02010601030101010101" pitchFamily="2" charset="-122"/>
              </a:rPr>
              <a:t>请在此粘贴或者输入您的文字内容</a:t>
            </a:r>
          </a:p>
          <a:p>
            <a:pPr algn="l"/>
            <a:endParaRPr lang="en-US" altLang="zh-CN" sz="1050" dirty="0" smtClean="0">
              <a:solidFill>
                <a:schemeClr val="bg1">
                  <a:lumMod val="50000"/>
                </a:schemeClr>
              </a:solidFill>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411834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strVal val="#ppt_x"/>
                                          </p:val>
                                        </p:tav>
                                        <p:tav tm="100000">
                                          <p:val>
                                            <p:strVal val="#ppt_x"/>
                                          </p:val>
                                        </p:tav>
                                      </p:tavLst>
                                    </p:anim>
                                    <p:anim calcmode="lin" valueType="num">
                                      <p:cBhvr>
                                        <p:cTn id="39" dur="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250"/>
                                        <p:tgtEl>
                                          <p:spTgt spid="22"/>
                                        </p:tgtEl>
                                      </p:cBhvr>
                                    </p:animEffect>
                                    <p:anim calcmode="lin" valueType="num">
                                      <p:cBhvr>
                                        <p:cTn id="62" dur="250" fill="hold"/>
                                        <p:tgtEl>
                                          <p:spTgt spid="22"/>
                                        </p:tgtEl>
                                        <p:attrNameLst>
                                          <p:attrName>ppt_x</p:attrName>
                                        </p:attrNameLst>
                                      </p:cBhvr>
                                      <p:tavLst>
                                        <p:tav tm="0">
                                          <p:val>
                                            <p:strVal val="#ppt_x"/>
                                          </p:val>
                                        </p:tav>
                                        <p:tav tm="100000">
                                          <p:val>
                                            <p:strVal val="#ppt_x"/>
                                          </p:val>
                                        </p:tav>
                                      </p:tavLst>
                                    </p:anim>
                                    <p:anim calcmode="lin" valueType="num">
                                      <p:cBhvr>
                                        <p:cTn id="63" dur="25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50"/>
                                        <p:tgtEl>
                                          <p:spTgt spid="25"/>
                                        </p:tgtEl>
                                      </p:cBhvr>
                                    </p:animEffec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anim calcmode="lin" valueType="num">
                                      <p:cBhvr>
                                        <p:cTn id="74" dur="250" fill="hold"/>
                                        <p:tgtEl>
                                          <p:spTgt spid="26"/>
                                        </p:tgtEl>
                                        <p:attrNameLst>
                                          <p:attrName>ppt_x</p:attrName>
                                        </p:attrNameLst>
                                      </p:cBhvr>
                                      <p:tavLst>
                                        <p:tav tm="0">
                                          <p:val>
                                            <p:strVal val="#ppt_x"/>
                                          </p:val>
                                        </p:tav>
                                        <p:tav tm="100000">
                                          <p:val>
                                            <p:strVal val="#ppt_x"/>
                                          </p:val>
                                        </p:tav>
                                      </p:tavLst>
                                    </p:anim>
                                    <p:anim calcmode="lin" valueType="num">
                                      <p:cBhvr>
                                        <p:cTn id="75" dur="25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250"/>
                                        <p:tgtEl>
                                          <p:spTgt spid="27"/>
                                        </p:tgtEl>
                                      </p:cBhvr>
                                    </p:animEffect>
                                    <p:anim calcmode="lin" valueType="num">
                                      <p:cBhvr>
                                        <p:cTn id="80" dur="250" fill="hold"/>
                                        <p:tgtEl>
                                          <p:spTgt spid="27"/>
                                        </p:tgtEl>
                                        <p:attrNameLst>
                                          <p:attrName>ppt_x</p:attrName>
                                        </p:attrNameLst>
                                      </p:cBhvr>
                                      <p:tavLst>
                                        <p:tav tm="0">
                                          <p:val>
                                            <p:strVal val="#ppt_x"/>
                                          </p:val>
                                        </p:tav>
                                        <p:tav tm="100000">
                                          <p:val>
                                            <p:strVal val="#ppt_x"/>
                                          </p:val>
                                        </p:tav>
                                      </p:tavLst>
                                    </p:anim>
                                    <p:anim calcmode="lin" valueType="num">
                                      <p:cBhvr>
                                        <p:cTn id="81" dur="25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250"/>
                                        <p:tgtEl>
                                          <p:spTgt spid="30"/>
                                        </p:tgtEl>
                                      </p:cBhvr>
                                    </p:animEffect>
                                    <p:anim calcmode="lin" valueType="num">
                                      <p:cBhvr>
                                        <p:cTn id="86" dur="250" fill="hold"/>
                                        <p:tgtEl>
                                          <p:spTgt spid="30"/>
                                        </p:tgtEl>
                                        <p:attrNameLst>
                                          <p:attrName>ppt_x</p:attrName>
                                        </p:attrNameLst>
                                      </p:cBhvr>
                                      <p:tavLst>
                                        <p:tav tm="0">
                                          <p:val>
                                            <p:strVal val="#ppt_x"/>
                                          </p:val>
                                        </p:tav>
                                        <p:tav tm="100000">
                                          <p:val>
                                            <p:strVal val="#ppt_x"/>
                                          </p:val>
                                        </p:tav>
                                      </p:tavLst>
                                    </p:anim>
                                    <p:anim calcmode="lin" valueType="num">
                                      <p:cBhvr>
                                        <p:cTn id="87" dur="250" fill="hold"/>
                                        <p:tgtEl>
                                          <p:spTgt spid="3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250"/>
                                        <p:tgtEl>
                                          <p:spTgt spid="31"/>
                                        </p:tgtEl>
                                      </p:cBhvr>
                                    </p:animEffect>
                                    <p:anim calcmode="lin" valueType="num">
                                      <p:cBhvr>
                                        <p:cTn id="92" dur="250" fill="hold"/>
                                        <p:tgtEl>
                                          <p:spTgt spid="31"/>
                                        </p:tgtEl>
                                        <p:attrNameLst>
                                          <p:attrName>ppt_x</p:attrName>
                                        </p:attrNameLst>
                                      </p:cBhvr>
                                      <p:tavLst>
                                        <p:tav tm="0">
                                          <p:val>
                                            <p:strVal val="#ppt_x"/>
                                          </p:val>
                                        </p:tav>
                                        <p:tav tm="100000">
                                          <p:val>
                                            <p:strVal val="#ppt_x"/>
                                          </p:val>
                                        </p:tav>
                                      </p:tavLst>
                                    </p:anim>
                                    <p:anim calcmode="lin" valueType="num">
                                      <p:cBhvr>
                                        <p:cTn id="93" dur="25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250"/>
                                        <p:tgtEl>
                                          <p:spTgt spid="32"/>
                                        </p:tgtEl>
                                      </p:cBhvr>
                                    </p:animEffect>
                                    <p:anim calcmode="lin" valueType="num">
                                      <p:cBhvr>
                                        <p:cTn id="98" dur="250" fill="hold"/>
                                        <p:tgtEl>
                                          <p:spTgt spid="32"/>
                                        </p:tgtEl>
                                        <p:attrNameLst>
                                          <p:attrName>ppt_x</p:attrName>
                                        </p:attrNameLst>
                                      </p:cBhvr>
                                      <p:tavLst>
                                        <p:tav tm="0">
                                          <p:val>
                                            <p:strVal val="#ppt_x"/>
                                          </p:val>
                                        </p:tav>
                                        <p:tav tm="100000">
                                          <p:val>
                                            <p:strVal val="#ppt_x"/>
                                          </p:val>
                                        </p:tav>
                                      </p:tavLst>
                                    </p:anim>
                                    <p:anim calcmode="lin" valueType="num">
                                      <p:cBhvr>
                                        <p:cTn id="99" dur="250" fill="hold"/>
                                        <p:tgtEl>
                                          <p:spTgt spid="32"/>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50"/>
                                        <p:tgtEl>
                                          <p:spTgt spid="33"/>
                                        </p:tgtEl>
                                      </p:cBhvr>
                                    </p:animEffect>
                                    <p:anim calcmode="lin" valueType="num">
                                      <p:cBhvr>
                                        <p:cTn id="104" dur="250" fill="hold"/>
                                        <p:tgtEl>
                                          <p:spTgt spid="33"/>
                                        </p:tgtEl>
                                        <p:attrNameLst>
                                          <p:attrName>ppt_x</p:attrName>
                                        </p:attrNameLst>
                                      </p:cBhvr>
                                      <p:tavLst>
                                        <p:tav tm="0">
                                          <p:val>
                                            <p:strVal val="#ppt_x"/>
                                          </p:val>
                                        </p:tav>
                                        <p:tav tm="100000">
                                          <p:val>
                                            <p:strVal val="#ppt_x"/>
                                          </p:val>
                                        </p:tav>
                                      </p:tavLst>
                                    </p:anim>
                                    <p:anim calcmode="lin" valueType="num">
                                      <p:cBhvr>
                                        <p:cTn id="105"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4" grpId="0" animBg="1"/>
      <p:bldP spid="20" grpId="0" animBg="1"/>
      <p:bldP spid="21" grpId="0" animBg="1"/>
      <p:bldP spid="25" grpId="0" animBg="1"/>
      <p:bldP spid="26" grpId="0" animBg="1"/>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latin typeface="Arial" pitchFamily="34" charset="0"/>
                  <a:ea typeface="微软雅黑" pitchFamily="34" charset="-122"/>
                  <a:sym typeface="Arial" pitchFamily="34" charset="0"/>
                </a:rPr>
                <a:t>加入你的标题描述</a:t>
              </a:r>
              <a:endParaRPr lang="zh-CN" altLang="en-US" sz="2900" dirty="0">
                <a:solidFill>
                  <a:schemeClr val="bg2">
                    <a:lumMod val="10000"/>
                  </a:schemeClr>
                </a:solidFill>
                <a:latin typeface="Arial" pitchFamily="34" charset="0"/>
                <a:ea typeface="微软雅黑" pitchFamily="34" charset="-122"/>
                <a:sym typeface="Arial" pitchFamily="34" charset="0"/>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1660070" y="1513177"/>
            <a:ext cx="5002938" cy="5065300"/>
            <a:chOff x="1228857" y="857516"/>
            <a:chExt cx="3658197" cy="3703797"/>
          </a:xfrm>
        </p:grpSpPr>
        <p:sp>
          <p:nvSpPr>
            <p:cNvPr id="7" name="Rectangle 2"/>
            <p:cNvSpPr/>
            <p:nvPr/>
          </p:nvSpPr>
          <p:spPr bwMode="auto">
            <a:xfrm>
              <a:off x="1228857" y="857516"/>
              <a:ext cx="1775345" cy="1798209"/>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817">
                <a:lnSpc>
                  <a:spcPct val="90000"/>
                </a:lnSpc>
                <a:buClr>
                  <a:srgbClr val="FFFFFF">
                    <a:lumMod val="50000"/>
                    <a:lumOff val="50000"/>
                  </a:srgbClr>
                </a:buClr>
                <a:buSzPct val="90000"/>
                <a:defRPr/>
              </a:pPr>
              <a:endParaRPr lang="en-US" altLang="zh-CN"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z="2400"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z="2400" spc="-28" dirty="0">
                  <a:solidFill>
                    <a:schemeClr val="bg1">
                      <a:lumMod val="50000"/>
                    </a:schemeClr>
                  </a:solidFill>
                  <a:latin typeface="微软雅黑" pitchFamily="34" charset="-122"/>
                  <a:ea typeface="微软雅黑" pitchFamily="34" charset="-122"/>
                  <a:cs typeface="Segoe UI" pitchFamily="34" charset="0"/>
                </a:rPr>
                <a:t>填加标题</a:t>
              </a:r>
              <a:endParaRPr lang="en-US" altLang="zh-CN"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z="28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pc="-28" dirty="0">
                <a:solidFill>
                  <a:schemeClr val="bg1">
                    <a:lumMod val="50000"/>
                  </a:schemeClr>
                </a:solidFill>
                <a:latin typeface="微软雅黑" pitchFamily="34" charset="-122"/>
                <a:ea typeface="微软雅黑" pitchFamily="34" charset="-122"/>
                <a:cs typeface="Segoe UI" pitchFamily="34" charset="0"/>
              </a:endParaRPr>
            </a:p>
          </p:txBody>
        </p:sp>
        <p:grpSp>
          <p:nvGrpSpPr>
            <p:cNvPr id="8" name="组合 22"/>
            <p:cNvGrpSpPr>
              <a:grpSpLocks/>
            </p:cNvGrpSpPr>
            <p:nvPr/>
          </p:nvGrpSpPr>
          <p:grpSpPr bwMode="auto">
            <a:xfrm>
              <a:off x="1228857" y="2763104"/>
              <a:ext cx="3658197" cy="1798209"/>
              <a:chOff x="1621077" y="2591060"/>
              <a:chExt cx="3890323" cy="1886881"/>
            </a:xfrm>
          </p:grpSpPr>
          <p:sp>
            <p:nvSpPr>
              <p:cNvPr id="11" name="Rectangle 3"/>
              <p:cNvSpPr/>
              <p:nvPr/>
            </p:nvSpPr>
            <p:spPr bwMode="auto">
              <a:xfrm>
                <a:off x="1621077" y="2591060"/>
                <a:ext cx="3890323" cy="1886881"/>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47817">
                  <a:lnSpc>
                    <a:spcPct val="90000"/>
                  </a:lnSpc>
                  <a:buClr>
                    <a:srgbClr val="FFFFFF">
                      <a:lumMod val="50000"/>
                      <a:lumOff val="50000"/>
                    </a:srgbClr>
                  </a:buClr>
                  <a:buSzPct val="90000"/>
                  <a:defRPr/>
                </a:pPr>
                <a:endParaRPr lang="en-US" altLang="zh-CN" sz="3600" spc="-28" dirty="0" smtClean="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z="3600"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z="3600" spc="-28" dirty="0">
                    <a:solidFill>
                      <a:schemeClr val="bg1">
                        <a:lumMod val="50000"/>
                      </a:schemeClr>
                    </a:solidFill>
                    <a:latin typeface="微软雅黑" pitchFamily="34" charset="-122"/>
                    <a:ea typeface="微软雅黑" pitchFamily="34" charset="-122"/>
                    <a:cs typeface="Segoe UI" pitchFamily="34" charset="0"/>
                  </a:rPr>
                  <a:t>填加标题</a:t>
                </a:r>
                <a:endParaRPr lang="en-US" altLang="zh-CN" sz="36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z="20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z="2000"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z="2000"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sz="2000" spc="-28" dirty="0">
                  <a:solidFill>
                    <a:schemeClr val="bg1">
                      <a:lumMod val="50000"/>
                    </a:schemeClr>
                  </a:solidFill>
                  <a:latin typeface="微软雅黑" pitchFamily="34" charset="-122"/>
                  <a:ea typeface="微软雅黑" pitchFamily="34" charset="-122"/>
                  <a:cs typeface="Segoe UI" pitchFamily="34" charset="0"/>
                </a:endParaRPr>
              </a:p>
            </p:txBody>
          </p:sp>
          <p:sp>
            <p:nvSpPr>
              <p:cNvPr id="12"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sz="2800">
                  <a:latin typeface="微软雅黑" pitchFamily="34" charset="-122"/>
                  <a:ea typeface="微软雅黑" pitchFamily="34" charset="-122"/>
                </a:endParaRPr>
              </a:p>
            </p:txBody>
          </p:sp>
        </p:grpSp>
        <p:sp>
          <p:nvSpPr>
            <p:cNvPr id="9" name="Rectangle 2"/>
            <p:cNvSpPr/>
            <p:nvPr/>
          </p:nvSpPr>
          <p:spPr bwMode="auto">
            <a:xfrm>
              <a:off x="3111707" y="857516"/>
              <a:ext cx="1775346" cy="1798209"/>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817">
                <a:lnSpc>
                  <a:spcPct val="90000"/>
                </a:lnSpc>
                <a:buClr>
                  <a:srgbClr val="FFFFFF">
                    <a:lumMod val="50000"/>
                    <a:lumOff val="50000"/>
                  </a:srgbClr>
                </a:buClr>
                <a:buSzPct val="90000"/>
                <a:defRPr/>
              </a:pPr>
              <a:endParaRPr lang="en-US" altLang="zh-CN"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z="2400"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z="2400" spc="-28" dirty="0">
                  <a:solidFill>
                    <a:schemeClr val="bg1">
                      <a:lumMod val="50000"/>
                    </a:schemeClr>
                  </a:solidFill>
                  <a:latin typeface="微软雅黑" pitchFamily="34" charset="-122"/>
                  <a:ea typeface="微软雅黑" pitchFamily="34" charset="-122"/>
                  <a:cs typeface="Segoe UI" pitchFamily="34" charset="0"/>
                </a:rPr>
                <a:t>填加标题</a:t>
              </a:r>
              <a:endParaRPr lang="en-US" altLang="zh-CN"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z="2400"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latin typeface="微软雅黑" pitchFamily="34" charset="-122"/>
                  <a:ea typeface="微软雅黑" pitchFamily="34" charset="-122"/>
                  <a:cs typeface="Segoe UI" pitchFamily="34" charset="0"/>
                </a:rPr>
                <a:t> 单击</a:t>
              </a:r>
              <a:r>
                <a:rPr lang="zh-CN" altLang="en-US" spc="-28" dirty="0">
                  <a:solidFill>
                    <a:schemeClr val="bg1">
                      <a:lumMod val="50000"/>
                    </a:schemeClr>
                  </a:solidFill>
                  <a:latin typeface="微软雅黑" pitchFamily="34" charset="-122"/>
                  <a:ea typeface="微软雅黑" pitchFamily="34" charset="-122"/>
                  <a:cs typeface="Segoe UI" pitchFamily="34" charset="0"/>
                </a:rPr>
                <a:t>填加文字内容</a:t>
              </a:r>
              <a:endParaRPr lang="en-US" altLang="zh-CN" spc="-28" dirty="0">
                <a:solidFill>
                  <a:schemeClr val="bg1">
                    <a:lumMod val="50000"/>
                  </a:schemeClr>
                </a:solidFill>
                <a:latin typeface="微软雅黑" pitchFamily="34" charset="-122"/>
                <a:ea typeface="微软雅黑" pitchFamily="34" charset="-122"/>
                <a:cs typeface="Segoe UI" pitchFamily="34" charset="0"/>
              </a:endParaRPr>
            </a:p>
            <a:p>
              <a:pPr defTabSz="647817">
                <a:lnSpc>
                  <a:spcPct val="90000"/>
                </a:lnSpc>
                <a:buClr>
                  <a:srgbClr val="FFFFFF">
                    <a:lumMod val="50000"/>
                    <a:lumOff val="50000"/>
                  </a:srgbClr>
                </a:buClr>
                <a:buSzPct val="90000"/>
                <a:defRPr/>
              </a:pPr>
              <a:endParaRPr lang="en-US" spc="-28" dirty="0">
                <a:solidFill>
                  <a:schemeClr val="bg1">
                    <a:lumMod val="50000"/>
                  </a:schemeClr>
                </a:solidFill>
                <a:latin typeface="微软雅黑" pitchFamily="34" charset="-122"/>
                <a:ea typeface="微软雅黑" pitchFamily="34" charset="-122"/>
                <a:cs typeface="Segoe UI" pitchFamily="34" charset="0"/>
              </a:endParaRPr>
            </a:p>
          </p:txBody>
        </p:sp>
      </p:grpSp>
      <p:sp>
        <p:nvSpPr>
          <p:cNvPr id="14" name="Rectangle 4"/>
          <p:cNvSpPr/>
          <p:nvPr/>
        </p:nvSpPr>
        <p:spPr>
          <a:xfrm>
            <a:off x="6810029" y="1513177"/>
            <a:ext cx="4175650" cy="5048097"/>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757874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第二章</a:t>
            </a:r>
            <a:r>
              <a:rPr lang="en-US" altLang="zh-CN" sz="6000" dirty="0" smtClean="0">
                <a:solidFill>
                  <a:schemeClr val="bg2">
                    <a:lumMod val="10000"/>
                  </a:schemeClr>
                </a:solidFill>
                <a:latin typeface="华文新魏" panose="02010800040101010101" pitchFamily="2" charset="-122"/>
                <a:ea typeface="华文新魏" panose="02010800040101010101" pitchFamily="2" charset="-122"/>
                <a:sym typeface="迷你简剪纸"/>
              </a:rPr>
              <a:t> </a:t>
            </a:r>
            <a:r>
              <a:rPr lang="zh-CN" altLang="en-US" sz="6000" dirty="0">
                <a:solidFill>
                  <a:schemeClr val="bg2">
                    <a:lumMod val="10000"/>
                  </a:schemeClr>
                </a:solidFill>
                <a:latin typeface="华文新魏" panose="02010800040101010101" pitchFamily="2" charset="-122"/>
                <a:ea typeface="华文新魏" panose="02010800040101010101" pitchFamily="2" charset="-122"/>
                <a:sym typeface="迷你简剪纸"/>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823122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3961</TotalTime>
  <Words>1836</Words>
  <Application>Microsoft Office PowerPoint</Application>
  <PresentationFormat>自定义</PresentationFormat>
  <Paragraphs>251</Paragraphs>
  <Slides>26</Slides>
  <Notes>26</Notes>
  <HiddenSlides>0</HiddenSlides>
  <MMClips>1</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26</vt:i4>
      </vt:variant>
    </vt:vector>
  </HeadingPairs>
  <TitlesOfParts>
    <vt:vector size="61" baseType="lpstr">
      <vt:lpstr>ArialUnicodeMS</vt:lpstr>
      <vt:lpstr>Avant GardeBook</vt:lpstr>
      <vt:lpstr>ITC Avant Garde Std Bk</vt:lpstr>
      <vt:lpstr>LiHei Pro</vt:lpstr>
      <vt:lpstr>Open Sans Extrabold</vt:lpstr>
      <vt:lpstr>Signika</vt:lpstr>
      <vt:lpstr>等线</vt:lpstr>
      <vt:lpstr>等线 Light</vt:lpstr>
      <vt:lpstr>方正兰亭细黑_GBK_M</vt:lpstr>
      <vt:lpstr>方正姚体</vt:lpstr>
      <vt:lpstr>华文黑体</vt:lpstr>
      <vt:lpstr>华文细黑</vt:lpstr>
      <vt:lpstr>华文新魏</vt:lpstr>
      <vt:lpstr>迷你简汉真广标</vt:lpstr>
      <vt:lpstr>迷你简剪纸</vt:lpstr>
      <vt:lpstr>宋体</vt:lpstr>
      <vt:lpstr>微软雅黑</vt:lpstr>
      <vt:lpstr>微软雅黑 Light</vt:lpstr>
      <vt:lpstr>叶根友行书繁</vt:lpstr>
      <vt:lpstr>Arial</vt:lpstr>
      <vt:lpstr>Calibri</vt:lpstr>
      <vt:lpstr>Helvetica</vt:lpstr>
      <vt:lpstr>Impact</vt:lpstr>
      <vt:lpstr>Segoe UI</vt:lpstr>
      <vt:lpstr>Times New Roman</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Administrator</cp:lastModifiedBy>
  <cp:revision>2476</cp:revision>
  <dcterms:created xsi:type="dcterms:W3CDTF">2015-12-01T09:06:39Z</dcterms:created>
  <dcterms:modified xsi:type="dcterms:W3CDTF">2017-03-31T12:27:25Z</dcterms:modified>
  <cp:category>RP</cp:category>
  <cp:contentStatus>RP</cp:contentStatus>
</cp:coreProperties>
</file>