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3" r:id="rId3"/>
    <p:sldId id="311" r:id="rId5"/>
    <p:sldId id="310" r:id="rId6"/>
    <p:sldId id="309" r:id="rId7"/>
    <p:sldId id="308" r:id="rId8"/>
    <p:sldId id="307" r:id="rId9"/>
    <p:sldId id="306" r:id="rId10"/>
    <p:sldId id="312" r:id="rId11"/>
    <p:sldId id="301" r:id="rId12"/>
    <p:sldId id="304" r:id="rId13"/>
    <p:sldId id="305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ED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>
      <p:cViewPr>
        <p:scale>
          <a:sx n="66" d="100"/>
          <a:sy n="66" d="100"/>
        </p:scale>
        <p:origin x="1512" y="10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AC1EB7-0F0F-4BC4-94A2-F76BCE90D7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E55D48-9746-48C8-AF7C-CE7FB58D8D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8B678-8BA0-40A2-86D5-67B915010B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B178-8D52-440B-A823-9AAC180EBD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1A38A-5507-496F-9EDF-87F24B675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B178-8D52-440B-A823-9AAC180EBD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1A38A-5507-496F-9EDF-87F24B675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B178-8D52-440B-A823-9AAC180EBD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1A38A-5507-496F-9EDF-87F24B675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3878580" y="2419350"/>
            <a:ext cx="47301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为了您和包图网以及原创作者的利益，请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勿复制、传播、销售，否则将承担法律责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任！包图网将对作品进行维权，按照传播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下载次数进行十倍的索取赔偿！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B178-8D52-440B-A823-9AAC180EBD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1A38A-5507-496F-9EDF-87F24B675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B178-8D52-440B-A823-9AAC180EBD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1A38A-5507-496F-9EDF-87F24B675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B178-8D52-440B-A823-9AAC180EBD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1A38A-5507-496F-9EDF-87F24B675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B178-8D52-440B-A823-9AAC180EBD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1A38A-5507-496F-9EDF-87F24B675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B178-8D52-440B-A823-9AAC180EBD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1A38A-5507-496F-9EDF-87F24B675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B178-8D52-440B-A823-9AAC180EBD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1A38A-5507-496F-9EDF-87F24B675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B178-8D52-440B-A823-9AAC180EBD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1A38A-5507-496F-9EDF-87F24B675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DB178-8D52-440B-A823-9AAC180EBD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1A38A-5507-496F-9EDF-87F24B675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DB178-8D52-440B-A823-9AAC180EBD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1A38A-5507-496F-9EDF-87F24B675DD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NULL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NULL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2540001"/>
            <a:ext cx="12192000" cy="4038600"/>
            <a:chOff x="0" y="3710950"/>
            <a:chExt cx="12839700" cy="314705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8690"/>
            <a:stretch>
              <a:fillRect/>
            </a:stretch>
          </p:blipFill>
          <p:spPr>
            <a:xfrm>
              <a:off x="0" y="3710950"/>
              <a:ext cx="6419850" cy="31470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8690"/>
            <a:stretch>
              <a:fillRect/>
            </a:stretch>
          </p:blipFill>
          <p:spPr>
            <a:xfrm flipH="1">
              <a:off x="6419850" y="3710950"/>
              <a:ext cx="6419850" cy="3147050"/>
            </a:xfrm>
            <a:prstGeom prst="rect">
              <a:avLst/>
            </a:prstGeom>
          </p:spPr>
        </p:pic>
      </p:grpSp>
      <p:sp>
        <p:nvSpPr>
          <p:cNvPr id="4" name="稻壳后起之秀原创模板，盗取必究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056790" y="2083710"/>
            <a:ext cx="8078421" cy="18620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 defTabSz="685800"/>
            <a:r>
              <a:rPr lang="zh-CN" altLang="en-US" sz="11500" b="1" spc="600" dirty="0">
                <a:ln>
                  <a:solidFill>
                    <a:srgbClr val="FAED93"/>
                  </a:solidFill>
                </a:ln>
                <a:blipFill>
                  <a:blip r:embed="rId2"/>
                  <a:stretch>
                    <a:fillRect/>
                  </a:stretch>
                </a:blipFill>
                <a:effectLst>
                  <a:reflection blurRad="38100" stA="35000" endPos="56000" dist="38100" dir="5400000" sy="-100000" algn="bl" rotWithShape="0"/>
                </a:effectLst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快闪倒计时</a:t>
            </a:r>
            <a:endParaRPr lang="zh-CN" altLang="en-US" sz="11500" b="1" spc="600" dirty="0">
              <a:ln>
                <a:solidFill>
                  <a:srgbClr val="FAED93"/>
                </a:solidFill>
              </a:ln>
              <a:blipFill>
                <a:blip r:embed="rId2"/>
                <a:stretch>
                  <a:fillRect/>
                </a:stretch>
              </a:blipFill>
              <a:effectLst>
                <a:reflection blurRad="38100" stA="35000" endPos="56000" dist="38100" dir="5400000" sy="-100000" algn="bl" rotWithShape="0"/>
              </a:effectLst>
              <a:latin typeface="锐字逼格锐线粗体简2.0" panose="02010604000000000000" pitchFamily="2" charset="-122"/>
              <a:ea typeface="锐字逼格锐线粗体简2.0" panose="02010604000000000000" pitchFamily="2" charset="-122"/>
            </a:endParaRPr>
          </a:p>
        </p:txBody>
      </p:sp>
      <p:pic>
        <p:nvPicPr>
          <p:cNvPr id="5" name="稻壳后起之秀原创模板，盗取必究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32800.000000" end="125428.125000"/>
                  <p14:fade out="250.000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10250" y="-861786"/>
            <a:ext cx="609600" cy="609600"/>
          </a:xfrm>
          <a:prstGeom prst="rect">
            <a:avLst/>
          </a:prstGeom>
        </p:spPr>
      </p:pic>
      <p:sp>
        <p:nvSpPr>
          <p:cNvPr id="2" name="稻壳后起之秀原创模板，盗取必究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20" advTm="1000">
        <p14:flythrough dir="out"/>
      </p:transition>
    </mc:Choice>
    <mc:Fallback>
      <p:transition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1501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23900" spc="600" dirty="0">
                <a:blipFill>
                  <a:blip r:embed="rId2"/>
                  <a:stretch>
                    <a:fillRect/>
                  </a:stretch>
                </a:blipFill>
                <a:effectLst>
                  <a:reflection blurRad="6350" stA="26000" endPos="14000" dir="5400000" sy="-100000" algn="bl" rotWithShape="0"/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2</a:t>
            </a:r>
            <a:endParaRPr lang="zh-CN" altLang="en-US" sz="23900" spc="600" dirty="0">
              <a:blipFill>
                <a:blip r:embed="rId2"/>
                <a:stretch>
                  <a:fillRect/>
                </a:stretch>
              </a:blipFill>
              <a:effectLst>
                <a:reflection blurRad="6350" stA="26000" endPos="14000" dir="5400000" sy="-100000" algn="bl" rotWithShape="0"/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" name="稻壳后起之秀原创模板，盗取必究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20" advTm="1000">
        <p14:flythrough dir="out"/>
      </p:transition>
    </mc:Choice>
    <mc:Fallback>
      <p:transition advTm="1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2136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23900" spc="600" dirty="0">
                <a:blipFill>
                  <a:blip r:embed="rId2"/>
                  <a:stretch>
                    <a:fillRect/>
                  </a:stretch>
                </a:blipFill>
                <a:effectLst>
                  <a:reflection blurRad="6350" stA="26000" endPos="14000" dir="5400000" sy="-100000" algn="bl" rotWithShape="0"/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</a:t>
            </a:r>
            <a:endParaRPr lang="zh-CN" altLang="en-US" sz="23900" spc="600" dirty="0">
              <a:blipFill>
                <a:blip r:embed="rId2"/>
                <a:stretch>
                  <a:fillRect/>
                </a:stretch>
              </a:blipFill>
              <a:effectLst>
                <a:reflection blurRad="6350" stA="26000" endPos="14000" dir="5400000" sy="-100000" algn="bl" rotWithShape="0"/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" name="稻壳后起之秀原创模板，盗取必究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20" advTm="1000">
        <p14:flythrough dir="out"/>
      </p:transition>
    </mc:Choice>
    <mc:Fallback>
      <p:transition advTm="1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稻壳后起之秀原创模板，盗取必究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4093079" y="1226369"/>
            <a:ext cx="4005843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23900" spc="600" dirty="0">
                <a:blipFill>
                  <a:blip r:embed="rId2"/>
                  <a:stretch>
                    <a:fillRect/>
                  </a:stretch>
                </a:blipFill>
                <a:effectLst>
                  <a:reflection blurRad="6350" stA="26000" endPos="14000" dir="5400000" sy="-100000" algn="bl" rotWithShape="0"/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10</a:t>
            </a:r>
            <a:endParaRPr lang="zh-CN" altLang="en-US" sz="23900" spc="600" dirty="0">
              <a:blipFill>
                <a:blip r:embed="rId2"/>
                <a:stretch>
                  <a:fillRect/>
                </a:stretch>
              </a:blipFill>
              <a:effectLst>
                <a:reflection blurRad="6350" stA="26000" endPos="14000" dir="5400000" sy="-100000" algn="bl" rotWithShape="0"/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5" name="稻壳后起之秀原创模板，盗取必究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32800.000000" end="125428.125000"/>
                  <p14:fade out="250.000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10250" y="-861786"/>
            <a:ext cx="609600" cy="609600"/>
          </a:xfrm>
          <a:prstGeom prst="rect">
            <a:avLst/>
          </a:prstGeom>
        </p:spPr>
      </p:pic>
      <p:sp>
        <p:nvSpPr>
          <p:cNvPr id="2" name="稻壳后起之秀原创模板，盗取必究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20" advTm="1000">
        <p14:flythrough dir="out"/>
      </p:transition>
    </mc:Choice>
    <mc:Fallback>
      <p:transition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稻壳后起之秀原创模板，盗取必究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2009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23900" spc="600" dirty="0">
                <a:blipFill>
                  <a:blip r:embed="rId2"/>
                  <a:stretch>
                    <a:fillRect/>
                  </a:stretch>
                </a:blipFill>
                <a:effectLst>
                  <a:reflection blurRad="6350" stA="26000" endPos="14000" dir="5400000" sy="-100000" algn="bl" rotWithShape="0"/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9</a:t>
            </a:r>
            <a:endParaRPr lang="zh-CN" altLang="en-US" sz="23900" spc="600" dirty="0">
              <a:blipFill>
                <a:blip r:embed="rId2"/>
                <a:stretch>
                  <a:fillRect/>
                </a:stretch>
              </a:blipFill>
              <a:effectLst>
                <a:reflection blurRad="6350" stA="26000" endPos="14000" dir="5400000" sy="-100000" algn="bl" rotWithShape="0"/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" name="稻壳后起之秀原创模板，盗取必究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20" advTm="1000">
        <p14:flythrough dir="out"/>
      </p:transition>
    </mc:Choice>
    <mc:Fallback>
      <p:transition advTm="1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1501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23900" spc="600" dirty="0">
                <a:blipFill>
                  <a:blip r:embed="rId2"/>
                  <a:stretch>
                    <a:fillRect/>
                  </a:stretch>
                </a:blipFill>
                <a:effectLst>
                  <a:reflection blurRad="6350" stA="26000" endPos="14000" dir="5400000" sy="-100000" algn="bl" rotWithShape="0"/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8</a:t>
            </a:r>
            <a:endParaRPr lang="zh-CN" altLang="en-US" sz="23900" spc="600" dirty="0">
              <a:blipFill>
                <a:blip r:embed="rId2"/>
                <a:stretch>
                  <a:fillRect/>
                </a:stretch>
              </a:blipFill>
              <a:effectLst>
                <a:reflection blurRad="6350" stA="26000" endPos="14000" dir="5400000" sy="-100000" algn="bl" rotWithShape="0"/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" name="稻壳后起之秀原创模板，盗取必究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20" advTm="1000">
        <p14:flythrough dir="out"/>
      </p:transition>
    </mc:Choice>
    <mc:Fallback>
      <p:transition advTm="1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2644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23900" spc="600" dirty="0">
                <a:blipFill>
                  <a:blip r:embed="rId2"/>
                  <a:stretch>
                    <a:fillRect/>
                  </a:stretch>
                </a:blipFill>
                <a:effectLst>
                  <a:reflection blurRad="6350" stA="26000" endPos="14000" dir="5400000" sy="-100000" algn="bl" rotWithShape="0"/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7</a:t>
            </a:r>
            <a:endParaRPr lang="zh-CN" altLang="en-US" sz="23900" spc="600" dirty="0">
              <a:blipFill>
                <a:blip r:embed="rId2"/>
                <a:stretch>
                  <a:fillRect/>
                </a:stretch>
              </a:blipFill>
              <a:effectLst>
                <a:reflection blurRad="6350" stA="26000" endPos="14000" dir="5400000" sy="-100000" algn="bl" rotWithShape="0"/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" name="稻壳后起之秀原创模板，盗取必究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20" advTm="1000">
        <p14:flythrough dir="out"/>
      </p:transition>
    </mc:Choice>
    <mc:Fallback>
      <p:transition advTm="1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1501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23900" spc="600" dirty="0">
                <a:blipFill>
                  <a:blip r:embed="rId2"/>
                  <a:stretch>
                    <a:fillRect/>
                  </a:stretch>
                </a:blipFill>
                <a:effectLst>
                  <a:reflection blurRad="6350" stA="26000" endPos="14000" dir="5400000" sy="-100000" algn="bl" rotWithShape="0"/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6</a:t>
            </a:r>
            <a:endParaRPr lang="zh-CN" altLang="en-US" sz="23900" spc="600" dirty="0">
              <a:blipFill>
                <a:blip r:embed="rId2"/>
                <a:stretch>
                  <a:fillRect/>
                </a:stretch>
              </a:blipFill>
              <a:effectLst>
                <a:reflection blurRad="6350" stA="26000" endPos="14000" dir="5400000" sy="-100000" algn="bl" rotWithShape="0"/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" name="稻壳后起之秀原创模板，盗取必究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-355600" y="17907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20" advTm="1000">
        <p14:flythrough dir="out"/>
      </p:transition>
    </mc:Choice>
    <mc:Fallback>
      <p:transition advTm="1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2517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23900" spc="600" dirty="0">
                <a:blipFill>
                  <a:blip r:embed="rId2"/>
                  <a:stretch>
                    <a:fillRect/>
                  </a:stretch>
                </a:blipFill>
                <a:effectLst>
                  <a:reflection blurRad="6350" stA="26000" endPos="14000" dir="5400000" sy="-100000" algn="bl" rotWithShape="0"/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5</a:t>
            </a:r>
            <a:endParaRPr lang="zh-CN" altLang="en-US" sz="23900" spc="600" dirty="0">
              <a:blipFill>
                <a:blip r:embed="rId2"/>
                <a:stretch>
                  <a:fillRect/>
                </a:stretch>
              </a:blipFill>
              <a:effectLst>
                <a:reflection blurRad="6350" stA="26000" endPos="14000" dir="5400000" sy="-100000" algn="bl" rotWithShape="0"/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" name="稻壳后起之秀原创模板，盗取必究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20" advTm="1000">
        <p14:flythrough dir="out"/>
      </p:transition>
    </mc:Choice>
    <mc:Fallback>
      <p:transition advTm="1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2263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23900" spc="600" dirty="0">
                <a:blipFill>
                  <a:blip r:embed="rId2"/>
                  <a:stretch>
                    <a:fillRect/>
                  </a:stretch>
                </a:blipFill>
                <a:effectLst>
                  <a:reflection blurRad="6350" stA="26000" endPos="14000" dir="5400000" sy="-100000" algn="bl" rotWithShape="0"/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4</a:t>
            </a:r>
            <a:endParaRPr lang="zh-CN" altLang="en-US" sz="23900" spc="600" dirty="0">
              <a:blipFill>
                <a:blip r:embed="rId2"/>
                <a:stretch>
                  <a:fillRect/>
                </a:stretch>
              </a:blipFill>
              <a:effectLst>
                <a:reflection blurRad="6350" stA="26000" endPos="14000" dir="5400000" sy="-100000" algn="bl" rotWithShape="0"/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" name="稻壳后起之秀原创模板，盗取必究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20" advTm="1000">
        <p14:flythrough dir="out"/>
      </p:transition>
    </mc:Choice>
    <mc:Fallback>
      <p:transition advTm="1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2684206" y="1200969"/>
            <a:ext cx="68235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23900" spc="600" dirty="0">
                <a:blipFill>
                  <a:blip r:embed="rId2"/>
                  <a:stretch>
                    <a:fillRect/>
                  </a:stretch>
                </a:blipFill>
                <a:effectLst>
                  <a:reflection blurRad="6350" stA="26000" endPos="14000" dir="5400000" sy="-100000" algn="bl" rotWithShape="0"/>
                </a:effectLst>
                <a:latin typeface="汉仪菱心体简" panose="02010609000101010101" pitchFamily="49" charset="-122"/>
                <a:ea typeface="汉仪菱心体简" panose="02010609000101010101" pitchFamily="49" charset="-122"/>
              </a:rPr>
              <a:t>3</a:t>
            </a:r>
            <a:endParaRPr lang="zh-CN" altLang="en-US" sz="23900" spc="600" dirty="0">
              <a:blipFill>
                <a:blip r:embed="rId2"/>
                <a:stretch>
                  <a:fillRect/>
                </a:stretch>
              </a:blipFill>
              <a:effectLst>
                <a:reflection blurRad="6350" stA="26000" endPos="14000" dir="5400000" sy="-100000" algn="bl" rotWithShape="0"/>
              </a:effectLst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" name="稻壳后起之秀原创模板，盗取必究" descr="e7d195523061f1c0328eee58866a2c96cef83cb5d7e8264eD65FB5D2354A91F359B7105383B69D524259A334A3200F36813883930A71B82EE2EA40F90FB214134A4A98ADE1E0FC8B02277D03E7C388C8DBDE84C21BD25112ED692C029410D4E746906C8EA725A2900BCE6D2752F7B065359685D6339882A0BD9671240B42E3A24FB80F5A811E2A08"/>
          <p:cNvSpPr txBox="1"/>
          <p:nvPr/>
        </p:nvSpPr>
        <p:spPr>
          <a:xfrm>
            <a:off x="-355600" y="1803400"/>
            <a:ext cx="204415" cy="1016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altLang="zh-CN" sz="100" b="1" spc="-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e7d195523061f1c0328eee58866a2c96cef83cb5d7e8264eD65FB5D2354A91F359B7105383B69D524259A334A3200F36813883930A71B82EE2EA40F90FB214134A4A98ADE1E0FC8B02277D03E7C388C8DBDE84C21BD25112ED692C029410D4E746906C8EA725A2900BCE6D2752F7B065359685D6339882A0BD9671240B42E3A24FB80F5A811E2A08</a:t>
            </a:r>
            <a:endParaRPr lang="zh-CN" altLang="en-US" sz="100" b="1" spc="-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20" advTm="1000">
        <p14:flythrough dir="out"/>
      </p:transition>
    </mc:Choice>
    <mc:Fallback>
      <p:transition advTm="1000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3008</Words>
  <Application>WPS 演示</Application>
  <PresentationFormat>宽屏</PresentationFormat>
  <Paragraphs>44</Paragraphs>
  <Slides>11</Slides>
  <Notes>11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方正书宋_GBK</vt:lpstr>
      <vt:lpstr>Wingdings</vt:lpstr>
      <vt:lpstr>微软雅黑</vt:lpstr>
      <vt:lpstr>汉仪旗黑KW</vt:lpstr>
      <vt:lpstr>锐字逼格锐线粗体简2.0</vt:lpstr>
      <vt:lpstr>华文宋体</vt:lpstr>
      <vt:lpstr>汉仪菱心体简</vt:lpstr>
      <vt:lpstr>宋体</vt:lpstr>
      <vt:lpstr>Arial Unicode MS</vt:lpstr>
      <vt:lpstr>等线</vt:lpstr>
      <vt:lpstr>汉仪中等线KW</vt:lpstr>
      <vt:lpstr>汉仪书宋二KW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toandfro</cp:lastModifiedBy>
  <cp:revision>4</cp:revision>
  <dcterms:created xsi:type="dcterms:W3CDTF">2020-04-14T03:18:13Z</dcterms:created>
  <dcterms:modified xsi:type="dcterms:W3CDTF">2020-04-14T03:18:13Z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