
<file path=[Content_Types].xml><?xml version="1.0" encoding="utf-8"?>
<Types xmlns="http://schemas.openxmlformats.org/package/2006/content-types">
  <Default Extension="jpeg" ContentType="image/jpeg"/>
  <Default Extension="xlsx" ContentType="application/vnd.openxmlformats-officedocument.spreadsheetml.sheet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olors1.xml" ContentType="application/vnd.ms-office.chartcolorstyle+xml"/>
  <Override PartName="/ppt/charts/style1.xml" ContentType="application/vnd.ms-office.chartstyle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256" r:id="rId3"/>
    <p:sldId id="260" r:id="rId4"/>
    <p:sldId id="264" r:id="rId6"/>
    <p:sldId id="261" r:id="rId7"/>
    <p:sldId id="265" r:id="rId8"/>
    <p:sldId id="271" r:id="rId9"/>
    <p:sldId id="267" r:id="rId10"/>
    <p:sldId id="263" r:id="rId11"/>
    <p:sldId id="266" r:id="rId12"/>
    <p:sldId id="269" r:id="rId13"/>
    <p:sldId id="273" r:id="rId14"/>
    <p:sldId id="281" r:id="rId15"/>
    <p:sldId id="276" r:id="rId16"/>
    <p:sldId id="278" r:id="rId17"/>
    <p:sldId id="272" r:id="rId18"/>
    <p:sldId id="274" r:id="rId19"/>
    <p:sldId id="275" r:id="rId20"/>
    <p:sldId id="282" r:id="rId2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1387A"/>
    <a:srgbClr val="C17CB2"/>
    <a:srgbClr val="66305A"/>
    <a:srgbClr val="060201"/>
    <a:srgbClr val="EB79A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40" d="100"/>
          <a:sy n="40" d="100"/>
        </p:scale>
        <p:origin x="1080" y="6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package" Target="../embeddings/Workbook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radarChart>
        <c:radarStyle val="marker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Data A</c:v>
                </c:pt>
              </c:strCache>
            </c:strRef>
          </c:tx>
          <c:spPr>
            <a:ln w="28575" cap="rnd">
              <a:solidFill>
                <a:schemeClr val="bg1"/>
              </a:solidFill>
              <a:round/>
            </a:ln>
            <a:effectLst/>
          </c:spPr>
          <c:marker>
            <c:symbol val="none"/>
          </c:marker>
          <c:dLbls>
            <c:delete val="1"/>
          </c:dLbls>
          <c:cat>
            <c:numRef>
              <c:f>Sheet1!$A$2:$A$6</c:f>
              <c:numCache>
                <c:formatCode>yyyy/m/d</c:formatCode>
                <c:ptCount val="5"/>
                <c:pt idx="0" c:formatCode="yyyy/m/d">
                  <c:v>43105</c:v>
                </c:pt>
                <c:pt idx="1" c:formatCode="yyyy/m/d">
                  <c:v>43106</c:v>
                </c:pt>
                <c:pt idx="2" c:formatCode="yyyy/m/d">
                  <c:v>43107</c:v>
                </c:pt>
                <c:pt idx="3" c:formatCode="yyyy/m/d">
                  <c:v>43108</c:v>
                </c:pt>
                <c:pt idx="4" c:formatCode="yyyy/m/d">
                  <c:v>43109</c:v>
                </c:pt>
              </c:numCache>
            </c:numRef>
          </c:cat>
          <c:val>
            <c:numRef>
              <c:f>Sheet1!$B$2:$B$6</c:f>
              <c:numCache>
                <c:formatCode>General</c:formatCode>
                <c:ptCount val="5"/>
                <c:pt idx="0">
                  <c:v>32</c:v>
                </c:pt>
                <c:pt idx="1">
                  <c:v>32</c:v>
                </c:pt>
                <c:pt idx="2">
                  <c:v>28</c:v>
                </c:pt>
                <c:pt idx="3">
                  <c:v>12</c:v>
                </c:pt>
                <c:pt idx="4">
                  <c:v>15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Data B</c:v>
                </c:pt>
              </c:strCache>
            </c:strRef>
          </c:tx>
          <c:spPr>
            <a:ln w="28575" cap="rnd">
              <a:solidFill>
                <a:schemeClr val="bg1"/>
              </a:solidFill>
              <a:round/>
            </a:ln>
            <a:effectLst/>
          </c:spPr>
          <c:marker>
            <c:symbol val="none"/>
          </c:marker>
          <c:dLbls>
            <c:delete val="1"/>
          </c:dLbls>
          <c:cat>
            <c:numRef>
              <c:f>Sheet1!$A$2:$A$6</c:f>
              <c:numCache>
                <c:formatCode>yyyy/m/d</c:formatCode>
                <c:ptCount val="5"/>
                <c:pt idx="0" c:formatCode="yyyy/m/d">
                  <c:v>43105</c:v>
                </c:pt>
                <c:pt idx="1" c:formatCode="yyyy/m/d">
                  <c:v>43106</c:v>
                </c:pt>
                <c:pt idx="2" c:formatCode="yyyy/m/d">
                  <c:v>43107</c:v>
                </c:pt>
                <c:pt idx="3" c:formatCode="yyyy/m/d">
                  <c:v>43108</c:v>
                </c:pt>
                <c:pt idx="4" c:formatCode="yyyy/m/d">
                  <c:v>43109</c:v>
                </c:pt>
              </c:numCache>
            </c:numRef>
          </c:cat>
          <c:val>
            <c:numRef>
              <c:f>Sheet1!$C$2:$C$6</c:f>
              <c:numCache>
                <c:formatCode>General</c:formatCode>
                <c:ptCount val="5"/>
                <c:pt idx="0">
                  <c:v>12</c:v>
                </c:pt>
                <c:pt idx="1">
                  <c:v>12</c:v>
                </c:pt>
                <c:pt idx="2">
                  <c:v>12</c:v>
                </c:pt>
                <c:pt idx="3">
                  <c:v>21</c:v>
                </c:pt>
                <c:pt idx="4">
                  <c:v>28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463551711"/>
        <c:axId val="1388238671"/>
      </c:radarChart>
      <c:catAx>
        <c:axId val="1463551711"/>
        <c:scaling>
          <c:orientation val="minMax"/>
        </c:scaling>
        <c:delete val="0"/>
        <c:axPos val="b"/>
        <c:numFmt formatCode="m/d/yyyy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4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</a:p>
        </c:txPr>
        <c:crossAx val="1388238671"/>
        <c:crosses val="autoZero"/>
        <c:auto val="1"/>
        <c:lblAlgn val="ctr"/>
        <c:lblOffset val="100"/>
        <c:noMultiLvlLbl val="0"/>
      </c:catAx>
      <c:valAx>
        <c:axId val="1388238671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bg1"/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4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</a:p>
        </c:txPr>
        <c:crossAx val="1463551711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0671113936844851"/>
          <c:y val="0.846296296296296"/>
          <c:w val="0.306771001450906"/>
          <c:h val="0.0424425488480607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400" b="0" i="0" u="none" strike="noStrike" kern="120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 sz="1400"/>
      </a:pPr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1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01CF80F-FFB0-4A36-817C-467B3D78F8B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BD9E5E-5263-473D-B941-92D0D26BD70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BD9E5E-5263-473D-B941-92D0D26BD70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69" r="4462"/>
          <a:stretch>
            <a:fillRect/>
          </a:stretch>
        </p:blipFill>
        <p:spPr>
          <a:xfrm>
            <a:off x="0" y="0"/>
            <a:ext cx="12192000" cy="685701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14F5A0-8891-44F5-B192-8B77F21A1D0E}" type="datetimeFigureOut">
              <a:rPr lang="en-US" smtClean="0"/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26EBBD-346E-4B7B-B92F-DB6B89F25321}" type="slidenum">
              <a:rPr lang="en-US" smtClean="0"/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0" y="1106037"/>
            <a:ext cx="4401886" cy="4722126"/>
          </a:xfrm>
          <a:custGeom>
            <a:avLst/>
            <a:gdLst>
              <a:gd name="connsiteX0" fmla="*/ 2040823 w 4401886"/>
              <a:gd name="connsiteY0" fmla="*/ 0 h 4722126"/>
              <a:gd name="connsiteX1" fmla="*/ 4401886 w 4401886"/>
              <a:gd name="connsiteY1" fmla="*/ 2361063 h 4722126"/>
              <a:gd name="connsiteX2" fmla="*/ 2040823 w 4401886"/>
              <a:gd name="connsiteY2" fmla="*/ 4722126 h 4722126"/>
              <a:gd name="connsiteX3" fmla="*/ 82993 w 4401886"/>
              <a:gd name="connsiteY3" fmla="*/ 3681156 h 4722126"/>
              <a:gd name="connsiteX4" fmla="*/ 0 w 4401886"/>
              <a:gd name="connsiteY4" fmla="*/ 3544546 h 4722126"/>
              <a:gd name="connsiteX5" fmla="*/ 0 w 4401886"/>
              <a:gd name="connsiteY5" fmla="*/ 1177580 h 4722126"/>
              <a:gd name="connsiteX6" fmla="*/ 82993 w 4401886"/>
              <a:gd name="connsiteY6" fmla="*/ 1040970 h 4722126"/>
              <a:gd name="connsiteX7" fmla="*/ 2040823 w 4401886"/>
              <a:gd name="connsiteY7" fmla="*/ 0 h 47221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401886" h="4722126">
                <a:moveTo>
                  <a:pt x="2040823" y="0"/>
                </a:moveTo>
                <a:cubicBezTo>
                  <a:pt x="3344802" y="0"/>
                  <a:pt x="4401886" y="1057084"/>
                  <a:pt x="4401886" y="2361063"/>
                </a:cubicBezTo>
                <a:cubicBezTo>
                  <a:pt x="4401886" y="3665042"/>
                  <a:pt x="3344802" y="4722126"/>
                  <a:pt x="2040823" y="4722126"/>
                </a:cubicBezTo>
                <a:cubicBezTo>
                  <a:pt x="1225836" y="4722126"/>
                  <a:pt x="507293" y="4309203"/>
                  <a:pt x="82993" y="3681156"/>
                </a:cubicBezTo>
                <a:lnTo>
                  <a:pt x="0" y="3544546"/>
                </a:lnTo>
                <a:lnTo>
                  <a:pt x="0" y="1177580"/>
                </a:lnTo>
                <a:lnTo>
                  <a:pt x="82993" y="1040970"/>
                </a:lnTo>
                <a:cubicBezTo>
                  <a:pt x="507293" y="412924"/>
                  <a:pt x="1225836" y="0"/>
                  <a:pt x="2040823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14F5A0-8891-44F5-B192-8B77F21A1D0E}" type="datetimeFigureOut">
              <a:rPr lang="en-US" smtClean="0"/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26EBBD-346E-4B7B-B92F-DB6B89F25321}" type="slidenum">
              <a:rPr lang="en-US" smtClean="0"/>
            </a:fld>
            <a:endParaRPr lang="en-US"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3"/>
          </p:nvPr>
        </p:nvSpPr>
        <p:spPr>
          <a:xfrm>
            <a:off x="1011968" y="2301888"/>
            <a:ext cx="2070924" cy="2070924"/>
          </a:xfrm>
          <a:custGeom>
            <a:avLst/>
            <a:gdLst>
              <a:gd name="connsiteX0" fmla="*/ 1035462 w 2070924"/>
              <a:gd name="connsiteY0" fmla="*/ 0 h 2070924"/>
              <a:gd name="connsiteX1" fmla="*/ 2070924 w 2070924"/>
              <a:gd name="connsiteY1" fmla="*/ 1035462 h 2070924"/>
              <a:gd name="connsiteX2" fmla="*/ 1035462 w 2070924"/>
              <a:gd name="connsiteY2" fmla="*/ 2070924 h 2070924"/>
              <a:gd name="connsiteX3" fmla="*/ 0 w 2070924"/>
              <a:gd name="connsiteY3" fmla="*/ 1035462 h 2070924"/>
              <a:gd name="connsiteX4" fmla="*/ 1035462 w 2070924"/>
              <a:gd name="connsiteY4" fmla="*/ 0 h 2070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70924" h="2070924">
                <a:moveTo>
                  <a:pt x="1035462" y="0"/>
                </a:moveTo>
                <a:cubicBezTo>
                  <a:pt x="1607332" y="0"/>
                  <a:pt x="2070924" y="463592"/>
                  <a:pt x="2070924" y="1035462"/>
                </a:cubicBezTo>
                <a:cubicBezTo>
                  <a:pt x="2070924" y="1607332"/>
                  <a:pt x="1607332" y="2070924"/>
                  <a:pt x="1035462" y="2070924"/>
                </a:cubicBezTo>
                <a:cubicBezTo>
                  <a:pt x="463592" y="2070924"/>
                  <a:pt x="0" y="1607332"/>
                  <a:pt x="0" y="1035462"/>
                </a:cubicBezTo>
                <a:cubicBezTo>
                  <a:pt x="0" y="463592"/>
                  <a:pt x="463592" y="0"/>
                  <a:pt x="1035462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4"/>
          </p:nvPr>
        </p:nvSpPr>
        <p:spPr>
          <a:xfrm>
            <a:off x="4880721" y="2301888"/>
            <a:ext cx="2070924" cy="2070924"/>
          </a:xfrm>
          <a:custGeom>
            <a:avLst/>
            <a:gdLst>
              <a:gd name="connsiteX0" fmla="*/ 1035462 w 2070924"/>
              <a:gd name="connsiteY0" fmla="*/ 0 h 2070924"/>
              <a:gd name="connsiteX1" fmla="*/ 2070924 w 2070924"/>
              <a:gd name="connsiteY1" fmla="*/ 1035462 h 2070924"/>
              <a:gd name="connsiteX2" fmla="*/ 1035462 w 2070924"/>
              <a:gd name="connsiteY2" fmla="*/ 2070924 h 2070924"/>
              <a:gd name="connsiteX3" fmla="*/ 0 w 2070924"/>
              <a:gd name="connsiteY3" fmla="*/ 1035462 h 2070924"/>
              <a:gd name="connsiteX4" fmla="*/ 1035462 w 2070924"/>
              <a:gd name="connsiteY4" fmla="*/ 0 h 2070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70924" h="2070924">
                <a:moveTo>
                  <a:pt x="1035462" y="0"/>
                </a:moveTo>
                <a:cubicBezTo>
                  <a:pt x="1607332" y="0"/>
                  <a:pt x="2070924" y="463592"/>
                  <a:pt x="2070924" y="1035462"/>
                </a:cubicBezTo>
                <a:cubicBezTo>
                  <a:pt x="2070924" y="1607332"/>
                  <a:pt x="1607332" y="2070924"/>
                  <a:pt x="1035462" y="2070924"/>
                </a:cubicBezTo>
                <a:cubicBezTo>
                  <a:pt x="463592" y="2070924"/>
                  <a:pt x="0" y="1607332"/>
                  <a:pt x="0" y="1035462"/>
                </a:cubicBezTo>
                <a:cubicBezTo>
                  <a:pt x="0" y="463592"/>
                  <a:pt x="463592" y="0"/>
                  <a:pt x="1035462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7" name="Picture Placeholder 16"/>
          <p:cNvSpPr>
            <a:spLocks noGrp="1"/>
          </p:cNvSpPr>
          <p:nvPr>
            <p:ph type="pic" sz="quarter" idx="15"/>
          </p:nvPr>
        </p:nvSpPr>
        <p:spPr>
          <a:xfrm>
            <a:off x="8749474" y="2301886"/>
            <a:ext cx="2070924" cy="2070924"/>
          </a:xfrm>
          <a:custGeom>
            <a:avLst/>
            <a:gdLst>
              <a:gd name="connsiteX0" fmla="*/ 1035462 w 2070924"/>
              <a:gd name="connsiteY0" fmla="*/ 0 h 2070924"/>
              <a:gd name="connsiteX1" fmla="*/ 2070924 w 2070924"/>
              <a:gd name="connsiteY1" fmla="*/ 1035462 h 2070924"/>
              <a:gd name="connsiteX2" fmla="*/ 1035462 w 2070924"/>
              <a:gd name="connsiteY2" fmla="*/ 2070924 h 2070924"/>
              <a:gd name="connsiteX3" fmla="*/ 0 w 2070924"/>
              <a:gd name="connsiteY3" fmla="*/ 1035462 h 2070924"/>
              <a:gd name="connsiteX4" fmla="*/ 1035462 w 2070924"/>
              <a:gd name="connsiteY4" fmla="*/ 0 h 2070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70924" h="2070924">
                <a:moveTo>
                  <a:pt x="1035462" y="0"/>
                </a:moveTo>
                <a:cubicBezTo>
                  <a:pt x="1607332" y="0"/>
                  <a:pt x="2070924" y="463592"/>
                  <a:pt x="2070924" y="1035462"/>
                </a:cubicBezTo>
                <a:cubicBezTo>
                  <a:pt x="2070924" y="1607332"/>
                  <a:pt x="1607332" y="2070924"/>
                  <a:pt x="1035462" y="2070924"/>
                </a:cubicBezTo>
                <a:cubicBezTo>
                  <a:pt x="463592" y="2070924"/>
                  <a:pt x="0" y="1607332"/>
                  <a:pt x="0" y="1035462"/>
                </a:cubicBezTo>
                <a:cubicBezTo>
                  <a:pt x="0" y="463592"/>
                  <a:pt x="463592" y="0"/>
                  <a:pt x="1035462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14F5A0-8891-44F5-B192-8B77F21A1D0E}" type="datetimeFigureOut">
              <a:rPr lang="en-US" smtClean="0"/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26EBBD-346E-4B7B-B92F-DB6B89F25321}" type="slidenum">
              <a:rPr lang="en-US" smtClean="0"/>
            </a:fld>
            <a:endParaRPr lang="en-US"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13"/>
          </p:nvPr>
        </p:nvSpPr>
        <p:spPr>
          <a:xfrm>
            <a:off x="805827" y="2374911"/>
            <a:ext cx="2194307" cy="2184378"/>
          </a:xfrm>
          <a:custGeom>
            <a:avLst/>
            <a:gdLst>
              <a:gd name="connsiteX0" fmla="*/ 1097154 w 2194307"/>
              <a:gd name="connsiteY0" fmla="*/ 0 h 2184378"/>
              <a:gd name="connsiteX1" fmla="*/ 1344013 w 2194307"/>
              <a:gd name="connsiteY1" fmla="*/ 101573 h 2184378"/>
              <a:gd name="connsiteX2" fmla="*/ 2092272 w 2194307"/>
              <a:gd name="connsiteY2" fmla="*/ 846447 h 2184378"/>
              <a:gd name="connsiteX3" fmla="*/ 2092272 w 2194307"/>
              <a:gd name="connsiteY3" fmla="*/ 1337932 h 2184378"/>
              <a:gd name="connsiteX4" fmla="*/ 1344013 w 2194307"/>
              <a:gd name="connsiteY4" fmla="*/ 2082805 h 2184378"/>
              <a:gd name="connsiteX5" fmla="*/ 850294 w 2194307"/>
              <a:gd name="connsiteY5" fmla="*/ 2082805 h 2184378"/>
              <a:gd name="connsiteX6" fmla="*/ 102035 w 2194307"/>
              <a:gd name="connsiteY6" fmla="*/ 1337932 h 2184378"/>
              <a:gd name="connsiteX7" fmla="*/ 102035 w 2194307"/>
              <a:gd name="connsiteY7" fmla="*/ 846447 h 2184378"/>
              <a:gd name="connsiteX8" fmla="*/ 850294 w 2194307"/>
              <a:gd name="connsiteY8" fmla="*/ 101573 h 2184378"/>
              <a:gd name="connsiteX9" fmla="*/ 1097154 w 2194307"/>
              <a:gd name="connsiteY9" fmla="*/ 0 h 21843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194307" h="2184378">
                <a:moveTo>
                  <a:pt x="1097154" y="0"/>
                </a:moveTo>
                <a:cubicBezTo>
                  <a:pt x="1186572" y="0"/>
                  <a:pt x="1275990" y="33858"/>
                  <a:pt x="1344013" y="101573"/>
                </a:cubicBezTo>
                <a:cubicBezTo>
                  <a:pt x="2092272" y="846447"/>
                  <a:pt x="2092272" y="846447"/>
                  <a:pt x="2092272" y="846447"/>
                </a:cubicBezTo>
                <a:cubicBezTo>
                  <a:pt x="2228319" y="981878"/>
                  <a:pt x="2228319" y="1202500"/>
                  <a:pt x="2092272" y="1337932"/>
                </a:cubicBezTo>
                <a:cubicBezTo>
                  <a:pt x="1344013" y="2082805"/>
                  <a:pt x="1344013" y="2082805"/>
                  <a:pt x="1344013" y="2082805"/>
                </a:cubicBezTo>
                <a:cubicBezTo>
                  <a:pt x="1207966" y="2218236"/>
                  <a:pt x="986341" y="2218236"/>
                  <a:pt x="850294" y="2082805"/>
                </a:cubicBezTo>
                <a:cubicBezTo>
                  <a:pt x="102035" y="1337932"/>
                  <a:pt x="102035" y="1337932"/>
                  <a:pt x="102035" y="1337932"/>
                </a:cubicBezTo>
                <a:cubicBezTo>
                  <a:pt x="-34012" y="1202500"/>
                  <a:pt x="-34012" y="981878"/>
                  <a:pt x="102035" y="846447"/>
                </a:cubicBezTo>
                <a:cubicBezTo>
                  <a:pt x="850294" y="101573"/>
                  <a:pt x="850294" y="101573"/>
                  <a:pt x="850294" y="101573"/>
                </a:cubicBezTo>
                <a:cubicBezTo>
                  <a:pt x="918318" y="33858"/>
                  <a:pt x="1007736" y="0"/>
                  <a:pt x="1097154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5" name="Picture Placeholder 14"/>
          <p:cNvSpPr>
            <a:spLocks noGrp="1"/>
          </p:cNvSpPr>
          <p:nvPr>
            <p:ph type="pic" sz="quarter" idx="14"/>
          </p:nvPr>
        </p:nvSpPr>
        <p:spPr>
          <a:xfrm>
            <a:off x="3530554" y="2374911"/>
            <a:ext cx="2194307" cy="2184378"/>
          </a:xfrm>
          <a:custGeom>
            <a:avLst/>
            <a:gdLst>
              <a:gd name="connsiteX0" fmla="*/ 1097154 w 2194307"/>
              <a:gd name="connsiteY0" fmla="*/ 0 h 2184378"/>
              <a:gd name="connsiteX1" fmla="*/ 1344013 w 2194307"/>
              <a:gd name="connsiteY1" fmla="*/ 101573 h 2184378"/>
              <a:gd name="connsiteX2" fmla="*/ 2092272 w 2194307"/>
              <a:gd name="connsiteY2" fmla="*/ 846447 h 2184378"/>
              <a:gd name="connsiteX3" fmla="*/ 2092272 w 2194307"/>
              <a:gd name="connsiteY3" fmla="*/ 1337932 h 2184378"/>
              <a:gd name="connsiteX4" fmla="*/ 1344013 w 2194307"/>
              <a:gd name="connsiteY4" fmla="*/ 2082805 h 2184378"/>
              <a:gd name="connsiteX5" fmla="*/ 850294 w 2194307"/>
              <a:gd name="connsiteY5" fmla="*/ 2082805 h 2184378"/>
              <a:gd name="connsiteX6" fmla="*/ 102035 w 2194307"/>
              <a:gd name="connsiteY6" fmla="*/ 1337932 h 2184378"/>
              <a:gd name="connsiteX7" fmla="*/ 102035 w 2194307"/>
              <a:gd name="connsiteY7" fmla="*/ 846447 h 2184378"/>
              <a:gd name="connsiteX8" fmla="*/ 850294 w 2194307"/>
              <a:gd name="connsiteY8" fmla="*/ 101573 h 2184378"/>
              <a:gd name="connsiteX9" fmla="*/ 1097154 w 2194307"/>
              <a:gd name="connsiteY9" fmla="*/ 0 h 21843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194307" h="2184378">
                <a:moveTo>
                  <a:pt x="1097154" y="0"/>
                </a:moveTo>
                <a:cubicBezTo>
                  <a:pt x="1186572" y="0"/>
                  <a:pt x="1275990" y="33858"/>
                  <a:pt x="1344013" y="101573"/>
                </a:cubicBezTo>
                <a:cubicBezTo>
                  <a:pt x="2092272" y="846447"/>
                  <a:pt x="2092272" y="846447"/>
                  <a:pt x="2092272" y="846447"/>
                </a:cubicBezTo>
                <a:cubicBezTo>
                  <a:pt x="2228319" y="981878"/>
                  <a:pt x="2228319" y="1202500"/>
                  <a:pt x="2092272" y="1337932"/>
                </a:cubicBezTo>
                <a:cubicBezTo>
                  <a:pt x="1344013" y="2082805"/>
                  <a:pt x="1344013" y="2082805"/>
                  <a:pt x="1344013" y="2082805"/>
                </a:cubicBezTo>
                <a:cubicBezTo>
                  <a:pt x="1207966" y="2218236"/>
                  <a:pt x="986341" y="2218236"/>
                  <a:pt x="850294" y="2082805"/>
                </a:cubicBezTo>
                <a:cubicBezTo>
                  <a:pt x="102035" y="1337932"/>
                  <a:pt x="102035" y="1337932"/>
                  <a:pt x="102035" y="1337932"/>
                </a:cubicBezTo>
                <a:cubicBezTo>
                  <a:pt x="-34012" y="1202500"/>
                  <a:pt x="-34012" y="981878"/>
                  <a:pt x="102035" y="846447"/>
                </a:cubicBezTo>
                <a:cubicBezTo>
                  <a:pt x="850294" y="101573"/>
                  <a:pt x="850294" y="101573"/>
                  <a:pt x="850294" y="101573"/>
                </a:cubicBezTo>
                <a:cubicBezTo>
                  <a:pt x="918318" y="33858"/>
                  <a:pt x="1007736" y="0"/>
                  <a:pt x="1097154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7" name="Picture Placeholder 16"/>
          <p:cNvSpPr>
            <a:spLocks noGrp="1"/>
          </p:cNvSpPr>
          <p:nvPr>
            <p:ph type="pic" sz="quarter" idx="15"/>
          </p:nvPr>
        </p:nvSpPr>
        <p:spPr>
          <a:xfrm>
            <a:off x="6255281" y="2374911"/>
            <a:ext cx="2194307" cy="2184378"/>
          </a:xfrm>
          <a:custGeom>
            <a:avLst/>
            <a:gdLst>
              <a:gd name="connsiteX0" fmla="*/ 1097154 w 2194307"/>
              <a:gd name="connsiteY0" fmla="*/ 0 h 2184378"/>
              <a:gd name="connsiteX1" fmla="*/ 1344013 w 2194307"/>
              <a:gd name="connsiteY1" fmla="*/ 101573 h 2184378"/>
              <a:gd name="connsiteX2" fmla="*/ 2092272 w 2194307"/>
              <a:gd name="connsiteY2" fmla="*/ 846447 h 2184378"/>
              <a:gd name="connsiteX3" fmla="*/ 2092272 w 2194307"/>
              <a:gd name="connsiteY3" fmla="*/ 1337932 h 2184378"/>
              <a:gd name="connsiteX4" fmla="*/ 1344013 w 2194307"/>
              <a:gd name="connsiteY4" fmla="*/ 2082805 h 2184378"/>
              <a:gd name="connsiteX5" fmla="*/ 850294 w 2194307"/>
              <a:gd name="connsiteY5" fmla="*/ 2082805 h 2184378"/>
              <a:gd name="connsiteX6" fmla="*/ 102035 w 2194307"/>
              <a:gd name="connsiteY6" fmla="*/ 1337932 h 2184378"/>
              <a:gd name="connsiteX7" fmla="*/ 102035 w 2194307"/>
              <a:gd name="connsiteY7" fmla="*/ 846447 h 2184378"/>
              <a:gd name="connsiteX8" fmla="*/ 850294 w 2194307"/>
              <a:gd name="connsiteY8" fmla="*/ 101573 h 2184378"/>
              <a:gd name="connsiteX9" fmla="*/ 1097154 w 2194307"/>
              <a:gd name="connsiteY9" fmla="*/ 0 h 21843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194307" h="2184378">
                <a:moveTo>
                  <a:pt x="1097154" y="0"/>
                </a:moveTo>
                <a:cubicBezTo>
                  <a:pt x="1186572" y="0"/>
                  <a:pt x="1275990" y="33858"/>
                  <a:pt x="1344013" y="101573"/>
                </a:cubicBezTo>
                <a:cubicBezTo>
                  <a:pt x="2092272" y="846447"/>
                  <a:pt x="2092272" y="846447"/>
                  <a:pt x="2092272" y="846447"/>
                </a:cubicBezTo>
                <a:cubicBezTo>
                  <a:pt x="2228319" y="981878"/>
                  <a:pt x="2228319" y="1202500"/>
                  <a:pt x="2092272" y="1337932"/>
                </a:cubicBezTo>
                <a:cubicBezTo>
                  <a:pt x="1344013" y="2082805"/>
                  <a:pt x="1344013" y="2082805"/>
                  <a:pt x="1344013" y="2082805"/>
                </a:cubicBezTo>
                <a:cubicBezTo>
                  <a:pt x="1207966" y="2218236"/>
                  <a:pt x="986341" y="2218236"/>
                  <a:pt x="850294" y="2082805"/>
                </a:cubicBezTo>
                <a:cubicBezTo>
                  <a:pt x="102035" y="1337932"/>
                  <a:pt x="102035" y="1337932"/>
                  <a:pt x="102035" y="1337932"/>
                </a:cubicBezTo>
                <a:cubicBezTo>
                  <a:pt x="-34012" y="1202500"/>
                  <a:pt x="-34012" y="981878"/>
                  <a:pt x="102035" y="846447"/>
                </a:cubicBezTo>
                <a:cubicBezTo>
                  <a:pt x="850294" y="101573"/>
                  <a:pt x="850294" y="101573"/>
                  <a:pt x="850294" y="101573"/>
                </a:cubicBezTo>
                <a:cubicBezTo>
                  <a:pt x="918318" y="33858"/>
                  <a:pt x="1007736" y="0"/>
                  <a:pt x="1097154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8" name="Picture Placeholder 17"/>
          <p:cNvSpPr>
            <a:spLocks noGrp="1"/>
          </p:cNvSpPr>
          <p:nvPr>
            <p:ph type="pic" sz="quarter" idx="16"/>
          </p:nvPr>
        </p:nvSpPr>
        <p:spPr>
          <a:xfrm>
            <a:off x="8980009" y="2374911"/>
            <a:ext cx="2194307" cy="2184378"/>
          </a:xfrm>
          <a:custGeom>
            <a:avLst/>
            <a:gdLst>
              <a:gd name="connsiteX0" fmla="*/ 1097154 w 2194307"/>
              <a:gd name="connsiteY0" fmla="*/ 0 h 2184378"/>
              <a:gd name="connsiteX1" fmla="*/ 1344013 w 2194307"/>
              <a:gd name="connsiteY1" fmla="*/ 101573 h 2184378"/>
              <a:gd name="connsiteX2" fmla="*/ 2092272 w 2194307"/>
              <a:gd name="connsiteY2" fmla="*/ 846447 h 2184378"/>
              <a:gd name="connsiteX3" fmla="*/ 2092272 w 2194307"/>
              <a:gd name="connsiteY3" fmla="*/ 1337932 h 2184378"/>
              <a:gd name="connsiteX4" fmla="*/ 1344013 w 2194307"/>
              <a:gd name="connsiteY4" fmla="*/ 2082805 h 2184378"/>
              <a:gd name="connsiteX5" fmla="*/ 850294 w 2194307"/>
              <a:gd name="connsiteY5" fmla="*/ 2082805 h 2184378"/>
              <a:gd name="connsiteX6" fmla="*/ 102035 w 2194307"/>
              <a:gd name="connsiteY6" fmla="*/ 1337932 h 2184378"/>
              <a:gd name="connsiteX7" fmla="*/ 102035 w 2194307"/>
              <a:gd name="connsiteY7" fmla="*/ 846447 h 2184378"/>
              <a:gd name="connsiteX8" fmla="*/ 850294 w 2194307"/>
              <a:gd name="connsiteY8" fmla="*/ 101573 h 2184378"/>
              <a:gd name="connsiteX9" fmla="*/ 1097154 w 2194307"/>
              <a:gd name="connsiteY9" fmla="*/ 0 h 21843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194307" h="2184378">
                <a:moveTo>
                  <a:pt x="1097154" y="0"/>
                </a:moveTo>
                <a:cubicBezTo>
                  <a:pt x="1186572" y="0"/>
                  <a:pt x="1275989" y="33858"/>
                  <a:pt x="1344013" y="101573"/>
                </a:cubicBezTo>
                <a:cubicBezTo>
                  <a:pt x="2092272" y="846447"/>
                  <a:pt x="2092272" y="846447"/>
                  <a:pt x="2092272" y="846447"/>
                </a:cubicBezTo>
                <a:cubicBezTo>
                  <a:pt x="2228319" y="981878"/>
                  <a:pt x="2228319" y="1202500"/>
                  <a:pt x="2092272" y="1337932"/>
                </a:cubicBezTo>
                <a:cubicBezTo>
                  <a:pt x="1344013" y="2082805"/>
                  <a:pt x="1344013" y="2082805"/>
                  <a:pt x="1344013" y="2082805"/>
                </a:cubicBezTo>
                <a:cubicBezTo>
                  <a:pt x="1207966" y="2218236"/>
                  <a:pt x="986341" y="2218236"/>
                  <a:pt x="850294" y="2082805"/>
                </a:cubicBezTo>
                <a:cubicBezTo>
                  <a:pt x="102035" y="1337932"/>
                  <a:pt x="102035" y="1337932"/>
                  <a:pt x="102035" y="1337932"/>
                </a:cubicBezTo>
                <a:cubicBezTo>
                  <a:pt x="-34012" y="1202500"/>
                  <a:pt x="-34012" y="981878"/>
                  <a:pt x="102035" y="846447"/>
                </a:cubicBezTo>
                <a:cubicBezTo>
                  <a:pt x="850294" y="101573"/>
                  <a:pt x="850294" y="101573"/>
                  <a:pt x="850294" y="101573"/>
                </a:cubicBezTo>
                <a:cubicBezTo>
                  <a:pt x="918318" y="33858"/>
                  <a:pt x="1007736" y="0"/>
                  <a:pt x="1097154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14F5A0-8891-44F5-B192-8B77F21A1D0E}" type="datetimeFigureOut">
              <a:rPr lang="en-US" smtClean="0"/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26EBBD-346E-4B7B-B92F-DB6B89F25321}" type="slidenum">
              <a:rPr lang="en-US" smtClean="0"/>
            </a:fld>
            <a:endParaRPr lang="en-US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0" y="-3175"/>
            <a:ext cx="12190413" cy="3892550"/>
          </a:xfrm>
          <a:custGeom>
            <a:avLst/>
            <a:gdLst>
              <a:gd name="connsiteX0" fmla="*/ 0 w 12190413"/>
              <a:gd name="connsiteY0" fmla="*/ 0 h 3892550"/>
              <a:gd name="connsiteX1" fmla="*/ 12190413 w 12190413"/>
              <a:gd name="connsiteY1" fmla="*/ 0 h 3892550"/>
              <a:gd name="connsiteX2" fmla="*/ 12190413 w 12190413"/>
              <a:gd name="connsiteY2" fmla="*/ 3407370 h 3892550"/>
              <a:gd name="connsiteX3" fmla="*/ 9353533 w 12190413"/>
              <a:gd name="connsiteY3" fmla="*/ 2722193 h 3892550"/>
              <a:gd name="connsiteX4" fmla="*/ 4511530 w 12190413"/>
              <a:gd name="connsiteY4" fmla="*/ 3892550 h 3892550"/>
              <a:gd name="connsiteX5" fmla="*/ 0 w 12190413"/>
              <a:gd name="connsiteY5" fmla="*/ 3003671 h 3892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0413" h="3892550">
                <a:moveTo>
                  <a:pt x="0" y="0"/>
                </a:moveTo>
                <a:cubicBezTo>
                  <a:pt x="0" y="0"/>
                  <a:pt x="0" y="0"/>
                  <a:pt x="12190413" y="0"/>
                </a:cubicBezTo>
                <a:cubicBezTo>
                  <a:pt x="12190413" y="0"/>
                  <a:pt x="12190413" y="0"/>
                  <a:pt x="12190413" y="3407370"/>
                </a:cubicBezTo>
                <a:cubicBezTo>
                  <a:pt x="12190413" y="3407370"/>
                  <a:pt x="11224983" y="2722193"/>
                  <a:pt x="9353533" y="2722193"/>
                </a:cubicBezTo>
                <a:cubicBezTo>
                  <a:pt x="7482084" y="2722193"/>
                  <a:pt x="6026513" y="3892550"/>
                  <a:pt x="4511530" y="3892550"/>
                </a:cubicBezTo>
                <a:cubicBezTo>
                  <a:pt x="2996547" y="3892550"/>
                  <a:pt x="0" y="3003671"/>
                  <a:pt x="0" y="3003671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14F5A0-8891-44F5-B192-8B77F21A1D0E}" type="datetimeFigureOut">
              <a:rPr lang="en-US" smtClean="0"/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26EBBD-346E-4B7B-B92F-DB6B89F25321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14F5A0-8891-44F5-B192-8B77F21A1D0E}" type="datetimeFigureOut">
              <a:rPr lang="en-US" smtClean="0"/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26EBBD-346E-4B7B-B92F-DB6B89F25321}" type="slidenum">
              <a:rPr lang="en-US" smtClean="0"/>
            </a:fld>
            <a:endParaRPr lang="en-US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3"/>
          </p:nvPr>
        </p:nvSpPr>
        <p:spPr>
          <a:xfrm>
            <a:off x="7546738" y="478169"/>
            <a:ext cx="3986213" cy="5691187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0"/>
            <a:ext cx="6100549" cy="6858000"/>
          </a:xfrm>
          <a:prstGeom prst="rect">
            <a:avLst/>
          </a:prstGeom>
          <a:solidFill>
            <a:srgbClr val="747F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14F5A0-8891-44F5-B192-8B77F21A1D0E}" type="datetimeFigureOut">
              <a:rPr lang="en-US" smtClean="0"/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26EBBD-346E-4B7B-B92F-DB6B89F25321}" type="slidenum">
              <a:rPr lang="en-US" smtClean="0"/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1678674" y="1040606"/>
            <a:ext cx="2743200" cy="4776787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14F5A0-8891-44F5-B192-8B77F21A1D0E}" type="datetimeFigureOut">
              <a:rPr lang="en-US" smtClean="0"/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26EBBD-346E-4B7B-B92F-DB6B89F25321}" type="slidenum">
              <a:rPr lang="en-US" smtClean="0"/>
            </a:fld>
            <a:endParaRPr lang="en-US"/>
          </a:p>
        </p:txBody>
      </p:sp>
      <p:sp>
        <p:nvSpPr>
          <p:cNvPr id="19" name="Picture Placeholder 18"/>
          <p:cNvSpPr>
            <a:spLocks noGrp="1"/>
          </p:cNvSpPr>
          <p:nvPr>
            <p:ph type="pic" sz="quarter" idx="13"/>
          </p:nvPr>
        </p:nvSpPr>
        <p:spPr>
          <a:xfrm>
            <a:off x="647131" y="2115212"/>
            <a:ext cx="4906963" cy="3029993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A78EB6-BC87-4B5A-B550-977B0AC376B9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9CEDB7-75E2-4FAD-B45F-10FDF302D82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A78EB6-BC87-4B5A-B550-977B0AC376B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9CEDB7-75E2-4FAD-B45F-10FDF302D82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A78EB6-BC87-4B5A-B550-977B0AC376B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9CEDB7-75E2-4FAD-B45F-10FDF302D82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A78EB6-BC87-4B5A-B550-977B0AC376B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9CEDB7-75E2-4FAD-B45F-10FDF302D82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A78EB6-BC87-4B5A-B550-977B0AC376B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9CEDB7-75E2-4FAD-B45F-10FDF302D82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14F5A0-8891-44F5-B192-8B77F21A1D0E}" type="datetimeFigureOut">
              <a:rPr lang="en-US" smtClean="0"/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26EBBD-346E-4B7B-B92F-DB6B89F25321}" type="slidenum">
              <a:rPr lang="en-US" smtClean="0"/>
            </a:fld>
            <a:endParaRPr lang="en-US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2000" cy="685800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14F5A0-8891-44F5-B192-8B77F21A1D0E}" type="datetimeFigureOut">
              <a:rPr lang="en-US" smtClean="0"/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26EBBD-346E-4B7B-B92F-DB6B89F25321}" type="slidenum">
              <a:rPr lang="en-US" smtClean="0"/>
            </a:fld>
            <a:endParaRPr lang="en-US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8164287" y="-1"/>
            <a:ext cx="4027712" cy="6858000"/>
          </a:xfrm>
          <a:custGeom>
            <a:avLst/>
            <a:gdLst>
              <a:gd name="connsiteX0" fmla="*/ 1095236 w 4027712"/>
              <a:gd name="connsiteY0" fmla="*/ 0 h 6858000"/>
              <a:gd name="connsiteX1" fmla="*/ 4027712 w 4027712"/>
              <a:gd name="connsiteY1" fmla="*/ 0 h 6858000"/>
              <a:gd name="connsiteX2" fmla="*/ 4027712 w 4027712"/>
              <a:gd name="connsiteY2" fmla="*/ 6858000 h 6858000"/>
              <a:gd name="connsiteX3" fmla="*/ 1041049 w 4027712"/>
              <a:gd name="connsiteY3" fmla="*/ 6858000 h 6858000"/>
              <a:gd name="connsiteX4" fmla="*/ 1031804 w 4027712"/>
              <a:gd name="connsiteY4" fmla="*/ 6845000 h 6858000"/>
              <a:gd name="connsiteX5" fmla="*/ 0 w 4027712"/>
              <a:gd name="connsiteY5" fmla="*/ 3467100 h 6858000"/>
              <a:gd name="connsiteX6" fmla="*/ 1031804 w 4027712"/>
              <a:gd name="connsiteY6" fmla="*/ 892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027712" h="6858000">
                <a:moveTo>
                  <a:pt x="1095236" y="0"/>
                </a:moveTo>
                <a:lnTo>
                  <a:pt x="4027712" y="0"/>
                </a:lnTo>
                <a:lnTo>
                  <a:pt x="4027712" y="6858000"/>
                </a:lnTo>
                <a:lnTo>
                  <a:pt x="1041049" y="6858000"/>
                </a:lnTo>
                <a:lnTo>
                  <a:pt x="1031804" y="6845000"/>
                </a:lnTo>
                <a:cubicBezTo>
                  <a:pt x="380376" y="5880759"/>
                  <a:pt x="0" y="4718351"/>
                  <a:pt x="0" y="3467100"/>
                </a:cubicBezTo>
                <a:cubicBezTo>
                  <a:pt x="0" y="2215850"/>
                  <a:pt x="380376" y="1053441"/>
                  <a:pt x="1031804" y="8920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14F5A0-8891-44F5-B192-8B77F21A1D0E}" type="datetimeFigureOut">
              <a:rPr lang="en-US" smtClean="0"/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26EBBD-346E-4B7B-B92F-DB6B89F25321}" type="slidenum">
              <a:rPr lang="en-US" smtClean="0"/>
            </a:fld>
            <a:endParaRPr lang="en-US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-1" y="0"/>
            <a:ext cx="5610332" cy="6865970"/>
          </a:xfrm>
          <a:custGeom>
            <a:avLst/>
            <a:gdLst>
              <a:gd name="connsiteX0" fmla="*/ 0 w 5610332"/>
              <a:gd name="connsiteY0" fmla="*/ 0 h 6865970"/>
              <a:gd name="connsiteX1" fmla="*/ 5382594 w 5610332"/>
              <a:gd name="connsiteY1" fmla="*/ 0 h 6865970"/>
              <a:gd name="connsiteX2" fmla="*/ 2831957 w 5610332"/>
              <a:gd name="connsiteY2" fmla="*/ 6865970 h 6865970"/>
              <a:gd name="connsiteX3" fmla="*/ 0 w 5610332"/>
              <a:gd name="connsiteY3" fmla="*/ 6865970 h 6865970"/>
              <a:gd name="connsiteX4" fmla="*/ 0 w 5610332"/>
              <a:gd name="connsiteY4" fmla="*/ 0 h 68659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10332" h="6865970">
                <a:moveTo>
                  <a:pt x="0" y="0"/>
                </a:moveTo>
                <a:cubicBezTo>
                  <a:pt x="0" y="0"/>
                  <a:pt x="0" y="0"/>
                  <a:pt x="5382594" y="0"/>
                </a:cubicBezTo>
                <a:cubicBezTo>
                  <a:pt x="6552886" y="3080166"/>
                  <a:pt x="2831957" y="6865970"/>
                  <a:pt x="2831957" y="6865970"/>
                </a:cubicBezTo>
                <a:lnTo>
                  <a:pt x="0" y="6865970"/>
                </a:lnTo>
                <a:cubicBezTo>
                  <a:pt x="0" y="6865970"/>
                  <a:pt x="0" y="6865970"/>
                  <a:pt x="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A78EB6-BC87-4B5A-B550-977B0AC376B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9CEDB7-75E2-4FAD-B45F-10FDF302D828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21.png"/><Relationship Id="rId1" Type="http://schemas.openxmlformats.org/officeDocument/2006/relationships/chart" Target="../charts/char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6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22.jpe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4.jpeg"/><Relationship Id="rId2" Type="http://schemas.openxmlformats.org/officeDocument/2006/relationships/image" Target="../media/image23.png"/><Relationship Id="rId1" Type="http://schemas.openxmlformats.org/officeDocument/2006/relationships/image" Target="../media/image16.jpeg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7.xml"/><Relationship Id="rId5" Type="http://schemas.openxmlformats.org/officeDocument/2006/relationships/image" Target="../media/image11.jpeg"/><Relationship Id="rId4" Type="http://schemas.openxmlformats.org/officeDocument/2006/relationships/image" Target="../media/image7.png"/><Relationship Id="rId3" Type="http://schemas.openxmlformats.org/officeDocument/2006/relationships/image" Target="../media/image3.png"/><Relationship Id="rId2" Type="http://schemas.openxmlformats.org/officeDocument/2006/relationships/image" Target="../media/image6.png"/><Relationship Id="rId1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8.xml"/><Relationship Id="rId5" Type="http://schemas.openxmlformats.org/officeDocument/2006/relationships/image" Target="../media/image9.jpeg"/><Relationship Id="rId4" Type="http://schemas.openxmlformats.org/officeDocument/2006/relationships/image" Target="../media/image7.png"/><Relationship Id="rId3" Type="http://schemas.openxmlformats.org/officeDocument/2006/relationships/image" Target="../media/image3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1.xml"/><Relationship Id="rId4" Type="http://schemas.openxmlformats.org/officeDocument/2006/relationships/image" Target="../media/image13.jpeg"/><Relationship Id="rId3" Type="http://schemas.openxmlformats.org/officeDocument/2006/relationships/image" Target="../media/image17.jpeg"/><Relationship Id="rId2" Type="http://schemas.openxmlformats.org/officeDocument/2006/relationships/image" Target="../media/image15.jpeg"/><Relationship Id="rId1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0.xml"/><Relationship Id="rId4" Type="http://schemas.openxmlformats.org/officeDocument/2006/relationships/image" Target="../media/image19.jpe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045697" y="2489982"/>
            <a:ext cx="978642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0" dirty="0">
                <a:solidFill>
                  <a:schemeClr val="bg1"/>
                </a:solidFill>
                <a:latin typeface="Britannic Bold" panose="020B0903060703020204" pitchFamily="34" charset="0"/>
              </a:rPr>
              <a:t>HELLO WORLD</a:t>
            </a:r>
            <a:endParaRPr lang="zh-CN" altLang="en-US" sz="8000" dirty="0">
              <a:solidFill>
                <a:schemeClr val="bg1"/>
              </a:solidFill>
              <a:latin typeface="Britannic Bold" panose="020B0903060703020204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: Shape 12"/>
          <p:cNvSpPr/>
          <p:nvPr/>
        </p:nvSpPr>
        <p:spPr bwMode="auto">
          <a:xfrm>
            <a:off x="6223000" y="1755404"/>
            <a:ext cx="5969000" cy="2221288"/>
          </a:xfrm>
          <a:custGeom>
            <a:avLst/>
            <a:gdLst>
              <a:gd name="connsiteX0" fmla="*/ 357144 w 5969000"/>
              <a:gd name="connsiteY0" fmla="*/ 222 h 2221288"/>
              <a:gd name="connsiteX1" fmla="*/ 441676 w 5969000"/>
              <a:gd name="connsiteY1" fmla="*/ 7008 h 2221288"/>
              <a:gd name="connsiteX2" fmla="*/ 2215864 w 5969000"/>
              <a:gd name="connsiteY2" fmla="*/ 1848514 h 2221288"/>
              <a:gd name="connsiteX3" fmla="*/ 5969000 w 5969000"/>
              <a:gd name="connsiteY3" fmla="*/ 1848514 h 2221288"/>
              <a:gd name="connsiteX4" fmla="*/ 5969000 w 5969000"/>
              <a:gd name="connsiteY4" fmla="*/ 2221288 h 2221288"/>
              <a:gd name="connsiteX5" fmla="*/ 5950799 w 5969000"/>
              <a:gd name="connsiteY5" fmla="*/ 2221288 h 2221288"/>
              <a:gd name="connsiteX6" fmla="*/ 2245808 w 5969000"/>
              <a:gd name="connsiteY6" fmla="*/ 2221288 h 2221288"/>
              <a:gd name="connsiteX7" fmla="*/ 1553351 w 5969000"/>
              <a:gd name="connsiteY7" fmla="*/ 2221288 h 2221288"/>
              <a:gd name="connsiteX8" fmla="*/ 1497206 w 5969000"/>
              <a:gd name="connsiteY8" fmla="*/ 2221288 h 2221288"/>
              <a:gd name="connsiteX9" fmla="*/ 1497206 w 5969000"/>
              <a:gd name="connsiteY9" fmla="*/ 2198922 h 2221288"/>
              <a:gd name="connsiteX10" fmla="*/ 299441 w 5969000"/>
              <a:gd name="connsiteY10" fmla="*/ 737646 h 2221288"/>
              <a:gd name="connsiteX11" fmla="*/ 0 w 5969000"/>
              <a:gd name="connsiteY11" fmla="*/ 376055 h 2221288"/>
              <a:gd name="connsiteX12" fmla="*/ 0 w 5969000"/>
              <a:gd name="connsiteY12" fmla="*/ 368599 h 2221288"/>
              <a:gd name="connsiteX13" fmla="*/ 357144 w 5969000"/>
              <a:gd name="connsiteY13" fmla="*/ 222 h 2221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5969000" h="2221288">
                <a:moveTo>
                  <a:pt x="357144" y="222"/>
                </a:moveTo>
                <a:cubicBezTo>
                  <a:pt x="384829" y="-739"/>
                  <a:pt x="413135" y="1416"/>
                  <a:pt x="441676" y="7008"/>
                </a:cubicBezTo>
                <a:cubicBezTo>
                  <a:pt x="1354971" y="189667"/>
                  <a:pt x="2069887" y="924033"/>
                  <a:pt x="2215864" y="1848514"/>
                </a:cubicBezTo>
                <a:lnTo>
                  <a:pt x="5969000" y="1848514"/>
                </a:lnTo>
                <a:lnTo>
                  <a:pt x="5969000" y="2221288"/>
                </a:lnTo>
                <a:lnTo>
                  <a:pt x="5950799" y="2221288"/>
                </a:lnTo>
                <a:cubicBezTo>
                  <a:pt x="5694220" y="2221288"/>
                  <a:pt x="4873170" y="2221288"/>
                  <a:pt x="2245808" y="2221288"/>
                </a:cubicBezTo>
                <a:cubicBezTo>
                  <a:pt x="2245808" y="2221288"/>
                  <a:pt x="2245808" y="2221288"/>
                  <a:pt x="1553351" y="2221288"/>
                </a:cubicBezTo>
                <a:cubicBezTo>
                  <a:pt x="1553351" y="2221288"/>
                  <a:pt x="1553351" y="2221288"/>
                  <a:pt x="1497206" y="2221288"/>
                </a:cubicBezTo>
                <a:cubicBezTo>
                  <a:pt x="1497206" y="2213833"/>
                  <a:pt x="1497206" y="2206377"/>
                  <a:pt x="1497206" y="2198922"/>
                </a:cubicBezTo>
                <a:cubicBezTo>
                  <a:pt x="1497206" y="1479467"/>
                  <a:pt x="984413" y="879300"/>
                  <a:pt x="299441" y="737646"/>
                </a:cubicBezTo>
                <a:cubicBezTo>
                  <a:pt x="127263" y="704096"/>
                  <a:pt x="0" y="554986"/>
                  <a:pt x="0" y="376055"/>
                </a:cubicBezTo>
                <a:cubicBezTo>
                  <a:pt x="0" y="376055"/>
                  <a:pt x="0" y="376055"/>
                  <a:pt x="0" y="368599"/>
                </a:cubicBezTo>
                <a:cubicBezTo>
                  <a:pt x="0" y="166369"/>
                  <a:pt x="163348" y="6950"/>
                  <a:pt x="357144" y="222"/>
                </a:cubicBezTo>
                <a:close/>
              </a:path>
            </a:pathLst>
          </a:custGeom>
          <a:solidFill>
            <a:srgbClr val="C17CB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en-US"/>
          </a:p>
        </p:txBody>
      </p:sp>
      <p:sp>
        <p:nvSpPr>
          <p:cNvPr id="9" name="Freeform 7"/>
          <p:cNvSpPr/>
          <p:nvPr/>
        </p:nvSpPr>
        <p:spPr bwMode="auto">
          <a:xfrm>
            <a:off x="3175" y="4141792"/>
            <a:ext cx="6070600" cy="2217738"/>
          </a:xfrm>
          <a:custGeom>
            <a:avLst/>
            <a:gdLst>
              <a:gd name="T0" fmla="*/ 1542 w 1622"/>
              <a:gd name="T1" fmla="*/ 386 h 595"/>
              <a:gd name="T2" fmla="*/ 1222 w 1622"/>
              <a:gd name="T3" fmla="*/ 0 h 595"/>
              <a:gd name="T4" fmla="*/ 1191 w 1622"/>
              <a:gd name="T5" fmla="*/ 0 h 595"/>
              <a:gd name="T6" fmla="*/ 1022 w 1622"/>
              <a:gd name="T7" fmla="*/ 0 h 595"/>
              <a:gd name="T8" fmla="*/ 0 w 1622"/>
              <a:gd name="T9" fmla="*/ 0 h 595"/>
              <a:gd name="T10" fmla="*/ 0 w 1622"/>
              <a:gd name="T11" fmla="*/ 100 h 595"/>
              <a:gd name="T12" fmla="*/ 1031 w 1622"/>
              <a:gd name="T13" fmla="*/ 100 h 595"/>
              <a:gd name="T14" fmla="*/ 1504 w 1622"/>
              <a:gd name="T15" fmla="*/ 583 h 595"/>
              <a:gd name="T16" fmla="*/ 1622 w 1622"/>
              <a:gd name="T17" fmla="*/ 485 h 595"/>
              <a:gd name="T18" fmla="*/ 1622 w 1622"/>
              <a:gd name="T19" fmla="*/ 483 h 595"/>
              <a:gd name="T20" fmla="*/ 1542 w 1622"/>
              <a:gd name="T21" fmla="*/ 386 h 5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622" h="595">
                <a:moveTo>
                  <a:pt x="1542" y="386"/>
                </a:moveTo>
                <a:cubicBezTo>
                  <a:pt x="1361" y="350"/>
                  <a:pt x="1224" y="191"/>
                  <a:pt x="1222" y="0"/>
                </a:cubicBezTo>
                <a:cubicBezTo>
                  <a:pt x="1191" y="0"/>
                  <a:pt x="1191" y="0"/>
                  <a:pt x="1191" y="0"/>
                </a:cubicBezTo>
                <a:cubicBezTo>
                  <a:pt x="1022" y="0"/>
                  <a:pt x="1022" y="0"/>
                  <a:pt x="1022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00"/>
                  <a:pt x="0" y="100"/>
                  <a:pt x="0" y="100"/>
                </a:cubicBezTo>
                <a:cubicBezTo>
                  <a:pt x="1031" y="100"/>
                  <a:pt x="1031" y="100"/>
                  <a:pt x="1031" y="100"/>
                </a:cubicBezTo>
                <a:cubicBezTo>
                  <a:pt x="1074" y="343"/>
                  <a:pt x="1263" y="535"/>
                  <a:pt x="1504" y="583"/>
                </a:cubicBezTo>
                <a:cubicBezTo>
                  <a:pt x="1565" y="595"/>
                  <a:pt x="1622" y="548"/>
                  <a:pt x="1622" y="485"/>
                </a:cubicBezTo>
                <a:cubicBezTo>
                  <a:pt x="1622" y="483"/>
                  <a:pt x="1622" y="483"/>
                  <a:pt x="1622" y="483"/>
                </a:cubicBezTo>
                <a:cubicBezTo>
                  <a:pt x="1622" y="436"/>
                  <a:pt x="1588" y="396"/>
                  <a:pt x="1542" y="386"/>
                </a:cubicBezTo>
                <a:close/>
              </a:path>
            </a:pathLst>
          </a:custGeom>
          <a:solidFill>
            <a:srgbClr val="C17CB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0" name="Freeform 8"/>
          <p:cNvSpPr/>
          <p:nvPr/>
        </p:nvSpPr>
        <p:spPr bwMode="auto">
          <a:xfrm>
            <a:off x="2233613" y="1717679"/>
            <a:ext cx="3840163" cy="2259013"/>
          </a:xfrm>
          <a:custGeom>
            <a:avLst/>
            <a:gdLst>
              <a:gd name="T0" fmla="*/ 907 w 1026"/>
              <a:gd name="T1" fmla="*/ 12 h 606"/>
              <a:gd name="T2" fmla="*/ 433 w 1026"/>
              <a:gd name="T3" fmla="*/ 506 h 606"/>
              <a:gd name="T4" fmla="*/ 50 w 1026"/>
              <a:gd name="T5" fmla="*/ 506 h 606"/>
              <a:gd name="T6" fmla="*/ 0 w 1026"/>
              <a:gd name="T7" fmla="*/ 556 h 606"/>
              <a:gd name="T8" fmla="*/ 50 w 1026"/>
              <a:gd name="T9" fmla="*/ 606 h 606"/>
              <a:gd name="T10" fmla="*/ 426 w 1026"/>
              <a:gd name="T11" fmla="*/ 606 h 606"/>
              <a:gd name="T12" fmla="*/ 595 w 1026"/>
              <a:gd name="T13" fmla="*/ 606 h 606"/>
              <a:gd name="T14" fmla="*/ 626 w 1026"/>
              <a:gd name="T15" fmla="*/ 606 h 606"/>
              <a:gd name="T16" fmla="*/ 626 w 1026"/>
              <a:gd name="T17" fmla="*/ 600 h 606"/>
              <a:gd name="T18" fmla="*/ 945 w 1026"/>
              <a:gd name="T19" fmla="*/ 208 h 606"/>
              <a:gd name="T20" fmla="*/ 1026 w 1026"/>
              <a:gd name="T21" fmla="*/ 111 h 606"/>
              <a:gd name="T22" fmla="*/ 1026 w 1026"/>
              <a:gd name="T23" fmla="*/ 109 h 606"/>
              <a:gd name="T24" fmla="*/ 907 w 1026"/>
              <a:gd name="T25" fmla="*/ 12 h 6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26" h="606">
                <a:moveTo>
                  <a:pt x="907" y="12"/>
                </a:moveTo>
                <a:cubicBezTo>
                  <a:pt x="663" y="61"/>
                  <a:pt x="472" y="258"/>
                  <a:pt x="433" y="506"/>
                </a:cubicBezTo>
                <a:cubicBezTo>
                  <a:pt x="50" y="506"/>
                  <a:pt x="50" y="506"/>
                  <a:pt x="50" y="506"/>
                </a:cubicBezTo>
                <a:cubicBezTo>
                  <a:pt x="22" y="506"/>
                  <a:pt x="0" y="528"/>
                  <a:pt x="0" y="556"/>
                </a:cubicBezTo>
                <a:cubicBezTo>
                  <a:pt x="0" y="584"/>
                  <a:pt x="22" y="606"/>
                  <a:pt x="50" y="606"/>
                </a:cubicBezTo>
                <a:cubicBezTo>
                  <a:pt x="426" y="606"/>
                  <a:pt x="426" y="606"/>
                  <a:pt x="426" y="606"/>
                </a:cubicBezTo>
                <a:cubicBezTo>
                  <a:pt x="595" y="606"/>
                  <a:pt x="595" y="606"/>
                  <a:pt x="595" y="606"/>
                </a:cubicBezTo>
                <a:cubicBezTo>
                  <a:pt x="626" y="606"/>
                  <a:pt x="626" y="606"/>
                  <a:pt x="626" y="606"/>
                </a:cubicBezTo>
                <a:cubicBezTo>
                  <a:pt x="626" y="604"/>
                  <a:pt x="626" y="602"/>
                  <a:pt x="626" y="600"/>
                </a:cubicBezTo>
                <a:cubicBezTo>
                  <a:pt x="626" y="407"/>
                  <a:pt x="763" y="246"/>
                  <a:pt x="945" y="208"/>
                </a:cubicBezTo>
                <a:cubicBezTo>
                  <a:pt x="992" y="199"/>
                  <a:pt x="1026" y="159"/>
                  <a:pt x="1026" y="111"/>
                </a:cubicBezTo>
                <a:cubicBezTo>
                  <a:pt x="1026" y="109"/>
                  <a:pt x="1026" y="109"/>
                  <a:pt x="1026" y="109"/>
                </a:cubicBezTo>
                <a:cubicBezTo>
                  <a:pt x="1026" y="47"/>
                  <a:pt x="969" y="0"/>
                  <a:pt x="907" y="12"/>
                </a:cubicBezTo>
                <a:close/>
              </a:path>
            </a:pathLst>
          </a:custGeom>
          <a:solidFill>
            <a:srgbClr val="66305A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1" name="Freeform 9"/>
          <p:cNvSpPr/>
          <p:nvPr/>
        </p:nvSpPr>
        <p:spPr bwMode="auto">
          <a:xfrm>
            <a:off x="6223000" y="4141792"/>
            <a:ext cx="3810000" cy="2217738"/>
          </a:xfrm>
          <a:custGeom>
            <a:avLst/>
            <a:gdLst>
              <a:gd name="T0" fmla="*/ 968 w 1018"/>
              <a:gd name="T1" fmla="*/ 0 h 595"/>
              <a:gd name="T2" fmla="*/ 600 w 1018"/>
              <a:gd name="T3" fmla="*/ 0 h 595"/>
              <a:gd name="T4" fmla="*/ 423 w 1018"/>
              <a:gd name="T5" fmla="*/ 0 h 595"/>
              <a:gd name="T6" fmla="*/ 400 w 1018"/>
              <a:gd name="T7" fmla="*/ 0 h 595"/>
              <a:gd name="T8" fmla="*/ 80 w 1018"/>
              <a:gd name="T9" fmla="*/ 386 h 595"/>
              <a:gd name="T10" fmla="*/ 0 w 1018"/>
              <a:gd name="T11" fmla="*/ 483 h 595"/>
              <a:gd name="T12" fmla="*/ 0 w 1018"/>
              <a:gd name="T13" fmla="*/ 485 h 595"/>
              <a:gd name="T14" fmla="*/ 118 w 1018"/>
              <a:gd name="T15" fmla="*/ 583 h 595"/>
              <a:gd name="T16" fmla="*/ 590 w 1018"/>
              <a:gd name="T17" fmla="*/ 100 h 595"/>
              <a:gd name="T18" fmla="*/ 968 w 1018"/>
              <a:gd name="T19" fmla="*/ 100 h 595"/>
              <a:gd name="T20" fmla="*/ 1018 w 1018"/>
              <a:gd name="T21" fmla="*/ 50 h 595"/>
              <a:gd name="T22" fmla="*/ 968 w 1018"/>
              <a:gd name="T23" fmla="*/ 0 h 5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018" h="595">
                <a:moveTo>
                  <a:pt x="968" y="0"/>
                </a:moveTo>
                <a:cubicBezTo>
                  <a:pt x="600" y="0"/>
                  <a:pt x="600" y="0"/>
                  <a:pt x="600" y="0"/>
                </a:cubicBezTo>
                <a:cubicBezTo>
                  <a:pt x="423" y="0"/>
                  <a:pt x="423" y="0"/>
                  <a:pt x="423" y="0"/>
                </a:cubicBezTo>
                <a:cubicBezTo>
                  <a:pt x="400" y="0"/>
                  <a:pt x="400" y="0"/>
                  <a:pt x="400" y="0"/>
                </a:cubicBezTo>
                <a:cubicBezTo>
                  <a:pt x="397" y="191"/>
                  <a:pt x="261" y="350"/>
                  <a:pt x="80" y="386"/>
                </a:cubicBezTo>
                <a:cubicBezTo>
                  <a:pt x="33" y="396"/>
                  <a:pt x="0" y="436"/>
                  <a:pt x="0" y="483"/>
                </a:cubicBezTo>
                <a:cubicBezTo>
                  <a:pt x="0" y="485"/>
                  <a:pt x="0" y="485"/>
                  <a:pt x="0" y="485"/>
                </a:cubicBezTo>
                <a:cubicBezTo>
                  <a:pt x="0" y="548"/>
                  <a:pt x="57" y="595"/>
                  <a:pt x="118" y="583"/>
                </a:cubicBezTo>
                <a:cubicBezTo>
                  <a:pt x="359" y="535"/>
                  <a:pt x="547" y="343"/>
                  <a:pt x="590" y="100"/>
                </a:cubicBezTo>
                <a:cubicBezTo>
                  <a:pt x="968" y="100"/>
                  <a:pt x="968" y="100"/>
                  <a:pt x="968" y="100"/>
                </a:cubicBezTo>
                <a:cubicBezTo>
                  <a:pt x="996" y="100"/>
                  <a:pt x="1018" y="78"/>
                  <a:pt x="1018" y="50"/>
                </a:cubicBezTo>
                <a:cubicBezTo>
                  <a:pt x="1018" y="22"/>
                  <a:pt x="996" y="0"/>
                  <a:pt x="968" y="0"/>
                </a:cubicBezTo>
                <a:close/>
              </a:path>
            </a:pathLst>
          </a:custGeom>
          <a:solidFill>
            <a:srgbClr val="41387A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6" name="Text Placeholder 6"/>
          <p:cNvSpPr txBox="1"/>
          <p:nvPr/>
        </p:nvSpPr>
        <p:spPr>
          <a:xfrm>
            <a:off x="1061033" y="2329550"/>
            <a:ext cx="2752437" cy="829290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9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ts val="2160"/>
              </a:lnSpc>
              <a:buNone/>
            </a:pPr>
            <a:r>
              <a:rPr lang="en-US" altLang="ja-JP" sz="1400" dirty="0" err="1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Te</a:t>
            </a:r>
            <a:r>
              <a:rPr lang="en-US" altLang="ja-JP" sz="14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 </a:t>
            </a:r>
            <a:r>
              <a:rPr lang="en-US" altLang="ja-JP" sz="1400" dirty="0" err="1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mutat</a:t>
            </a:r>
            <a:r>
              <a:rPr lang="en-US" altLang="ja-JP" sz="14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 </a:t>
            </a:r>
            <a:r>
              <a:rPr lang="en-US" altLang="ja-JP" sz="1400" dirty="0" err="1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erroribus</a:t>
            </a:r>
            <a:r>
              <a:rPr lang="en-US" altLang="ja-JP" sz="14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 </a:t>
            </a:r>
            <a:r>
              <a:rPr lang="en-US" altLang="ja-JP" sz="1400" dirty="0" err="1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nec</a:t>
            </a:r>
            <a:r>
              <a:rPr lang="en-US" altLang="ja-JP" sz="14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, </a:t>
            </a:r>
            <a:r>
              <a:rPr lang="en-US" altLang="ja-JP" sz="1400" dirty="0" err="1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scripta</a:t>
            </a:r>
            <a:r>
              <a:rPr lang="en-US" altLang="ja-JP" sz="14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 </a:t>
            </a:r>
            <a:r>
              <a:rPr lang="en-US" altLang="ja-JP" sz="1400" dirty="0" err="1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accumsan</a:t>
            </a:r>
            <a:r>
              <a:rPr lang="en-US" altLang="ja-JP" sz="14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 </a:t>
            </a:r>
            <a:r>
              <a:rPr lang="en-US" altLang="ja-JP" sz="1400" dirty="0" err="1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voluptatum</a:t>
            </a:r>
            <a:r>
              <a:rPr lang="en-US" altLang="ja-JP" sz="14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 ad sed.</a:t>
            </a:r>
            <a:endParaRPr kumimoji="1" lang="ja-JP" altLang="en-US" sz="1400" dirty="0">
              <a:solidFill>
                <a:schemeClr val="bg1"/>
              </a:solidFill>
              <a:latin typeface="Roboto Light" panose="02000000000000000000" pitchFamily="2" charset="0"/>
            </a:endParaRPr>
          </a:p>
          <a:p>
            <a:pPr algn="r">
              <a:lnSpc>
                <a:spcPts val="2160"/>
              </a:lnSpc>
            </a:pPr>
            <a:endParaRPr lang="en-US" sz="14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7" name="Subtitle 2"/>
          <p:cNvSpPr txBox="1"/>
          <p:nvPr/>
        </p:nvSpPr>
        <p:spPr>
          <a:xfrm>
            <a:off x="1457816" y="1924726"/>
            <a:ext cx="2355654" cy="23972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9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TITLE HERE</a:t>
            </a:r>
            <a:endParaRPr lang="en-US" dirty="0">
              <a:solidFill>
                <a:schemeClr val="bg1"/>
              </a:solidFill>
              <a:latin typeface="Roboto Medium" panose="02000000000000000000" pitchFamily="2" charset="0"/>
              <a:ea typeface="Roboto Medium" panose="02000000000000000000" pitchFamily="2" charset="0"/>
            </a:endParaRPr>
          </a:p>
        </p:txBody>
      </p:sp>
      <p:sp>
        <p:nvSpPr>
          <p:cNvPr id="8" name="Text Placeholder 6"/>
          <p:cNvSpPr txBox="1"/>
          <p:nvPr/>
        </p:nvSpPr>
        <p:spPr>
          <a:xfrm>
            <a:off x="1061033" y="5244606"/>
            <a:ext cx="2752437" cy="829290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9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ts val="2160"/>
              </a:lnSpc>
              <a:buNone/>
            </a:pPr>
            <a:r>
              <a:rPr lang="en-US" altLang="ja-JP" sz="1400" dirty="0" err="1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Te</a:t>
            </a:r>
            <a:r>
              <a:rPr lang="en-US" altLang="ja-JP" sz="14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 </a:t>
            </a:r>
            <a:r>
              <a:rPr lang="en-US" altLang="ja-JP" sz="1400" dirty="0" err="1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mutat</a:t>
            </a:r>
            <a:r>
              <a:rPr lang="en-US" altLang="ja-JP" sz="14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 </a:t>
            </a:r>
            <a:r>
              <a:rPr lang="en-US" altLang="ja-JP" sz="1400" dirty="0" err="1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erroribus</a:t>
            </a:r>
            <a:r>
              <a:rPr lang="en-US" altLang="ja-JP" sz="14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 </a:t>
            </a:r>
            <a:r>
              <a:rPr lang="en-US" altLang="ja-JP" sz="1400" dirty="0" err="1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nec</a:t>
            </a:r>
            <a:r>
              <a:rPr lang="en-US" altLang="ja-JP" sz="14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, </a:t>
            </a:r>
            <a:r>
              <a:rPr lang="en-US" altLang="ja-JP" sz="1400" dirty="0" err="1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scripta</a:t>
            </a:r>
            <a:r>
              <a:rPr lang="en-US" altLang="ja-JP" sz="14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 </a:t>
            </a:r>
            <a:r>
              <a:rPr lang="en-US" altLang="ja-JP" sz="1400" dirty="0" err="1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accumsan</a:t>
            </a:r>
            <a:r>
              <a:rPr lang="en-US" altLang="ja-JP" sz="14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 </a:t>
            </a:r>
            <a:r>
              <a:rPr lang="en-US" altLang="ja-JP" sz="1400" dirty="0" err="1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voluptatum</a:t>
            </a:r>
            <a:r>
              <a:rPr lang="en-US" altLang="ja-JP" sz="14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 ad sed.</a:t>
            </a:r>
            <a:endParaRPr kumimoji="1" lang="ja-JP" altLang="en-US" sz="1400" dirty="0">
              <a:solidFill>
                <a:schemeClr val="bg1"/>
              </a:solidFill>
              <a:latin typeface="Roboto Light" panose="02000000000000000000" pitchFamily="2" charset="0"/>
            </a:endParaRPr>
          </a:p>
          <a:p>
            <a:pPr algn="r">
              <a:lnSpc>
                <a:spcPts val="2160"/>
              </a:lnSpc>
            </a:pPr>
            <a:endParaRPr lang="en-US" sz="14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12" name="Subtitle 2"/>
          <p:cNvSpPr txBox="1"/>
          <p:nvPr/>
        </p:nvSpPr>
        <p:spPr>
          <a:xfrm>
            <a:off x="1457816" y="4839782"/>
            <a:ext cx="2355654" cy="23972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9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TITLE HERE</a:t>
            </a:r>
            <a:endParaRPr lang="en-US" dirty="0">
              <a:solidFill>
                <a:schemeClr val="bg1"/>
              </a:solidFill>
              <a:latin typeface="Roboto Medium" panose="02000000000000000000" pitchFamily="2" charset="0"/>
              <a:ea typeface="Roboto Medium" panose="02000000000000000000" pitchFamily="2" charset="0"/>
            </a:endParaRPr>
          </a:p>
        </p:txBody>
      </p:sp>
      <p:sp>
        <p:nvSpPr>
          <p:cNvPr id="14" name="Text Placeholder 6"/>
          <p:cNvSpPr txBox="1"/>
          <p:nvPr/>
        </p:nvSpPr>
        <p:spPr>
          <a:xfrm>
            <a:off x="8663033" y="2329550"/>
            <a:ext cx="2752437" cy="829290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9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ts val="2160"/>
              </a:lnSpc>
              <a:buNone/>
            </a:pPr>
            <a:r>
              <a:rPr lang="en-US" altLang="ja-JP" sz="1400" dirty="0" err="1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Te</a:t>
            </a:r>
            <a:r>
              <a:rPr lang="en-US" altLang="ja-JP" sz="14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 </a:t>
            </a:r>
            <a:r>
              <a:rPr lang="en-US" altLang="ja-JP" sz="1400" dirty="0" err="1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mutat</a:t>
            </a:r>
            <a:r>
              <a:rPr lang="en-US" altLang="ja-JP" sz="14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 </a:t>
            </a:r>
            <a:r>
              <a:rPr lang="en-US" altLang="ja-JP" sz="1400" dirty="0" err="1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erroribus</a:t>
            </a:r>
            <a:r>
              <a:rPr lang="en-US" altLang="ja-JP" sz="14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 </a:t>
            </a:r>
            <a:r>
              <a:rPr lang="en-US" altLang="ja-JP" sz="1400" dirty="0" err="1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nec</a:t>
            </a:r>
            <a:r>
              <a:rPr lang="en-US" altLang="ja-JP" sz="14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, </a:t>
            </a:r>
            <a:r>
              <a:rPr lang="en-US" altLang="ja-JP" sz="1400" dirty="0" err="1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scripta</a:t>
            </a:r>
            <a:r>
              <a:rPr lang="en-US" altLang="ja-JP" sz="14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 </a:t>
            </a:r>
            <a:r>
              <a:rPr lang="en-US" altLang="ja-JP" sz="1400" dirty="0" err="1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accumsan</a:t>
            </a:r>
            <a:r>
              <a:rPr lang="en-US" altLang="ja-JP" sz="14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 </a:t>
            </a:r>
            <a:r>
              <a:rPr lang="en-US" altLang="ja-JP" sz="1400" dirty="0" err="1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voluptatum</a:t>
            </a:r>
            <a:r>
              <a:rPr lang="en-US" altLang="ja-JP" sz="14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 ad sed.</a:t>
            </a:r>
            <a:endParaRPr kumimoji="1" lang="ja-JP" altLang="en-US" sz="1400" dirty="0">
              <a:solidFill>
                <a:schemeClr val="bg1"/>
              </a:solidFill>
              <a:latin typeface="Roboto Light" panose="02000000000000000000" pitchFamily="2" charset="0"/>
            </a:endParaRPr>
          </a:p>
          <a:p>
            <a:pPr>
              <a:lnSpc>
                <a:spcPts val="2160"/>
              </a:lnSpc>
            </a:pPr>
            <a:endParaRPr lang="en-US" sz="14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15" name="Subtitle 2"/>
          <p:cNvSpPr txBox="1"/>
          <p:nvPr/>
        </p:nvSpPr>
        <p:spPr>
          <a:xfrm>
            <a:off x="8663033" y="1924726"/>
            <a:ext cx="2355654" cy="23972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9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TITLE HERE</a:t>
            </a:r>
            <a:endParaRPr lang="en-US" dirty="0">
              <a:solidFill>
                <a:schemeClr val="bg1"/>
              </a:solidFill>
              <a:latin typeface="Roboto Medium" panose="02000000000000000000" pitchFamily="2" charset="0"/>
              <a:ea typeface="Roboto Medium" panose="02000000000000000000" pitchFamily="2" charset="0"/>
            </a:endParaRPr>
          </a:p>
        </p:txBody>
      </p:sp>
      <p:sp>
        <p:nvSpPr>
          <p:cNvPr id="16" name="Text Placeholder 6"/>
          <p:cNvSpPr txBox="1"/>
          <p:nvPr/>
        </p:nvSpPr>
        <p:spPr>
          <a:xfrm>
            <a:off x="8663033" y="5244606"/>
            <a:ext cx="2752437" cy="829290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9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ts val="2160"/>
              </a:lnSpc>
              <a:buNone/>
            </a:pPr>
            <a:r>
              <a:rPr lang="en-US" altLang="ja-JP" sz="1400" dirty="0" err="1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Te</a:t>
            </a:r>
            <a:r>
              <a:rPr lang="en-US" altLang="ja-JP" sz="14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 </a:t>
            </a:r>
            <a:r>
              <a:rPr lang="en-US" altLang="ja-JP" sz="1400" dirty="0" err="1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mutat</a:t>
            </a:r>
            <a:r>
              <a:rPr lang="en-US" altLang="ja-JP" sz="14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 </a:t>
            </a:r>
            <a:r>
              <a:rPr lang="en-US" altLang="ja-JP" sz="1400" dirty="0" err="1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erroribus</a:t>
            </a:r>
            <a:r>
              <a:rPr lang="en-US" altLang="ja-JP" sz="14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 </a:t>
            </a:r>
            <a:r>
              <a:rPr lang="en-US" altLang="ja-JP" sz="1400" dirty="0" err="1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nec</a:t>
            </a:r>
            <a:r>
              <a:rPr lang="en-US" altLang="ja-JP" sz="14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, </a:t>
            </a:r>
            <a:r>
              <a:rPr lang="en-US" altLang="ja-JP" sz="1400" dirty="0" err="1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scripta</a:t>
            </a:r>
            <a:r>
              <a:rPr lang="en-US" altLang="ja-JP" sz="14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 </a:t>
            </a:r>
            <a:r>
              <a:rPr lang="en-US" altLang="ja-JP" sz="1400" dirty="0" err="1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accumsan</a:t>
            </a:r>
            <a:r>
              <a:rPr lang="en-US" altLang="ja-JP" sz="14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 </a:t>
            </a:r>
            <a:r>
              <a:rPr lang="en-US" altLang="ja-JP" sz="1400" dirty="0" err="1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voluptatum</a:t>
            </a:r>
            <a:r>
              <a:rPr lang="en-US" altLang="ja-JP" sz="14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 ad sed.</a:t>
            </a:r>
            <a:endParaRPr kumimoji="1" lang="ja-JP" altLang="en-US" sz="1400" dirty="0">
              <a:solidFill>
                <a:schemeClr val="bg1"/>
              </a:solidFill>
              <a:latin typeface="Roboto Light" panose="02000000000000000000" pitchFamily="2" charset="0"/>
            </a:endParaRPr>
          </a:p>
          <a:p>
            <a:pPr>
              <a:lnSpc>
                <a:spcPts val="2160"/>
              </a:lnSpc>
            </a:pPr>
            <a:endParaRPr lang="en-US" sz="14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17" name="Subtitle 2"/>
          <p:cNvSpPr txBox="1"/>
          <p:nvPr/>
        </p:nvSpPr>
        <p:spPr>
          <a:xfrm>
            <a:off x="8663033" y="4839782"/>
            <a:ext cx="2355654" cy="23972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9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TITLE HERE</a:t>
            </a:r>
            <a:endParaRPr lang="en-US" dirty="0">
              <a:solidFill>
                <a:schemeClr val="bg1"/>
              </a:solidFill>
              <a:latin typeface="Roboto Medium" panose="02000000000000000000" pitchFamily="2" charset="0"/>
              <a:ea typeface="Roboto Medium" panose="02000000000000000000" pitchFamily="2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483237" y="213722"/>
            <a:ext cx="522552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Giant Template</a:t>
            </a:r>
            <a:endParaRPr lang="en-US" sz="4800" dirty="0">
              <a:solidFill>
                <a:schemeClr val="bg1"/>
              </a:solidFill>
              <a:latin typeface="Roboto Medium" panose="02000000000000000000" pitchFamily="2" charset="0"/>
              <a:ea typeface="Roboto Medium" panose="02000000000000000000" pitchFamily="2" charset="0"/>
            </a:endParaRPr>
          </a:p>
        </p:txBody>
      </p:sp>
      <p:cxnSp>
        <p:nvCxnSpPr>
          <p:cNvPr id="19" name="Straight Connector 18"/>
          <p:cNvCxnSpPr/>
          <p:nvPr/>
        </p:nvCxnSpPr>
        <p:spPr>
          <a:xfrm>
            <a:off x="3701981" y="1164761"/>
            <a:ext cx="4788039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"/>
          <p:cNvSpPr txBox="1"/>
          <p:nvPr/>
        </p:nvSpPr>
        <p:spPr>
          <a:xfrm>
            <a:off x="334077" y="207818"/>
            <a:ext cx="522552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Giant Template</a:t>
            </a:r>
            <a:endParaRPr lang="en-US" sz="4800" dirty="0">
              <a:solidFill>
                <a:schemeClr val="bg1"/>
              </a:solidFill>
              <a:latin typeface="Roboto Medium" panose="02000000000000000000" pitchFamily="2" charset="0"/>
              <a:ea typeface="Roboto Medium" panose="02000000000000000000" pitchFamily="2" charset="0"/>
            </a:endParaRPr>
          </a:p>
        </p:txBody>
      </p:sp>
      <p:cxnSp>
        <p:nvCxnSpPr>
          <p:cNvPr id="3" name="Straight Connector 4"/>
          <p:cNvCxnSpPr/>
          <p:nvPr/>
        </p:nvCxnSpPr>
        <p:spPr>
          <a:xfrm>
            <a:off x="334077" y="1158857"/>
            <a:ext cx="4278314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ctangle 5"/>
          <p:cNvSpPr/>
          <p:nvPr/>
        </p:nvSpPr>
        <p:spPr>
          <a:xfrm>
            <a:off x="375642" y="5225482"/>
            <a:ext cx="5526396" cy="12777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Lorem ipsum dolor sit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amet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, animal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conceptam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te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his,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legimus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inimicus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dissentiet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at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sed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, cum an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idque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possit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percipitur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.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Reque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accusamus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has cu.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Eam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ex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eros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utinam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,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ut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alii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saepe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dignissim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usu. </a:t>
            </a:r>
            <a:endParaRPr lang="en-US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Times New Roman" panose="02020703060505090304" pitchFamily="18" charset="0"/>
            </a:endParaRPr>
          </a:p>
        </p:txBody>
      </p:sp>
      <p:sp>
        <p:nvSpPr>
          <p:cNvPr id="5" name="Subtitle 2"/>
          <p:cNvSpPr txBox="1"/>
          <p:nvPr/>
        </p:nvSpPr>
        <p:spPr>
          <a:xfrm>
            <a:off x="375642" y="3409589"/>
            <a:ext cx="2355654" cy="34761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9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b="1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TITLE HERE</a:t>
            </a:r>
            <a:endParaRPr lang="en-US" b="1" dirty="0">
              <a:solidFill>
                <a:schemeClr val="bg1"/>
              </a:solidFill>
              <a:latin typeface="Roboto Medium" panose="02000000000000000000" pitchFamily="2" charset="0"/>
              <a:ea typeface="Roboto Medium" panose="02000000000000000000" pitchFamily="2" charset="0"/>
            </a:endParaRPr>
          </a:p>
        </p:txBody>
      </p:sp>
      <p:sp>
        <p:nvSpPr>
          <p:cNvPr id="6" name="Rectangle 8"/>
          <p:cNvSpPr/>
          <p:nvPr/>
        </p:nvSpPr>
        <p:spPr>
          <a:xfrm>
            <a:off x="375642" y="3827653"/>
            <a:ext cx="4764396" cy="12777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Lorem ipsum dolor sit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amet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, animal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conceptam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te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his,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legimus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inimicus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dissentiet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at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sed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, cum an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idque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possit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percipitur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.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Reque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accusamus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has cu. </a:t>
            </a:r>
            <a:endParaRPr lang="en-US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Times New Roman" panose="02020703060505090304" pitchFamily="18" charset="0"/>
            </a:endParaRPr>
          </a:p>
        </p:txBody>
      </p:sp>
      <p:pic>
        <p:nvPicPr>
          <p:cNvPr id="7" name="图片占位符 9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95" r="17695"/>
          <a:stretch>
            <a:fillRect/>
          </a:stretch>
        </p:blipFill>
        <p:spPr>
          <a:xfrm>
            <a:off x="5559603" y="0"/>
            <a:ext cx="6635572" cy="6846888"/>
          </a:xfrm>
          <a:custGeom>
            <a:avLst/>
            <a:gdLst>
              <a:gd name="connsiteX0" fmla="*/ 2264338 w 6635572"/>
              <a:gd name="connsiteY0" fmla="*/ 0 h 6846888"/>
              <a:gd name="connsiteX1" fmla="*/ 6635572 w 6635572"/>
              <a:gd name="connsiteY1" fmla="*/ 0 h 6846888"/>
              <a:gd name="connsiteX2" fmla="*/ 6635572 w 6635572"/>
              <a:gd name="connsiteY2" fmla="*/ 6846888 h 6846888"/>
              <a:gd name="connsiteX3" fmla="*/ 1714662 w 6635572"/>
              <a:gd name="connsiteY3" fmla="*/ 6846888 h 6846888"/>
              <a:gd name="connsiteX4" fmla="*/ 39458 w 6635572"/>
              <a:gd name="connsiteY4" fmla="*/ 2632273 h 6846888"/>
              <a:gd name="connsiteX5" fmla="*/ 2264338 w 6635572"/>
              <a:gd name="connsiteY5" fmla="*/ 0 h 6846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635572" h="6846888">
                <a:moveTo>
                  <a:pt x="2264338" y="0"/>
                </a:moveTo>
                <a:lnTo>
                  <a:pt x="6635572" y="0"/>
                </a:lnTo>
                <a:cubicBezTo>
                  <a:pt x="6635572" y="0"/>
                  <a:pt x="6635572" y="0"/>
                  <a:pt x="6635572" y="6846888"/>
                </a:cubicBezTo>
                <a:cubicBezTo>
                  <a:pt x="6635572" y="6846888"/>
                  <a:pt x="6635572" y="6846888"/>
                  <a:pt x="1714662" y="6846888"/>
                </a:cubicBezTo>
                <a:cubicBezTo>
                  <a:pt x="1714662" y="6846888"/>
                  <a:pt x="428345" y="3555616"/>
                  <a:pt x="39458" y="2632273"/>
                </a:cubicBezTo>
                <a:cubicBezTo>
                  <a:pt x="-349428" y="1708930"/>
                  <a:pt x="2264338" y="0"/>
                  <a:pt x="2264338" y="0"/>
                </a:cubicBezTo>
                <a:close/>
              </a:path>
            </a:pathLst>
          </a:cu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hart 4"/>
          <p:cNvGraphicFramePr/>
          <p:nvPr/>
        </p:nvGraphicFramePr>
        <p:xfrm>
          <a:off x="632911" y="328405"/>
          <a:ext cx="6134100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3575600" y="0"/>
            <a:ext cx="448378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48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Giant Template</a:t>
            </a:r>
            <a:endParaRPr lang="en-US" sz="4800" dirty="0">
              <a:solidFill>
                <a:schemeClr val="bg1"/>
              </a:solidFill>
              <a:latin typeface="Roboto Medium" panose="02000000000000000000" pitchFamily="2" charset="0"/>
              <a:ea typeface="Roboto Medium" panose="02000000000000000000" pitchFamily="2" charset="0"/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3699961" y="951039"/>
            <a:ext cx="4235064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/>
          <p:cNvSpPr/>
          <p:nvPr/>
        </p:nvSpPr>
        <p:spPr>
          <a:xfrm>
            <a:off x="7448937" y="1925461"/>
            <a:ext cx="4330613" cy="6850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Lorem ipsum dolor sit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amet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, animal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conceptam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te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his,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legimus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inimicus</a:t>
            </a:r>
            <a:endParaRPr lang="en-US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Times New Roman" panose="02020703060505090304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7448937" y="2841433"/>
            <a:ext cx="4330613" cy="6850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Lorem ipsum dolor sit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amet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, animal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conceptam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te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his,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legimus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inimicus</a:t>
            </a:r>
            <a:endParaRPr lang="en-US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Times New Roman" panose="02020703060505090304" pitchFamily="18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7448937" y="3757405"/>
            <a:ext cx="4330613" cy="6850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Lorem ipsum dolor sit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amet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, animal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conceptam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te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his,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legimus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inimicus</a:t>
            </a:r>
            <a:endParaRPr lang="en-US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Times New Roman" panose="02020703060505090304" pitchFamily="18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7448937" y="4673377"/>
            <a:ext cx="4330613" cy="6850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Lorem ipsum dolor sit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amet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, animal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conceptam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te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his,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legimus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inimicus</a:t>
            </a:r>
            <a:endParaRPr lang="en-US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Times New Roman" panose="02020703060505090304" pitchFamily="18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7448937" y="5589348"/>
            <a:ext cx="4330613" cy="6850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Lorem ipsum dolor sit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amet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, animal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conceptam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te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his,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legimus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inimicus</a:t>
            </a:r>
            <a:endParaRPr lang="en-US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Times New Roman" panose="02020703060505090304" pitchFamily="18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/>
          <p:nvPr/>
        </p:nvSpPr>
        <p:spPr>
          <a:xfrm>
            <a:off x="595746" y="5573930"/>
            <a:ext cx="8993814" cy="9814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Lorem ipsum dolor sit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amet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, animal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conceptam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te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his,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legimus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inimicus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dissentiet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at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sed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, cum an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idque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possit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percipitur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.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Reque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accusamus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has cu.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Eam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ex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eros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utinam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,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ut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alii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saepe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dignissim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usu. </a:t>
            </a:r>
            <a:endParaRPr lang="en-US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Times New Roman" panose="02020703060505090304" pitchFamily="18" charset="0"/>
            </a:endParaRPr>
          </a:p>
        </p:txBody>
      </p:sp>
      <p:sp>
        <p:nvSpPr>
          <p:cNvPr id="3" name="Rectangle 4"/>
          <p:cNvSpPr/>
          <p:nvPr/>
        </p:nvSpPr>
        <p:spPr>
          <a:xfrm>
            <a:off x="595746" y="4592507"/>
            <a:ext cx="8993814" cy="9814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Lorem ipsum dolor sit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amet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, animal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conceptam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te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his,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legimus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inimicus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dissentiet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at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sed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, cum an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idque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possit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percipitur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.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Reque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accusamus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has cu.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Eam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ex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eros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utinam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,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ut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alii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saepe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dignissim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usu. </a:t>
            </a:r>
            <a:endParaRPr lang="en-US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Times New Roman" panose="02020703060505090304" pitchFamily="18" charset="0"/>
            </a:endParaRPr>
          </a:p>
        </p:txBody>
      </p:sp>
      <p:sp>
        <p:nvSpPr>
          <p:cNvPr id="4" name="TextBox 5"/>
          <p:cNvSpPr txBox="1"/>
          <p:nvPr/>
        </p:nvSpPr>
        <p:spPr>
          <a:xfrm>
            <a:off x="6752911" y="252496"/>
            <a:ext cx="522552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4800" dirty="0">
                <a:solidFill>
                  <a:srgbClr val="747F83"/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Giant Template</a:t>
            </a:r>
            <a:endParaRPr lang="en-US" sz="4800" dirty="0">
              <a:solidFill>
                <a:srgbClr val="747F83"/>
              </a:solidFill>
              <a:latin typeface="Roboto Medium" panose="02000000000000000000" pitchFamily="2" charset="0"/>
              <a:ea typeface="Roboto Medium" panose="02000000000000000000" pitchFamily="2" charset="0"/>
            </a:endParaRPr>
          </a:p>
        </p:txBody>
      </p:sp>
      <p:cxnSp>
        <p:nvCxnSpPr>
          <p:cNvPr id="5" name="Straight Connector 6"/>
          <p:cNvCxnSpPr/>
          <p:nvPr/>
        </p:nvCxnSpPr>
        <p:spPr>
          <a:xfrm>
            <a:off x="7536873" y="1203535"/>
            <a:ext cx="4441564" cy="0"/>
          </a:xfrm>
          <a:prstGeom prst="line">
            <a:avLst/>
          </a:prstGeom>
          <a:ln w="38100">
            <a:solidFill>
              <a:srgbClr val="747F8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Subtitle 2"/>
          <p:cNvSpPr txBox="1"/>
          <p:nvPr/>
        </p:nvSpPr>
        <p:spPr>
          <a:xfrm>
            <a:off x="595746" y="4179219"/>
            <a:ext cx="2355654" cy="34761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9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b="1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TITLE HERE</a:t>
            </a:r>
            <a:endParaRPr lang="en-US" b="1" dirty="0">
              <a:solidFill>
                <a:schemeClr val="bg1"/>
              </a:solidFill>
              <a:latin typeface="Roboto Medium" panose="02000000000000000000" pitchFamily="2" charset="0"/>
              <a:ea typeface="Roboto Medium" panose="02000000000000000000" pitchFamily="2" charset="0"/>
            </a:endParaRPr>
          </a:p>
        </p:txBody>
      </p:sp>
      <p:pic>
        <p:nvPicPr>
          <p:cNvPr id="7" name="图片占位符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343" b="21343"/>
          <a:stretch>
            <a:fillRect/>
          </a:stretch>
        </p:blipFill>
        <p:spPr>
          <a:xfrm>
            <a:off x="204787" y="-3176"/>
            <a:ext cx="11990388" cy="3865492"/>
          </a:xfrm>
          <a:custGeom>
            <a:avLst/>
            <a:gdLst>
              <a:gd name="connsiteX0" fmla="*/ 5534025 w 11990388"/>
              <a:gd name="connsiteY0" fmla="*/ 1 h 3865492"/>
              <a:gd name="connsiteX1" fmla="*/ 11990388 w 11990388"/>
              <a:gd name="connsiteY1" fmla="*/ 1 h 3865492"/>
              <a:gd name="connsiteX2" fmla="*/ 11990388 w 11990388"/>
              <a:gd name="connsiteY2" fmla="*/ 1812492 h 3865492"/>
              <a:gd name="connsiteX3" fmla="*/ 10281570 w 11990388"/>
              <a:gd name="connsiteY3" fmla="*/ 1812492 h 3865492"/>
              <a:gd name="connsiteX4" fmla="*/ 7005095 w 11990388"/>
              <a:gd name="connsiteY4" fmla="*/ 3039972 h 3865492"/>
              <a:gd name="connsiteX5" fmla="*/ 5534025 w 11990388"/>
              <a:gd name="connsiteY5" fmla="*/ 2569874 h 3865492"/>
              <a:gd name="connsiteX6" fmla="*/ 5534025 w 11990388"/>
              <a:gd name="connsiteY6" fmla="*/ 1 h 3865492"/>
              <a:gd name="connsiteX7" fmla="*/ 1381125 w 11990388"/>
              <a:gd name="connsiteY7" fmla="*/ 1 h 3865492"/>
              <a:gd name="connsiteX8" fmla="*/ 2451100 w 11990388"/>
              <a:gd name="connsiteY8" fmla="*/ 1 h 3865492"/>
              <a:gd name="connsiteX9" fmla="*/ 2451100 w 11990388"/>
              <a:gd name="connsiteY9" fmla="*/ 3489390 h 3865492"/>
              <a:gd name="connsiteX10" fmla="*/ 1916113 w 11990388"/>
              <a:gd name="connsiteY10" fmla="*/ 3865492 h 3865492"/>
              <a:gd name="connsiteX11" fmla="*/ 1381125 w 11990388"/>
              <a:gd name="connsiteY11" fmla="*/ 3489390 h 3865492"/>
              <a:gd name="connsiteX12" fmla="*/ 1381125 w 11990388"/>
              <a:gd name="connsiteY12" fmla="*/ 1 h 3865492"/>
              <a:gd name="connsiteX13" fmla="*/ 4141787 w 11990388"/>
              <a:gd name="connsiteY13" fmla="*/ 0 h 3865492"/>
              <a:gd name="connsiteX14" fmla="*/ 5211762 w 11990388"/>
              <a:gd name="connsiteY14" fmla="*/ 0 h 3865492"/>
              <a:gd name="connsiteX15" fmla="*/ 5211762 w 11990388"/>
              <a:gd name="connsiteY15" fmla="*/ 3248622 h 3865492"/>
              <a:gd name="connsiteX16" fmla="*/ 4676776 w 11990388"/>
              <a:gd name="connsiteY16" fmla="*/ 3624668 h 3865492"/>
              <a:gd name="connsiteX17" fmla="*/ 4141787 w 11990388"/>
              <a:gd name="connsiteY17" fmla="*/ 3248622 h 3865492"/>
              <a:gd name="connsiteX18" fmla="*/ 4141787 w 11990388"/>
              <a:gd name="connsiteY18" fmla="*/ 0 h 3865492"/>
              <a:gd name="connsiteX19" fmla="*/ 2759075 w 11990388"/>
              <a:gd name="connsiteY19" fmla="*/ 0 h 3865492"/>
              <a:gd name="connsiteX20" fmla="*/ 3829051 w 11990388"/>
              <a:gd name="connsiteY20" fmla="*/ 0 h 3865492"/>
              <a:gd name="connsiteX21" fmla="*/ 3829051 w 11990388"/>
              <a:gd name="connsiteY21" fmla="*/ 2840941 h 3865492"/>
              <a:gd name="connsiteX22" fmla="*/ 3297778 w 11990388"/>
              <a:gd name="connsiteY22" fmla="*/ 3216948 h 3865492"/>
              <a:gd name="connsiteX23" fmla="*/ 3294064 w 11990388"/>
              <a:gd name="connsiteY23" fmla="*/ 3216948 h 3865492"/>
              <a:gd name="connsiteX24" fmla="*/ 2759075 w 11990388"/>
              <a:gd name="connsiteY24" fmla="*/ 2840941 h 3865492"/>
              <a:gd name="connsiteX25" fmla="*/ 2759075 w 11990388"/>
              <a:gd name="connsiteY25" fmla="*/ 0 h 3865492"/>
              <a:gd name="connsiteX26" fmla="*/ 0 w 11990388"/>
              <a:gd name="connsiteY26" fmla="*/ 0 h 3865492"/>
              <a:gd name="connsiteX27" fmla="*/ 1069975 w 11990388"/>
              <a:gd name="connsiteY27" fmla="*/ 0 h 3865492"/>
              <a:gd name="connsiteX28" fmla="*/ 1069975 w 11990388"/>
              <a:gd name="connsiteY28" fmla="*/ 2496964 h 3865492"/>
              <a:gd name="connsiteX29" fmla="*/ 534988 w 11990388"/>
              <a:gd name="connsiteY29" fmla="*/ 2873076 h 3865492"/>
              <a:gd name="connsiteX30" fmla="*/ 0 w 11990388"/>
              <a:gd name="connsiteY30" fmla="*/ 2496964 h 3865492"/>
              <a:gd name="connsiteX31" fmla="*/ 0 w 11990388"/>
              <a:gd name="connsiteY31" fmla="*/ 0 h 38654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11990388" h="3865492">
                <a:moveTo>
                  <a:pt x="5534025" y="1"/>
                </a:moveTo>
                <a:lnTo>
                  <a:pt x="11990388" y="1"/>
                </a:lnTo>
                <a:cubicBezTo>
                  <a:pt x="11990388" y="1"/>
                  <a:pt x="11990388" y="1"/>
                  <a:pt x="11990388" y="1812492"/>
                </a:cubicBezTo>
                <a:cubicBezTo>
                  <a:pt x="11990388" y="1812492"/>
                  <a:pt x="11552039" y="1812492"/>
                  <a:pt x="10281570" y="1812492"/>
                </a:cubicBezTo>
                <a:cubicBezTo>
                  <a:pt x="9011100" y="1812492"/>
                  <a:pt x="8119542" y="3039972"/>
                  <a:pt x="7005095" y="3039972"/>
                </a:cubicBezTo>
                <a:cubicBezTo>
                  <a:pt x="5890648" y="3039972"/>
                  <a:pt x="5534025" y="2569874"/>
                  <a:pt x="5534025" y="2569874"/>
                </a:cubicBezTo>
                <a:cubicBezTo>
                  <a:pt x="5534025" y="2569874"/>
                  <a:pt x="5534025" y="2569874"/>
                  <a:pt x="5534025" y="1"/>
                </a:cubicBezTo>
                <a:close/>
                <a:moveTo>
                  <a:pt x="1381125" y="1"/>
                </a:moveTo>
                <a:cubicBezTo>
                  <a:pt x="2451100" y="1"/>
                  <a:pt x="2451100" y="1"/>
                  <a:pt x="2451100" y="1"/>
                </a:cubicBezTo>
                <a:cubicBezTo>
                  <a:pt x="2451100" y="3489390"/>
                  <a:pt x="2451100" y="3489390"/>
                  <a:pt x="2451100" y="3489390"/>
                </a:cubicBezTo>
                <a:cubicBezTo>
                  <a:pt x="2451100" y="3698336"/>
                  <a:pt x="2209613" y="3865492"/>
                  <a:pt x="1916113" y="3865492"/>
                </a:cubicBezTo>
                <a:cubicBezTo>
                  <a:pt x="1618897" y="3865492"/>
                  <a:pt x="1381125" y="3698336"/>
                  <a:pt x="1381125" y="3489390"/>
                </a:cubicBezTo>
                <a:cubicBezTo>
                  <a:pt x="1381125" y="1"/>
                  <a:pt x="1381125" y="1"/>
                  <a:pt x="1381125" y="1"/>
                </a:cubicBezTo>
                <a:close/>
                <a:moveTo>
                  <a:pt x="4141787" y="0"/>
                </a:moveTo>
                <a:cubicBezTo>
                  <a:pt x="5211762" y="0"/>
                  <a:pt x="5211762" y="0"/>
                  <a:pt x="5211762" y="0"/>
                </a:cubicBezTo>
                <a:cubicBezTo>
                  <a:pt x="5211762" y="3248622"/>
                  <a:pt x="5211762" y="3248622"/>
                  <a:pt x="5211762" y="3248622"/>
                </a:cubicBezTo>
                <a:cubicBezTo>
                  <a:pt x="5211762" y="3457536"/>
                  <a:pt x="4973990" y="3624668"/>
                  <a:pt x="4676776" y="3624668"/>
                </a:cubicBezTo>
                <a:cubicBezTo>
                  <a:pt x="4379559" y="3624668"/>
                  <a:pt x="4141787" y="3457536"/>
                  <a:pt x="4141787" y="3248622"/>
                </a:cubicBezTo>
                <a:cubicBezTo>
                  <a:pt x="4141787" y="0"/>
                  <a:pt x="4141787" y="0"/>
                  <a:pt x="4141787" y="0"/>
                </a:cubicBezTo>
                <a:close/>
                <a:moveTo>
                  <a:pt x="2759075" y="0"/>
                </a:moveTo>
                <a:cubicBezTo>
                  <a:pt x="3829051" y="0"/>
                  <a:pt x="3829051" y="0"/>
                  <a:pt x="3829051" y="0"/>
                </a:cubicBezTo>
                <a:cubicBezTo>
                  <a:pt x="3829051" y="2840941"/>
                  <a:pt x="3829051" y="2840941"/>
                  <a:pt x="3829051" y="2840941"/>
                </a:cubicBezTo>
                <a:cubicBezTo>
                  <a:pt x="3829051" y="3049834"/>
                  <a:pt x="3591279" y="3216948"/>
                  <a:pt x="3297778" y="3216948"/>
                </a:cubicBezTo>
                <a:cubicBezTo>
                  <a:pt x="3294064" y="3216948"/>
                  <a:pt x="3294064" y="3216948"/>
                  <a:pt x="3294064" y="3216948"/>
                </a:cubicBezTo>
                <a:cubicBezTo>
                  <a:pt x="3000562" y="3216948"/>
                  <a:pt x="2759075" y="3049834"/>
                  <a:pt x="2759075" y="2840941"/>
                </a:cubicBezTo>
                <a:cubicBezTo>
                  <a:pt x="2759075" y="0"/>
                  <a:pt x="2759075" y="0"/>
                  <a:pt x="2759075" y="0"/>
                </a:cubicBezTo>
                <a:close/>
                <a:moveTo>
                  <a:pt x="0" y="0"/>
                </a:moveTo>
                <a:cubicBezTo>
                  <a:pt x="1069975" y="0"/>
                  <a:pt x="1069975" y="0"/>
                  <a:pt x="1069975" y="0"/>
                </a:cubicBezTo>
                <a:cubicBezTo>
                  <a:pt x="1069975" y="2496964"/>
                  <a:pt x="1069975" y="2496964"/>
                  <a:pt x="1069975" y="2496964"/>
                </a:cubicBezTo>
                <a:cubicBezTo>
                  <a:pt x="1069975" y="2705915"/>
                  <a:pt x="832203" y="2873076"/>
                  <a:pt x="534988" y="2873076"/>
                </a:cubicBezTo>
                <a:cubicBezTo>
                  <a:pt x="237772" y="2873076"/>
                  <a:pt x="0" y="2705915"/>
                  <a:pt x="0" y="2496964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/>
          <p:cNvSpPr/>
          <p:nvPr/>
        </p:nvSpPr>
        <p:spPr>
          <a:xfrm>
            <a:off x="9021813" y="2019870"/>
            <a:ext cx="1010503" cy="1010503"/>
          </a:xfrm>
          <a:prstGeom prst="ellipse">
            <a:avLst/>
          </a:prstGeom>
          <a:solidFill>
            <a:srgbClr val="C17C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dirty="0"/>
              <a:t>D</a:t>
            </a:r>
            <a:endParaRPr lang="en-US" sz="5400" dirty="0"/>
          </a:p>
        </p:txBody>
      </p:sp>
      <p:sp>
        <p:nvSpPr>
          <p:cNvPr id="3" name="Oval 2"/>
          <p:cNvSpPr/>
          <p:nvPr/>
        </p:nvSpPr>
        <p:spPr>
          <a:xfrm>
            <a:off x="6250674" y="3220872"/>
            <a:ext cx="1010503" cy="1010503"/>
          </a:xfrm>
          <a:prstGeom prst="ellipse">
            <a:avLst/>
          </a:prstGeom>
          <a:solidFill>
            <a:srgbClr val="4138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dirty="0"/>
              <a:t>C</a:t>
            </a:r>
            <a:endParaRPr lang="en-US" sz="5400" dirty="0"/>
          </a:p>
        </p:txBody>
      </p:sp>
      <p:sp>
        <p:nvSpPr>
          <p:cNvPr id="4" name="Oval 3"/>
          <p:cNvSpPr/>
          <p:nvPr/>
        </p:nvSpPr>
        <p:spPr>
          <a:xfrm>
            <a:off x="4832235" y="2304831"/>
            <a:ext cx="1010503" cy="1010503"/>
          </a:xfrm>
          <a:prstGeom prst="ellipse">
            <a:avLst/>
          </a:prstGeom>
          <a:solidFill>
            <a:srgbClr val="C17C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dirty="0"/>
              <a:t>B</a:t>
            </a:r>
            <a:endParaRPr lang="en-US" sz="5400" dirty="0"/>
          </a:p>
        </p:txBody>
      </p:sp>
      <p:sp>
        <p:nvSpPr>
          <p:cNvPr id="5" name="Oval 4"/>
          <p:cNvSpPr/>
          <p:nvPr/>
        </p:nvSpPr>
        <p:spPr>
          <a:xfrm>
            <a:off x="1555844" y="3343702"/>
            <a:ext cx="1010503" cy="1010503"/>
          </a:xfrm>
          <a:prstGeom prst="ellipse">
            <a:avLst/>
          </a:prstGeom>
          <a:solidFill>
            <a:srgbClr val="4138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dirty="0"/>
              <a:t>A</a:t>
            </a:r>
            <a:endParaRPr lang="en-US" sz="5400" dirty="0"/>
          </a:p>
        </p:txBody>
      </p:sp>
      <p:cxnSp>
        <p:nvCxnSpPr>
          <p:cNvPr id="7" name="Connector: Elbow 6"/>
          <p:cNvCxnSpPr>
            <a:stCxn id="5" idx="4"/>
          </p:cNvCxnSpPr>
          <p:nvPr/>
        </p:nvCxnSpPr>
        <p:spPr>
          <a:xfrm rot="5400000">
            <a:off x="317737" y="5114642"/>
            <a:ext cx="2503797" cy="982923"/>
          </a:xfrm>
          <a:prstGeom prst="bentConnector3">
            <a:avLst>
              <a:gd name="adj1" fmla="val 50000"/>
            </a:avLst>
          </a:prstGeom>
          <a:ln w="57150">
            <a:solidFill>
              <a:srgbClr val="41387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Connector: Elbow 9"/>
          <p:cNvCxnSpPr>
            <a:stCxn id="4" idx="4"/>
          </p:cNvCxnSpPr>
          <p:nvPr/>
        </p:nvCxnSpPr>
        <p:spPr>
          <a:xfrm rot="5400000">
            <a:off x="3276761" y="4768908"/>
            <a:ext cx="3514300" cy="607153"/>
          </a:xfrm>
          <a:prstGeom prst="bentConnector3">
            <a:avLst>
              <a:gd name="adj1" fmla="val 50000"/>
            </a:avLst>
          </a:prstGeom>
          <a:ln w="57150">
            <a:solidFill>
              <a:srgbClr val="C17CB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Connector: Elbow 16"/>
          <p:cNvCxnSpPr>
            <a:stCxn id="3" idx="4"/>
          </p:cNvCxnSpPr>
          <p:nvPr/>
        </p:nvCxnSpPr>
        <p:spPr>
          <a:xfrm rot="16200000" flipH="1">
            <a:off x="5695238" y="5292062"/>
            <a:ext cx="2626627" cy="505251"/>
          </a:xfrm>
          <a:prstGeom prst="bentConnector3">
            <a:avLst>
              <a:gd name="adj1" fmla="val 50000"/>
            </a:avLst>
          </a:prstGeom>
          <a:ln w="57150">
            <a:solidFill>
              <a:srgbClr val="41387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Connector: Elbow 21"/>
          <p:cNvCxnSpPr>
            <a:stCxn id="2" idx="4"/>
          </p:cNvCxnSpPr>
          <p:nvPr/>
        </p:nvCxnSpPr>
        <p:spPr>
          <a:xfrm rot="16200000" flipH="1">
            <a:off x="8118502" y="4438935"/>
            <a:ext cx="3827628" cy="1010503"/>
          </a:xfrm>
          <a:prstGeom prst="bentConnector3">
            <a:avLst>
              <a:gd name="adj1" fmla="val 50000"/>
            </a:avLst>
          </a:prstGeom>
          <a:ln w="57150">
            <a:solidFill>
              <a:srgbClr val="C17CB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3483236" y="289916"/>
            <a:ext cx="522552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Giant Template</a:t>
            </a:r>
            <a:endParaRPr lang="en-US" sz="4800" dirty="0">
              <a:solidFill>
                <a:schemeClr val="bg1"/>
              </a:solidFill>
              <a:latin typeface="Roboto Medium" panose="02000000000000000000" pitchFamily="2" charset="0"/>
              <a:ea typeface="Roboto Medium" panose="02000000000000000000" pitchFamily="2" charset="0"/>
            </a:endParaRPr>
          </a:p>
        </p:txBody>
      </p:sp>
      <p:cxnSp>
        <p:nvCxnSpPr>
          <p:cNvPr id="28" name="Straight Connector 27"/>
          <p:cNvCxnSpPr/>
          <p:nvPr/>
        </p:nvCxnSpPr>
        <p:spPr>
          <a:xfrm>
            <a:off x="3701980" y="1240955"/>
            <a:ext cx="4788039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 Placeholder 6"/>
          <p:cNvSpPr txBox="1"/>
          <p:nvPr/>
        </p:nvSpPr>
        <p:spPr>
          <a:xfrm>
            <a:off x="9600351" y="3560898"/>
            <a:ext cx="2752437" cy="829290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9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ts val="2160"/>
              </a:lnSpc>
              <a:buNone/>
            </a:pPr>
            <a:r>
              <a:rPr lang="en-US" altLang="ja-JP" sz="1400" dirty="0" err="1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Te</a:t>
            </a:r>
            <a:r>
              <a:rPr lang="en-US" altLang="ja-JP" sz="14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 </a:t>
            </a:r>
            <a:r>
              <a:rPr lang="en-US" altLang="ja-JP" sz="1400" dirty="0" err="1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mutat</a:t>
            </a:r>
            <a:r>
              <a:rPr lang="en-US" altLang="ja-JP" sz="14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 </a:t>
            </a:r>
            <a:r>
              <a:rPr lang="en-US" altLang="ja-JP" sz="1400" dirty="0" err="1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erroribus</a:t>
            </a:r>
            <a:r>
              <a:rPr lang="en-US" altLang="ja-JP" sz="14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 </a:t>
            </a:r>
            <a:r>
              <a:rPr lang="en-US" altLang="ja-JP" sz="1400" dirty="0" err="1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nec</a:t>
            </a:r>
            <a:r>
              <a:rPr lang="en-US" altLang="ja-JP" sz="14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, </a:t>
            </a:r>
            <a:r>
              <a:rPr lang="en-US" altLang="ja-JP" sz="1400" dirty="0" err="1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scripta</a:t>
            </a:r>
            <a:r>
              <a:rPr lang="en-US" altLang="ja-JP" sz="14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 </a:t>
            </a:r>
            <a:r>
              <a:rPr lang="en-US" altLang="ja-JP" sz="1400" dirty="0" err="1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accumsan</a:t>
            </a:r>
            <a:r>
              <a:rPr lang="en-US" altLang="ja-JP" sz="14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 </a:t>
            </a:r>
            <a:r>
              <a:rPr lang="en-US" altLang="ja-JP" sz="1400" dirty="0" err="1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voluptatum</a:t>
            </a:r>
            <a:r>
              <a:rPr lang="en-US" altLang="ja-JP" sz="14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 ad sed.</a:t>
            </a:r>
            <a:endParaRPr kumimoji="1" lang="ja-JP" altLang="en-US" sz="1400" dirty="0">
              <a:solidFill>
                <a:schemeClr val="bg1"/>
              </a:solidFill>
              <a:latin typeface="Roboto Light" panose="02000000000000000000" pitchFamily="2" charset="0"/>
            </a:endParaRPr>
          </a:p>
          <a:p>
            <a:pPr>
              <a:lnSpc>
                <a:spcPts val="2160"/>
              </a:lnSpc>
            </a:pPr>
            <a:endParaRPr lang="en-US" sz="14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30" name="Subtitle 2"/>
          <p:cNvSpPr txBox="1"/>
          <p:nvPr/>
        </p:nvSpPr>
        <p:spPr>
          <a:xfrm>
            <a:off x="9600351" y="3156074"/>
            <a:ext cx="2355654" cy="23972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9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TITLE HERE</a:t>
            </a:r>
            <a:endParaRPr lang="en-US" dirty="0">
              <a:solidFill>
                <a:schemeClr val="bg1"/>
              </a:solidFill>
              <a:latin typeface="Roboto Medium" panose="02000000000000000000" pitchFamily="2" charset="0"/>
              <a:ea typeface="Roboto Medium" panose="02000000000000000000" pitchFamily="2" charset="0"/>
            </a:endParaRPr>
          </a:p>
        </p:txBody>
      </p:sp>
      <p:sp>
        <p:nvSpPr>
          <p:cNvPr id="31" name="Text Placeholder 6"/>
          <p:cNvSpPr txBox="1"/>
          <p:nvPr/>
        </p:nvSpPr>
        <p:spPr>
          <a:xfrm>
            <a:off x="6856155" y="4731953"/>
            <a:ext cx="2752437" cy="829290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9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ts val="2160"/>
              </a:lnSpc>
              <a:buNone/>
            </a:pPr>
            <a:r>
              <a:rPr lang="en-US" altLang="ja-JP" sz="1400" dirty="0" err="1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Te</a:t>
            </a:r>
            <a:r>
              <a:rPr lang="en-US" altLang="ja-JP" sz="14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 </a:t>
            </a:r>
            <a:r>
              <a:rPr lang="en-US" altLang="ja-JP" sz="1400" dirty="0" err="1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mutat</a:t>
            </a:r>
            <a:r>
              <a:rPr lang="en-US" altLang="ja-JP" sz="14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 </a:t>
            </a:r>
            <a:r>
              <a:rPr lang="en-US" altLang="ja-JP" sz="1400" dirty="0" err="1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erroribus</a:t>
            </a:r>
            <a:r>
              <a:rPr lang="en-US" altLang="ja-JP" sz="14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 </a:t>
            </a:r>
            <a:r>
              <a:rPr lang="en-US" altLang="ja-JP" sz="1400" dirty="0" err="1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nec</a:t>
            </a:r>
            <a:r>
              <a:rPr lang="en-US" altLang="ja-JP" sz="14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, </a:t>
            </a:r>
            <a:r>
              <a:rPr lang="en-US" altLang="ja-JP" sz="1400" dirty="0" err="1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scripta</a:t>
            </a:r>
            <a:r>
              <a:rPr lang="en-US" altLang="ja-JP" sz="14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 </a:t>
            </a:r>
            <a:r>
              <a:rPr lang="en-US" altLang="ja-JP" sz="1400" dirty="0" err="1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accumsan</a:t>
            </a:r>
            <a:r>
              <a:rPr lang="en-US" altLang="ja-JP" sz="14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 </a:t>
            </a:r>
            <a:r>
              <a:rPr lang="en-US" altLang="ja-JP" sz="1400" dirty="0" err="1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voluptatum</a:t>
            </a:r>
            <a:r>
              <a:rPr lang="en-US" altLang="ja-JP" sz="14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 ad sed.</a:t>
            </a:r>
            <a:endParaRPr kumimoji="1" lang="ja-JP" altLang="en-US" sz="1400" dirty="0">
              <a:solidFill>
                <a:schemeClr val="bg1"/>
              </a:solidFill>
              <a:latin typeface="Roboto Light" panose="02000000000000000000" pitchFamily="2" charset="0"/>
            </a:endParaRPr>
          </a:p>
          <a:p>
            <a:pPr>
              <a:lnSpc>
                <a:spcPts val="2160"/>
              </a:lnSpc>
            </a:pPr>
            <a:endParaRPr lang="en-US" sz="14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32" name="Subtitle 2"/>
          <p:cNvSpPr txBox="1"/>
          <p:nvPr/>
        </p:nvSpPr>
        <p:spPr>
          <a:xfrm>
            <a:off x="6856155" y="4327129"/>
            <a:ext cx="2355654" cy="23972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9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TITLE HERE</a:t>
            </a:r>
            <a:endParaRPr lang="en-US" dirty="0">
              <a:solidFill>
                <a:schemeClr val="bg1"/>
              </a:solidFill>
              <a:latin typeface="Roboto Medium" panose="02000000000000000000" pitchFamily="2" charset="0"/>
              <a:ea typeface="Roboto Medium" panose="02000000000000000000" pitchFamily="2" charset="0"/>
            </a:endParaRPr>
          </a:p>
        </p:txBody>
      </p:sp>
      <p:sp>
        <p:nvSpPr>
          <p:cNvPr id="33" name="Text Placeholder 6"/>
          <p:cNvSpPr txBox="1"/>
          <p:nvPr/>
        </p:nvSpPr>
        <p:spPr>
          <a:xfrm>
            <a:off x="15652" y="2304831"/>
            <a:ext cx="2752437" cy="829290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9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ts val="2160"/>
              </a:lnSpc>
              <a:buNone/>
            </a:pPr>
            <a:r>
              <a:rPr lang="en-US" altLang="ja-JP" sz="1400" dirty="0" err="1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Te</a:t>
            </a:r>
            <a:r>
              <a:rPr lang="en-US" altLang="ja-JP" sz="14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 </a:t>
            </a:r>
            <a:r>
              <a:rPr lang="en-US" altLang="ja-JP" sz="1400" dirty="0" err="1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mutat</a:t>
            </a:r>
            <a:r>
              <a:rPr lang="en-US" altLang="ja-JP" sz="14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 </a:t>
            </a:r>
            <a:r>
              <a:rPr lang="en-US" altLang="ja-JP" sz="1400" dirty="0" err="1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erroribus</a:t>
            </a:r>
            <a:r>
              <a:rPr lang="en-US" altLang="ja-JP" sz="14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 </a:t>
            </a:r>
            <a:r>
              <a:rPr lang="en-US" altLang="ja-JP" sz="1400" dirty="0" err="1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nec</a:t>
            </a:r>
            <a:r>
              <a:rPr lang="en-US" altLang="ja-JP" sz="14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, </a:t>
            </a:r>
            <a:r>
              <a:rPr lang="en-US" altLang="ja-JP" sz="1400" dirty="0" err="1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scripta</a:t>
            </a:r>
            <a:r>
              <a:rPr lang="en-US" altLang="ja-JP" sz="14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 </a:t>
            </a:r>
            <a:r>
              <a:rPr lang="en-US" altLang="ja-JP" sz="1400" dirty="0" err="1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accumsan</a:t>
            </a:r>
            <a:r>
              <a:rPr lang="en-US" altLang="ja-JP" sz="14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 </a:t>
            </a:r>
            <a:r>
              <a:rPr lang="en-US" altLang="ja-JP" sz="1400" dirty="0" err="1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voluptatum</a:t>
            </a:r>
            <a:r>
              <a:rPr lang="en-US" altLang="ja-JP" sz="14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 ad sed.</a:t>
            </a:r>
            <a:endParaRPr kumimoji="1" lang="ja-JP" altLang="en-US" sz="1400" dirty="0">
              <a:solidFill>
                <a:schemeClr val="bg1"/>
              </a:solidFill>
              <a:latin typeface="Roboto Light" panose="02000000000000000000" pitchFamily="2" charset="0"/>
            </a:endParaRPr>
          </a:p>
          <a:p>
            <a:pPr algn="r">
              <a:lnSpc>
                <a:spcPts val="2160"/>
              </a:lnSpc>
            </a:pPr>
            <a:endParaRPr lang="en-US" sz="14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34" name="Subtitle 2"/>
          <p:cNvSpPr txBox="1"/>
          <p:nvPr/>
        </p:nvSpPr>
        <p:spPr>
          <a:xfrm>
            <a:off x="412435" y="1900007"/>
            <a:ext cx="2355654" cy="23972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9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TITLE HERE</a:t>
            </a:r>
            <a:endParaRPr lang="en-US" dirty="0">
              <a:solidFill>
                <a:schemeClr val="bg1"/>
              </a:solidFill>
              <a:latin typeface="Roboto Medium" panose="02000000000000000000" pitchFamily="2" charset="0"/>
              <a:ea typeface="Roboto Medium" panose="02000000000000000000" pitchFamily="2" charset="0"/>
            </a:endParaRPr>
          </a:p>
        </p:txBody>
      </p:sp>
      <p:sp>
        <p:nvSpPr>
          <p:cNvPr id="35" name="Text Placeholder 6"/>
          <p:cNvSpPr txBox="1"/>
          <p:nvPr/>
        </p:nvSpPr>
        <p:spPr>
          <a:xfrm>
            <a:off x="2436595" y="3789780"/>
            <a:ext cx="2752437" cy="829290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9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ts val="2160"/>
              </a:lnSpc>
              <a:buNone/>
            </a:pPr>
            <a:r>
              <a:rPr lang="en-US" altLang="ja-JP" sz="1400" dirty="0" err="1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Te</a:t>
            </a:r>
            <a:r>
              <a:rPr lang="en-US" altLang="ja-JP" sz="14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 </a:t>
            </a:r>
            <a:r>
              <a:rPr lang="en-US" altLang="ja-JP" sz="1400" dirty="0" err="1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mutat</a:t>
            </a:r>
            <a:r>
              <a:rPr lang="en-US" altLang="ja-JP" sz="14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 </a:t>
            </a:r>
            <a:r>
              <a:rPr lang="en-US" altLang="ja-JP" sz="1400" dirty="0" err="1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erroribus</a:t>
            </a:r>
            <a:r>
              <a:rPr lang="en-US" altLang="ja-JP" sz="14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 </a:t>
            </a:r>
            <a:r>
              <a:rPr lang="en-US" altLang="ja-JP" sz="1400" dirty="0" err="1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nec</a:t>
            </a:r>
            <a:r>
              <a:rPr lang="en-US" altLang="ja-JP" sz="14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, </a:t>
            </a:r>
            <a:r>
              <a:rPr lang="en-US" altLang="ja-JP" sz="1400" dirty="0" err="1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scripta</a:t>
            </a:r>
            <a:r>
              <a:rPr lang="en-US" altLang="ja-JP" sz="14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 </a:t>
            </a:r>
            <a:r>
              <a:rPr lang="en-US" altLang="ja-JP" sz="1400" dirty="0" err="1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accumsan</a:t>
            </a:r>
            <a:r>
              <a:rPr lang="en-US" altLang="ja-JP" sz="14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 </a:t>
            </a:r>
            <a:r>
              <a:rPr lang="en-US" altLang="ja-JP" sz="1400" dirty="0" err="1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voluptatum</a:t>
            </a:r>
            <a:r>
              <a:rPr lang="en-US" altLang="ja-JP" sz="14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 ad sed.</a:t>
            </a:r>
            <a:endParaRPr kumimoji="1" lang="ja-JP" altLang="en-US" sz="1400" dirty="0">
              <a:solidFill>
                <a:schemeClr val="bg1"/>
              </a:solidFill>
              <a:latin typeface="Roboto Light" panose="02000000000000000000" pitchFamily="2" charset="0"/>
            </a:endParaRPr>
          </a:p>
          <a:p>
            <a:pPr algn="r">
              <a:lnSpc>
                <a:spcPts val="2160"/>
              </a:lnSpc>
            </a:pPr>
            <a:endParaRPr lang="en-US" sz="14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36" name="Subtitle 2"/>
          <p:cNvSpPr txBox="1"/>
          <p:nvPr/>
        </p:nvSpPr>
        <p:spPr>
          <a:xfrm>
            <a:off x="2833378" y="3384956"/>
            <a:ext cx="2355654" cy="23972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9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TITLE HERE</a:t>
            </a:r>
            <a:endParaRPr lang="en-US" dirty="0">
              <a:solidFill>
                <a:schemeClr val="bg1"/>
              </a:solidFill>
              <a:latin typeface="Roboto Medium" panose="02000000000000000000" pitchFamily="2" charset="0"/>
              <a:ea typeface="Roboto Medium" panose="02000000000000000000" pitchFamily="2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875801" y="4811930"/>
            <a:ext cx="5356801" cy="12777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Lorem ipsum dolor sit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amet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, animal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conceptam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te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his,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legimus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inimicus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dissentiet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at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sed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, cum an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idque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possit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percipitur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.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Reque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accusamus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has cu.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Eam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ex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eros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utinam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,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ut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alii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saepe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dignissim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usu. </a:t>
            </a:r>
            <a:endParaRPr lang="en-US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Times New Roman" panose="02020703060505090304" pitchFamily="18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875801" y="3467100"/>
            <a:ext cx="5472268" cy="12777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Lorem ipsum dolor sit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amet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, animal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conceptam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te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his,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legimus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inimicus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dissentiet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at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sed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, cum an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idque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possit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percipitur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.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Reque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accusamus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has cu.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Eam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ex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eros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utinam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,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ut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alii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saepe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dignissim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usu. </a:t>
            </a:r>
            <a:endParaRPr lang="en-US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Times New Roman" panose="02020703060505090304" pitchFamily="18" charset="0"/>
            </a:endParaRPr>
          </a:p>
        </p:txBody>
      </p:sp>
      <p:sp>
        <p:nvSpPr>
          <p:cNvPr id="11" name="Subtitle 2"/>
          <p:cNvSpPr txBox="1"/>
          <p:nvPr/>
        </p:nvSpPr>
        <p:spPr>
          <a:xfrm>
            <a:off x="875801" y="3119483"/>
            <a:ext cx="2355654" cy="34761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9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b="1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TITLE HERE</a:t>
            </a:r>
            <a:endParaRPr lang="en-US" b="1" dirty="0">
              <a:solidFill>
                <a:schemeClr val="bg1"/>
              </a:solidFill>
              <a:latin typeface="Roboto Medium" panose="02000000000000000000" pitchFamily="2" charset="0"/>
              <a:ea typeface="Roboto Medium" panose="02000000000000000000" pitchFamily="2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18692" y="478169"/>
            <a:ext cx="522552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Giant Template</a:t>
            </a:r>
            <a:endParaRPr lang="en-US" sz="4800" dirty="0">
              <a:solidFill>
                <a:schemeClr val="bg1"/>
              </a:solidFill>
              <a:latin typeface="Roboto Medium" panose="02000000000000000000" pitchFamily="2" charset="0"/>
              <a:ea typeface="Roboto Medium" panose="02000000000000000000" pitchFamily="2" charset="0"/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>
            <a:off x="618692" y="1429208"/>
            <a:ext cx="4788039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图片占位符 3"/>
          <p:cNvPicPr>
            <a:picLocks noGrp="1" noChangeAspect="1"/>
          </p:cNvPicPr>
          <p:nvPr>
            <p:ph type="pic" sz="quarter" idx="13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650" r="26650"/>
          <a:stretch>
            <a:fillRect/>
          </a:stretch>
        </p:blipFill>
        <p:spPr/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4981" y="520036"/>
            <a:ext cx="3010586" cy="5817925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6403764" y="4850030"/>
            <a:ext cx="5356801" cy="12777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Lorem ipsum dolor sit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amet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, animal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conceptam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te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his,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legimus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inimicus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dissentiet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at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sed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, cum an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idque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possit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percipitur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.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Reque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accusamus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has cu.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Eam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ex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eros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utinam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,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ut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alii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saepe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dignissim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usu. </a:t>
            </a:r>
            <a:endParaRPr lang="en-US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Times New Roman" panose="02020703060505090304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403764" y="3505200"/>
            <a:ext cx="5472268" cy="12777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Lorem ipsum dolor sit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amet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, animal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conceptam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te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his,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legimus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inimicus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dissentiet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at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sed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, cum an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idque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possit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percipitur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.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Reque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accusamus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has cu.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Eam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ex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eros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utinam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,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ut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alii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saepe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dignissim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usu. </a:t>
            </a:r>
            <a:endParaRPr lang="en-US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Times New Roman" panose="02020703060505090304" pitchFamily="18" charset="0"/>
            </a:endParaRPr>
          </a:p>
        </p:txBody>
      </p:sp>
      <p:sp>
        <p:nvSpPr>
          <p:cNvPr id="8" name="Subtitle 2"/>
          <p:cNvSpPr txBox="1"/>
          <p:nvPr/>
        </p:nvSpPr>
        <p:spPr>
          <a:xfrm>
            <a:off x="6403764" y="3081381"/>
            <a:ext cx="2355654" cy="34761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9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b="1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TITLE HERE</a:t>
            </a:r>
            <a:endParaRPr lang="en-US" b="1" dirty="0">
              <a:solidFill>
                <a:schemeClr val="bg1"/>
              </a:solidFill>
              <a:latin typeface="Roboto Medium" panose="02000000000000000000" pitchFamily="2" charset="0"/>
              <a:ea typeface="Roboto Medium" panose="02000000000000000000" pitchFamily="2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403764" y="380512"/>
            <a:ext cx="522552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Giant Template</a:t>
            </a:r>
            <a:endParaRPr lang="en-US" sz="4800" dirty="0">
              <a:solidFill>
                <a:schemeClr val="bg1"/>
              </a:solidFill>
              <a:latin typeface="Roboto Medium" panose="02000000000000000000" pitchFamily="2" charset="0"/>
              <a:ea typeface="Roboto Medium" panose="02000000000000000000" pitchFamily="2" charset="0"/>
            </a:endParaRPr>
          </a:p>
        </p:txBody>
      </p:sp>
      <p:cxnSp>
        <p:nvCxnSpPr>
          <p:cNvPr id="10" name="Straight Connector 9"/>
          <p:cNvCxnSpPr/>
          <p:nvPr/>
        </p:nvCxnSpPr>
        <p:spPr>
          <a:xfrm>
            <a:off x="6403764" y="1331551"/>
            <a:ext cx="4788039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图片占位符 4"/>
          <p:cNvPicPr>
            <a:picLocks noGrp="1" noChangeAspect="1"/>
          </p:cNvPicPr>
          <p:nvPr>
            <p:ph type="pic" sz="quarter"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92" r="12392"/>
          <a:stretch>
            <a:fillRect/>
          </a:stretch>
        </p:blipFill>
        <p:spPr>
          <a:xfrm>
            <a:off x="1678674" y="1040604"/>
            <a:ext cx="2743200" cy="4776787"/>
          </a:xfr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494809" y="1970378"/>
            <a:ext cx="5211605" cy="4567873"/>
            <a:chOff x="911225" y="2298700"/>
            <a:chExt cx="11657013" cy="10217150"/>
          </a:xfrm>
        </p:grpSpPr>
        <p:sp>
          <p:nvSpPr>
            <p:cNvPr id="4" name="Freeform 20"/>
            <p:cNvSpPr/>
            <p:nvPr/>
          </p:nvSpPr>
          <p:spPr bwMode="auto">
            <a:xfrm>
              <a:off x="911225" y="2298700"/>
              <a:ext cx="11657013" cy="8513763"/>
            </a:xfrm>
            <a:custGeom>
              <a:avLst/>
              <a:gdLst>
                <a:gd name="T0" fmla="*/ 2352 w 2400"/>
                <a:gd name="T1" fmla="*/ 1760 h 1760"/>
                <a:gd name="T2" fmla="*/ 48 w 2400"/>
                <a:gd name="T3" fmla="*/ 1760 h 1760"/>
                <a:gd name="T4" fmla="*/ 0 w 2400"/>
                <a:gd name="T5" fmla="*/ 1712 h 1760"/>
                <a:gd name="T6" fmla="*/ 0 w 2400"/>
                <a:gd name="T7" fmla="*/ 48 h 1760"/>
                <a:gd name="T8" fmla="*/ 48 w 2400"/>
                <a:gd name="T9" fmla="*/ 0 h 1760"/>
                <a:gd name="T10" fmla="*/ 2352 w 2400"/>
                <a:gd name="T11" fmla="*/ 0 h 1760"/>
                <a:gd name="T12" fmla="*/ 2400 w 2400"/>
                <a:gd name="T13" fmla="*/ 48 h 1760"/>
                <a:gd name="T14" fmla="*/ 2400 w 2400"/>
                <a:gd name="T15" fmla="*/ 1712 h 1760"/>
                <a:gd name="T16" fmla="*/ 2352 w 2400"/>
                <a:gd name="T17" fmla="*/ 1760 h 1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00" h="1760">
                  <a:moveTo>
                    <a:pt x="2352" y="1760"/>
                  </a:moveTo>
                  <a:cubicBezTo>
                    <a:pt x="48" y="1760"/>
                    <a:pt x="48" y="1760"/>
                    <a:pt x="48" y="1760"/>
                  </a:cubicBezTo>
                  <a:cubicBezTo>
                    <a:pt x="22" y="1760"/>
                    <a:pt x="0" y="1738"/>
                    <a:pt x="0" y="1712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22"/>
                    <a:pt x="22" y="0"/>
                    <a:pt x="48" y="0"/>
                  </a:cubicBezTo>
                  <a:cubicBezTo>
                    <a:pt x="2352" y="0"/>
                    <a:pt x="2352" y="0"/>
                    <a:pt x="2352" y="0"/>
                  </a:cubicBezTo>
                  <a:cubicBezTo>
                    <a:pt x="2378" y="0"/>
                    <a:pt x="2400" y="22"/>
                    <a:pt x="2400" y="48"/>
                  </a:cubicBezTo>
                  <a:cubicBezTo>
                    <a:pt x="2400" y="1712"/>
                    <a:pt x="2400" y="1712"/>
                    <a:pt x="2400" y="1712"/>
                  </a:cubicBezTo>
                  <a:cubicBezTo>
                    <a:pt x="2400" y="1738"/>
                    <a:pt x="2378" y="1760"/>
                    <a:pt x="2352" y="1760"/>
                  </a:cubicBezTo>
                </a:path>
              </a:pathLst>
            </a:custGeom>
            <a:solidFill>
              <a:srgbClr val="151F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" name="Freeform 21"/>
            <p:cNvSpPr/>
            <p:nvPr/>
          </p:nvSpPr>
          <p:spPr bwMode="auto">
            <a:xfrm>
              <a:off x="911225" y="9690100"/>
              <a:ext cx="11657013" cy="1122363"/>
            </a:xfrm>
            <a:custGeom>
              <a:avLst/>
              <a:gdLst>
                <a:gd name="T0" fmla="*/ 2400 w 2400"/>
                <a:gd name="T1" fmla="*/ 0 h 232"/>
                <a:gd name="T2" fmla="*/ 2400 w 2400"/>
                <a:gd name="T3" fmla="*/ 184 h 232"/>
                <a:gd name="T4" fmla="*/ 2352 w 2400"/>
                <a:gd name="T5" fmla="*/ 232 h 232"/>
                <a:gd name="T6" fmla="*/ 48 w 2400"/>
                <a:gd name="T7" fmla="*/ 232 h 232"/>
                <a:gd name="T8" fmla="*/ 0 w 2400"/>
                <a:gd name="T9" fmla="*/ 184 h 232"/>
                <a:gd name="T10" fmla="*/ 0 w 2400"/>
                <a:gd name="T11" fmla="*/ 0 h 232"/>
                <a:gd name="T12" fmla="*/ 2400 w 2400"/>
                <a:gd name="T13" fmla="*/ 0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00" h="232">
                  <a:moveTo>
                    <a:pt x="2400" y="0"/>
                  </a:moveTo>
                  <a:cubicBezTo>
                    <a:pt x="2400" y="184"/>
                    <a:pt x="2400" y="184"/>
                    <a:pt x="2400" y="184"/>
                  </a:cubicBezTo>
                  <a:cubicBezTo>
                    <a:pt x="2400" y="210"/>
                    <a:pt x="2378" y="232"/>
                    <a:pt x="2352" y="232"/>
                  </a:cubicBezTo>
                  <a:cubicBezTo>
                    <a:pt x="48" y="232"/>
                    <a:pt x="48" y="232"/>
                    <a:pt x="48" y="232"/>
                  </a:cubicBezTo>
                  <a:cubicBezTo>
                    <a:pt x="22" y="232"/>
                    <a:pt x="0" y="210"/>
                    <a:pt x="0" y="18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400" y="0"/>
                    <a:pt x="2400" y="0"/>
                    <a:pt x="2400" y="0"/>
                  </a:cubicBezTo>
                </a:path>
              </a:pathLst>
            </a:custGeom>
            <a:solidFill>
              <a:srgbClr val="D3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" name="Oval 22"/>
            <p:cNvSpPr>
              <a:spLocks noChangeArrowheads="1"/>
            </p:cNvSpPr>
            <p:nvPr/>
          </p:nvSpPr>
          <p:spPr bwMode="auto">
            <a:xfrm>
              <a:off x="6273800" y="9786938"/>
              <a:ext cx="931863" cy="928688"/>
            </a:xfrm>
            <a:prstGeom prst="ellipse">
              <a:avLst/>
            </a:prstGeom>
            <a:solidFill>
              <a:srgbClr val="9E9E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" name="Oval 23"/>
            <p:cNvSpPr>
              <a:spLocks noChangeArrowheads="1"/>
            </p:cNvSpPr>
            <p:nvPr/>
          </p:nvSpPr>
          <p:spPr bwMode="auto">
            <a:xfrm>
              <a:off x="6389688" y="9902825"/>
              <a:ext cx="700088" cy="696913"/>
            </a:xfrm>
            <a:prstGeom prst="ellipse">
              <a:avLst/>
            </a:prstGeom>
            <a:solidFill>
              <a:srgbClr val="D3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" name="Rectangle 24"/>
            <p:cNvSpPr>
              <a:spLocks noChangeArrowheads="1"/>
            </p:cNvSpPr>
            <p:nvPr/>
          </p:nvSpPr>
          <p:spPr bwMode="auto">
            <a:xfrm>
              <a:off x="1300163" y="2646363"/>
              <a:ext cx="10879138" cy="6580188"/>
            </a:xfrm>
            <a:prstGeom prst="rect">
              <a:avLst/>
            </a:prstGeom>
            <a:solidFill>
              <a:srgbClr val="9E9E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" name="Rectangle 25"/>
            <p:cNvSpPr>
              <a:spLocks noChangeArrowheads="1"/>
            </p:cNvSpPr>
            <p:nvPr/>
          </p:nvSpPr>
          <p:spPr bwMode="auto">
            <a:xfrm>
              <a:off x="1300163" y="2646363"/>
              <a:ext cx="10879138" cy="6580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" name="Freeform 26"/>
            <p:cNvSpPr/>
            <p:nvPr/>
          </p:nvSpPr>
          <p:spPr bwMode="auto">
            <a:xfrm>
              <a:off x="5068888" y="10812463"/>
              <a:ext cx="3341688" cy="1316038"/>
            </a:xfrm>
            <a:custGeom>
              <a:avLst/>
              <a:gdLst>
                <a:gd name="T0" fmla="*/ 208 w 2105"/>
                <a:gd name="T1" fmla="*/ 0 h 829"/>
                <a:gd name="T2" fmla="*/ 0 w 2105"/>
                <a:gd name="T3" fmla="*/ 829 h 829"/>
                <a:gd name="T4" fmla="*/ 2105 w 2105"/>
                <a:gd name="T5" fmla="*/ 829 h 829"/>
                <a:gd name="T6" fmla="*/ 1897 w 2105"/>
                <a:gd name="T7" fmla="*/ 0 h 829"/>
                <a:gd name="T8" fmla="*/ 208 w 2105"/>
                <a:gd name="T9" fmla="*/ 0 h 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5" h="829">
                  <a:moveTo>
                    <a:pt x="208" y="0"/>
                  </a:moveTo>
                  <a:lnTo>
                    <a:pt x="0" y="829"/>
                  </a:lnTo>
                  <a:lnTo>
                    <a:pt x="2105" y="829"/>
                  </a:lnTo>
                  <a:lnTo>
                    <a:pt x="1897" y="0"/>
                  </a:lnTo>
                  <a:lnTo>
                    <a:pt x="208" y="0"/>
                  </a:lnTo>
                  <a:close/>
                </a:path>
              </a:pathLst>
            </a:custGeom>
            <a:solidFill>
              <a:srgbClr val="9E9E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" name="Freeform 27"/>
            <p:cNvSpPr/>
            <p:nvPr/>
          </p:nvSpPr>
          <p:spPr bwMode="auto">
            <a:xfrm>
              <a:off x="6738938" y="10812463"/>
              <a:ext cx="1671638" cy="1316038"/>
            </a:xfrm>
            <a:custGeom>
              <a:avLst/>
              <a:gdLst>
                <a:gd name="T0" fmla="*/ 1053 w 1053"/>
                <a:gd name="T1" fmla="*/ 829 h 829"/>
                <a:gd name="T2" fmla="*/ 0 w 1053"/>
                <a:gd name="T3" fmla="*/ 829 h 829"/>
                <a:gd name="T4" fmla="*/ 845 w 1053"/>
                <a:gd name="T5" fmla="*/ 0 h 829"/>
                <a:gd name="T6" fmla="*/ 1053 w 1053"/>
                <a:gd name="T7" fmla="*/ 829 h 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53" h="829">
                  <a:moveTo>
                    <a:pt x="1053" y="829"/>
                  </a:moveTo>
                  <a:lnTo>
                    <a:pt x="0" y="829"/>
                  </a:lnTo>
                  <a:lnTo>
                    <a:pt x="845" y="0"/>
                  </a:lnTo>
                  <a:lnTo>
                    <a:pt x="1053" y="829"/>
                  </a:lnTo>
                  <a:close/>
                </a:path>
              </a:pathLst>
            </a:custGeom>
            <a:solidFill>
              <a:srgbClr val="D3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" name="Freeform 28"/>
            <p:cNvSpPr/>
            <p:nvPr/>
          </p:nvSpPr>
          <p:spPr bwMode="auto">
            <a:xfrm>
              <a:off x="4408488" y="12128500"/>
              <a:ext cx="4662488" cy="387350"/>
            </a:xfrm>
            <a:custGeom>
              <a:avLst/>
              <a:gdLst>
                <a:gd name="T0" fmla="*/ 938 w 960"/>
                <a:gd name="T1" fmla="*/ 80 h 80"/>
                <a:gd name="T2" fmla="*/ 22 w 960"/>
                <a:gd name="T3" fmla="*/ 80 h 80"/>
                <a:gd name="T4" fmla="*/ 0 w 960"/>
                <a:gd name="T5" fmla="*/ 58 h 80"/>
                <a:gd name="T6" fmla="*/ 0 w 960"/>
                <a:gd name="T7" fmla="*/ 22 h 80"/>
                <a:gd name="T8" fmla="*/ 22 w 960"/>
                <a:gd name="T9" fmla="*/ 0 h 80"/>
                <a:gd name="T10" fmla="*/ 938 w 960"/>
                <a:gd name="T11" fmla="*/ 0 h 80"/>
                <a:gd name="T12" fmla="*/ 960 w 960"/>
                <a:gd name="T13" fmla="*/ 22 h 80"/>
                <a:gd name="T14" fmla="*/ 960 w 960"/>
                <a:gd name="T15" fmla="*/ 58 h 80"/>
                <a:gd name="T16" fmla="*/ 938 w 960"/>
                <a:gd name="T17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60" h="80">
                  <a:moveTo>
                    <a:pt x="938" y="80"/>
                  </a:moveTo>
                  <a:cubicBezTo>
                    <a:pt x="22" y="80"/>
                    <a:pt x="22" y="80"/>
                    <a:pt x="22" y="80"/>
                  </a:cubicBezTo>
                  <a:cubicBezTo>
                    <a:pt x="10" y="80"/>
                    <a:pt x="0" y="70"/>
                    <a:pt x="0" y="58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10"/>
                    <a:pt x="10" y="0"/>
                    <a:pt x="22" y="0"/>
                  </a:cubicBezTo>
                  <a:cubicBezTo>
                    <a:pt x="938" y="0"/>
                    <a:pt x="938" y="0"/>
                    <a:pt x="938" y="0"/>
                  </a:cubicBezTo>
                  <a:cubicBezTo>
                    <a:pt x="950" y="0"/>
                    <a:pt x="960" y="10"/>
                    <a:pt x="960" y="22"/>
                  </a:cubicBezTo>
                  <a:cubicBezTo>
                    <a:pt x="960" y="58"/>
                    <a:pt x="960" y="58"/>
                    <a:pt x="960" y="58"/>
                  </a:cubicBezTo>
                  <a:cubicBezTo>
                    <a:pt x="960" y="70"/>
                    <a:pt x="950" y="80"/>
                    <a:pt x="938" y="80"/>
                  </a:cubicBezTo>
                  <a:close/>
                </a:path>
              </a:pathLst>
            </a:custGeom>
            <a:solidFill>
              <a:srgbClr val="D3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" name="Freeform 29"/>
            <p:cNvSpPr/>
            <p:nvPr/>
          </p:nvSpPr>
          <p:spPr bwMode="auto">
            <a:xfrm>
              <a:off x="6738938" y="2298700"/>
              <a:ext cx="5829300" cy="7391400"/>
            </a:xfrm>
            <a:custGeom>
              <a:avLst/>
              <a:gdLst>
                <a:gd name="T0" fmla="*/ 1150 w 1200"/>
                <a:gd name="T1" fmla="*/ 0 h 1528"/>
                <a:gd name="T2" fmla="*/ 404 w 1200"/>
                <a:gd name="T3" fmla="*/ 0 h 1528"/>
                <a:gd name="T4" fmla="*/ 385 w 1200"/>
                <a:gd name="T5" fmla="*/ 72 h 1528"/>
                <a:gd name="T6" fmla="*/ 1120 w 1200"/>
                <a:gd name="T7" fmla="*/ 72 h 1528"/>
                <a:gd name="T8" fmla="*/ 1120 w 1200"/>
                <a:gd name="T9" fmla="*/ 1432 h 1528"/>
                <a:gd name="T10" fmla="*/ 25 w 1200"/>
                <a:gd name="T11" fmla="*/ 1432 h 1528"/>
                <a:gd name="T12" fmla="*/ 0 w 1200"/>
                <a:gd name="T13" fmla="*/ 1528 h 1528"/>
                <a:gd name="T14" fmla="*/ 1200 w 1200"/>
                <a:gd name="T15" fmla="*/ 1528 h 1528"/>
                <a:gd name="T16" fmla="*/ 1200 w 1200"/>
                <a:gd name="T17" fmla="*/ 48 h 1528"/>
                <a:gd name="T18" fmla="*/ 1200 w 1200"/>
                <a:gd name="T19" fmla="*/ 48 h 1528"/>
                <a:gd name="T20" fmla="*/ 1150 w 1200"/>
                <a:gd name="T21" fmla="*/ 0 h 1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00" h="1528">
                  <a:moveTo>
                    <a:pt x="1150" y="0"/>
                  </a:moveTo>
                  <a:cubicBezTo>
                    <a:pt x="404" y="0"/>
                    <a:pt x="404" y="0"/>
                    <a:pt x="404" y="0"/>
                  </a:cubicBezTo>
                  <a:cubicBezTo>
                    <a:pt x="385" y="72"/>
                    <a:pt x="385" y="72"/>
                    <a:pt x="385" y="72"/>
                  </a:cubicBezTo>
                  <a:cubicBezTo>
                    <a:pt x="1120" y="72"/>
                    <a:pt x="1120" y="72"/>
                    <a:pt x="1120" y="72"/>
                  </a:cubicBezTo>
                  <a:cubicBezTo>
                    <a:pt x="1120" y="1432"/>
                    <a:pt x="1120" y="1432"/>
                    <a:pt x="1120" y="1432"/>
                  </a:cubicBezTo>
                  <a:cubicBezTo>
                    <a:pt x="25" y="1432"/>
                    <a:pt x="25" y="1432"/>
                    <a:pt x="25" y="1432"/>
                  </a:cubicBezTo>
                  <a:cubicBezTo>
                    <a:pt x="0" y="1528"/>
                    <a:pt x="0" y="1528"/>
                    <a:pt x="0" y="1528"/>
                  </a:cubicBezTo>
                  <a:cubicBezTo>
                    <a:pt x="1200" y="1528"/>
                    <a:pt x="1200" y="1528"/>
                    <a:pt x="1200" y="1528"/>
                  </a:cubicBezTo>
                  <a:cubicBezTo>
                    <a:pt x="1200" y="48"/>
                    <a:pt x="1200" y="48"/>
                    <a:pt x="1200" y="48"/>
                  </a:cubicBezTo>
                  <a:cubicBezTo>
                    <a:pt x="1200" y="48"/>
                    <a:pt x="1200" y="48"/>
                    <a:pt x="1200" y="48"/>
                  </a:cubicBezTo>
                  <a:cubicBezTo>
                    <a:pt x="1200" y="22"/>
                    <a:pt x="1178" y="0"/>
                    <a:pt x="1150" y="0"/>
                  </a:cubicBezTo>
                </a:path>
              </a:pathLst>
            </a:custGeom>
            <a:solidFill>
              <a:srgbClr val="34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4" name="Freeform 30"/>
            <p:cNvSpPr/>
            <p:nvPr/>
          </p:nvSpPr>
          <p:spPr bwMode="auto">
            <a:xfrm>
              <a:off x="6861175" y="2646363"/>
              <a:ext cx="5318125" cy="6580188"/>
            </a:xfrm>
            <a:custGeom>
              <a:avLst/>
              <a:gdLst>
                <a:gd name="T0" fmla="*/ 3350 w 3350"/>
                <a:gd name="T1" fmla="*/ 0 h 4145"/>
                <a:gd name="T2" fmla="*/ 1101 w 3350"/>
                <a:gd name="T3" fmla="*/ 0 h 4145"/>
                <a:gd name="T4" fmla="*/ 0 w 3350"/>
                <a:gd name="T5" fmla="*/ 4145 h 4145"/>
                <a:gd name="T6" fmla="*/ 3350 w 3350"/>
                <a:gd name="T7" fmla="*/ 4145 h 4145"/>
                <a:gd name="T8" fmla="*/ 3350 w 3350"/>
                <a:gd name="T9" fmla="*/ 0 h 4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50" h="4145">
                  <a:moveTo>
                    <a:pt x="3350" y="0"/>
                  </a:moveTo>
                  <a:lnTo>
                    <a:pt x="1101" y="0"/>
                  </a:lnTo>
                  <a:lnTo>
                    <a:pt x="0" y="4145"/>
                  </a:lnTo>
                  <a:lnTo>
                    <a:pt x="3350" y="4145"/>
                  </a:lnTo>
                  <a:lnTo>
                    <a:pt x="3350" y="0"/>
                  </a:lnTo>
                  <a:close/>
                </a:path>
              </a:pathLst>
            </a:custGeom>
            <a:solidFill>
              <a:srgbClr val="A7A7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5" name="Freeform 31"/>
            <p:cNvSpPr/>
            <p:nvPr/>
          </p:nvSpPr>
          <p:spPr bwMode="auto">
            <a:xfrm>
              <a:off x="6861175" y="2646363"/>
              <a:ext cx="5318125" cy="6580188"/>
            </a:xfrm>
            <a:custGeom>
              <a:avLst/>
              <a:gdLst>
                <a:gd name="T0" fmla="*/ 3350 w 3350"/>
                <a:gd name="T1" fmla="*/ 0 h 4145"/>
                <a:gd name="T2" fmla="*/ 1101 w 3350"/>
                <a:gd name="T3" fmla="*/ 0 h 4145"/>
                <a:gd name="T4" fmla="*/ 0 w 3350"/>
                <a:gd name="T5" fmla="*/ 4145 h 4145"/>
                <a:gd name="T6" fmla="*/ 3350 w 3350"/>
                <a:gd name="T7" fmla="*/ 4145 h 4145"/>
                <a:gd name="T8" fmla="*/ 3350 w 3350"/>
                <a:gd name="T9" fmla="*/ 0 h 4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50" h="4145">
                  <a:moveTo>
                    <a:pt x="3350" y="0"/>
                  </a:moveTo>
                  <a:lnTo>
                    <a:pt x="1101" y="0"/>
                  </a:lnTo>
                  <a:lnTo>
                    <a:pt x="0" y="4145"/>
                  </a:lnTo>
                  <a:lnTo>
                    <a:pt x="3350" y="4145"/>
                  </a:lnTo>
                  <a:lnTo>
                    <a:pt x="335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2" name="TextBox 21"/>
          <p:cNvSpPr txBox="1"/>
          <p:nvPr/>
        </p:nvSpPr>
        <p:spPr>
          <a:xfrm>
            <a:off x="3483237" y="289603"/>
            <a:ext cx="522552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Giant Template</a:t>
            </a:r>
            <a:endParaRPr lang="en-US" sz="4800" dirty="0">
              <a:solidFill>
                <a:schemeClr val="bg1"/>
              </a:solidFill>
              <a:latin typeface="Roboto Medium" panose="02000000000000000000" pitchFamily="2" charset="0"/>
              <a:ea typeface="Roboto Medium" panose="02000000000000000000" pitchFamily="2" charset="0"/>
            </a:endParaRPr>
          </a:p>
        </p:txBody>
      </p:sp>
      <p:cxnSp>
        <p:nvCxnSpPr>
          <p:cNvPr id="23" name="Straight Connector 22"/>
          <p:cNvCxnSpPr/>
          <p:nvPr/>
        </p:nvCxnSpPr>
        <p:spPr>
          <a:xfrm>
            <a:off x="3701981" y="1120600"/>
            <a:ext cx="4788039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4" name="Graphic 23" descr="Network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9912" y="3289113"/>
            <a:ext cx="697800" cy="697800"/>
          </a:xfrm>
          <a:prstGeom prst="rect">
            <a:avLst/>
          </a:prstGeom>
        </p:spPr>
      </p:pic>
      <p:pic>
        <p:nvPicPr>
          <p:cNvPr id="27" name="Graphic 26" descr="Magnifying glas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9912" y="5082707"/>
            <a:ext cx="697800" cy="697800"/>
          </a:xfrm>
          <a:prstGeom prst="rect">
            <a:avLst/>
          </a:prstGeom>
        </p:spPr>
      </p:pic>
      <p:pic>
        <p:nvPicPr>
          <p:cNvPr id="28" name="Graphic 27" descr="Puzzle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9912" y="2317346"/>
            <a:ext cx="697800" cy="697800"/>
          </a:xfrm>
          <a:prstGeom prst="rect">
            <a:avLst/>
          </a:prstGeom>
        </p:spPr>
      </p:pic>
      <p:pic>
        <p:nvPicPr>
          <p:cNvPr id="29" name="Graphic 28" descr="Money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9912" y="4260880"/>
            <a:ext cx="697800" cy="697800"/>
          </a:xfrm>
          <a:prstGeom prst="rect">
            <a:avLst/>
          </a:prstGeom>
        </p:spPr>
      </p:pic>
      <p:sp>
        <p:nvSpPr>
          <p:cNvPr id="30" name="Rectangle 29"/>
          <p:cNvSpPr/>
          <p:nvPr/>
        </p:nvSpPr>
        <p:spPr>
          <a:xfrm>
            <a:off x="6096000" y="2317346"/>
            <a:ext cx="4330613" cy="6850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07000"/>
              </a:lnSpc>
              <a:spcAft>
                <a:spcPts val="800"/>
              </a:spcAft>
            </a:pP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Lorem ipsum dolor sit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amet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, animal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conceptam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te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his,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legimus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inimicus</a:t>
            </a:r>
            <a:endParaRPr lang="en-US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Times New Roman" panose="02020703060505090304" pitchFamily="18" charset="0"/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6096000" y="3333200"/>
            <a:ext cx="4330613" cy="6850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07000"/>
              </a:lnSpc>
              <a:spcAft>
                <a:spcPts val="800"/>
              </a:spcAft>
            </a:pP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Lorem ipsum dolor sit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amet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, animal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conceptam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te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his,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legimus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inimicus</a:t>
            </a:r>
            <a:endParaRPr lang="en-US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Times New Roman" panose="02020703060505090304" pitchFamily="18" charset="0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6096000" y="4280320"/>
            <a:ext cx="4330613" cy="6850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07000"/>
              </a:lnSpc>
              <a:spcAft>
                <a:spcPts val="800"/>
              </a:spcAft>
            </a:pP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Lorem ipsum dolor sit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amet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, animal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conceptam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te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his,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legimus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inimicus</a:t>
            </a:r>
            <a:endParaRPr lang="en-US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Times New Roman" panose="02020703060505090304" pitchFamily="18" charset="0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6096000" y="5296174"/>
            <a:ext cx="4330613" cy="6850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07000"/>
              </a:lnSpc>
              <a:spcAft>
                <a:spcPts val="800"/>
              </a:spcAft>
            </a:pP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Lorem ipsum dolor sit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amet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, animal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conceptam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te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his,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legimus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inimicus</a:t>
            </a:r>
            <a:endParaRPr lang="en-US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Times New Roman" panose="02020703060505090304" pitchFamily="18" charset="0"/>
            </a:endParaRPr>
          </a:p>
        </p:txBody>
      </p:sp>
      <p:pic>
        <p:nvPicPr>
          <p:cNvPr id="17" name="图片占位符 16"/>
          <p:cNvPicPr>
            <a:picLocks noGrp="1" noChangeAspect="1"/>
          </p:cNvPicPr>
          <p:nvPr>
            <p:ph type="pic" sz="quarter" idx="13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61" r="4461"/>
          <a:stretch>
            <a:fillRect/>
          </a:stretch>
        </p:blipFill>
        <p:spPr/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045697" y="2489982"/>
            <a:ext cx="978642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0" dirty="0">
                <a:solidFill>
                  <a:schemeClr val="bg1"/>
                </a:solidFill>
                <a:latin typeface="Britannic Bold" panose="020B0903060703020204" pitchFamily="34" charset="0"/>
              </a:rPr>
              <a:t>THANKS</a:t>
            </a:r>
            <a:endParaRPr lang="zh-CN" altLang="en-US" sz="8000" dirty="0">
              <a:solidFill>
                <a:schemeClr val="bg1"/>
              </a:solidFill>
              <a:latin typeface="Britannic Bold" panose="020B0903060703020204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C17CB2"/>
            </a:gs>
            <a:gs pos="46000">
              <a:srgbClr val="EB79AA"/>
            </a:gs>
            <a:gs pos="100000">
              <a:srgbClr val="41387A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占位符 3"/>
          <p:cNvPicPr>
            <a:picLocks noGrp="1" noChangeAspect="1"/>
          </p:cNvPicPr>
          <p:nvPr>
            <p:ph type="pic" sz="quarter" idx="13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6" b="7816"/>
          <a:stretch>
            <a:fillRect/>
          </a:stretch>
        </p:blipFill>
        <p:spPr/>
      </p:pic>
      <p:sp>
        <p:nvSpPr>
          <p:cNvPr id="59" name="Freeform 22"/>
          <p:cNvSpPr/>
          <p:nvPr/>
        </p:nvSpPr>
        <p:spPr bwMode="auto">
          <a:xfrm>
            <a:off x="0" y="4357687"/>
            <a:ext cx="12192000" cy="2371725"/>
          </a:xfrm>
          <a:custGeom>
            <a:avLst/>
            <a:gdLst>
              <a:gd name="T0" fmla="*/ 0 w 3283"/>
              <a:gd name="T1" fmla="*/ 348 h 725"/>
              <a:gd name="T2" fmla="*/ 1059 w 3283"/>
              <a:gd name="T3" fmla="*/ 58 h 725"/>
              <a:gd name="T4" fmla="*/ 1698 w 3283"/>
              <a:gd name="T5" fmla="*/ 56 h 725"/>
              <a:gd name="T6" fmla="*/ 2268 w 3283"/>
              <a:gd name="T7" fmla="*/ 209 h 725"/>
              <a:gd name="T8" fmla="*/ 2940 w 3283"/>
              <a:gd name="T9" fmla="*/ 182 h 725"/>
              <a:gd name="T10" fmla="*/ 3283 w 3283"/>
              <a:gd name="T11" fmla="*/ 60 h 725"/>
              <a:gd name="T12" fmla="*/ 3283 w 3283"/>
              <a:gd name="T13" fmla="*/ 725 h 725"/>
              <a:gd name="T14" fmla="*/ 0 w 3283"/>
              <a:gd name="T15" fmla="*/ 725 h 725"/>
              <a:gd name="T16" fmla="*/ 0 w 3283"/>
              <a:gd name="T17" fmla="*/ 348 h 7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283" h="725">
                <a:moveTo>
                  <a:pt x="0" y="348"/>
                </a:moveTo>
                <a:cubicBezTo>
                  <a:pt x="1059" y="58"/>
                  <a:pt x="1059" y="58"/>
                  <a:pt x="1059" y="58"/>
                </a:cubicBezTo>
                <a:cubicBezTo>
                  <a:pt x="1268" y="1"/>
                  <a:pt x="1489" y="0"/>
                  <a:pt x="1698" y="56"/>
                </a:cubicBezTo>
                <a:cubicBezTo>
                  <a:pt x="2268" y="209"/>
                  <a:pt x="2268" y="209"/>
                  <a:pt x="2268" y="209"/>
                </a:cubicBezTo>
                <a:cubicBezTo>
                  <a:pt x="2490" y="268"/>
                  <a:pt x="2724" y="259"/>
                  <a:pt x="2940" y="182"/>
                </a:cubicBezTo>
                <a:cubicBezTo>
                  <a:pt x="3283" y="60"/>
                  <a:pt x="3283" y="60"/>
                  <a:pt x="3283" y="60"/>
                </a:cubicBezTo>
                <a:cubicBezTo>
                  <a:pt x="3283" y="725"/>
                  <a:pt x="3283" y="725"/>
                  <a:pt x="3283" y="725"/>
                </a:cubicBezTo>
                <a:cubicBezTo>
                  <a:pt x="0" y="725"/>
                  <a:pt x="0" y="725"/>
                  <a:pt x="0" y="725"/>
                </a:cubicBezTo>
                <a:lnTo>
                  <a:pt x="0" y="34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9" name="Freeform 22"/>
          <p:cNvSpPr/>
          <p:nvPr/>
        </p:nvSpPr>
        <p:spPr bwMode="auto">
          <a:xfrm>
            <a:off x="0" y="4486275"/>
            <a:ext cx="12192000" cy="2371725"/>
          </a:xfrm>
          <a:custGeom>
            <a:avLst/>
            <a:gdLst>
              <a:gd name="T0" fmla="*/ 0 w 3283"/>
              <a:gd name="T1" fmla="*/ 348 h 725"/>
              <a:gd name="T2" fmla="*/ 1059 w 3283"/>
              <a:gd name="T3" fmla="*/ 58 h 725"/>
              <a:gd name="T4" fmla="*/ 1698 w 3283"/>
              <a:gd name="T5" fmla="*/ 56 h 725"/>
              <a:gd name="T6" fmla="*/ 2268 w 3283"/>
              <a:gd name="T7" fmla="*/ 209 h 725"/>
              <a:gd name="T8" fmla="*/ 2940 w 3283"/>
              <a:gd name="T9" fmla="*/ 182 h 725"/>
              <a:gd name="T10" fmla="*/ 3283 w 3283"/>
              <a:gd name="T11" fmla="*/ 60 h 725"/>
              <a:gd name="T12" fmla="*/ 3283 w 3283"/>
              <a:gd name="T13" fmla="*/ 725 h 725"/>
              <a:gd name="T14" fmla="*/ 0 w 3283"/>
              <a:gd name="T15" fmla="*/ 725 h 725"/>
              <a:gd name="T16" fmla="*/ 0 w 3283"/>
              <a:gd name="T17" fmla="*/ 348 h 7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283" h="725">
                <a:moveTo>
                  <a:pt x="0" y="348"/>
                </a:moveTo>
                <a:cubicBezTo>
                  <a:pt x="1059" y="58"/>
                  <a:pt x="1059" y="58"/>
                  <a:pt x="1059" y="58"/>
                </a:cubicBezTo>
                <a:cubicBezTo>
                  <a:pt x="1268" y="1"/>
                  <a:pt x="1489" y="0"/>
                  <a:pt x="1698" y="56"/>
                </a:cubicBezTo>
                <a:cubicBezTo>
                  <a:pt x="2268" y="209"/>
                  <a:pt x="2268" y="209"/>
                  <a:pt x="2268" y="209"/>
                </a:cubicBezTo>
                <a:cubicBezTo>
                  <a:pt x="2490" y="268"/>
                  <a:pt x="2724" y="259"/>
                  <a:pt x="2940" y="182"/>
                </a:cubicBezTo>
                <a:cubicBezTo>
                  <a:pt x="3283" y="60"/>
                  <a:pt x="3283" y="60"/>
                  <a:pt x="3283" y="60"/>
                </a:cubicBezTo>
                <a:cubicBezTo>
                  <a:pt x="3283" y="725"/>
                  <a:pt x="3283" y="725"/>
                  <a:pt x="3283" y="725"/>
                </a:cubicBezTo>
                <a:cubicBezTo>
                  <a:pt x="0" y="725"/>
                  <a:pt x="0" y="725"/>
                  <a:pt x="0" y="725"/>
                </a:cubicBezTo>
                <a:lnTo>
                  <a:pt x="0" y="348"/>
                </a:lnTo>
                <a:close/>
              </a:path>
            </a:pathLst>
          </a:custGeom>
          <a:solidFill>
            <a:srgbClr val="06020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45" name="Rectangle 44"/>
          <p:cNvSpPr/>
          <p:nvPr/>
        </p:nvSpPr>
        <p:spPr>
          <a:xfrm>
            <a:off x="421264" y="5715032"/>
            <a:ext cx="4109173" cy="10143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sz="1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Lorem ipsum dolor sit </a:t>
            </a:r>
            <a:r>
              <a:rPr lang="en-US" sz="1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amet</a:t>
            </a:r>
            <a:r>
              <a:rPr lang="en-US" sz="1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, animal </a:t>
            </a:r>
            <a:r>
              <a:rPr lang="en-US" sz="1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conceptam</a:t>
            </a:r>
            <a:r>
              <a:rPr lang="en-US" sz="1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te</a:t>
            </a:r>
            <a:r>
              <a:rPr lang="en-US" sz="1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his, </a:t>
            </a:r>
            <a:r>
              <a:rPr lang="en-US" sz="1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legimus</a:t>
            </a:r>
            <a:r>
              <a:rPr lang="en-US" sz="1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inimicus</a:t>
            </a:r>
            <a:r>
              <a:rPr lang="en-US" sz="1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dissentiet</a:t>
            </a:r>
            <a:r>
              <a:rPr lang="en-US" sz="1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at </a:t>
            </a:r>
            <a:r>
              <a:rPr lang="en-US" sz="1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sed</a:t>
            </a:r>
            <a:r>
              <a:rPr lang="en-US" sz="1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, cum an </a:t>
            </a:r>
            <a:r>
              <a:rPr lang="en-US" sz="1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idque</a:t>
            </a:r>
            <a:r>
              <a:rPr lang="en-US" sz="1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possit</a:t>
            </a:r>
            <a:r>
              <a:rPr lang="en-US" sz="1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percipitur</a:t>
            </a:r>
            <a:r>
              <a:rPr lang="en-US" sz="1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. </a:t>
            </a:r>
            <a:r>
              <a:rPr lang="en-US" sz="1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Reque</a:t>
            </a:r>
            <a:r>
              <a:rPr lang="en-US" sz="1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accusamus</a:t>
            </a:r>
            <a:r>
              <a:rPr lang="en-US" sz="1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has cu. </a:t>
            </a:r>
            <a:endParaRPr lang="en-US" sz="14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Times New Roman" panose="02020703060505090304" pitchFamily="18" charset="0"/>
            </a:endParaRPr>
          </a:p>
        </p:txBody>
      </p:sp>
      <p:pic>
        <p:nvPicPr>
          <p:cNvPr id="58" name="Graphic 57" descr="Puzzle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8037" y="5672137"/>
            <a:ext cx="914400" cy="91440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7735145" y="1596588"/>
            <a:ext cx="3891118" cy="18705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Lorem ipsum dolor sit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amet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, animal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conceptam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te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his,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legimus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inimicus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dissentiet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at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sed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, cum an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idque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possit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percipitur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.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Reque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accusamus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has cu.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Eam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ex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eros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utinam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,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ut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alii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saepe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dignissim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usu. </a:t>
            </a:r>
            <a:endParaRPr lang="en-US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Times New Roman" panose="0202070306050509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695711" y="5543549"/>
            <a:ext cx="5225526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en-US" sz="4800" dirty="0">
                <a:solidFill>
                  <a:srgbClr val="FFFFFF"/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Giant Template</a:t>
            </a:r>
            <a:endParaRPr lang="en-US" sz="4800" dirty="0">
              <a:solidFill>
                <a:srgbClr val="FFFFFF"/>
              </a:solidFill>
              <a:latin typeface="Roboto Medium" panose="02000000000000000000" pitchFamily="2" charset="0"/>
              <a:ea typeface="Roboto Medium" panose="02000000000000000000" pitchFamily="2" charset="0"/>
            </a:endParaRPr>
          </a:p>
        </p:txBody>
      </p:sp>
      <p:cxnSp>
        <p:nvCxnSpPr>
          <p:cNvPr id="9" name="Straight Connector 8"/>
          <p:cNvCxnSpPr/>
          <p:nvPr/>
        </p:nvCxnSpPr>
        <p:spPr>
          <a:xfrm>
            <a:off x="7509164" y="6494588"/>
            <a:ext cx="4412073" cy="0"/>
          </a:xfrm>
          <a:prstGeom prst="line">
            <a:avLst/>
          </a:prstGeom>
          <a:ln w="3810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"/>
          <p:cNvSpPr txBox="1"/>
          <p:nvPr/>
        </p:nvSpPr>
        <p:spPr>
          <a:xfrm>
            <a:off x="6811333" y="180109"/>
            <a:ext cx="522552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4800" dirty="0">
                <a:solidFill>
                  <a:srgbClr val="747F83"/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Giant Template</a:t>
            </a:r>
            <a:endParaRPr lang="en-US" sz="4800" dirty="0">
              <a:solidFill>
                <a:srgbClr val="747F83"/>
              </a:solidFill>
              <a:latin typeface="Roboto Medium" panose="02000000000000000000" pitchFamily="2" charset="0"/>
              <a:ea typeface="Roboto Medium" panose="02000000000000000000" pitchFamily="2" charset="0"/>
            </a:endParaRPr>
          </a:p>
        </p:txBody>
      </p:sp>
      <p:cxnSp>
        <p:nvCxnSpPr>
          <p:cNvPr id="3" name="Straight Connector 4"/>
          <p:cNvCxnSpPr/>
          <p:nvPr/>
        </p:nvCxnSpPr>
        <p:spPr>
          <a:xfrm>
            <a:off x="7758545" y="1131148"/>
            <a:ext cx="4278314" cy="0"/>
          </a:xfrm>
          <a:prstGeom prst="line">
            <a:avLst/>
          </a:prstGeom>
          <a:ln w="38100">
            <a:solidFill>
              <a:srgbClr val="747F8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ctangle 7"/>
          <p:cNvSpPr/>
          <p:nvPr/>
        </p:nvSpPr>
        <p:spPr>
          <a:xfrm>
            <a:off x="582189" y="4572087"/>
            <a:ext cx="5195157" cy="1973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07000"/>
              </a:lnSpc>
              <a:spcAft>
                <a:spcPts val="800"/>
              </a:spcAft>
              <a:buFont typeface="Arial" panose="020B060402020209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Lorem ipsum dolor sit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amet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, animal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conceptam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te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his,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legimus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inimicus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dissentiet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at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sed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, cum an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idque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possit</a:t>
            </a:r>
            <a:endParaRPr lang="en-US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Times New Roman" panose="02020703060505090304" pitchFamily="18" charset="0"/>
            </a:endParaRPr>
          </a:p>
          <a:p>
            <a:pPr marL="285750" indent="-285750" algn="just">
              <a:lnSpc>
                <a:spcPct val="107000"/>
              </a:lnSpc>
              <a:spcAft>
                <a:spcPts val="800"/>
              </a:spcAft>
              <a:buFont typeface="Arial" panose="020B060402020209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Lorem ipsum dolor sit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amet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, animal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conceptam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te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his,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legimus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inimicus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dissentiet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at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sed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, cum an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idque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possit</a:t>
            </a:r>
            <a:endParaRPr lang="en-US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Times New Roman" panose="02020703060505090304" pitchFamily="18" charset="0"/>
            </a:endParaRPr>
          </a:p>
        </p:txBody>
      </p:sp>
      <p:sp>
        <p:nvSpPr>
          <p:cNvPr id="5" name="Rectangle 8"/>
          <p:cNvSpPr/>
          <p:nvPr/>
        </p:nvSpPr>
        <p:spPr>
          <a:xfrm>
            <a:off x="6913717" y="4572087"/>
            <a:ext cx="4876502" cy="1956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Lorem ipsum dolor sit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amet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, animal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conceptam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te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his,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legimus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inimicus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dissentiet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at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sed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, cum an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idque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possit</a:t>
            </a:r>
            <a:endParaRPr lang="en-US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Times New Roman" panose="0202070306050509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Lorem ipsum dolor sit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amet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, animal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conceptam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te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his,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legimus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inimicus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dissentiet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at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sed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, cum an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idque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possit</a:t>
            </a:r>
            <a:endParaRPr lang="en-US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Times New Roman" panose="02020703060505090304" pitchFamily="18" charset="0"/>
            </a:endParaRPr>
          </a:p>
        </p:txBody>
      </p:sp>
      <p:pic>
        <p:nvPicPr>
          <p:cNvPr id="6" name="Graphic 9" descr="Bullseye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171" y="4572087"/>
            <a:ext cx="546225" cy="546225"/>
          </a:xfrm>
          <a:prstGeom prst="rect">
            <a:avLst/>
          </a:prstGeom>
        </p:spPr>
      </p:pic>
      <p:pic>
        <p:nvPicPr>
          <p:cNvPr id="7" name="Graphic 10" descr="Gauge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460" y="5425642"/>
            <a:ext cx="546225" cy="546225"/>
          </a:xfrm>
          <a:prstGeom prst="rect">
            <a:avLst/>
          </a:prstGeom>
        </p:spPr>
      </p:pic>
      <p:pic>
        <p:nvPicPr>
          <p:cNvPr id="8" name="Graphic 11" descr="Magnifying glass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7969" y="4626407"/>
            <a:ext cx="546225" cy="546225"/>
          </a:xfrm>
          <a:prstGeom prst="rect">
            <a:avLst/>
          </a:prstGeom>
        </p:spPr>
      </p:pic>
      <p:pic>
        <p:nvPicPr>
          <p:cNvPr id="9" name="Graphic 12" descr="Money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7969" y="5493269"/>
            <a:ext cx="546225" cy="546225"/>
          </a:xfrm>
          <a:prstGeom prst="rect">
            <a:avLst/>
          </a:prstGeom>
        </p:spPr>
      </p:pic>
      <p:pic>
        <p:nvPicPr>
          <p:cNvPr id="10" name="图片占位符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150" b="25150"/>
          <a:stretch>
            <a:fillRect/>
          </a:stretch>
        </p:blipFill>
        <p:spPr>
          <a:xfrm>
            <a:off x="0" y="-20401"/>
            <a:ext cx="12203113" cy="3411538"/>
          </a:xfrm>
          <a:custGeom>
            <a:avLst/>
            <a:gdLst>
              <a:gd name="connsiteX0" fmla="*/ 0 w 12203113"/>
              <a:gd name="connsiteY0" fmla="*/ 0 h 3411538"/>
              <a:gd name="connsiteX1" fmla="*/ 12203113 w 12203113"/>
              <a:gd name="connsiteY1" fmla="*/ 0 h 3411538"/>
              <a:gd name="connsiteX2" fmla="*/ 12203113 w 12203113"/>
              <a:gd name="connsiteY2" fmla="*/ 1928261 h 3411538"/>
              <a:gd name="connsiteX3" fmla="*/ 8144082 w 12203113"/>
              <a:gd name="connsiteY3" fmla="*/ 1928261 h 3411538"/>
              <a:gd name="connsiteX4" fmla="*/ 0 w 12203113"/>
              <a:gd name="connsiteY4" fmla="*/ 3411538 h 34115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203113" h="3411538">
                <a:moveTo>
                  <a:pt x="0" y="0"/>
                </a:moveTo>
                <a:cubicBezTo>
                  <a:pt x="0" y="0"/>
                  <a:pt x="0" y="0"/>
                  <a:pt x="12203113" y="0"/>
                </a:cubicBezTo>
                <a:cubicBezTo>
                  <a:pt x="12203113" y="0"/>
                  <a:pt x="12203113" y="0"/>
                  <a:pt x="12203113" y="1928261"/>
                </a:cubicBezTo>
                <a:cubicBezTo>
                  <a:pt x="12203113" y="1928261"/>
                  <a:pt x="9511960" y="563646"/>
                  <a:pt x="8144082" y="1928261"/>
                </a:cubicBezTo>
                <a:cubicBezTo>
                  <a:pt x="6776203" y="3292876"/>
                  <a:pt x="0" y="3411538"/>
                  <a:pt x="0" y="3411538"/>
                </a:cubicBezTo>
                <a:close/>
              </a:path>
            </a:pathLst>
          </a:cu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phic 3" descr="Gauge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443" y="4156387"/>
            <a:ext cx="906485" cy="906485"/>
          </a:xfrm>
          <a:prstGeom prst="rect">
            <a:avLst/>
          </a:prstGeom>
        </p:spPr>
      </p:pic>
      <p:pic>
        <p:nvPicPr>
          <p:cNvPr id="5" name="Graphic 4" descr="Magnifying glas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443" y="5383028"/>
            <a:ext cx="906485" cy="906485"/>
          </a:xfrm>
          <a:prstGeom prst="rect">
            <a:avLst/>
          </a:prstGeom>
        </p:spPr>
      </p:pic>
      <p:pic>
        <p:nvPicPr>
          <p:cNvPr id="6" name="Graphic 5" descr="Puzzle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1594" y="4156387"/>
            <a:ext cx="906485" cy="906485"/>
          </a:xfrm>
          <a:prstGeom prst="rect">
            <a:avLst/>
          </a:prstGeom>
        </p:spPr>
      </p:pic>
      <p:pic>
        <p:nvPicPr>
          <p:cNvPr id="7" name="Graphic 6" descr="Money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1594" y="5383028"/>
            <a:ext cx="906485" cy="906485"/>
          </a:xfrm>
          <a:prstGeom prst="rect">
            <a:avLst/>
          </a:prstGeom>
        </p:spPr>
      </p:pic>
      <p:sp>
        <p:nvSpPr>
          <p:cNvPr id="8" name="Text Placeholder 6"/>
          <p:cNvSpPr txBox="1"/>
          <p:nvPr/>
        </p:nvSpPr>
        <p:spPr>
          <a:xfrm>
            <a:off x="1731924" y="4348926"/>
            <a:ext cx="1933399" cy="713946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9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ts val="2160"/>
              </a:lnSpc>
              <a:buNone/>
            </a:pPr>
            <a:r>
              <a:rPr lang="en-US" altLang="ja-JP" sz="1400" dirty="0" err="1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Te</a:t>
            </a:r>
            <a:r>
              <a:rPr lang="en-US" altLang="ja-JP" sz="14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 </a:t>
            </a:r>
            <a:r>
              <a:rPr lang="en-US" altLang="ja-JP" sz="1400" dirty="0" err="1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mutat</a:t>
            </a:r>
            <a:r>
              <a:rPr lang="en-US" altLang="ja-JP" sz="14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 </a:t>
            </a:r>
            <a:r>
              <a:rPr lang="en-US" altLang="ja-JP" sz="1400" dirty="0" err="1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erroribus</a:t>
            </a:r>
            <a:r>
              <a:rPr lang="en-US" altLang="ja-JP" sz="14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 </a:t>
            </a:r>
            <a:r>
              <a:rPr lang="en-US" altLang="ja-JP" sz="1400" dirty="0" err="1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nec</a:t>
            </a:r>
            <a:r>
              <a:rPr lang="en-US" altLang="ja-JP" sz="14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, </a:t>
            </a:r>
            <a:r>
              <a:rPr lang="en-US" altLang="ja-JP" sz="1400" dirty="0" err="1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scripta</a:t>
            </a:r>
            <a:endParaRPr lang="en-US" sz="14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9" name="Text Placeholder 6"/>
          <p:cNvSpPr txBox="1"/>
          <p:nvPr/>
        </p:nvSpPr>
        <p:spPr>
          <a:xfrm>
            <a:off x="5129300" y="4252656"/>
            <a:ext cx="1933399" cy="713946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9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ts val="2160"/>
              </a:lnSpc>
              <a:buNone/>
            </a:pPr>
            <a:r>
              <a:rPr lang="en-US" altLang="ja-JP" sz="1400" dirty="0" err="1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Te</a:t>
            </a:r>
            <a:r>
              <a:rPr lang="en-US" altLang="ja-JP" sz="14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 </a:t>
            </a:r>
            <a:r>
              <a:rPr lang="en-US" altLang="ja-JP" sz="1400" dirty="0" err="1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mutat</a:t>
            </a:r>
            <a:r>
              <a:rPr lang="en-US" altLang="ja-JP" sz="14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 </a:t>
            </a:r>
            <a:r>
              <a:rPr lang="en-US" altLang="ja-JP" sz="1400" dirty="0" err="1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erroribus</a:t>
            </a:r>
            <a:r>
              <a:rPr lang="en-US" altLang="ja-JP" sz="14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 </a:t>
            </a:r>
            <a:r>
              <a:rPr lang="en-US" altLang="ja-JP" sz="1400" dirty="0" err="1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nec</a:t>
            </a:r>
            <a:r>
              <a:rPr lang="en-US" altLang="ja-JP" sz="14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, </a:t>
            </a:r>
            <a:r>
              <a:rPr lang="en-US" altLang="ja-JP" sz="1400" dirty="0" err="1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scripta</a:t>
            </a:r>
            <a:endParaRPr lang="en-US" sz="14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11" name="Text Placeholder 6"/>
          <p:cNvSpPr txBox="1"/>
          <p:nvPr/>
        </p:nvSpPr>
        <p:spPr>
          <a:xfrm>
            <a:off x="1731924" y="5575567"/>
            <a:ext cx="1933399" cy="713946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9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ts val="2160"/>
              </a:lnSpc>
              <a:buNone/>
            </a:pPr>
            <a:r>
              <a:rPr lang="en-US" altLang="ja-JP" sz="1400" dirty="0" err="1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Te</a:t>
            </a:r>
            <a:r>
              <a:rPr lang="en-US" altLang="ja-JP" sz="14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 </a:t>
            </a:r>
            <a:r>
              <a:rPr lang="en-US" altLang="ja-JP" sz="1400" dirty="0" err="1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mutat</a:t>
            </a:r>
            <a:r>
              <a:rPr lang="en-US" altLang="ja-JP" sz="14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 </a:t>
            </a:r>
            <a:r>
              <a:rPr lang="en-US" altLang="ja-JP" sz="1400" dirty="0" err="1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erroribus</a:t>
            </a:r>
            <a:r>
              <a:rPr lang="en-US" altLang="ja-JP" sz="14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 </a:t>
            </a:r>
            <a:r>
              <a:rPr lang="en-US" altLang="ja-JP" sz="1400" dirty="0" err="1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nec</a:t>
            </a:r>
            <a:r>
              <a:rPr lang="en-US" altLang="ja-JP" sz="14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, </a:t>
            </a:r>
            <a:r>
              <a:rPr lang="en-US" altLang="ja-JP" sz="1400" dirty="0" err="1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scripta</a:t>
            </a:r>
            <a:endParaRPr lang="en-US" sz="14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12" name="Text Placeholder 6"/>
          <p:cNvSpPr txBox="1"/>
          <p:nvPr/>
        </p:nvSpPr>
        <p:spPr>
          <a:xfrm>
            <a:off x="5129300" y="5479297"/>
            <a:ext cx="1933399" cy="713946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9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ts val="2160"/>
              </a:lnSpc>
              <a:buNone/>
            </a:pPr>
            <a:r>
              <a:rPr lang="en-US" altLang="ja-JP" sz="1400" dirty="0" err="1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Te</a:t>
            </a:r>
            <a:r>
              <a:rPr lang="en-US" altLang="ja-JP" sz="14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 </a:t>
            </a:r>
            <a:r>
              <a:rPr lang="en-US" altLang="ja-JP" sz="1400" dirty="0" err="1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mutat</a:t>
            </a:r>
            <a:r>
              <a:rPr lang="en-US" altLang="ja-JP" sz="14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 </a:t>
            </a:r>
            <a:r>
              <a:rPr lang="en-US" altLang="ja-JP" sz="1400" dirty="0" err="1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erroribus</a:t>
            </a:r>
            <a:r>
              <a:rPr lang="en-US" altLang="ja-JP" sz="14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 </a:t>
            </a:r>
            <a:r>
              <a:rPr lang="en-US" altLang="ja-JP" sz="1400" dirty="0" err="1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nec</a:t>
            </a:r>
            <a:r>
              <a:rPr lang="en-US" altLang="ja-JP" sz="14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, </a:t>
            </a:r>
            <a:r>
              <a:rPr lang="en-US" altLang="ja-JP" sz="1400" dirty="0" err="1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scripta</a:t>
            </a:r>
            <a:endParaRPr lang="en-US" sz="14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748443" y="2814792"/>
            <a:ext cx="6265264" cy="12777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Lorem ipsum dolor sit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amet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, animal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conceptam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te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his,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legimus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inimicus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dissentiet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at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sed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, cum an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idque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possit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percipitur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.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Reque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accusamus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has cu.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Eam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ex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eros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utinam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,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ut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alii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saepe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dignissim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usu. </a:t>
            </a:r>
            <a:endParaRPr lang="en-US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Times New Roman" panose="020207030605050903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294219" y="243311"/>
            <a:ext cx="522552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Giant Template</a:t>
            </a:r>
            <a:endParaRPr lang="en-US" sz="4800" dirty="0">
              <a:solidFill>
                <a:schemeClr val="bg1"/>
              </a:solidFill>
              <a:latin typeface="Roboto Medium" panose="02000000000000000000" pitchFamily="2" charset="0"/>
              <a:ea typeface="Roboto Medium" panose="02000000000000000000" pitchFamily="2" charset="0"/>
            </a:endParaRPr>
          </a:p>
        </p:txBody>
      </p:sp>
      <p:cxnSp>
        <p:nvCxnSpPr>
          <p:cNvPr id="16" name="Straight Connector 15"/>
          <p:cNvCxnSpPr/>
          <p:nvPr/>
        </p:nvCxnSpPr>
        <p:spPr>
          <a:xfrm>
            <a:off x="1512963" y="1194350"/>
            <a:ext cx="4788039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Subtitle 2"/>
          <p:cNvSpPr txBox="1"/>
          <p:nvPr/>
        </p:nvSpPr>
        <p:spPr>
          <a:xfrm>
            <a:off x="748443" y="2364758"/>
            <a:ext cx="2355654" cy="34761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9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b="1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TITLE HERE</a:t>
            </a:r>
            <a:endParaRPr lang="en-US" b="1" dirty="0">
              <a:solidFill>
                <a:schemeClr val="bg1"/>
              </a:solidFill>
              <a:latin typeface="Roboto Medium" panose="02000000000000000000" pitchFamily="2" charset="0"/>
              <a:ea typeface="Roboto Medium" panose="02000000000000000000" pitchFamily="2" charset="0"/>
            </a:endParaRPr>
          </a:p>
        </p:txBody>
      </p:sp>
      <p:pic>
        <p:nvPicPr>
          <p:cNvPr id="14" name="图片占位符 13"/>
          <p:cNvPicPr>
            <a:picLocks noGrp="1" noChangeAspect="1"/>
          </p:cNvPicPr>
          <p:nvPr>
            <p:ph type="pic" sz="quarter" idx="13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24" r="30424"/>
          <a:stretch>
            <a:fillRect/>
          </a:stretch>
        </p:blipFill>
        <p:spPr>
          <a:xfrm>
            <a:off x="7534745" y="-1"/>
            <a:ext cx="4657254" cy="6858000"/>
          </a:xfr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572801" y="279022"/>
            <a:ext cx="522552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Giant Template</a:t>
            </a:r>
            <a:endParaRPr lang="en-US" sz="4800" dirty="0">
              <a:solidFill>
                <a:schemeClr val="bg1"/>
              </a:solidFill>
              <a:latin typeface="Roboto Medium" panose="02000000000000000000" pitchFamily="2" charset="0"/>
              <a:ea typeface="Roboto Medium" panose="02000000000000000000" pitchFamily="2" charset="0"/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6572801" y="1230061"/>
            <a:ext cx="4788039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5"/>
          <p:cNvSpPr/>
          <p:nvPr/>
        </p:nvSpPr>
        <p:spPr>
          <a:xfrm>
            <a:off x="6407922" y="4992039"/>
            <a:ext cx="5356801" cy="12777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Lorem ipsum dolor sit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amet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, animal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conceptam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te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his,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legimus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inimicus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dissentiet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at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sed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, cum an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idque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possit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percipitur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.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Reque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accusamus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has cu.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Eam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ex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eros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utinam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,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ut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alii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saepe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dignissim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usu. </a:t>
            </a:r>
            <a:endParaRPr lang="en-US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Times New Roman" panose="02020703060505090304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407922" y="3647209"/>
            <a:ext cx="5472268" cy="12777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Lorem ipsum dolor sit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amet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, animal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conceptam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te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his,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legimus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inimicus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dissentiet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at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sed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, cum an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idque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possit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percipitur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.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Reque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accusamus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has cu.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Eam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ex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eros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utinam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,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ut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alii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saepe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dignissim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usu. </a:t>
            </a:r>
            <a:endParaRPr lang="en-US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Times New Roman" panose="02020703060505090304" pitchFamily="18" charset="0"/>
            </a:endParaRPr>
          </a:p>
        </p:txBody>
      </p:sp>
      <p:sp>
        <p:nvSpPr>
          <p:cNvPr id="9" name="Subtitle 2"/>
          <p:cNvSpPr txBox="1"/>
          <p:nvPr/>
        </p:nvSpPr>
        <p:spPr>
          <a:xfrm>
            <a:off x="6407922" y="3299592"/>
            <a:ext cx="2355654" cy="34761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9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b="1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TITLE HERE</a:t>
            </a:r>
            <a:endParaRPr lang="en-US" b="1" dirty="0">
              <a:solidFill>
                <a:schemeClr val="bg1"/>
              </a:solidFill>
              <a:latin typeface="Roboto Medium" panose="02000000000000000000" pitchFamily="2" charset="0"/>
              <a:ea typeface="Roboto Medium" panose="02000000000000000000" pitchFamily="2" charset="0"/>
            </a:endParaRPr>
          </a:p>
        </p:txBody>
      </p:sp>
      <p:pic>
        <p:nvPicPr>
          <p:cNvPr id="10" name="图片占位符 9"/>
          <p:cNvPicPr>
            <a:picLocks noGrp="1" noChangeAspect="1"/>
          </p:cNvPicPr>
          <p:nvPr>
            <p:ph type="pic" sz="quarter" idx="13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869" r="22869"/>
          <a:stretch>
            <a:fillRect/>
          </a:stretch>
        </p:blipFill>
        <p:spPr/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Freeform 9"/>
          <p:cNvSpPr/>
          <p:nvPr/>
        </p:nvSpPr>
        <p:spPr bwMode="auto">
          <a:xfrm>
            <a:off x="8786813" y="2146300"/>
            <a:ext cx="2652712" cy="2641600"/>
          </a:xfrm>
          <a:custGeom>
            <a:avLst/>
            <a:gdLst>
              <a:gd name="T0" fmla="*/ 969 w 1031"/>
              <a:gd name="T1" fmla="*/ 628 h 1031"/>
              <a:gd name="T2" fmla="*/ 628 w 1031"/>
              <a:gd name="T3" fmla="*/ 969 h 1031"/>
              <a:gd name="T4" fmla="*/ 403 w 1031"/>
              <a:gd name="T5" fmla="*/ 969 h 1031"/>
              <a:gd name="T6" fmla="*/ 62 w 1031"/>
              <a:gd name="T7" fmla="*/ 628 h 1031"/>
              <a:gd name="T8" fmla="*/ 62 w 1031"/>
              <a:gd name="T9" fmla="*/ 403 h 1031"/>
              <a:gd name="T10" fmla="*/ 403 w 1031"/>
              <a:gd name="T11" fmla="*/ 62 h 1031"/>
              <a:gd name="T12" fmla="*/ 628 w 1031"/>
              <a:gd name="T13" fmla="*/ 62 h 1031"/>
              <a:gd name="T14" fmla="*/ 969 w 1031"/>
              <a:gd name="T15" fmla="*/ 403 h 1031"/>
              <a:gd name="T16" fmla="*/ 969 w 1031"/>
              <a:gd name="T17" fmla="*/ 628 h 10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31" h="1031">
                <a:moveTo>
                  <a:pt x="969" y="628"/>
                </a:moveTo>
                <a:cubicBezTo>
                  <a:pt x="628" y="969"/>
                  <a:pt x="628" y="969"/>
                  <a:pt x="628" y="969"/>
                </a:cubicBezTo>
                <a:cubicBezTo>
                  <a:pt x="566" y="1031"/>
                  <a:pt x="465" y="1031"/>
                  <a:pt x="403" y="969"/>
                </a:cubicBezTo>
                <a:cubicBezTo>
                  <a:pt x="62" y="628"/>
                  <a:pt x="62" y="628"/>
                  <a:pt x="62" y="628"/>
                </a:cubicBezTo>
                <a:cubicBezTo>
                  <a:pt x="0" y="566"/>
                  <a:pt x="0" y="465"/>
                  <a:pt x="62" y="403"/>
                </a:cubicBezTo>
                <a:cubicBezTo>
                  <a:pt x="403" y="62"/>
                  <a:pt x="403" y="62"/>
                  <a:pt x="403" y="62"/>
                </a:cubicBezTo>
                <a:cubicBezTo>
                  <a:pt x="465" y="0"/>
                  <a:pt x="566" y="0"/>
                  <a:pt x="628" y="62"/>
                </a:cubicBezTo>
                <a:cubicBezTo>
                  <a:pt x="969" y="403"/>
                  <a:pt x="969" y="403"/>
                  <a:pt x="969" y="403"/>
                </a:cubicBezTo>
                <a:cubicBezTo>
                  <a:pt x="1031" y="465"/>
                  <a:pt x="1031" y="566"/>
                  <a:pt x="969" y="628"/>
                </a:cubicBezTo>
                <a:close/>
              </a:path>
            </a:pathLst>
          </a:custGeom>
          <a:solidFill>
            <a:srgbClr val="ABD0B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6" name="Freeform 13"/>
          <p:cNvSpPr/>
          <p:nvPr/>
        </p:nvSpPr>
        <p:spPr bwMode="auto">
          <a:xfrm>
            <a:off x="6059488" y="2146300"/>
            <a:ext cx="2652712" cy="2641600"/>
          </a:xfrm>
          <a:custGeom>
            <a:avLst/>
            <a:gdLst>
              <a:gd name="T0" fmla="*/ 969 w 1031"/>
              <a:gd name="T1" fmla="*/ 628 h 1031"/>
              <a:gd name="T2" fmla="*/ 628 w 1031"/>
              <a:gd name="T3" fmla="*/ 969 h 1031"/>
              <a:gd name="T4" fmla="*/ 403 w 1031"/>
              <a:gd name="T5" fmla="*/ 969 h 1031"/>
              <a:gd name="T6" fmla="*/ 62 w 1031"/>
              <a:gd name="T7" fmla="*/ 628 h 1031"/>
              <a:gd name="T8" fmla="*/ 62 w 1031"/>
              <a:gd name="T9" fmla="*/ 403 h 1031"/>
              <a:gd name="T10" fmla="*/ 403 w 1031"/>
              <a:gd name="T11" fmla="*/ 62 h 1031"/>
              <a:gd name="T12" fmla="*/ 628 w 1031"/>
              <a:gd name="T13" fmla="*/ 62 h 1031"/>
              <a:gd name="T14" fmla="*/ 969 w 1031"/>
              <a:gd name="T15" fmla="*/ 403 h 1031"/>
              <a:gd name="T16" fmla="*/ 969 w 1031"/>
              <a:gd name="T17" fmla="*/ 628 h 10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31" h="1031">
                <a:moveTo>
                  <a:pt x="969" y="628"/>
                </a:moveTo>
                <a:cubicBezTo>
                  <a:pt x="628" y="969"/>
                  <a:pt x="628" y="969"/>
                  <a:pt x="628" y="969"/>
                </a:cubicBezTo>
                <a:cubicBezTo>
                  <a:pt x="566" y="1031"/>
                  <a:pt x="465" y="1031"/>
                  <a:pt x="403" y="969"/>
                </a:cubicBezTo>
                <a:cubicBezTo>
                  <a:pt x="62" y="628"/>
                  <a:pt x="62" y="628"/>
                  <a:pt x="62" y="628"/>
                </a:cubicBezTo>
                <a:cubicBezTo>
                  <a:pt x="0" y="566"/>
                  <a:pt x="0" y="465"/>
                  <a:pt x="62" y="403"/>
                </a:cubicBezTo>
                <a:cubicBezTo>
                  <a:pt x="403" y="62"/>
                  <a:pt x="403" y="62"/>
                  <a:pt x="403" y="62"/>
                </a:cubicBezTo>
                <a:cubicBezTo>
                  <a:pt x="465" y="0"/>
                  <a:pt x="566" y="0"/>
                  <a:pt x="628" y="62"/>
                </a:cubicBezTo>
                <a:cubicBezTo>
                  <a:pt x="969" y="403"/>
                  <a:pt x="969" y="403"/>
                  <a:pt x="969" y="403"/>
                </a:cubicBezTo>
                <a:cubicBezTo>
                  <a:pt x="1031" y="465"/>
                  <a:pt x="1031" y="566"/>
                  <a:pt x="969" y="628"/>
                </a:cubicBezTo>
                <a:close/>
              </a:path>
            </a:pathLst>
          </a:custGeom>
          <a:solidFill>
            <a:srgbClr val="B6AF9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9" name="Freeform 17"/>
          <p:cNvSpPr/>
          <p:nvPr/>
        </p:nvSpPr>
        <p:spPr bwMode="auto">
          <a:xfrm>
            <a:off x="3302000" y="2146300"/>
            <a:ext cx="2652713" cy="2641600"/>
          </a:xfrm>
          <a:custGeom>
            <a:avLst/>
            <a:gdLst>
              <a:gd name="T0" fmla="*/ 969 w 1031"/>
              <a:gd name="T1" fmla="*/ 628 h 1031"/>
              <a:gd name="T2" fmla="*/ 628 w 1031"/>
              <a:gd name="T3" fmla="*/ 969 h 1031"/>
              <a:gd name="T4" fmla="*/ 403 w 1031"/>
              <a:gd name="T5" fmla="*/ 969 h 1031"/>
              <a:gd name="T6" fmla="*/ 62 w 1031"/>
              <a:gd name="T7" fmla="*/ 628 h 1031"/>
              <a:gd name="T8" fmla="*/ 62 w 1031"/>
              <a:gd name="T9" fmla="*/ 403 h 1031"/>
              <a:gd name="T10" fmla="*/ 403 w 1031"/>
              <a:gd name="T11" fmla="*/ 62 h 1031"/>
              <a:gd name="T12" fmla="*/ 628 w 1031"/>
              <a:gd name="T13" fmla="*/ 62 h 1031"/>
              <a:gd name="T14" fmla="*/ 969 w 1031"/>
              <a:gd name="T15" fmla="*/ 403 h 1031"/>
              <a:gd name="T16" fmla="*/ 969 w 1031"/>
              <a:gd name="T17" fmla="*/ 628 h 10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31" h="1031">
                <a:moveTo>
                  <a:pt x="969" y="628"/>
                </a:moveTo>
                <a:cubicBezTo>
                  <a:pt x="628" y="969"/>
                  <a:pt x="628" y="969"/>
                  <a:pt x="628" y="969"/>
                </a:cubicBezTo>
                <a:cubicBezTo>
                  <a:pt x="566" y="1031"/>
                  <a:pt x="465" y="1031"/>
                  <a:pt x="403" y="969"/>
                </a:cubicBezTo>
                <a:cubicBezTo>
                  <a:pt x="62" y="628"/>
                  <a:pt x="62" y="628"/>
                  <a:pt x="62" y="628"/>
                </a:cubicBezTo>
                <a:cubicBezTo>
                  <a:pt x="0" y="566"/>
                  <a:pt x="0" y="465"/>
                  <a:pt x="62" y="403"/>
                </a:cubicBezTo>
                <a:cubicBezTo>
                  <a:pt x="403" y="62"/>
                  <a:pt x="403" y="62"/>
                  <a:pt x="403" y="62"/>
                </a:cubicBezTo>
                <a:cubicBezTo>
                  <a:pt x="465" y="0"/>
                  <a:pt x="566" y="0"/>
                  <a:pt x="628" y="62"/>
                </a:cubicBezTo>
                <a:cubicBezTo>
                  <a:pt x="969" y="403"/>
                  <a:pt x="969" y="403"/>
                  <a:pt x="969" y="403"/>
                </a:cubicBezTo>
                <a:cubicBezTo>
                  <a:pt x="1031" y="465"/>
                  <a:pt x="1031" y="566"/>
                  <a:pt x="969" y="628"/>
                </a:cubicBezTo>
                <a:close/>
              </a:path>
            </a:pathLst>
          </a:custGeom>
          <a:solidFill>
            <a:srgbClr val="94949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42" name="Freeform 21"/>
          <p:cNvSpPr/>
          <p:nvPr/>
        </p:nvSpPr>
        <p:spPr bwMode="auto">
          <a:xfrm>
            <a:off x="573088" y="2146300"/>
            <a:ext cx="2652712" cy="2641600"/>
          </a:xfrm>
          <a:custGeom>
            <a:avLst/>
            <a:gdLst>
              <a:gd name="T0" fmla="*/ 969 w 1031"/>
              <a:gd name="T1" fmla="*/ 628 h 1031"/>
              <a:gd name="T2" fmla="*/ 628 w 1031"/>
              <a:gd name="T3" fmla="*/ 969 h 1031"/>
              <a:gd name="T4" fmla="*/ 403 w 1031"/>
              <a:gd name="T5" fmla="*/ 969 h 1031"/>
              <a:gd name="T6" fmla="*/ 62 w 1031"/>
              <a:gd name="T7" fmla="*/ 628 h 1031"/>
              <a:gd name="T8" fmla="*/ 62 w 1031"/>
              <a:gd name="T9" fmla="*/ 403 h 1031"/>
              <a:gd name="T10" fmla="*/ 403 w 1031"/>
              <a:gd name="T11" fmla="*/ 62 h 1031"/>
              <a:gd name="T12" fmla="*/ 628 w 1031"/>
              <a:gd name="T13" fmla="*/ 62 h 1031"/>
              <a:gd name="T14" fmla="*/ 969 w 1031"/>
              <a:gd name="T15" fmla="*/ 403 h 1031"/>
              <a:gd name="T16" fmla="*/ 969 w 1031"/>
              <a:gd name="T17" fmla="*/ 628 h 10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31" h="1031">
                <a:moveTo>
                  <a:pt x="969" y="628"/>
                </a:moveTo>
                <a:cubicBezTo>
                  <a:pt x="628" y="969"/>
                  <a:pt x="628" y="969"/>
                  <a:pt x="628" y="969"/>
                </a:cubicBezTo>
                <a:cubicBezTo>
                  <a:pt x="566" y="1031"/>
                  <a:pt x="465" y="1031"/>
                  <a:pt x="403" y="969"/>
                </a:cubicBezTo>
                <a:cubicBezTo>
                  <a:pt x="62" y="628"/>
                  <a:pt x="62" y="628"/>
                  <a:pt x="62" y="628"/>
                </a:cubicBezTo>
                <a:cubicBezTo>
                  <a:pt x="0" y="566"/>
                  <a:pt x="0" y="465"/>
                  <a:pt x="62" y="403"/>
                </a:cubicBezTo>
                <a:cubicBezTo>
                  <a:pt x="403" y="62"/>
                  <a:pt x="403" y="62"/>
                  <a:pt x="403" y="62"/>
                </a:cubicBezTo>
                <a:cubicBezTo>
                  <a:pt x="465" y="0"/>
                  <a:pt x="566" y="0"/>
                  <a:pt x="628" y="62"/>
                </a:cubicBezTo>
                <a:cubicBezTo>
                  <a:pt x="969" y="403"/>
                  <a:pt x="969" y="403"/>
                  <a:pt x="969" y="403"/>
                </a:cubicBezTo>
                <a:cubicBezTo>
                  <a:pt x="1031" y="465"/>
                  <a:pt x="1031" y="566"/>
                  <a:pt x="969" y="628"/>
                </a:cubicBezTo>
                <a:close/>
              </a:path>
            </a:pathLst>
          </a:custGeom>
          <a:solidFill>
            <a:srgbClr val="747F8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3483237" y="213722"/>
            <a:ext cx="522552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Giant Template</a:t>
            </a:r>
            <a:endParaRPr lang="en-US" sz="4800" dirty="0">
              <a:solidFill>
                <a:schemeClr val="bg1"/>
              </a:solidFill>
              <a:latin typeface="Roboto Medium" panose="02000000000000000000" pitchFamily="2" charset="0"/>
              <a:ea typeface="Roboto Medium" panose="02000000000000000000" pitchFamily="2" charset="0"/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>
            <a:off x="3701981" y="1164761"/>
            <a:ext cx="4788039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 Placeholder 6"/>
          <p:cNvSpPr txBox="1"/>
          <p:nvPr/>
        </p:nvSpPr>
        <p:spPr>
          <a:xfrm>
            <a:off x="374697" y="5421335"/>
            <a:ext cx="2752437" cy="829290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9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ts val="2160"/>
              </a:lnSpc>
              <a:buNone/>
            </a:pPr>
            <a:r>
              <a:rPr lang="en-US" altLang="ja-JP" sz="1400" dirty="0" err="1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Te</a:t>
            </a:r>
            <a:r>
              <a:rPr lang="en-US" altLang="ja-JP" sz="14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 </a:t>
            </a:r>
            <a:r>
              <a:rPr lang="en-US" altLang="ja-JP" sz="1400" dirty="0" err="1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mutat</a:t>
            </a:r>
            <a:r>
              <a:rPr lang="en-US" altLang="ja-JP" sz="14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 </a:t>
            </a:r>
            <a:r>
              <a:rPr lang="en-US" altLang="ja-JP" sz="1400" dirty="0" err="1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erroribus</a:t>
            </a:r>
            <a:r>
              <a:rPr lang="en-US" altLang="ja-JP" sz="14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 </a:t>
            </a:r>
            <a:r>
              <a:rPr lang="en-US" altLang="ja-JP" sz="1400" dirty="0" err="1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nec</a:t>
            </a:r>
            <a:r>
              <a:rPr lang="en-US" altLang="ja-JP" sz="14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, </a:t>
            </a:r>
            <a:r>
              <a:rPr lang="en-US" altLang="ja-JP" sz="1400" dirty="0" err="1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scripta</a:t>
            </a:r>
            <a:r>
              <a:rPr lang="en-US" altLang="ja-JP" sz="14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 </a:t>
            </a:r>
            <a:r>
              <a:rPr lang="en-US" altLang="ja-JP" sz="1400" dirty="0" err="1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accumsan</a:t>
            </a:r>
            <a:r>
              <a:rPr lang="en-US" altLang="ja-JP" sz="14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 </a:t>
            </a:r>
            <a:r>
              <a:rPr lang="en-US" altLang="ja-JP" sz="1400" dirty="0" err="1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voluptatum</a:t>
            </a:r>
            <a:r>
              <a:rPr lang="en-US" altLang="ja-JP" sz="14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 ad sed.</a:t>
            </a:r>
            <a:endParaRPr kumimoji="1" lang="ja-JP" altLang="en-US" sz="1400" dirty="0">
              <a:solidFill>
                <a:schemeClr val="bg1"/>
              </a:solidFill>
              <a:latin typeface="Roboto Light" panose="02000000000000000000" pitchFamily="2" charset="0"/>
            </a:endParaRPr>
          </a:p>
          <a:p>
            <a:pPr algn="ctr">
              <a:lnSpc>
                <a:spcPts val="2160"/>
              </a:lnSpc>
            </a:pPr>
            <a:endParaRPr lang="en-US" sz="14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13" name="Subtitle 2"/>
          <p:cNvSpPr txBox="1"/>
          <p:nvPr/>
        </p:nvSpPr>
        <p:spPr>
          <a:xfrm>
            <a:off x="573088" y="5016511"/>
            <a:ext cx="2355654" cy="23972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9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TITLE HERE</a:t>
            </a:r>
            <a:endParaRPr lang="en-US" dirty="0">
              <a:solidFill>
                <a:schemeClr val="bg1"/>
              </a:solidFill>
              <a:latin typeface="Roboto Medium" panose="02000000000000000000" pitchFamily="2" charset="0"/>
              <a:ea typeface="Roboto Medium" panose="02000000000000000000" pitchFamily="2" charset="0"/>
            </a:endParaRPr>
          </a:p>
        </p:txBody>
      </p:sp>
      <p:sp>
        <p:nvSpPr>
          <p:cNvPr id="14" name="Text Placeholder 6"/>
          <p:cNvSpPr txBox="1"/>
          <p:nvPr/>
        </p:nvSpPr>
        <p:spPr>
          <a:xfrm>
            <a:off x="3202276" y="5450210"/>
            <a:ext cx="2752437" cy="829290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9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ts val="2160"/>
              </a:lnSpc>
              <a:buNone/>
            </a:pPr>
            <a:r>
              <a:rPr lang="en-US" altLang="ja-JP" sz="1400" dirty="0" err="1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Te</a:t>
            </a:r>
            <a:r>
              <a:rPr lang="en-US" altLang="ja-JP" sz="14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 </a:t>
            </a:r>
            <a:r>
              <a:rPr lang="en-US" altLang="ja-JP" sz="1400" dirty="0" err="1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mutat</a:t>
            </a:r>
            <a:r>
              <a:rPr lang="en-US" altLang="ja-JP" sz="14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 </a:t>
            </a:r>
            <a:r>
              <a:rPr lang="en-US" altLang="ja-JP" sz="1400" dirty="0" err="1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erroribus</a:t>
            </a:r>
            <a:r>
              <a:rPr lang="en-US" altLang="ja-JP" sz="14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 </a:t>
            </a:r>
            <a:r>
              <a:rPr lang="en-US" altLang="ja-JP" sz="1400" dirty="0" err="1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nec</a:t>
            </a:r>
            <a:r>
              <a:rPr lang="en-US" altLang="ja-JP" sz="14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, </a:t>
            </a:r>
            <a:r>
              <a:rPr lang="en-US" altLang="ja-JP" sz="1400" dirty="0" err="1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scripta</a:t>
            </a:r>
            <a:r>
              <a:rPr lang="en-US" altLang="ja-JP" sz="14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 </a:t>
            </a:r>
            <a:r>
              <a:rPr lang="en-US" altLang="ja-JP" sz="1400" dirty="0" err="1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accumsan</a:t>
            </a:r>
            <a:r>
              <a:rPr lang="en-US" altLang="ja-JP" sz="14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 </a:t>
            </a:r>
            <a:r>
              <a:rPr lang="en-US" altLang="ja-JP" sz="1400" dirty="0" err="1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voluptatum</a:t>
            </a:r>
            <a:r>
              <a:rPr lang="en-US" altLang="ja-JP" sz="14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 ad sed.</a:t>
            </a:r>
            <a:endParaRPr kumimoji="1" lang="ja-JP" altLang="en-US" sz="1400" dirty="0">
              <a:solidFill>
                <a:schemeClr val="bg1"/>
              </a:solidFill>
              <a:latin typeface="Roboto Light" panose="02000000000000000000" pitchFamily="2" charset="0"/>
            </a:endParaRPr>
          </a:p>
          <a:p>
            <a:pPr algn="ctr">
              <a:lnSpc>
                <a:spcPts val="2160"/>
              </a:lnSpc>
            </a:pPr>
            <a:endParaRPr lang="en-US" sz="14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16" name="Subtitle 2"/>
          <p:cNvSpPr txBox="1"/>
          <p:nvPr/>
        </p:nvSpPr>
        <p:spPr>
          <a:xfrm>
            <a:off x="3400667" y="5045386"/>
            <a:ext cx="2355654" cy="23972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9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TITLE HERE</a:t>
            </a:r>
            <a:endParaRPr lang="en-US" dirty="0">
              <a:solidFill>
                <a:schemeClr val="bg1"/>
              </a:solidFill>
              <a:latin typeface="Roboto Medium" panose="02000000000000000000" pitchFamily="2" charset="0"/>
              <a:ea typeface="Roboto Medium" panose="02000000000000000000" pitchFamily="2" charset="0"/>
            </a:endParaRPr>
          </a:p>
        </p:txBody>
      </p:sp>
      <p:sp>
        <p:nvSpPr>
          <p:cNvPr id="18" name="Text Placeholder 6"/>
          <p:cNvSpPr txBox="1"/>
          <p:nvPr/>
        </p:nvSpPr>
        <p:spPr>
          <a:xfrm>
            <a:off x="5956326" y="5450210"/>
            <a:ext cx="2752437" cy="829290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9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ts val="2160"/>
              </a:lnSpc>
              <a:buNone/>
            </a:pPr>
            <a:r>
              <a:rPr lang="en-US" altLang="ja-JP" sz="1400" dirty="0" err="1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Te</a:t>
            </a:r>
            <a:r>
              <a:rPr lang="en-US" altLang="ja-JP" sz="14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 </a:t>
            </a:r>
            <a:r>
              <a:rPr lang="en-US" altLang="ja-JP" sz="1400" dirty="0" err="1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mutat</a:t>
            </a:r>
            <a:r>
              <a:rPr lang="en-US" altLang="ja-JP" sz="14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 </a:t>
            </a:r>
            <a:r>
              <a:rPr lang="en-US" altLang="ja-JP" sz="1400" dirty="0" err="1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erroribus</a:t>
            </a:r>
            <a:r>
              <a:rPr lang="en-US" altLang="ja-JP" sz="14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 </a:t>
            </a:r>
            <a:r>
              <a:rPr lang="en-US" altLang="ja-JP" sz="1400" dirty="0" err="1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nec</a:t>
            </a:r>
            <a:r>
              <a:rPr lang="en-US" altLang="ja-JP" sz="14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, </a:t>
            </a:r>
            <a:r>
              <a:rPr lang="en-US" altLang="ja-JP" sz="1400" dirty="0" err="1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scripta</a:t>
            </a:r>
            <a:r>
              <a:rPr lang="en-US" altLang="ja-JP" sz="14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 </a:t>
            </a:r>
            <a:r>
              <a:rPr lang="en-US" altLang="ja-JP" sz="1400" dirty="0" err="1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accumsan</a:t>
            </a:r>
            <a:r>
              <a:rPr lang="en-US" altLang="ja-JP" sz="14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 </a:t>
            </a:r>
            <a:r>
              <a:rPr lang="en-US" altLang="ja-JP" sz="1400" dirty="0" err="1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voluptatum</a:t>
            </a:r>
            <a:r>
              <a:rPr lang="en-US" altLang="ja-JP" sz="14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 ad sed.</a:t>
            </a:r>
            <a:endParaRPr kumimoji="1" lang="ja-JP" altLang="en-US" sz="1400" dirty="0">
              <a:solidFill>
                <a:schemeClr val="bg1"/>
              </a:solidFill>
              <a:latin typeface="Roboto Light" panose="02000000000000000000" pitchFamily="2" charset="0"/>
            </a:endParaRPr>
          </a:p>
          <a:p>
            <a:pPr algn="ctr">
              <a:lnSpc>
                <a:spcPts val="2160"/>
              </a:lnSpc>
            </a:pPr>
            <a:endParaRPr lang="en-US" sz="14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20" name="Subtitle 2"/>
          <p:cNvSpPr txBox="1"/>
          <p:nvPr/>
        </p:nvSpPr>
        <p:spPr>
          <a:xfrm>
            <a:off x="6154717" y="5045386"/>
            <a:ext cx="2355654" cy="23972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9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TITLE HERE</a:t>
            </a:r>
            <a:endParaRPr lang="en-US" dirty="0">
              <a:solidFill>
                <a:schemeClr val="bg1"/>
              </a:solidFill>
              <a:latin typeface="Roboto Medium" panose="02000000000000000000" pitchFamily="2" charset="0"/>
              <a:ea typeface="Roboto Medium" panose="02000000000000000000" pitchFamily="2" charset="0"/>
            </a:endParaRPr>
          </a:p>
        </p:txBody>
      </p:sp>
      <p:sp>
        <p:nvSpPr>
          <p:cNvPr id="21" name="Text Placeholder 6"/>
          <p:cNvSpPr txBox="1"/>
          <p:nvPr/>
        </p:nvSpPr>
        <p:spPr>
          <a:xfrm>
            <a:off x="8710376" y="5465230"/>
            <a:ext cx="2752437" cy="829290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9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ts val="2160"/>
              </a:lnSpc>
              <a:buNone/>
            </a:pPr>
            <a:r>
              <a:rPr lang="en-US" altLang="ja-JP" sz="1400" dirty="0" err="1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Te</a:t>
            </a:r>
            <a:r>
              <a:rPr lang="en-US" altLang="ja-JP" sz="14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 </a:t>
            </a:r>
            <a:r>
              <a:rPr lang="en-US" altLang="ja-JP" sz="1400" dirty="0" err="1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mutat</a:t>
            </a:r>
            <a:r>
              <a:rPr lang="en-US" altLang="ja-JP" sz="14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 </a:t>
            </a:r>
            <a:r>
              <a:rPr lang="en-US" altLang="ja-JP" sz="1400" dirty="0" err="1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erroribus</a:t>
            </a:r>
            <a:r>
              <a:rPr lang="en-US" altLang="ja-JP" sz="14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 </a:t>
            </a:r>
            <a:r>
              <a:rPr lang="en-US" altLang="ja-JP" sz="1400" dirty="0" err="1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nec</a:t>
            </a:r>
            <a:r>
              <a:rPr lang="en-US" altLang="ja-JP" sz="14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, </a:t>
            </a:r>
            <a:r>
              <a:rPr lang="en-US" altLang="ja-JP" sz="1400" dirty="0" err="1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scripta</a:t>
            </a:r>
            <a:r>
              <a:rPr lang="en-US" altLang="ja-JP" sz="14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 </a:t>
            </a:r>
            <a:r>
              <a:rPr lang="en-US" altLang="ja-JP" sz="1400" dirty="0" err="1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accumsan</a:t>
            </a:r>
            <a:r>
              <a:rPr lang="en-US" altLang="ja-JP" sz="14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 </a:t>
            </a:r>
            <a:r>
              <a:rPr lang="en-US" altLang="ja-JP" sz="1400" dirty="0" err="1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voluptatum</a:t>
            </a:r>
            <a:r>
              <a:rPr lang="en-US" altLang="ja-JP" sz="14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 ad sed.</a:t>
            </a:r>
            <a:endParaRPr kumimoji="1" lang="ja-JP" altLang="en-US" sz="1400" dirty="0">
              <a:solidFill>
                <a:schemeClr val="bg1"/>
              </a:solidFill>
              <a:latin typeface="Roboto Light" panose="02000000000000000000" pitchFamily="2" charset="0"/>
            </a:endParaRPr>
          </a:p>
          <a:p>
            <a:pPr algn="ctr">
              <a:lnSpc>
                <a:spcPts val="2160"/>
              </a:lnSpc>
            </a:pPr>
            <a:endParaRPr lang="en-US" sz="14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22" name="Subtitle 2"/>
          <p:cNvSpPr txBox="1"/>
          <p:nvPr/>
        </p:nvSpPr>
        <p:spPr>
          <a:xfrm>
            <a:off x="8908767" y="5060406"/>
            <a:ext cx="2355654" cy="23972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9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TITLE HERE</a:t>
            </a:r>
            <a:endParaRPr lang="en-US" dirty="0">
              <a:solidFill>
                <a:schemeClr val="bg1"/>
              </a:solidFill>
              <a:latin typeface="Roboto Medium" panose="02000000000000000000" pitchFamily="2" charset="0"/>
              <a:ea typeface="Roboto Medium" panose="02000000000000000000" pitchFamily="2" charset="0"/>
            </a:endParaRPr>
          </a:p>
        </p:txBody>
      </p:sp>
      <p:pic>
        <p:nvPicPr>
          <p:cNvPr id="4" name="图片占位符 3"/>
          <p:cNvPicPr>
            <a:picLocks noGrp="1" noChangeAspect="1"/>
          </p:cNvPicPr>
          <p:nvPr>
            <p:ph type="pic"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8" r="1088"/>
          <a:stretch>
            <a:fillRect/>
          </a:stretch>
        </p:blipFill>
        <p:spPr/>
      </p:pic>
      <p:pic>
        <p:nvPicPr>
          <p:cNvPr id="8" name="图片占位符 7"/>
          <p:cNvPicPr>
            <a:picLocks noGrp="1" noChangeAspect="1"/>
          </p:cNvPicPr>
          <p:nvPr>
            <p:ph type="pic"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" b="17"/>
          <a:stretch>
            <a:fillRect/>
          </a:stretch>
        </p:blipFill>
        <p:spPr/>
      </p:pic>
      <p:pic>
        <p:nvPicPr>
          <p:cNvPr id="17" name="图片占位符 16"/>
          <p:cNvPicPr>
            <a:picLocks noGrp="1" noChangeAspect="1"/>
          </p:cNvPicPr>
          <p:nvPr>
            <p:ph type="pic" sz="quarter" idx="15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8" b="118"/>
          <a:stretch>
            <a:fillRect/>
          </a:stretch>
        </p:blipFill>
        <p:spPr/>
      </p:pic>
      <p:pic>
        <p:nvPicPr>
          <p:cNvPr id="31" name="图片占位符 30"/>
          <p:cNvPicPr>
            <a:picLocks noGrp="1" noChangeAspect="1"/>
          </p:cNvPicPr>
          <p:nvPr>
            <p:ph type="pic" sz="quarter" idx="16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7" b="217"/>
          <a:stretch>
            <a:fillRect/>
          </a:stretch>
        </p:blipFill>
        <p:spPr/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7"/>
          <p:cNvSpPr/>
          <p:nvPr/>
        </p:nvSpPr>
        <p:spPr bwMode="auto">
          <a:xfrm rot="5400000">
            <a:off x="1006448" y="2122074"/>
            <a:ext cx="2441595" cy="2430554"/>
          </a:xfrm>
          <a:custGeom>
            <a:avLst/>
            <a:gdLst>
              <a:gd name="T0" fmla="*/ 2024 w 4000"/>
              <a:gd name="T1" fmla="*/ 4000 h 4000"/>
              <a:gd name="T2" fmla="*/ 3800 w 4000"/>
              <a:gd name="T3" fmla="*/ 2200 h 4000"/>
              <a:gd name="T4" fmla="*/ 2000 w 4000"/>
              <a:gd name="T5" fmla="*/ 400 h 4000"/>
              <a:gd name="T6" fmla="*/ 200 w 4000"/>
              <a:gd name="T7" fmla="*/ 2200 h 4000"/>
              <a:gd name="T8" fmla="*/ 1977 w 4000"/>
              <a:gd name="T9" fmla="*/ 4000 h 4000"/>
              <a:gd name="T10" fmla="*/ 0 w 4000"/>
              <a:gd name="T11" fmla="*/ 2000 h 4000"/>
              <a:gd name="T12" fmla="*/ 2000 w 4000"/>
              <a:gd name="T13" fmla="*/ 0 h 4000"/>
              <a:gd name="T14" fmla="*/ 4000 w 4000"/>
              <a:gd name="T15" fmla="*/ 2000 h 4000"/>
              <a:gd name="T16" fmla="*/ 2024 w 4000"/>
              <a:gd name="T17" fmla="*/ 4000 h 4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000" h="4000">
                <a:moveTo>
                  <a:pt x="2024" y="4000"/>
                </a:moveTo>
                <a:cubicBezTo>
                  <a:pt x="3007" y="3987"/>
                  <a:pt x="3800" y="3186"/>
                  <a:pt x="3800" y="2200"/>
                </a:cubicBezTo>
                <a:cubicBezTo>
                  <a:pt x="3800" y="1206"/>
                  <a:pt x="2994" y="400"/>
                  <a:pt x="2000" y="400"/>
                </a:cubicBezTo>
                <a:cubicBezTo>
                  <a:pt x="1006" y="400"/>
                  <a:pt x="200" y="1206"/>
                  <a:pt x="200" y="2200"/>
                </a:cubicBezTo>
                <a:cubicBezTo>
                  <a:pt x="200" y="3186"/>
                  <a:pt x="994" y="3987"/>
                  <a:pt x="1977" y="4000"/>
                </a:cubicBezTo>
                <a:cubicBezTo>
                  <a:pt x="883" y="3987"/>
                  <a:pt x="0" y="3096"/>
                  <a:pt x="0" y="2000"/>
                </a:cubicBezTo>
                <a:cubicBezTo>
                  <a:pt x="0" y="895"/>
                  <a:pt x="896" y="0"/>
                  <a:pt x="2000" y="0"/>
                </a:cubicBezTo>
                <a:cubicBezTo>
                  <a:pt x="3105" y="0"/>
                  <a:pt x="4000" y="895"/>
                  <a:pt x="4000" y="2000"/>
                </a:cubicBezTo>
                <a:cubicBezTo>
                  <a:pt x="4000" y="3096"/>
                  <a:pt x="3117" y="3987"/>
                  <a:pt x="2024" y="4000"/>
                </a:cubicBezTo>
                <a:close/>
              </a:path>
            </a:pathLst>
          </a:custGeom>
          <a:gradFill>
            <a:gsLst>
              <a:gs pos="65000">
                <a:srgbClr val="B6AF9D"/>
              </a:gs>
              <a:gs pos="30000">
                <a:srgbClr val="949494"/>
              </a:gs>
              <a:gs pos="0">
                <a:srgbClr val="747F83"/>
              </a:gs>
              <a:gs pos="100000">
                <a:srgbClr val="D6CFB5"/>
              </a:gs>
            </a:gsLst>
            <a:lin ang="18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/>
          </a:p>
        </p:txBody>
      </p:sp>
      <p:sp>
        <p:nvSpPr>
          <p:cNvPr id="3" name="Freeform 7"/>
          <p:cNvSpPr/>
          <p:nvPr/>
        </p:nvSpPr>
        <p:spPr bwMode="auto">
          <a:xfrm rot="5400000">
            <a:off x="4875202" y="2122074"/>
            <a:ext cx="2441595" cy="2430554"/>
          </a:xfrm>
          <a:custGeom>
            <a:avLst/>
            <a:gdLst>
              <a:gd name="T0" fmla="*/ 2024 w 4000"/>
              <a:gd name="T1" fmla="*/ 4000 h 4000"/>
              <a:gd name="T2" fmla="*/ 3800 w 4000"/>
              <a:gd name="T3" fmla="*/ 2200 h 4000"/>
              <a:gd name="T4" fmla="*/ 2000 w 4000"/>
              <a:gd name="T5" fmla="*/ 400 h 4000"/>
              <a:gd name="T6" fmla="*/ 200 w 4000"/>
              <a:gd name="T7" fmla="*/ 2200 h 4000"/>
              <a:gd name="T8" fmla="*/ 1977 w 4000"/>
              <a:gd name="T9" fmla="*/ 4000 h 4000"/>
              <a:gd name="T10" fmla="*/ 0 w 4000"/>
              <a:gd name="T11" fmla="*/ 2000 h 4000"/>
              <a:gd name="T12" fmla="*/ 2000 w 4000"/>
              <a:gd name="T13" fmla="*/ 0 h 4000"/>
              <a:gd name="T14" fmla="*/ 4000 w 4000"/>
              <a:gd name="T15" fmla="*/ 2000 h 4000"/>
              <a:gd name="T16" fmla="*/ 2024 w 4000"/>
              <a:gd name="T17" fmla="*/ 4000 h 4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000" h="4000">
                <a:moveTo>
                  <a:pt x="2024" y="4000"/>
                </a:moveTo>
                <a:cubicBezTo>
                  <a:pt x="3007" y="3987"/>
                  <a:pt x="3800" y="3186"/>
                  <a:pt x="3800" y="2200"/>
                </a:cubicBezTo>
                <a:cubicBezTo>
                  <a:pt x="3800" y="1206"/>
                  <a:pt x="2994" y="400"/>
                  <a:pt x="2000" y="400"/>
                </a:cubicBezTo>
                <a:cubicBezTo>
                  <a:pt x="1006" y="400"/>
                  <a:pt x="200" y="1206"/>
                  <a:pt x="200" y="2200"/>
                </a:cubicBezTo>
                <a:cubicBezTo>
                  <a:pt x="200" y="3186"/>
                  <a:pt x="994" y="3987"/>
                  <a:pt x="1977" y="4000"/>
                </a:cubicBezTo>
                <a:cubicBezTo>
                  <a:pt x="883" y="3987"/>
                  <a:pt x="0" y="3096"/>
                  <a:pt x="0" y="2000"/>
                </a:cubicBezTo>
                <a:cubicBezTo>
                  <a:pt x="0" y="895"/>
                  <a:pt x="896" y="0"/>
                  <a:pt x="2000" y="0"/>
                </a:cubicBezTo>
                <a:cubicBezTo>
                  <a:pt x="3105" y="0"/>
                  <a:pt x="4000" y="895"/>
                  <a:pt x="4000" y="2000"/>
                </a:cubicBezTo>
                <a:cubicBezTo>
                  <a:pt x="4000" y="3096"/>
                  <a:pt x="3117" y="3987"/>
                  <a:pt x="2024" y="4000"/>
                </a:cubicBezTo>
                <a:close/>
              </a:path>
            </a:pathLst>
          </a:custGeom>
          <a:gradFill>
            <a:gsLst>
              <a:gs pos="65000">
                <a:srgbClr val="B6AF9D"/>
              </a:gs>
              <a:gs pos="30000">
                <a:srgbClr val="949494"/>
              </a:gs>
              <a:gs pos="0">
                <a:srgbClr val="747F83"/>
              </a:gs>
              <a:gs pos="100000">
                <a:srgbClr val="D6CFB5"/>
              </a:gs>
            </a:gsLst>
            <a:lin ang="18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/>
          </a:p>
        </p:txBody>
      </p:sp>
      <p:sp>
        <p:nvSpPr>
          <p:cNvPr id="4" name="Freeform 7"/>
          <p:cNvSpPr/>
          <p:nvPr/>
        </p:nvSpPr>
        <p:spPr bwMode="auto">
          <a:xfrm rot="5400000">
            <a:off x="8743955" y="2122074"/>
            <a:ext cx="2441595" cy="2430554"/>
          </a:xfrm>
          <a:custGeom>
            <a:avLst/>
            <a:gdLst>
              <a:gd name="T0" fmla="*/ 2024 w 4000"/>
              <a:gd name="T1" fmla="*/ 4000 h 4000"/>
              <a:gd name="T2" fmla="*/ 3800 w 4000"/>
              <a:gd name="T3" fmla="*/ 2200 h 4000"/>
              <a:gd name="T4" fmla="*/ 2000 w 4000"/>
              <a:gd name="T5" fmla="*/ 400 h 4000"/>
              <a:gd name="T6" fmla="*/ 200 w 4000"/>
              <a:gd name="T7" fmla="*/ 2200 h 4000"/>
              <a:gd name="T8" fmla="*/ 1977 w 4000"/>
              <a:gd name="T9" fmla="*/ 4000 h 4000"/>
              <a:gd name="T10" fmla="*/ 0 w 4000"/>
              <a:gd name="T11" fmla="*/ 2000 h 4000"/>
              <a:gd name="T12" fmla="*/ 2000 w 4000"/>
              <a:gd name="T13" fmla="*/ 0 h 4000"/>
              <a:gd name="T14" fmla="*/ 4000 w 4000"/>
              <a:gd name="T15" fmla="*/ 2000 h 4000"/>
              <a:gd name="T16" fmla="*/ 2024 w 4000"/>
              <a:gd name="T17" fmla="*/ 4000 h 4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000" h="4000">
                <a:moveTo>
                  <a:pt x="2024" y="4000"/>
                </a:moveTo>
                <a:cubicBezTo>
                  <a:pt x="3007" y="3987"/>
                  <a:pt x="3800" y="3186"/>
                  <a:pt x="3800" y="2200"/>
                </a:cubicBezTo>
                <a:cubicBezTo>
                  <a:pt x="3800" y="1206"/>
                  <a:pt x="2994" y="400"/>
                  <a:pt x="2000" y="400"/>
                </a:cubicBezTo>
                <a:cubicBezTo>
                  <a:pt x="1006" y="400"/>
                  <a:pt x="200" y="1206"/>
                  <a:pt x="200" y="2200"/>
                </a:cubicBezTo>
                <a:cubicBezTo>
                  <a:pt x="200" y="3186"/>
                  <a:pt x="994" y="3987"/>
                  <a:pt x="1977" y="4000"/>
                </a:cubicBezTo>
                <a:cubicBezTo>
                  <a:pt x="883" y="3987"/>
                  <a:pt x="0" y="3096"/>
                  <a:pt x="0" y="2000"/>
                </a:cubicBezTo>
                <a:cubicBezTo>
                  <a:pt x="0" y="895"/>
                  <a:pt x="896" y="0"/>
                  <a:pt x="2000" y="0"/>
                </a:cubicBezTo>
                <a:cubicBezTo>
                  <a:pt x="3105" y="0"/>
                  <a:pt x="4000" y="895"/>
                  <a:pt x="4000" y="2000"/>
                </a:cubicBezTo>
                <a:cubicBezTo>
                  <a:pt x="4000" y="3096"/>
                  <a:pt x="3117" y="3987"/>
                  <a:pt x="2024" y="4000"/>
                </a:cubicBezTo>
                <a:close/>
              </a:path>
            </a:pathLst>
          </a:custGeom>
          <a:gradFill>
            <a:gsLst>
              <a:gs pos="65000">
                <a:srgbClr val="B6AF9D"/>
              </a:gs>
              <a:gs pos="30000">
                <a:srgbClr val="949494"/>
              </a:gs>
              <a:gs pos="0">
                <a:srgbClr val="747F83"/>
              </a:gs>
              <a:gs pos="100000">
                <a:srgbClr val="D6CFB5"/>
              </a:gs>
            </a:gsLst>
            <a:lin ang="18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3483237" y="213722"/>
            <a:ext cx="522552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Giant Template</a:t>
            </a:r>
            <a:endParaRPr lang="en-US" sz="4800" dirty="0">
              <a:solidFill>
                <a:schemeClr val="bg1"/>
              </a:solidFill>
              <a:latin typeface="Roboto Medium" panose="02000000000000000000" pitchFamily="2" charset="0"/>
              <a:ea typeface="Roboto Medium" panose="02000000000000000000" pitchFamily="2" charset="0"/>
            </a:endParaRPr>
          </a:p>
        </p:txBody>
      </p:sp>
      <p:cxnSp>
        <p:nvCxnSpPr>
          <p:cNvPr id="9" name="Straight Connector 8"/>
          <p:cNvCxnSpPr/>
          <p:nvPr/>
        </p:nvCxnSpPr>
        <p:spPr>
          <a:xfrm>
            <a:off x="3701981" y="1164761"/>
            <a:ext cx="4788039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1"/>
          <p:cNvSpPr/>
          <p:nvPr/>
        </p:nvSpPr>
        <p:spPr>
          <a:xfrm>
            <a:off x="651267" y="5360820"/>
            <a:ext cx="3075123" cy="9814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Lorem ipsum dolor sit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amet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, animal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conceptam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te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his,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legimus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inimicus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dissentiet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</a:t>
            </a:r>
            <a:endParaRPr lang="en-US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Times New Roman" panose="02020703060505090304" pitchFamily="18" charset="0"/>
            </a:endParaRPr>
          </a:p>
        </p:txBody>
      </p:sp>
      <p:sp>
        <p:nvSpPr>
          <p:cNvPr id="13" name="Subtitle 2"/>
          <p:cNvSpPr txBox="1"/>
          <p:nvPr/>
        </p:nvSpPr>
        <p:spPr>
          <a:xfrm>
            <a:off x="1011968" y="4743484"/>
            <a:ext cx="2355654" cy="34761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9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TITLE HERE</a:t>
            </a:r>
            <a:endParaRPr lang="en-US" b="1" dirty="0">
              <a:solidFill>
                <a:schemeClr val="bg1"/>
              </a:solidFill>
              <a:latin typeface="Roboto Medium" panose="02000000000000000000" pitchFamily="2" charset="0"/>
              <a:ea typeface="Roboto Medium" panose="02000000000000000000" pitchFamily="2" charset="0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4477172" y="5360818"/>
            <a:ext cx="3075123" cy="9814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Lorem ipsum dolor sit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amet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, animal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conceptam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te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his,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legimus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inimicus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dissentiet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</a:t>
            </a:r>
            <a:endParaRPr lang="en-US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Times New Roman" panose="02020703060505090304" pitchFamily="18" charset="0"/>
            </a:endParaRPr>
          </a:p>
        </p:txBody>
      </p:sp>
      <p:sp>
        <p:nvSpPr>
          <p:cNvPr id="22" name="Subtitle 2"/>
          <p:cNvSpPr txBox="1"/>
          <p:nvPr/>
        </p:nvSpPr>
        <p:spPr>
          <a:xfrm>
            <a:off x="4837873" y="4743482"/>
            <a:ext cx="2355654" cy="34761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9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TITLE HERE</a:t>
            </a:r>
            <a:endParaRPr lang="en-US" b="1" dirty="0">
              <a:solidFill>
                <a:schemeClr val="bg1"/>
              </a:solidFill>
              <a:latin typeface="Roboto Medium" panose="02000000000000000000" pitchFamily="2" charset="0"/>
              <a:ea typeface="Roboto Medium" panose="02000000000000000000" pitchFamily="2" charset="0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8305011" y="5360818"/>
            <a:ext cx="3075123" cy="9814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Lorem ipsum dolor sit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amet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, animal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conceptam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te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his,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legimus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inimicus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dissentiet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</a:t>
            </a:r>
            <a:endParaRPr lang="en-US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Times New Roman" panose="02020703060505090304" pitchFamily="18" charset="0"/>
            </a:endParaRPr>
          </a:p>
        </p:txBody>
      </p:sp>
      <p:sp>
        <p:nvSpPr>
          <p:cNvPr id="24" name="Subtitle 2"/>
          <p:cNvSpPr txBox="1"/>
          <p:nvPr/>
        </p:nvSpPr>
        <p:spPr>
          <a:xfrm>
            <a:off x="8665712" y="4743482"/>
            <a:ext cx="2355654" cy="34761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9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TITLE HERE</a:t>
            </a:r>
            <a:endParaRPr lang="en-US" b="1" dirty="0">
              <a:solidFill>
                <a:schemeClr val="bg1"/>
              </a:solidFill>
              <a:latin typeface="Roboto Medium" panose="02000000000000000000" pitchFamily="2" charset="0"/>
              <a:ea typeface="Roboto Medium" panose="02000000000000000000" pitchFamily="2" charset="0"/>
            </a:endParaRPr>
          </a:p>
        </p:txBody>
      </p:sp>
      <p:pic>
        <p:nvPicPr>
          <p:cNvPr id="7" name="图片占位符 6"/>
          <p:cNvPicPr>
            <a:picLocks noGrp="1" noChangeAspect="1"/>
          </p:cNvPicPr>
          <p:nvPr>
            <p:ph type="pic"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14" name="图片占位符 13"/>
          <p:cNvPicPr>
            <a:picLocks noGrp="1" noChangeAspect="1"/>
          </p:cNvPicPr>
          <p:nvPr>
            <p:ph type="pic"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07" b="6507"/>
          <a:stretch>
            <a:fillRect/>
          </a:stretch>
        </p:blipFill>
        <p:spPr/>
      </p:pic>
      <p:pic>
        <p:nvPicPr>
          <p:cNvPr id="17" name="图片占位符 16"/>
          <p:cNvPicPr>
            <a:picLocks noGrp="1" noChangeAspect="1"/>
          </p:cNvPicPr>
          <p:nvPr>
            <p:ph type="pic" sz="quarter" idx="15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" r="200"/>
          <a:stretch>
            <a:fillRect/>
          </a:stretch>
        </p:blipFill>
        <p:spPr/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849892" y="182179"/>
            <a:ext cx="522552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Giant Template</a:t>
            </a:r>
            <a:endParaRPr lang="en-US" sz="4800" dirty="0">
              <a:solidFill>
                <a:schemeClr val="bg1"/>
              </a:solidFill>
              <a:latin typeface="Roboto Medium" panose="02000000000000000000" pitchFamily="2" charset="0"/>
              <a:ea typeface="Roboto Medium" panose="02000000000000000000" pitchFamily="2" charset="0"/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6849892" y="1133218"/>
            <a:ext cx="4788039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/>
          <p:cNvSpPr/>
          <p:nvPr/>
        </p:nvSpPr>
        <p:spPr>
          <a:xfrm>
            <a:off x="5292323" y="5188555"/>
            <a:ext cx="5472268" cy="12777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Lorem ipsum dolor sit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amet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, animal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conceptam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te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his,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legimus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inimicus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dissentiet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at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sed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, cum an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idque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possit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percipitur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.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Reque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accusamus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has cu.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Eam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ex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eros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utinam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,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ut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alii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saepe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dignissim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usu. </a:t>
            </a:r>
            <a:endParaRPr lang="en-US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Times New Roman" panose="02020703060505090304" pitchFamily="18" charset="0"/>
            </a:endParaRPr>
          </a:p>
        </p:txBody>
      </p:sp>
      <p:sp>
        <p:nvSpPr>
          <p:cNvPr id="9" name="Subtitle 2"/>
          <p:cNvSpPr txBox="1"/>
          <p:nvPr/>
        </p:nvSpPr>
        <p:spPr>
          <a:xfrm>
            <a:off x="5292323" y="4840938"/>
            <a:ext cx="2355654" cy="34761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9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b="1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TITLE HERE</a:t>
            </a:r>
            <a:endParaRPr lang="en-US" b="1" dirty="0">
              <a:solidFill>
                <a:schemeClr val="bg1"/>
              </a:solidFill>
              <a:latin typeface="Roboto Medium" panose="02000000000000000000" pitchFamily="2" charset="0"/>
              <a:ea typeface="Roboto Medium" panose="02000000000000000000" pitchFamily="2" charset="0"/>
            </a:endParaRPr>
          </a:p>
        </p:txBody>
      </p:sp>
      <p:pic>
        <p:nvPicPr>
          <p:cNvPr id="10" name="Graphic 9" descr="Network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8052" y="2045714"/>
            <a:ext cx="560041" cy="560041"/>
          </a:xfrm>
          <a:prstGeom prst="rect">
            <a:avLst/>
          </a:prstGeom>
        </p:spPr>
      </p:pic>
      <p:pic>
        <p:nvPicPr>
          <p:cNvPr id="11" name="Graphic 10" descr="Bullseye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8052" y="2792078"/>
            <a:ext cx="560041" cy="560041"/>
          </a:xfrm>
          <a:prstGeom prst="rect">
            <a:avLst/>
          </a:prstGeom>
        </p:spPr>
      </p:pic>
      <p:pic>
        <p:nvPicPr>
          <p:cNvPr id="12" name="Graphic 11" descr="Gauge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8052" y="3538442"/>
            <a:ext cx="560041" cy="560041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6622357" y="3475932"/>
            <a:ext cx="4876914" cy="6047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6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Lorem ipsum dolor sit </a:t>
            </a:r>
            <a:r>
              <a:rPr lang="en-US" sz="16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amet</a:t>
            </a:r>
            <a:r>
              <a:rPr lang="en-US" sz="16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, animal </a:t>
            </a:r>
            <a:r>
              <a:rPr lang="en-US" sz="16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conceptam</a:t>
            </a:r>
            <a:r>
              <a:rPr lang="en-US" sz="16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te</a:t>
            </a:r>
            <a:r>
              <a:rPr lang="en-US" sz="16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his, </a:t>
            </a:r>
            <a:r>
              <a:rPr lang="en-US" sz="16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legimus</a:t>
            </a:r>
            <a:r>
              <a:rPr lang="en-US" sz="16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inimicus</a:t>
            </a:r>
            <a:r>
              <a:rPr lang="en-US" sz="16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dissentiet</a:t>
            </a:r>
            <a:endParaRPr lang="en-US" sz="16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Times New Roman" panose="02020703060505090304" pitchFamily="18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6622357" y="2729568"/>
            <a:ext cx="4876914" cy="6047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6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Lorem ipsum dolor sit </a:t>
            </a:r>
            <a:r>
              <a:rPr lang="en-US" sz="16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amet</a:t>
            </a:r>
            <a:r>
              <a:rPr lang="en-US" sz="16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, animal </a:t>
            </a:r>
            <a:r>
              <a:rPr lang="en-US" sz="16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conceptam</a:t>
            </a:r>
            <a:r>
              <a:rPr lang="en-US" sz="16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te</a:t>
            </a:r>
            <a:r>
              <a:rPr lang="en-US" sz="16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his, </a:t>
            </a:r>
            <a:r>
              <a:rPr lang="en-US" sz="16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legimus</a:t>
            </a:r>
            <a:r>
              <a:rPr lang="en-US" sz="16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inimicus</a:t>
            </a:r>
            <a:r>
              <a:rPr lang="en-US" sz="16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dissentiet</a:t>
            </a:r>
            <a:endParaRPr lang="en-US" sz="16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Times New Roman" panose="02020703060505090304" pitchFamily="18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6615178" y="1983204"/>
            <a:ext cx="4876914" cy="6047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6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Lorem ipsum dolor sit </a:t>
            </a:r>
            <a:r>
              <a:rPr lang="en-US" sz="16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amet</a:t>
            </a:r>
            <a:r>
              <a:rPr lang="en-US" sz="16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, animal </a:t>
            </a:r>
            <a:r>
              <a:rPr lang="en-US" sz="16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conceptam</a:t>
            </a:r>
            <a:r>
              <a:rPr lang="en-US" sz="16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te</a:t>
            </a:r>
            <a:r>
              <a:rPr lang="en-US" sz="16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his, </a:t>
            </a:r>
            <a:r>
              <a:rPr lang="en-US" sz="16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legimus</a:t>
            </a:r>
            <a:r>
              <a:rPr lang="en-US" sz="16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inimicus</a:t>
            </a:r>
            <a:r>
              <a:rPr lang="en-US" sz="16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dissentiet</a:t>
            </a:r>
            <a:endParaRPr lang="en-US" sz="16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Times New Roman" panose="02020703060505090304" pitchFamily="18" charset="0"/>
            </a:endParaRPr>
          </a:p>
        </p:txBody>
      </p:sp>
      <p:pic>
        <p:nvPicPr>
          <p:cNvPr id="6" name="图片占位符 5"/>
          <p:cNvPicPr>
            <a:picLocks noGrp="1" noChangeAspect="1"/>
          </p:cNvPicPr>
          <p:nvPr>
            <p:ph type="pic" sz="quarter" idx="13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92" r="23792"/>
          <a:stretch>
            <a:fillRect/>
          </a:stretch>
        </p:blipFill>
        <p:spPr>
          <a:xfrm>
            <a:off x="-24308" y="750566"/>
            <a:ext cx="5342109" cy="5730751"/>
          </a:xfr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62947" y="5322077"/>
            <a:ext cx="522552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Giant Template</a:t>
            </a:r>
            <a:endParaRPr lang="en-US" sz="4800" dirty="0">
              <a:solidFill>
                <a:schemeClr val="bg1"/>
              </a:solidFill>
              <a:latin typeface="Roboto Medium" panose="02000000000000000000" pitchFamily="2" charset="0"/>
              <a:ea typeface="Roboto Medium" panose="02000000000000000000" pitchFamily="2" charset="0"/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462947" y="6273116"/>
            <a:ext cx="4788039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6"/>
          <p:cNvSpPr/>
          <p:nvPr/>
        </p:nvSpPr>
        <p:spPr>
          <a:xfrm>
            <a:off x="6372977" y="4875288"/>
            <a:ext cx="5472268" cy="12777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07000"/>
              </a:lnSpc>
              <a:spcAft>
                <a:spcPts val="800"/>
              </a:spcAft>
            </a:pP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Lorem ipsum dolor sit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amet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, animal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conceptam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te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his,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legimus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inimicus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dissentiet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at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sed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, cum an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idque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possit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percipitur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.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Reque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accusamus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has cu.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Eam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ex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eros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utinam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,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ut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alii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saepe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dignissim</a:t>
            </a: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703060505090304" pitchFamily="18" charset="0"/>
              </a:rPr>
              <a:t> usu. </a:t>
            </a:r>
            <a:endParaRPr lang="en-US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Times New Roman" panose="02020703060505090304" pitchFamily="18" charset="0"/>
            </a:endParaRPr>
          </a:p>
        </p:txBody>
      </p:sp>
      <p:sp>
        <p:nvSpPr>
          <p:cNvPr id="8" name="Subtitle 2"/>
          <p:cNvSpPr txBox="1"/>
          <p:nvPr/>
        </p:nvSpPr>
        <p:spPr>
          <a:xfrm>
            <a:off x="6372977" y="4527671"/>
            <a:ext cx="2355654" cy="34761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9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b="1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TITLE HERE</a:t>
            </a:r>
            <a:endParaRPr lang="en-US" b="1" dirty="0">
              <a:solidFill>
                <a:schemeClr val="bg1"/>
              </a:solidFill>
              <a:latin typeface="Roboto Medium" panose="02000000000000000000" pitchFamily="2" charset="0"/>
              <a:ea typeface="Roboto Medium" panose="02000000000000000000" pitchFamily="2" charset="0"/>
            </a:endParaRPr>
          </a:p>
        </p:txBody>
      </p:sp>
      <p:pic>
        <p:nvPicPr>
          <p:cNvPr id="9" name="图片占位符 8"/>
          <p:cNvPicPr>
            <a:picLocks noGrp="1" noChangeAspect="1"/>
          </p:cNvPicPr>
          <p:nvPr>
            <p:ph type="pic" sz="quarter" idx="13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054" b="26054"/>
          <a:stretch>
            <a:fillRect/>
          </a:stretch>
        </p:blipFill>
        <p:spPr/>
      </p:pic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5655</Words>
  <Application>WPS 演示</Application>
  <PresentationFormat>宽屏</PresentationFormat>
  <Paragraphs>200</Paragraphs>
  <Slides>18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36" baseType="lpstr">
      <vt:lpstr>Arial</vt:lpstr>
      <vt:lpstr>方正书宋_GBK</vt:lpstr>
      <vt:lpstr>Wingdings</vt:lpstr>
      <vt:lpstr>Britannic Bold</vt:lpstr>
      <vt:lpstr>苹方-简</vt:lpstr>
      <vt:lpstr>Roboto</vt:lpstr>
      <vt:lpstr>Times New Roman</vt:lpstr>
      <vt:lpstr>Roboto Medium</vt:lpstr>
      <vt:lpstr>Roboto Light</vt:lpstr>
      <vt:lpstr>微软雅黑</vt:lpstr>
      <vt:lpstr>汉仪旗黑KW</vt:lpstr>
      <vt:lpstr>宋体</vt:lpstr>
      <vt:lpstr>Arial Unicode MS</vt:lpstr>
      <vt:lpstr>汉仪书宋二KW</vt:lpstr>
      <vt:lpstr>等线 Light</vt:lpstr>
      <vt:lpstr>汉仪中等线KW</vt:lpstr>
      <vt:lpstr>等线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Windows 用户</dc:creator>
  <cp:lastModifiedBy>toandfro</cp:lastModifiedBy>
  <cp:revision>25</cp:revision>
  <dcterms:created xsi:type="dcterms:W3CDTF">2020-03-24T08:49:21Z</dcterms:created>
  <dcterms:modified xsi:type="dcterms:W3CDTF">2020-03-24T08:49:21Z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2052-1.8.2.2861</vt:lpwstr>
  </property>
</Properties>
</file>