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256" r:id="rId3"/>
    <p:sldId id="257" r:id="rId5"/>
    <p:sldId id="258" r:id="rId6"/>
    <p:sldId id="259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7103745" cy="10234295"/>
  <p:embeddedFontLst>
    <p:embeddedFont>
      <p:font typeface="★日文毛笔行书" panose="03000509000000000000" pitchFamily="65" charset="-128"/>
      <p:regular r:id="rId23"/>
    </p:embeddedFont>
    <p:embeddedFont>
      <p:font typeface="新蒂文征明简繁" panose="03000600000000000000" pitchFamily="66" charset="-122"/>
      <p:regular r:id="rId24"/>
    </p:embeddedFont>
    <p:embeddedFont>
      <p:font typeface="汉仪南宫体简" panose="02010609000101010101" pitchFamily="49" charset="-122"/>
      <p:regular r:id="rId25"/>
    </p:embeddedFont>
    <p:embeddedFont>
      <p:font typeface="Calibri Light" panose="020F0302020204030204" pitchFamily="34" charset="0"/>
      <p:regular r:id="rId26"/>
      <p:italic r:id="rId27"/>
    </p:embeddedFont>
    <p:embeddedFont>
      <p:font typeface="微软雅黑" panose="020B0503020204020204" charset="-122"/>
      <p:regular r:id="rId28"/>
    </p:embeddedFont>
    <p:embeddedFont>
      <p:font typeface="汉仪智楷繁" panose="02010600000101010101" pitchFamily="2" charset="-122"/>
      <p:regular r:id="rId29"/>
    </p:embeddedFont>
    <p:embeddedFont>
      <p:font typeface="等线" panose="02010600030101010101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8E98"/>
    <a:srgbClr val="B9E5E9"/>
    <a:srgbClr val="B2B2B2"/>
    <a:srgbClr val="202020"/>
    <a:srgbClr val="323232"/>
    <a:srgbClr val="CC3300"/>
    <a:srgbClr val="CC0000"/>
    <a:srgbClr val="FF3300"/>
    <a:srgbClr val="990000"/>
    <a:srgbClr val="FF8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97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14" y="18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4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jpe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image" Target="../media/image34.pn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image18.wdp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8E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4771" y="1966917"/>
            <a:ext cx="2266743" cy="2158062"/>
          </a:xfrm>
          <a:prstGeom prst="rect">
            <a:avLst/>
          </a:prstGeom>
        </p:spPr>
      </p:pic>
      <p:pic>
        <p:nvPicPr>
          <p:cNvPr id="10" name="图片 9" descr="a8953496c30b4f2bcc6498ab2d0e77b6"/>
          <p:cNvPicPr>
            <a:picLocks noChangeAspect="1"/>
          </p:cNvPicPr>
          <p:nvPr/>
        </p:nvPicPr>
        <p:blipFill>
          <a:blip r:embed="rId2"/>
          <a:srcRect t="53661" r="32253"/>
          <a:stretch>
            <a:fillRect/>
          </a:stretch>
        </p:blipFill>
        <p:spPr>
          <a:xfrm flipH="1">
            <a:off x="22225" y="-4445"/>
            <a:ext cx="3502660" cy="3432175"/>
          </a:xfrm>
          <a:prstGeom prst="rect">
            <a:avLst/>
          </a:prstGeom>
        </p:spPr>
      </p:pic>
      <p:pic>
        <p:nvPicPr>
          <p:cNvPr id="14" name="图片 13" descr="ceb13e4f34f0942f148f20e3dab12d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8847" y="4289342"/>
            <a:ext cx="5023153" cy="2568658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524885" y="856298"/>
            <a:ext cx="5142230" cy="5142547"/>
            <a:chOff x="3524885" y="856298"/>
            <a:chExt cx="5142230" cy="5142547"/>
          </a:xfrm>
        </p:grpSpPr>
        <p:sp>
          <p:nvSpPr>
            <p:cNvPr id="18" name="椭圆 17"/>
            <p:cNvSpPr/>
            <p:nvPr/>
          </p:nvSpPr>
          <p:spPr>
            <a:xfrm>
              <a:off x="3524885" y="856298"/>
              <a:ext cx="5142230" cy="5142230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355600" dist="190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524885" y="856615"/>
              <a:ext cx="5142230" cy="5142230"/>
            </a:xfrm>
            <a:prstGeom prst="ellipse">
              <a:avLst/>
            </a:prstGeom>
            <a:solidFill>
              <a:srgbClr val="B9E5E9">
                <a:alpha val="75000"/>
              </a:srgbClr>
            </a:solidFill>
            <a:ln>
              <a:noFill/>
            </a:ln>
            <a:effectLst>
              <a:outerShdw blurRad="355600" dist="190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118076" y="1825356"/>
              <a:ext cx="3542813" cy="3784600"/>
              <a:chOff x="4118076" y="1535430"/>
              <a:chExt cx="3542813" cy="3784600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6135865" y="1535430"/>
                <a:ext cx="1525024" cy="3784600"/>
                <a:chOff x="6347737" y="1535430"/>
                <a:chExt cx="1525024" cy="3784600"/>
              </a:xfrm>
            </p:grpSpPr>
            <p:sp>
              <p:nvSpPr>
                <p:cNvPr id="15" name="文本框 14"/>
                <p:cNvSpPr txBox="1"/>
                <p:nvPr/>
              </p:nvSpPr>
              <p:spPr>
                <a:xfrm>
                  <a:off x="6347737" y="1535430"/>
                  <a:ext cx="1396071" cy="378460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8000">
                      <a:latin typeface="★日文毛笔行书" panose="03000509000000000000" pitchFamily="65" charset="-128"/>
                      <a:ea typeface="★日文毛笔行书" panose="03000509000000000000" pitchFamily="65" charset="-128"/>
                    </a:rPr>
                    <a:t>浣</a:t>
                  </a:r>
                  <a:endParaRPr lang="zh-CN" altLang="en-US" sz="8000">
                    <a:latin typeface="★日文毛笔行书" panose="03000509000000000000" pitchFamily="65" charset="-128"/>
                    <a:ea typeface="★日文毛笔行书" panose="03000509000000000000" pitchFamily="65" charset="-128"/>
                  </a:endParaRPr>
                </a:p>
                <a:p>
                  <a:r>
                    <a:rPr lang="zh-CN" altLang="en-US" sz="8000">
                      <a:latin typeface="★日文毛笔行书" panose="03000509000000000000" pitchFamily="65" charset="-128"/>
                      <a:ea typeface="★日文毛笔行书" panose="03000509000000000000" pitchFamily="65" charset="-128"/>
                    </a:rPr>
                    <a:t>溪</a:t>
                  </a:r>
                  <a:endParaRPr lang="zh-CN" altLang="en-US" sz="8000">
                    <a:latin typeface="★日文毛笔行书" panose="03000509000000000000" pitchFamily="65" charset="-128"/>
                    <a:ea typeface="★日文毛笔行书" panose="03000509000000000000" pitchFamily="65" charset="-128"/>
                  </a:endParaRPr>
                </a:p>
                <a:p>
                  <a:r>
                    <a:rPr lang="zh-CN" altLang="en-US" sz="8000">
                      <a:latin typeface="★日文毛笔行书" panose="03000509000000000000" pitchFamily="65" charset="-128"/>
                      <a:ea typeface="★日文毛笔行书" panose="03000509000000000000" pitchFamily="65" charset="-128"/>
                    </a:rPr>
                    <a:t>沙</a:t>
                  </a:r>
                  <a:endParaRPr lang="zh-CN" altLang="en-US" sz="8000">
                    <a:latin typeface="★日文毛笔行书" panose="03000509000000000000" pitchFamily="65" charset="-128"/>
                    <a:ea typeface="★日文毛笔行书" panose="03000509000000000000" pitchFamily="65" charset="-128"/>
                  </a:endParaRPr>
                </a:p>
              </p:txBody>
            </p:sp>
            <p:sp>
              <p:nvSpPr>
                <p:cNvPr id="2" name="文本框 1"/>
                <p:cNvSpPr txBox="1"/>
                <p:nvPr/>
              </p:nvSpPr>
              <p:spPr>
                <a:xfrm>
                  <a:off x="7472651" y="1795346"/>
                  <a:ext cx="400110" cy="3300761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algn="dist"/>
                  <a:r>
                    <a:rPr lang="en-US" altLang="zh-CN" sz="1400"/>
                    <a:t>HUAN XI SHA ZONG JIE JI HUA</a:t>
                  </a:r>
                  <a:endParaRPr lang="zh-CN" altLang="en-US" sz="1400"/>
                </a:p>
              </p:txBody>
            </p:sp>
          </p:grpSp>
          <p:sp>
            <p:nvSpPr>
              <p:cNvPr id="4" name="文本框 3"/>
              <p:cNvSpPr txBox="1"/>
              <p:nvPr/>
            </p:nvSpPr>
            <p:spPr>
              <a:xfrm>
                <a:off x="4118076" y="1777350"/>
                <a:ext cx="2146742" cy="330076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700">
                    <a:latin typeface="新蒂文征明简繁" panose="03000600000000000000" pitchFamily="66" charset="-122"/>
                    <a:ea typeface="新蒂文征明简繁" panose="03000600000000000000" pitchFamily="66" charset="-122"/>
                    <a:sym typeface="汉仪南宫体简" panose="02010609000101010101" pitchFamily="49" charset="-122"/>
                  </a:rPr>
                  <a:t>一曲新词酒一杯，去年天气旧亭台。夕阳西下几时回？</a:t>
                </a:r>
                <a:endParaRPr lang="zh-CN" altLang="en-US" sz="1700">
                  <a:latin typeface="新蒂文征明简繁" panose="03000600000000000000" pitchFamily="66" charset="-122"/>
                  <a:ea typeface="新蒂文征明简繁" panose="03000600000000000000" pitchFamily="66" charset="-122"/>
                  <a:sym typeface="汉仪南宫体简" panose="0201060900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700">
                    <a:latin typeface="新蒂文征明简繁" panose="03000600000000000000" pitchFamily="66" charset="-122"/>
                    <a:ea typeface="新蒂文征明简繁" panose="03000600000000000000" pitchFamily="66" charset="-122"/>
                    <a:sym typeface="汉仪南宫体简" panose="02010609000101010101" pitchFamily="49" charset="-122"/>
                  </a:rPr>
                  <a:t>无可奈何花落去，似曾相识燕归来。小园香径独徘徊。</a:t>
                </a:r>
                <a:endParaRPr lang="en-US" altLang="zh-CN" sz="1700">
                  <a:latin typeface="新蒂文征明简繁" panose="03000600000000000000" pitchFamily="66" charset="-122"/>
                  <a:ea typeface="新蒂文征明简繁" panose="03000600000000000000" pitchFamily="66" charset="-122"/>
                  <a:sym typeface="汉仪南宫体简" panose="0201060900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1700">
                    <a:latin typeface="新蒂文征明简繁" panose="03000600000000000000" pitchFamily="66" charset="-122"/>
                    <a:ea typeface="新蒂文征明简繁" panose="03000600000000000000" pitchFamily="66" charset="-122"/>
                    <a:sym typeface="汉仪南宫体简" panose="02010609000101010101" pitchFamily="49" charset="-122"/>
                  </a:rPr>
                  <a:t>(</a:t>
                </a:r>
                <a:r>
                  <a:rPr lang="zh-CN" altLang="en-US" sz="1700">
                    <a:latin typeface="新蒂文征明简繁" panose="03000600000000000000" pitchFamily="66" charset="-122"/>
                    <a:ea typeface="新蒂文征明简繁" panose="03000600000000000000" pitchFamily="66" charset="-122"/>
                    <a:sym typeface="汉仪南宫体简" panose="02010609000101010101" pitchFamily="49" charset="-122"/>
                  </a:rPr>
                  <a:t>晏殊</a:t>
                </a:r>
                <a:r>
                  <a:rPr lang="en-US" altLang="zh-CN" sz="1700">
                    <a:latin typeface="新蒂文征明简繁" panose="03000600000000000000" pitchFamily="66" charset="-122"/>
                    <a:ea typeface="新蒂文征明简繁" panose="03000600000000000000" pitchFamily="66" charset="-122"/>
                    <a:sym typeface="汉仪南宫体简" panose="02010609000101010101" pitchFamily="49" charset="-122"/>
                  </a:rPr>
                  <a:t>)</a:t>
                </a:r>
                <a:endParaRPr lang="zh-CN" altLang="en-US" sz="1700">
                  <a:latin typeface="新蒂文征明简繁" panose="03000600000000000000" pitchFamily="66" charset="-122"/>
                  <a:ea typeface="新蒂文征明简繁" panose="03000600000000000000" pitchFamily="66" charset="-122"/>
                  <a:sym typeface="汉仪南宫体简" panose="02010609000101010101" pitchFamily="49" charset="-122"/>
                </a:endParaRP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60789" y="-4445"/>
            <a:ext cx="2994440" cy="31559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25" r="5216" b="33138"/>
          <a:stretch>
            <a:fillRect/>
          </a:stretch>
        </p:blipFill>
        <p:spPr>
          <a:xfrm>
            <a:off x="104566" y="4924876"/>
            <a:ext cx="3497019" cy="1370159"/>
          </a:xfrm>
          <a:prstGeom prst="rect">
            <a:avLst/>
          </a:prstGeom>
          <a:effectLst>
            <a:outerShdw blurRad="127000" dist="1270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25" r="5216" b="33138"/>
          <a:stretch>
            <a:fillRect/>
          </a:stretch>
        </p:blipFill>
        <p:spPr>
          <a:xfrm>
            <a:off x="8442623" y="1189220"/>
            <a:ext cx="1026841" cy="402324"/>
          </a:xfrm>
          <a:prstGeom prst="rect">
            <a:avLst/>
          </a:prstGeom>
          <a:effectLst>
            <a:outerShdw blurRad="127000" dist="1270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25" r="5216" b="33138"/>
          <a:stretch>
            <a:fillRect/>
          </a:stretch>
        </p:blipFill>
        <p:spPr>
          <a:xfrm>
            <a:off x="10135760" y="3488843"/>
            <a:ext cx="1623593" cy="636136"/>
          </a:xfrm>
          <a:prstGeom prst="rect">
            <a:avLst/>
          </a:prstGeom>
          <a:effectLst>
            <a:outerShdw blurRad="127000" dist="127000" dir="5400000" algn="t" rotWithShape="0">
              <a:prstClr val="black">
                <a:alpha val="40000"/>
              </a:prstClr>
            </a:outerShdw>
          </a:effectLst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5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6523" y="281354"/>
            <a:ext cx="11582400" cy="65766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0621108" y="5140832"/>
            <a:ext cx="1570892" cy="171716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305907" y="363416"/>
            <a:ext cx="4870939" cy="707886"/>
            <a:chOff x="3305907" y="363416"/>
            <a:chExt cx="4870939" cy="707886"/>
          </a:xfrm>
        </p:grpSpPr>
        <p:sp>
          <p:nvSpPr>
            <p:cNvPr id="4" name="文本框 3"/>
            <p:cNvSpPr txBox="1"/>
            <p:nvPr/>
          </p:nvSpPr>
          <p:spPr>
            <a:xfrm>
              <a:off x="4038599" y="363416"/>
              <a:ext cx="413824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新蒂文征明简繁" panose="03000600000000000000" pitchFamily="66" charset="-122"/>
                  <a:ea typeface="新蒂文征明简繁" panose="03000600000000000000" pitchFamily="66" charset="-122"/>
                  <a:cs typeface="+mn-cs"/>
                </a:rPr>
                <a:t>点击此处添加标题文本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  <a:cs typeface="+mn-cs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新蒂文征明简繁" panose="03000600000000000000" pitchFamily="66" charset="-122"/>
                  <a:cs typeface="+mn-cs"/>
                  <a:sym typeface="Calibri" panose="020F0502020204030204" pitchFamily="34" charset="0"/>
                </a:rPr>
                <a:t>Click here to add the title text</a:t>
              </a: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新蒂文征明简繁" panose="03000600000000000000" pitchFamily="66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305907" y="416169"/>
              <a:ext cx="602379" cy="602379"/>
            </a:xfrm>
            <a:prstGeom prst="ellipse">
              <a:avLst/>
            </a:prstGeom>
            <a:solidFill>
              <a:srgbClr val="308E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>
                  <a:solidFill>
                    <a:srgbClr val="FFFFFF"/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叁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  <a:cs typeface="+mn-cs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750277" y="2203938"/>
            <a:ext cx="10714892" cy="3657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464846" y="883505"/>
            <a:ext cx="3285751" cy="5330197"/>
            <a:chOff x="4464846" y="883505"/>
            <a:chExt cx="3285751" cy="533019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464846" y="2684111"/>
              <a:ext cx="3285751" cy="352959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530611" y="883505"/>
              <a:ext cx="1680534" cy="2543908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018585" y="2753152"/>
            <a:ext cx="1663461" cy="255917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556045" y="2753152"/>
            <a:ext cx="1663461" cy="255917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464846" y="2753152"/>
            <a:ext cx="441691" cy="2559171"/>
          </a:xfrm>
          <a:prstGeom prst="rect">
            <a:avLst/>
          </a:prstGeom>
          <a:solidFill>
            <a:srgbClr val="308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点击此处添加标题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22592" y="2684111"/>
            <a:ext cx="1471172" cy="28412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90000"/>
              </a:lnSpc>
              <a:defRPr/>
            </a:pPr>
            <a:r>
              <a:rPr lang="en-US" altLang="zh-CN" sz="1100" kern="0">
                <a:solidFill>
                  <a:prstClr val="black"/>
                </a:solidFill>
                <a:latin typeface="Calibri Light" panose="020F030202020403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Lorem ipsum dolor sit amet, consectetuer adipiscing elit. Aenean commodo ligula eget dolor. Lorem ipsum dolor sit amet. Lorem ipsum dolor sit amet, consectetuer adipiscing elit. </a:t>
            </a:r>
            <a:endParaRPr lang="zh-CN" altLang="en-US" sz="1100" kern="0" dirty="0">
              <a:solidFill>
                <a:prstClr val="black"/>
              </a:solidFill>
              <a:latin typeface="Calibri Light" panose="020F030202020403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90210" y="2684111"/>
            <a:ext cx="1149545" cy="28412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90000"/>
              </a:lnSpc>
              <a:defRPr/>
            </a:pPr>
            <a:r>
              <a:rPr lang="en-US" altLang="zh-CN" sz="1100" kern="0">
                <a:solidFill>
                  <a:prstClr val="black"/>
                </a:solidFill>
                <a:latin typeface="Calibri Light" panose="020F030202020403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Lorem ipsum dolor sit amet, consectetuer adipiscing elit. Aenean commodo ligula eget dolor. Lorem ipsum dolor sit amet</a:t>
            </a:r>
            <a:endParaRPr lang="zh-CN" altLang="en-US" sz="1100" kern="0" dirty="0">
              <a:solidFill>
                <a:prstClr val="black"/>
              </a:solidFill>
              <a:latin typeface="Calibri Light" panose="020F030202020403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245180" y="2753152"/>
            <a:ext cx="441691" cy="2559171"/>
          </a:xfrm>
          <a:prstGeom prst="rect">
            <a:avLst/>
          </a:prstGeom>
          <a:solidFill>
            <a:srgbClr val="308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点击此处添加标题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802926" y="2684111"/>
            <a:ext cx="1471172" cy="28412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90000"/>
              </a:lnSpc>
              <a:defRPr/>
            </a:pPr>
            <a:r>
              <a:rPr lang="en-US" altLang="zh-CN" sz="1100" kern="0">
                <a:solidFill>
                  <a:prstClr val="black"/>
                </a:solidFill>
                <a:latin typeface="Calibri Light" panose="020F030202020403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Lorem ipsum dolor sit amet, consectetuer adipiscing elit. Aenean commodo ligula eget dolor. Lorem ipsum dolor sit amet. Lorem ipsum dolor sit amet, consectetuer adipiscing elit. </a:t>
            </a:r>
            <a:endParaRPr lang="zh-CN" altLang="en-US" sz="1100" kern="0" dirty="0">
              <a:solidFill>
                <a:prstClr val="black"/>
              </a:solidFill>
              <a:latin typeface="Calibri Light" panose="020F030202020403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70544" y="2684111"/>
            <a:ext cx="1149545" cy="28412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90000"/>
              </a:lnSpc>
              <a:defRPr/>
            </a:pPr>
            <a:r>
              <a:rPr lang="en-US" altLang="zh-CN" sz="1100" kern="0">
                <a:solidFill>
                  <a:prstClr val="black"/>
                </a:solidFill>
                <a:latin typeface="Calibri Light" panose="020F030202020403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Lorem ipsum dolor sit amet, consectetuer adipiscing elit. Aenean commodo ligula eget dolor. Lorem ipsum dolor sit amet</a:t>
            </a:r>
            <a:endParaRPr lang="zh-CN" altLang="en-US" sz="1100" kern="0" dirty="0">
              <a:solidFill>
                <a:prstClr val="black"/>
              </a:solidFill>
              <a:latin typeface="Calibri Light" panose="020F030202020403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5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6523" y="281354"/>
            <a:ext cx="11582400" cy="65766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0621108" y="5140832"/>
            <a:ext cx="1570892" cy="171716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305907" y="363416"/>
            <a:ext cx="4870939" cy="707886"/>
            <a:chOff x="3305907" y="363416"/>
            <a:chExt cx="4870939" cy="707886"/>
          </a:xfrm>
        </p:grpSpPr>
        <p:sp>
          <p:nvSpPr>
            <p:cNvPr id="4" name="文本框 3"/>
            <p:cNvSpPr txBox="1"/>
            <p:nvPr/>
          </p:nvSpPr>
          <p:spPr>
            <a:xfrm>
              <a:off x="4038599" y="363416"/>
              <a:ext cx="413824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新蒂文征明简繁" panose="03000600000000000000" pitchFamily="66" charset="-122"/>
                  <a:ea typeface="新蒂文征明简繁" panose="03000600000000000000" pitchFamily="66" charset="-122"/>
                  <a:cs typeface="+mn-cs"/>
                </a:rPr>
                <a:t>点击此处添加标题文本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  <a:cs typeface="+mn-cs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新蒂文征明简繁" panose="03000600000000000000" pitchFamily="66" charset="-122"/>
                  <a:cs typeface="+mn-cs"/>
                  <a:sym typeface="Calibri" panose="020F0502020204030204" pitchFamily="34" charset="0"/>
                </a:rPr>
                <a:t>Click here to add the title text</a:t>
              </a: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新蒂文征明简繁" panose="03000600000000000000" pitchFamily="66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305907" y="416169"/>
              <a:ext cx="602379" cy="602379"/>
            </a:xfrm>
            <a:prstGeom prst="ellipse">
              <a:avLst/>
            </a:prstGeom>
            <a:solidFill>
              <a:srgbClr val="308E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新蒂文征明简繁" panose="03000600000000000000" pitchFamily="66" charset="-122"/>
                  <a:ea typeface="新蒂文征明简繁" panose="03000600000000000000" pitchFamily="66" charset="-122"/>
                  <a:cs typeface="+mn-cs"/>
                </a:rPr>
                <a:t>叁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  <a:cs typeface="+mn-cs"/>
              </a:endParaRPr>
            </a:p>
          </p:txBody>
        </p:sp>
      </p:grpSp>
      <p:sp>
        <p:nvSpPr>
          <p:cNvPr id="7" name="任意多边形: 形状 6"/>
          <p:cNvSpPr/>
          <p:nvPr/>
        </p:nvSpPr>
        <p:spPr>
          <a:xfrm>
            <a:off x="1761893" y="2163337"/>
            <a:ext cx="8664497" cy="0"/>
          </a:xfrm>
          <a:custGeom>
            <a:avLst/>
            <a:gdLst>
              <a:gd name="connsiteX0" fmla="*/ 0 w 8664497"/>
              <a:gd name="connsiteY0" fmla="*/ 0 h 0"/>
              <a:gd name="connsiteX1" fmla="*/ 8664497 w 866449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664497">
                <a:moveTo>
                  <a:pt x="0" y="0"/>
                </a:moveTo>
                <a:lnTo>
                  <a:pt x="8664497" y="0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386361" y="2035098"/>
            <a:ext cx="256478" cy="256478"/>
          </a:xfrm>
          <a:prstGeom prst="ellipse">
            <a:avLst/>
          </a:prstGeom>
          <a:solidFill>
            <a:srgbClr val="308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456199" y="2035098"/>
            <a:ext cx="256478" cy="25647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526037" y="2035098"/>
            <a:ext cx="256478" cy="256478"/>
          </a:xfrm>
          <a:prstGeom prst="ellipse">
            <a:avLst/>
          </a:prstGeom>
          <a:solidFill>
            <a:srgbClr val="308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595875" y="2035098"/>
            <a:ext cx="256478" cy="25647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194" y="2520150"/>
            <a:ext cx="1272812" cy="4897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747" y="2372517"/>
            <a:ext cx="1045382" cy="11615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837511" y="1709020"/>
            <a:ext cx="1585805" cy="211200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349" y="2269425"/>
            <a:ext cx="1193254" cy="1149208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1040278" y="3383612"/>
            <a:ext cx="2205571" cy="2628212"/>
            <a:chOff x="1040278" y="3383612"/>
            <a:chExt cx="2205571" cy="2628212"/>
          </a:xfrm>
        </p:grpSpPr>
        <p:sp>
          <p:nvSpPr>
            <p:cNvPr id="20" name="矩形 19"/>
            <p:cNvSpPr/>
            <p:nvPr/>
          </p:nvSpPr>
          <p:spPr>
            <a:xfrm>
              <a:off x="2804158" y="3452652"/>
              <a:ext cx="441691" cy="2559171"/>
            </a:xfrm>
            <a:prstGeom prst="rect">
              <a:avLst/>
            </a:prstGeom>
            <a:solidFill>
              <a:srgbClr val="308E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点击此处添加标题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40278" y="3383612"/>
              <a:ext cx="1792798" cy="262821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353413" y="3418633"/>
            <a:ext cx="2205571" cy="2628212"/>
            <a:chOff x="1040278" y="3383612"/>
            <a:chExt cx="2205571" cy="2628212"/>
          </a:xfrm>
        </p:grpSpPr>
        <p:sp>
          <p:nvSpPr>
            <p:cNvPr id="24" name="矩形 23"/>
            <p:cNvSpPr/>
            <p:nvPr/>
          </p:nvSpPr>
          <p:spPr>
            <a:xfrm>
              <a:off x="2804158" y="3452652"/>
              <a:ext cx="441691" cy="255917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点击此处添加标题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40278" y="3383612"/>
              <a:ext cx="1792798" cy="262821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650113" y="3427413"/>
            <a:ext cx="2205571" cy="2628212"/>
            <a:chOff x="1040278" y="3383612"/>
            <a:chExt cx="2205571" cy="2628212"/>
          </a:xfrm>
        </p:grpSpPr>
        <p:sp>
          <p:nvSpPr>
            <p:cNvPr id="31" name="矩形 30"/>
            <p:cNvSpPr/>
            <p:nvPr/>
          </p:nvSpPr>
          <p:spPr>
            <a:xfrm>
              <a:off x="2804158" y="3452652"/>
              <a:ext cx="441691" cy="2559171"/>
            </a:xfrm>
            <a:prstGeom prst="rect">
              <a:avLst/>
            </a:prstGeom>
            <a:solidFill>
              <a:srgbClr val="308E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点击此处添加标题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040278" y="3383612"/>
              <a:ext cx="1792798" cy="262821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936991" y="3427413"/>
            <a:ext cx="2205571" cy="2628212"/>
            <a:chOff x="1040278" y="3383612"/>
            <a:chExt cx="2205571" cy="2628212"/>
          </a:xfrm>
        </p:grpSpPr>
        <p:sp>
          <p:nvSpPr>
            <p:cNvPr id="34" name="矩形 33"/>
            <p:cNvSpPr/>
            <p:nvPr/>
          </p:nvSpPr>
          <p:spPr>
            <a:xfrm>
              <a:off x="2804158" y="3452652"/>
              <a:ext cx="441691" cy="255917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点击此处添加标题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040278" y="3383612"/>
              <a:ext cx="1792798" cy="262821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040673" y="1538868"/>
            <a:ext cx="984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4092273" y="1591170"/>
            <a:ext cx="984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6143873" y="1601647"/>
            <a:ext cx="984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8144735" y="1601647"/>
            <a:ext cx="984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04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8E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892061" y="1223474"/>
            <a:ext cx="4407877" cy="4407877"/>
          </a:xfrm>
          <a:prstGeom prst="ellipse">
            <a:avLst/>
          </a:prstGeom>
          <a:solidFill>
            <a:srgbClr val="B9E5E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57446" y="2086517"/>
            <a:ext cx="14771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  <a:cs typeface="+mn-cs"/>
              </a:rPr>
              <a:t>肆</a:t>
            </a: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新蒂文征明简繁" panose="03000600000000000000" pitchFamily="66" charset="-122"/>
              <a:ea typeface="新蒂文征明简繁" panose="03000600000000000000" pitchFamily="66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flipH="1">
            <a:off x="52754" y="2641967"/>
            <a:ext cx="3856892" cy="421603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700953" y="3269126"/>
            <a:ext cx="2719753" cy="1442722"/>
            <a:chOff x="4700953" y="3269126"/>
            <a:chExt cx="2719753" cy="1442722"/>
          </a:xfrm>
        </p:grpSpPr>
        <p:sp>
          <p:nvSpPr>
            <p:cNvPr id="7" name="文本框 6"/>
            <p:cNvSpPr txBox="1"/>
            <p:nvPr/>
          </p:nvSpPr>
          <p:spPr>
            <a:xfrm>
              <a:off x="4771291" y="3269126"/>
              <a:ext cx="25790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新蒂文征明简繁" panose="03000600000000000000" pitchFamily="66" charset="-122"/>
                  <a:ea typeface="新蒂文征明简繁" panose="03000600000000000000" pitchFamily="66" charset="-122"/>
                  <a:cs typeface="+mn-cs"/>
                </a:rPr>
                <a:t>添加标题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700953" y="3697788"/>
              <a:ext cx="2719753" cy="1014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435" y="2703463"/>
            <a:ext cx="2927888" cy="29278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5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6523" y="281354"/>
            <a:ext cx="11582400" cy="65766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0621108" y="5140832"/>
            <a:ext cx="1570892" cy="171716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305907" y="363416"/>
            <a:ext cx="4870939" cy="707886"/>
            <a:chOff x="3305907" y="363416"/>
            <a:chExt cx="4870939" cy="707886"/>
          </a:xfrm>
        </p:grpSpPr>
        <p:sp>
          <p:nvSpPr>
            <p:cNvPr id="4" name="文本框 3"/>
            <p:cNvSpPr txBox="1"/>
            <p:nvPr/>
          </p:nvSpPr>
          <p:spPr>
            <a:xfrm>
              <a:off x="4038599" y="363416"/>
              <a:ext cx="413824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新蒂文征明简繁" panose="03000600000000000000" pitchFamily="66" charset="-122"/>
                  <a:ea typeface="新蒂文征明简繁" panose="03000600000000000000" pitchFamily="66" charset="-122"/>
                  <a:cs typeface="+mn-cs"/>
                </a:rPr>
                <a:t>点击此处添加标题文本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  <a:cs typeface="+mn-cs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新蒂文征明简繁" panose="03000600000000000000" pitchFamily="66" charset="-122"/>
                  <a:cs typeface="+mn-cs"/>
                  <a:sym typeface="Calibri" panose="020F0502020204030204" pitchFamily="34" charset="0"/>
                </a:rPr>
                <a:t>Click here to add the title text</a:t>
              </a: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新蒂文征明简繁" panose="03000600000000000000" pitchFamily="66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305907" y="416169"/>
              <a:ext cx="602379" cy="602379"/>
            </a:xfrm>
            <a:prstGeom prst="ellipse">
              <a:avLst/>
            </a:prstGeom>
            <a:solidFill>
              <a:srgbClr val="308E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新蒂文征明简繁" panose="03000600000000000000" pitchFamily="66" charset="-122"/>
                  <a:ea typeface="新蒂文征明简繁" panose="03000600000000000000" pitchFamily="66" charset="-122"/>
                  <a:cs typeface="+mn-cs"/>
                </a:rPr>
                <a:t>肆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324" y="1417958"/>
            <a:ext cx="3448066" cy="4928435"/>
          </a:xfrm>
          <a:prstGeom prst="rect">
            <a:avLst/>
          </a:prstGeom>
        </p:spPr>
      </p:pic>
      <p:sp>
        <p:nvSpPr>
          <p:cNvPr id="9" name="矩形: 圆角 8"/>
          <p:cNvSpPr/>
          <p:nvPr/>
        </p:nvSpPr>
        <p:spPr>
          <a:xfrm>
            <a:off x="1416204" y="1660671"/>
            <a:ext cx="5352585" cy="1332119"/>
          </a:xfrm>
          <a:prstGeom prst="roundRect">
            <a:avLst>
              <a:gd name="adj" fmla="val 50000"/>
            </a:avLst>
          </a:prstGeom>
          <a:solidFill>
            <a:srgbClr val="308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1416205" y="3232992"/>
            <a:ext cx="5352585" cy="1332119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1416204" y="4805313"/>
            <a:ext cx="5352585" cy="1332119"/>
          </a:xfrm>
          <a:prstGeom prst="roundRect">
            <a:avLst>
              <a:gd name="adj" fmla="val 50000"/>
            </a:avLst>
          </a:prstGeom>
          <a:solidFill>
            <a:srgbClr val="308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925015" y="1607917"/>
            <a:ext cx="4498087" cy="1331568"/>
            <a:chOff x="1463378" y="1910861"/>
            <a:chExt cx="4498087" cy="1331568"/>
          </a:xfrm>
        </p:grpSpPr>
        <p:sp>
          <p:nvSpPr>
            <p:cNvPr id="13" name="文本框 12"/>
            <p:cNvSpPr txBox="1"/>
            <p:nvPr/>
          </p:nvSpPr>
          <p:spPr>
            <a:xfrm>
              <a:off x="1463378" y="1910861"/>
              <a:ext cx="2239108" cy="473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lnSpc>
                  <a:spcPct val="150000"/>
                </a:lnSpc>
              </a:pPr>
              <a:r>
                <a:rPr lang="zh-CN" altLang="en-US">
                  <a:solidFill>
                    <a:schemeClr val="bg1"/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点击添加标题</a:t>
              </a:r>
              <a:endParaRPr lang="en-US" altLang="zh-CN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495740" y="2388349"/>
              <a:ext cx="4465725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. 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1643120" y="2391508"/>
              <a:ext cx="328246" cy="0"/>
            </a:xfrm>
            <a:custGeom>
              <a:avLst/>
              <a:gdLst>
                <a:gd name="connsiteX0" fmla="*/ 0 w 328246"/>
                <a:gd name="connsiteY0" fmla="*/ 0 h 0"/>
                <a:gd name="connsiteX1" fmla="*/ 328246 w 32824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8246">
                  <a:moveTo>
                    <a:pt x="0" y="0"/>
                  </a:moveTo>
                  <a:lnTo>
                    <a:pt x="328246" y="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Wingdings" panose="05000000000000000000" pitchFamily="2" charset="2"/>
                <a:buChar char="Ø"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925015" y="3232992"/>
            <a:ext cx="4498087" cy="1331568"/>
            <a:chOff x="1463378" y="1910861"/>
            <a:chExt cx="4498087" cy="1331568"/>
          </a:xfrm>
        </p:grpSpPr>
        <p:sp>
          <p:nvSpPr>
            <p:cNvPr id="25" name="文本框 24"/>
            <p:cNvSpPr txBox="1"/>
            <p:nvPr/>
          </p:nvSpPr>
          <p:spPr>
            <a:xfrm>
              <a:off x="1463378" y="1910861"/>
              <a:ext cx="2239108" cy="473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lnSpc>
                  <a:spcPct val="150000"/>
                </a:lnSpc>
              </a:pPr>
              <a:r>
                <a:rPr lang="zh-CN" altLang="en-US">
                  <a:solidFill>
                    <a:schemeClr val="bg1"/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点击添加标题</a:t>
              </a:r>
              <a:endParaRPr lang="en-US" altLang="zh-CN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495740" y="2388349"/>
              <a:ext cx="4465725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. 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1643120" y="2391508"/>
              <a:ext cx="328246" cy="0"/>
            </a:xfrm>
            <a:custGeom>
              <a:avLst/>
              <a:gdLst>
                <a:gd name="connsiteX0" fmla="*/ 0 w 328246"/>
                <a:gd name="connsiteY0" fmla="*/ 0 h 0"/>
                <a:gd name="connsiteX1" fmla="*/ 328246 w 32824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8246">
                  <a:moveTo>
                    <a:pt x="0" y="0"/>
                  </a:moveTo>
                  <a:lnTo>
                    <a:pt x="328246" y="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Wingdings" panose="05000000000000000000" pitchFamily="2" charset="2"/>
                <a:buChar char="Ø"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957377" y="4787051"/>
            <a:ext cx="4498087" cy="1331568"/>
            <a:chOff x="1463378" y="1910861"/>
            <a:chExt cx="4498087" cy="1331568"/>
          </a:xfrm>
        </p:grpSpPr>
        <p:sp>
          <p:nvSpPr>
            <p:cNvPr id="29" name="文本框 28"/>
            <p:cNvSpPr txBox="1"/>
            <p:nvPr/>
          </p:nvSpPr>
          <p:spPr>
            <a:xfrm>
              <a:off x="1463378" y="1910861"/>
              <a:ext cx="2239108" cy="473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lnSpc>
                  <a:spcPct val="150000"/>
                </a:lnSpc>
              </a:pPr>
              <a:r>
                <a:rPr lang="zh-CN" altLang="en-US">
                  <a:solidFill>
                    <a:schemeClr val="bg1"/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点击添加标题</a:t>
              </a:r>
              <a:endParaRPr lang="en-US" altLang="zh-CN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495740" y="2388349"/>
              <a:ext cx="4465725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. 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1643120" y="2391508"/>
              <a:ext cx="328246" cy="0"/>
            </a:xfrm>
            <a:custGeom>
              <a:avLst/>
              <a:gdLst>
                <a:gd name="connsiteX0" fmla="*/ 0 w 328246"/>
                <a:gd name="connsiteY0" fmla="*/ 0 h 0"/>
                <a:gd name="connsiteX1" fmla="*/ 328246 w 32824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8246">
                  <a:moveTo>
                    <a:pt x="0" y="0"/>
                  </a:moveTo>
                  <a:lnTo>
                    <a:pt x="328246" y="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Wingdings" panose="05000000000000000000" pitchFamily="2" charset="2"/>
                <a:buChar char="Ø"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5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6523" y="281354"/>
            <a:ext cx="11582400" cy="65766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0621108" y="5140832"/>
            <a:ext cx="1570892" cy="171716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305907" y="363416"/>
            <a:ext cx="4870939" cy="707886"/>
            <a:chOff x="3305907" y="363416"/>
            <a:chExt cx="4870939" cy="707886"/>
          </a:xfrm>
        </p:grpSpPr>
        <p:sp>
          <p:nvSpPr>
            <p:cNvPr id="4" name="文本框 3"/>
            <p:cNvSpPr txBox="1"/>
            <p:nvPr/>
          </p:nvSpPr>
          <p:spPr>
            <a:xfrm>
              <a:off x="4038599" y="363416"/>
              <a:ext cx="413824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新蒂文征明简繁" panose="03000600000000000000" pitchFamily="66" charset="-122"/>
                  <a:ea typeface="新蒂文征明简繁" panose="03000600000000000000" pitchFamily="66" charset="-122"/>
                  <a:cs typeface="+mn-cs"/>
                </a:rPr>
                <a:t>点击此处添加标题文本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  <a:cs typeface="+mn-cs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新蒂文征明简繁" panose="03000600000000000000" pitchFamily="66" charset="-122"/>
                  <a:cs typeface="+mn-cs"/>
                  <a:sym typeface="Calibri" panose="020F0502020204030204" pitchFamily="34" charset="0"/>
                </a:rPr>
                <a:t>Click here to add the title text</a:t>
              </a: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新蒂文征明简繁" panose="03000600000000000000" pitchFamily="66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305907" y="416169"/>
              <a:ext cx="602379" cy="602379"/>
            </a:xfrm>
            <a:prstGeom prst="ellipse">
              <a:avLst/>
            </a:prstGeom>
            <a:solidFill>
              <a:srgbClr val="308E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新蒂文征明简繁" panose="03000600000000000000" pitchFamily="66" charset="-122"/>
                  <a:ea typeface="新蒂文征明简繁" panose="03000600000000000000" pitchFamily="66" charset="-122"/>
                  <a:cs typeface="+mn-cs"/>
                </a:rPr>
                <a:t>肆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  <a:cs typeface="+mn-cs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418491" y="1329890"/>
            <a:ext cx="9378461" cy="2426677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883876" y="3546231"/>
            <a:ext cx="703384" cy="703384"/>
          </a:xfrm>
          <a:prstGeom prst="ellipse">
            <a:avLst/>
          </a:prstGeom>
          <a:solidFill>
            <a:srgbClr val="308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756029" y="3546231"/>
            <a:ext cx="703384" cy="70338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628182" y="3546022"/>
            <a:ext cx="703384" cy="703384"/>
          </a:xfrm>
          <a:prstGeom prst="ellipse">
            <a:avLst/>
          </a:prstGeom>
          <a:solidFill>
            <a:srgbClr val="308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03</a:t>
            </a:r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579418" y="4203629"/>
            <a:ext cx="2405610" cy="2186201"/>
            <a:chOff x="711286" y="3452652"/>
            <a:chExt cx="2405610" cy="2559171"/>
          </a:xfrm>
        </p:grpSpPr>
        <p:sp>
          <p:nvSpPr>
            <p:cNvPr id="23" name="矩形 22"/>
            <p:cNvSpPr/>
            <p:nvPr/>
          </p:nvSpPr>
          <p:spPr>
            <a:xfrm>
              <a:off x="2675205" y="3452652"/>
              <a:ext cx="441691" cy="25591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rgbClr val="308E98"/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点击添加标题</a:t>
              </a:r>
              <a:endParaRPr lang="zh-CN" altLang="en-US">
                <a:solidFill>
                  <a:srgbClr val="308E98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11286" y="3537357"/>
              <a:ext cx="2114425" cy="244358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57186" y="4219834"/>
            <a:ext cx="2405610" cy="2186201"/>
            <a:chOff x="711286" y="3452652"/>
            <a:chExt cx="2405610" cy="2559171"/>
          </a:xfrm>
        </p:grpSpPr>
        <p:sp>
          <p:nvSpPr>
            <p:cNvPr id="26" name="矩形 25"/>
            <p:cNvSpPr/>
            <p:nvPr/>
          </p:nvSpPr>
          <p:spPr>
            <a:xfrm>
              <a:off x="2675205" y="3452652"/>
              <a:ext cx="441691" cy="25591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点击添加标题</a:t>
              </a: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11286" y="3537357"/>
              <a:ext cx="2114425" cy="244358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777069" y="4203628"/>
            <a:ext cx="2405610" cy="2186201"/>
            <a:chOff x="711286" y="3452652"/>
            <a:chExt cx="2405610" cy="2559171"/>
          </a:xfrm>
        </p:grpSpPr>
        <p:sp>
          <p:nvSpPr>
            <p:cNvPr id="29" name="矩形 28"/>
            <p:cNvSpPr/>
            <p:nvPr/>
          </p:nvSpPr>
          <p:spPr>
            <a:xfrm>
              <a:off x="2675205" y="3452652"/>
              <a:ext cx="441691" cy="25591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rgbClr val="308E98"/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点击添加标题</a:t>
              </a:r>
              <a:endParaRPr lang="zh-CN" altLang="en-US">
                <a:solidFill>
                  <a:srgbClr val="308E98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11286" y="3537357"/>
              <a:ext cx="2114425" cy="244358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</p:grpSp>
      <p:sp>
        <p:nvSpPr>
          <p:cNvPr id="31" name="任意多边形: 形状 30"/>
          <p:cNvSpPr/>
          <p:nvPr/>
        </p:nvSpPr>
        <p:spPr>
          <a:xfrm>
            <a:off x="4384431" y="4314092"/>
            <a:ext cx="0" cy="2086708"/>
          </a:xfrm>
          <a:custGeom>
            <a:avLst/>
            <a:gdLst>
              <a:gd name="connsiteX0" fmla="*/ 0 w 0"/>
              <a:gd name="connsiteY0" fmla="*/ 0 h 2086708"/>
              <a:gd name="connsiteX1" fmla="*/ 0 w 0"/>
              <a:gd name="connsiteY1" fmla="*/ 2086708 h 208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086708">
                <a:moveTo>
                  <a:pt x="0" y="0"/>
                </a:moveTo>
                <a:lnTo>
                  <a:pt x="0" y="2086708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/>
          <p:cNvSpPr/>
          <p:nvPr/>
        </p:nvSpPr>
        <p:spPr>
          <a:xfrm>
            <a:off x="7479323" y="4314092"/>
            <a:ext cx="0" cy="2086708"/>
          </a:xfrm>
          <a:custGeom>
            <a:avLst/>
            <a:gdLst>
              <a:gd name="connsiteX0" fmla="*/ 0 w 0"/>
              <a:gd name="connsiteY0" fmla="*/ 0 h 2086708"/>
              <a:gd name="connsiteX1" fmla="*/ 0 w 0"/>
              <a:gd name="connsiteY1" fmla="*/ 2086708 h 208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086708">
                <a:moveTo>
                  <a:pt x="0" y="0"/>
                </a:moveTo>
                <a:lnTo>
                  <a:pt x="0" y="2086708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8E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680485" y="1825356"/>
            <a:ext cx="2266743" cy="2158062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524885" y="856615"/>
            <a:ext cx="5142230" cy="5142230"/>
          </a:xfrm>
          <a:prstGeom prst="ellipse">
            <a:avLst/>
          </a:prstGeom>
          <a:solidFill>
            <a:srgbClr val="B9E5E9"/>
          </a:solidFill>
          <a:ln>
            <a:noFill/>
          </a:ln>
          <a:effectLst>
            <a:outerShdw blurRad="3556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10" name="图片 9" descr="a8953496c30b4f2bcc6498ab2d0e77b6"/>
          <p:cNvPicPr>
            <a:picLocks noChangeAspect="1"/>
          </p:cNvPicPr>
          <p:nvPr/>
        </p:nvPicPr>
        <p:blipFill>
          <a:blip r:embed="rId2"/>
          <a:srcRect t="53661" r="32253"/>
          <a:stretch>
            <a:fillRect/>
          </a:stretch>
        </p:blipFill>
        <p:spPr>
          <a:xfrm>
            <a:off x="8678227" y="-4445"/>
            <a:ext cx="3502660" cy="3432175"/>
          </a:xfrm>
          <a:prstGeom prst="rect">
            <a:avLst/>
          </a:prstGeom>
        </p:spPr>
      </p:pic>
      <p:pic>
        <p:nvPicPr>
          <p:cNvPr id="14" name="图片 13" descr="ceb13e4f34f0942f148f20e3dab12d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29989" y="4535526"/>
            <a:ext cx="5023153" cy="256865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118076" y="1825356"/>
            <a:ext cx="3542813" cy="3785652"/>
            <a:chOff x="4118076" y="1535430"/>
            <a:chExt cx="3542813" cy="3785652"/>
          </a:xfrm>
        </p:grpSpPr>
        <p:grpSp>
          <p:nvGrpSpPr>
            <p:cNvPr id="3" name="组合 2"/>
            <p:cNvGrpSpPr/>
            <p:nvPr/>
          </p:nvGrpSpPr>
          <p:grpSpPr>
            <a:xfrm>
              <a:off x="6264818" y="1535430"/>
              <a:ext cx="1396071" cy="3785652"/>
              <a:chOff x="6476690" y="1535430"/>
              <a:chExt cx="1396071" cy="3785652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6476690" y="1535430"/>
                <a:ext cx="1396071" cy="37856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600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汉仪智楷繁" panose="02010600000101010101" pitchFamily="2" charset="-122"/>
                    <a:ea typeface="汉仪智楷繁" panose="02010600000101010101" pitchFamily="2" charset="-122"/>
                  </a:rPr>
                  <a:t>谢</a:t>
                </a:r>
                <a:r>
                  <a:rPr lang="zh-CN" altLang="en-US" sz="6000">
                    <a:solidFill>
                      <a:srgbClr val="000000"/>
                    </a:solidFill>
                    <a:latin typeface="汉仪智楷繁" panose="02010600000101010101" pitchFamily="2" charset="-122"/>
                    <a:ea typeface="汉仪智楷繁" panose="02010600000101010101" pitchFamily="2" charset="-122"/>
                  </a:rPr>
                  <a:t>谢观赏</a:t>
                </a:r>
                <a:endParaRPr kumimoji="0" lang="zh-CN" altLang="en-US" sz="600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汉仪智楷繁" panose="02010600000101010101" pitchFamily="2" charset="-122"/>
                  <a:ea typeface="汉仪智楷繁" panose="02010600000101010101" pitchFamily="2" charset="-122"/>
                </a:endParaRPr>
              </a:p>
            </p:txBody>
          </p:sp>
          <p:sp>
            <p:nvSpPr>
              <p:cNvPr id="2" name="文本框 1"/>
              <p:cNvSpPr txBox="1"/>
              <p:nvPr/>
            </p:nvSpPr>
            <p:spPr>
              <a:xfrm>
                <a:off x="7472651" y="1795346"/>
                <a:ext cx="400110" cy="330076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rPr>
                  <a:t>HUAN XI SHA ZONG JIE JI HUA</a:t>
                </a: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118076" y="1777350"/>
              <a:ext cx="2146742" cy="33007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新蒂文征明简繁" panose="03000600000000000000" pitchFamily="66" charset="-122"/>
                  <a:ea typeface="新蒂文征明简繁" panose="03000600000000000000" pitchFamily="66" charset="-122"/>
                  <a:cs typeface="+mn-cs"/>
                  <a:sym typeface="汉仪南宫体简" panose="02010609000101010101" pitchFamily="49" charset="-122"/>
                </a:rPr>
                <a:t>一曲新词酒一杯，去年天气旧亭台。夕阳西下几时回？</a:t>
              </a:r>
              <a:endParaRPr kumimoji="0" lang="zh-CN" altLang="en-US" sz="17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  <a:cs typeface="+mn-cs"/>
                <a:sym typeface="汉仪南宫体简" panose="02010609000101010101" pitchFamily="49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新蒂文征明简繁" panose="03000600000000000000" pitchFamily="66" charset="-122"/>
                  <a:ea typeface="新蒂文征明简繁" panose="03000600000000000000" pitchFamily="66" charset="-122"/>
                  <a:cs typeface="+mn-cs"/>
                  <a:sym typeface="汉仪南宫体简" panose="02010609000101010101" pitchFamily="49" charset="-122"/>
                </a:rPr>
                <a:t>无可奈何花落去，似曾相识燕归来。小园香径独徘徊。</a:t>
              </a:r>
              <a:endParaRPr kumimoji="0" lang="en-US" altLang="zh-CN" sz="17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  <a:cs typeface="+mn-cs"/>
                <a:sym typeface="汉仪南宫体简" panose="02010609000101010101" pitchFamily="49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新蒂文征明简繁" panose="03000600000000000000" pitchFamily="66" charset="-122"/>
                  <a:ea typeface="新蒂文征明简繁" panose="03000600000000000000" pitchFamily="66" charset="-122"/>
                  <a:cs typeface="+mn-cs"/>
                  <a:sym typeface="汉仪南宫体简" panose="02010609000101010101" pitchFamily="49" charset="-122"/>
                </a:rPr>
                <a:t>(</a:t>
              </a:r>
              <a:r>
                <a:rPr kumimoji="0" lang="zh-CN" alt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新蒂文征明简繁" panose="03000600000000000000" pitchFamily="66" charset="-122"/>
                  <a:ea typeface="新蒂文征明简繁" panose="03000600000000000000" pitchFamily="66" charset="-122"/>
                  <a:cs typeface="+mn-cs"/>
                  <a:sym typeface="汉仪南宫体简" panose="02010609000101010101" pitchFamily="49" charset="-122"/>
                </a:rPr>
                <a:t>晏殊</a:t>
              </a:r>
              <a:r>
                <a:rPr kumimoji="0" lang="en-US" altLang="zh-CN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新蒂文征明简繁" panose="03000600000000000000" pitchFamily="66" charset="-122"/>
                  <a:ea typeface="新蒂文征明简繁" panose="03000600000000000000" pitchFamily="66" charset="-122"/>
                  <a:cs typeface="+mn-cs"/>
                  <a:sym typeface="汉仪南宫体简" panose="02010609000101010101" pitchFamily="49" charset="-122"/>
                </a:rPr>
                <a:t>)</a:t>
              </a:r>
              <a:endParaRPr kumimoji="0" lang="zh-CN" altLang="en-US" sz="17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  <a:cs typeface="+mn-cs"/>
                <a:sym typeface="汉仪南宫体简" panose="0201060900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60789" y="-4445"/>
            <a:ext cx="2994440" cy="31559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25" r="5216" b="33138"/>
          <a:stretch>
            <a:fillRect/>
          </a:stretch>
        </p:blipFill>
        <p:spPr>
          <a:xfrm>
            <a:off x="545637" y="1172031"/>
            <a:ext cx="1422648" cy="557405"/>
          </a:xfrm>
          <a:prstGeom prst="rect">
            <a:avLst/>
          </a:prstGeom>
          <a:effectLst>
            <a:outerShdw blurRad="127000" dist="1270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25" r="5216" b="33138"/>
          <a:stretch>
            <a:fillRect/>
          </a:stretch>
        </p:blipFill>
        <p:spPr>
          <a:xfrm>
            <a:off x="1299356" y="3426013"/>
            <a:ext cx="3122649" cy="1223479"/>
          </a:xfrm>
          <a:prstGeom prst="rect">
            <a:avLst/>
          </a:prstGeom>
          <a:effectLst>
            <a:outerShdw blurRad="127000" dist="127000" dir="5400000" algn="t" rotWithShape="0">
              <a:prstClr val="black">
                <a:alpha val="40000"/>
              </a:prstClr>
            </a:outerShdw>
          </a:effectLst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505"/>
          <a:stretch>
            <a:fillRect/>
          </a:stretch>
        </p:blipFill>
        <p:spPr>
          <a:xfrm flipH="1">
            <a:off x="7093252" y="0"/>
            <a:ext cx="5098748" cy="35179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0" y="1672683"/>
            <a:ext cx="7727795" cy="4125951"/>
            <a:chOff x="0" y="1672683"/>
            <a:chExt cx="7727795" cy="4125951"/>
          </a:xfrm>
        </p:grpSpPr>
        <p:sp>
          <p:nvSpPr>
            <p:cNvPr id="4" name="矩形 3"/>
            <p:cNvSpPr/>
            <p:nvPr/>
          </p:nvSpPr>
          <p:spPr>
            <a:xfrm>
              <a:off x="0" y="1672683"/>
              <a:ext cx="7727795" cy="4125951"/>
            </a:xfrm>
            <a:prstGeom prst="rect">
              <a:avLst/>
            </a:prstGeom>
            <a:solidFill>
              <a:srgbClr val="308E98"/>
            </a:solidFill>
            <a:ln>
              <a:noFill/>
            </a:ln>
            <a:effectLst>
              <a:outerShdw blurRad="254000" dist="190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1910862"/>
              <a:ext cx="7526215" cy="364587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/>
          <p:cNvSpPr/>
          <p:nvPr/>
        </p:nvSpPr>
        <p:spPr>
          <a:xfrm>
            <a:off x="1395041" y="1325196"/>
            <a:ext cx="867507" cy="867507"/>
          </a:xfrm>
          <a:prstGeom prst="ellipse">
            <a:avLst/>
          </a:prstGeom>
          <a:solidFill>
            <a:srgbClr val="B9E5E9"/>
          </a:solidFill>
          <a:ln>
            <a:noFill/>
          </a:ln>
          <a:effectLst>
            <a:outerShdw blurRad="190500" dist="190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壹 </a:t>
            </a:r>
            <a:endParaRPr lang="zh-CN" altLang="en-US" sz="2800">
              <a:solidFill>
                <a:schemeClr val="tx1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957288" y="1325195"/>
            <a:ext cx="867507" cy="867507"/>
          </a:xfrm>
          <a:prstGeom prst="ellipse">
            <a:avLst/>
          </a:prstGeom>
          <a:solidFill>
            <a:srgbClr val="B9E5E9"/>
          </a:solidFill>
          <a:ln>
            <a:noFill/>
          </a:ln>
          <a:effectLst>
            <a:outerShdw blurRad="190500" dist="190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贰</a:t>
            </a:r>
            <a:endParaRPr lang="zh-CN" altLang="en-US" sz="2800">
              <a:solidFill>
                <a:schemeClr val="tx1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519535" y="1325195"/>
            <a:ext cx="867507" cy="867507"/>
          </a:xfrm>
          <a:prstGeom prst="ellipse">
            <a:avLst/>
          </a:prstGeom>
          <a:solidFill>
            <a:srgbClr val="B9E5E9"/>
          </a:solidFill>
          <a:ln>
            <a:noFill/>
          </a:ln>
          <a:effectLst>
            <a:outerShdw blurRad="190500" dist="190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叁</a:t>
            </a:r>
            <a:endParaRPr lang="zh-CN" altLang="en-US" sz="2800">
              <a:solidFill>
                <a:schemeClr val="tx1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081782" y="1325194"/>
            <a:ext cx="867507" cy="867507"/>
          </a:xfrm>
          <a:prstGeom prst="ellipse">
            <a:avLst/>
          </a:prstGeom>
          <a:solidFill>
            <a:srgbClr val="B9E5E9"/>
          </a:solidFill>
          <a:ln>
            <a:noFill/>
          </a:ln>
          <a:effectLst>
            <a:outerShdw blurRad="190500" dist="190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肆</a:t>
            </a:r>
            <a:endParaRPr lang="zh-CN" altLang="en-US" sz="2800">
              <a:solidFill>
                <a:schemeClr val="tx1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18292" y="2245454"/>
            <a:ext cx="830997" cy="32585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点击此处添加标题文本</a:t>
            </a:r>
            <a:endParaRPr lang="en-US" altLang="zh-CN"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  <a:p>
            <a:pPr algn="dist">
              <a:lnSpc>
                <a:spcPct val="150000"/>
              </a:lnSpc>
            </a:pPr>
            <a:r>
              <a:rPr lang="en-US" altLang="zh-CN" sz="1000">
                <a:latin typeface="Calibri" panose="020F0502020204030204" pitchFamily="34" charset="0"/>
                <a:ea typeface="新蒂文征明简繁" panose="03000600000000000000" pitchFamily="66" charset="-122"/>
                <a:sym typeface="Calibri" panose="020F0502020204030204" pitchFamily="34" charset="0"/>
              </a:rPr>
              <a:t>Click here to add the title text</a:t>
            </a:r>
            <a:endParaRPr lang="zh-CN" altLang="en-US" sz="1000">
              <a:latin typeface="Calibri" panose="020F0502020204030204" pitchFamily="34" charset="0"/>
              <a:ea typeface="新蒂文征明简繁" panose="03000600000000000000" pitchFamily="66" charset="-122"/>
              <a:sym typeface="Calibri" panose="020F050202020403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17042" y="2245454"/>
            <a:ext cx="830997" cy="32585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点击此处添加标题文本</a:t>
            </a:r>
            <a:endParaRPr lang="en-US" altLang="zh-CN"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  <a:p>
            <a:pPr algn="dist">
              <a:lnSpc>
                <a:spcPct val="150000"/>
              </a:lnSpc>
            </a:pPr>
            <a:r>
              <a:rPr lang="en-US" altLang="zh-CN" sz="1000">
                <a:latin typeface="Calibri" panose="020F0502020204030204" pitchFamily="34" charset="0"/>
                <a:ea typeface="新蒂文征明简繁" panose="03000600000000000000" pitchFamily="66" charset="-122"/>
                <a:sym typeface="Calibri" panose="020F0502020204030204" pitchFamily="34" charset="0"/>
              </a:rPr>
              <a:t>Click here to add the title text</a:t>
            </a:r>
            <a:endParaRPr lang="zh-CN" altLang="en-US" sz="1000">
              <a:latin typeface="Calibri" panose="020F0502020204030204" pitchFamily="34" charset="0"/>
              <a:ea typeface="新蒂文征明简繁" panose="03000600000000000000" pitchFamily="66" charset="-122"/>
              <a:sym typeface="Calibri" panose="020F050202020403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57288" y="2221679"/>
            <a:ext cx="830997" cy="32585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点击此处添加标题文本</a:t>
            </a:r>
            <a:endParaRPr lang="en-US" altLang="zh-CN"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  <a:p>
            <a:pPr algn="dist">
              <a:lnSpc>
                <a:spcPct val="150000"/>
              </a:lnSpc>
            </a:pPr>
            <a:r>
              <a:rPr lang="en-US" altLang="zh-CN" sz="1000">
                <a:latin typeface="Calibri" panose="020F0502020204030204" pitchFamily="34" charset="0"/>
                <a:ea typeface="新蒂文征明简繁" panose="03000600000000000000" pitchFamily="66" charset="-122"/>
                <a:sym typeface="Calibri" panose="020F0502020204030204" pitchFamily="34" charset="0"/>
              </a:rPr>
              <a:t>Click here to add the title text</a:t>
            </a:r>
            <a:endParaRPr lang="zh-CN" altLang="en-US" sz="1000">
              <a:latin typeface="Calibri" panose="020F0502020204030204" pitchFamily="34" charset="0"/>
              <a:ea typeface="新蒂文征明简繁" panose="03000600000000000000" pitchFamily="66" charset="-122"/>
              <a:sym typeface="Calibri" panose="020F050202020403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10991" y="2221679"/>
            <a:ext cx="830997" cy="32585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点击此处添加标题文本</a:t>
            </a:r>
            <a:endParaRPr lang="en-US" altLang="zh-CN"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  <a:p>
            <a:pPr algn="dist">
              <a:lnSpc>
                <a:spcPct val="150000"/>
              </a:lnSpc>
            </a:pPr>
            <a:r>
              <a:rPr lang="en-US" altLang="zh-CN" sz="1000">
                <a:latin typeface="Calibri" panose="020F0502020204030204" pitchFamily="34" charset="0"/>
                <a:ea typeface="新蒂文征明简繁" panose="03000600000000000000" pitchFamily="66" charset="-122"/>
                <a:sym typeface="Calibri" panose="020F0502020204030204" pitchFamily="34" charset="0"/>
              </a:rPr>
              <a:t>Click here to add the title text</a:t>
            </a:r>
            <a:endParaRPr lang="zh-CN" altLang="en-US" sz="1000">
              <a:latin typeface="Calibri" panose="020F0502020204030204" pitchFamily="34" charset="0"/>
              <a:ea typeface="新蒂文征明简繁" panose="03000600000000000000" pitchFamily="66" charset="-122"/>
              <a:sym typeface="Calibri" panose="020F050202020403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5529" y="4572246"/>
            <a:ext cx="2255525" cy="292913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8E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892061" y="1223474"/>
            <a:ext cx="4407877" cy="4407877"/>
          </a:xfrm>
          <a:prstGeom prst="ellipse">
            <a:avLst/>
          </a:prstGeom>
          <a:solidFill>
            <a:srgbClr val="B9E5E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6" b="20274"/>
          <a:stretch>
            <a:fillRect/>
          </a:stretch>
        </p:blipFill>
        <p:spPr>
          <a:xfrm>
            <a:off x="6975231" y="2548181"/>
            <a:ext cx="2919046" cy="308316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57446" y="2086517"/>
            <a:ext cx="14771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>
                <a:solidFill>
                  <a:srgbClr val="000000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壹</a:t>
            </a:r>
            <a:endParaRPr lang="zh-CN" altLang="en-US" sz="48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flipH="1">
            <a:off x="52754" y="2641967"/>
            <a:ext cx="3856892" cy="421603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700953" y="3269126"/>
            <a:ext cx="2719753" cy="1442722"/>
            <a:chOff x="4700953" y="3269126"/>
            <a:chExt cx="2719753" cy="1442722"/>
          </a:xfrm>
        </p:grpSpPr>
        <p:sp>
          <p:nvSpPr>
            <p:cNvPr id="7" name="文本框 6"/>
            <p:cNvSpPr txBox="1"/>
            <p:nvPr/>
          </p:nvSpPr>
          <p:spPr>
            <a:xfrm>
              <a:off x="4771291" y="3269126"/>
              <a:ext cx="25790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添加标题</a:t>
              </a:r>
              <a:endParaRPr lang="zh-CN" altLang="en-US" sz="2800">
                <a:latin typeface="新蒂文征明简繁" panose="03000600000000000000" pitchFamily="66" charset="-122"/>
                <a:ea typeface="新蒂文征明简繁" panose="03000600000000000000" pitchFamily="66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700953" y="3697788"/>
              <a:ext cx="2719753" cy="1014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5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6523" y="281354"/>
            <a:ext cx="11582400" cy="65766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0621108" y="5140832"/>
            <a:ext cx="1570892" cy="171716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305907" y="363416"/>
            <a:ext cx="4870939" cy="707886"/>
            <a:chOff x="3305907" y="363416"/>
            <a:chExt cx="4870939" cy="707886"/>
          </a:xfrm>
        </p:grpSpPr>
        <p:sp>
          <p:nvSpPr>
            <p:cNvPr id="4" name="文本框 3"/>
            <p:cNvSpPr txBox="1"/>
            <p:nvPr/>
          </p:nvSpPr>
          <p:spPr>
            <a:xfrm>
              <a:off x="4038599" y="363416"/>
              <a:ext cx="413824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lnSpc>
                  <a:spcPct val="120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点击此处添加标题文本</a:t>
              </a:r>
              <a:endParaRPr lang="en-US" altLang="zh-CN" sz="2400">
                <a:solidFill>
                  <a:srgbClr val="000000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endParaRPr>
            </a:p>
            <a:p>
              <a:pPr lvl="0" algn="dist">
                <a:lnSpc>
                  <a:spcPct val="120000"/>
                </a:lnSpc>
              </a:pPr>
              <a:r>
                <a:rPr lang="en-US" altLang="zh-CN" sz="1000">
                  <a:solidFill>
                    <a:srgbClr val="000000"/>
                  </a:solidFill>
                  <a:latin typeface="Calibri" panose="020F0502020204030204" pitchFamily="34" charset="0"/>
                  <a:ea typeface="新蒂文征明简繁" panose="03000600000000000000" pitchFamily="66" charset="-122"/>
                  <a:sym typeface="Calibri" panose="020F0502020204030204" pitchFamily="34" charset="0"/>
                </a:rPr>
                <a:t>Click here to add the title text</a:t>
              </a:r>
              <a:endParaRPr lang="zh-CN" altLang="en-US" sz="1000">
                <a:solidFill>
                  <a:srgbClr val="000000"/>
                </a:solidFill>
                <a:latin typeface="Calibri" panose="020F0502020204030204" pitchFamily="34" charset="0"/>
                <a:ea typeface="新蒂文征明简繁" panose="03000600000000000000" pitchFamily="66" charset="-122"/>
                <a:sym typeface="Calibri" panose="020F0502020204030204" pitchFamily="34" charset="0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305907" y="416169"/>
              <a:ext cx="602379" cy="602379"/>
            </a:xfrm>
            <a:prstGeom prst="ellipse">
              <a:avLst/>
            </a:prstGeom>
            <a:solidFill>
              <a:srgbClr val="308E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壹</a:t>
              </a:r>
              <a:endParaRPr lang="zh-CN" altLang="en-US" sz="2400">
                <a:latin typeface="新蒂文征明简繁" panose="03000600000000000000" pitchFamily="66" charset="-122"/>
                <a:ea typeface="新蒂文征明简繁" panose="03000600000000000000" pitchFamily="66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441937" y="1863968"/>
            <a:ext cx="2227385" cy="3598985"/>
          </a:xfrm>
          <a:prstGeom prst="rect">
            <a:avLst/>
          </a:prstGeom>
          <a:solidFill>
            <a:srgbClr val="B9E5E9"/>
          </a:solidFill>
          <a:ln>
            <a:noFill/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41629" y="1870092"/>
            <a:ext cx="2227385" cy="359898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41321" y="1876216"/>
            <a:ext cx="2227385" cy="3598985"/>
          </a:xfrm>
          <a:prstGeom prst="rect">
            <a:avLst/>
          </a:prstGeom>
          <a:solidFill>
            <a:srgbClr val="B9E5E9"/>
          </a:solidFill>
          <a:ln>
            <a:noFill/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35935" y="4128185"/>
            <a:ext cx="1584413" cy="202529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137" y="1453724"/>
            <a:ext cx="844984" cy="84498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829" y="1453724"/>
            <a:ext cx="844984" cy="84498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2521" y="1453724"/>
            <a:ext cx="844984" cy="84498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96223" y="3982649"/>
            <a:ext cx="1348512" cy="272981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14420" y="3982649"/>
            <a:ext cx="1682540" cy="2526985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5029891" y="2358308"/>
            <a:ext cx="1854835" cy="2841247"/>
            <a:chOff x="5065179" y="2348554"/>
            <a:chExt cx="1854835" cy="2841247"/>
          </a:xfrm>
        </p:grpSpPr>
        <p:sp>
          <p:nvSpPr>
            <p:cNvPr id="20" name="文本框 19"/>
            <p:cNvSpPr txBox="1"/>
            <p:nvPr/>
          </p:nvSpPr>
          <p:spPr>
            <a:xfrm>
              <a:off x="6319850" y="2440796"/>
              <a:ext cx="600164" cy="2656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点击添加标题</a:t>
              </a:r>
              <a:endParaRPr lang="en-US" altLang="zh-CN">
                <a:latin typeface="新蒂文征明简繁" panose="03000600000000000000" pitchFamily="66" charset="-122"/>
                <a:ea typeface="新蒂文征明简繁" panose="03000600000000000000" pitchFamily="66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065179" y="2348554"/>
              <a:ext cx="1471172" cy="284124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462207" y="2368808"/>
            <a:ext cx="1854835" cy="2841247"/>
            <a:chOff x="5065179" y="2348554"/>
            <a:chExt cx="1854835" cy="2841247"/>
          </a:xfrm>
        </p:grpSpPr>
        <p:sp>
          <p:nvSpPr>
            <p:cNvPr id="24" name="文本框 23"/>
            <p:cNvSpPr txBox="1"/>
            <p:nvPr/>
          </p:nvSpPr>
          <p:spPr>
            <a:xfrm>
              <a:off x="6319850" y="2440796"/>
              <a:ext cx="600164" cy="2656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点击添加标题</a:t>
              </a:r>
              <a:endParaRPr lang="en-US" altLang="zh-CN">
                <a:latin typeface="新蒂文征明简繁" panose="03000600000000000000" pitchFamily="66" charset="-122"/>
                <a:ea typeface="新蒂文征明简繁" panose="03000600000000000000" pitchFamily="66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065179" y="2348554"/>
              <a:ext cx="1471172" cy="284124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628211" y="2358307"/>
            <a:ext cx="1854835" cy="2841247"/>
            <a:chOff x="5065179" y="2348554"/>
            <a:chExt cx="1854835" cy="2841247"/>
          </a:xfrm>
        </p:grpSpPr>
        <p:sp>
          <p:nvSpPr>
            <p:cNvPr id="27" name="文本框 26"/>
            <p:cNvSpPr txBox="1"/>
            <p:nvPr/>
          </p:nvSpPr>
          <p:spPr>
            <a:xfrm>
              <a:off x="6319850" y="2440796"/>
              <a:ext cx="600164" cy="2656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点击添加标题</a:t>
              </a:r>
              <a:endParaRPr lang="en-US" altLang="zh-CN">
                <a:latin typeface="新蒂文征明简繁" panose="03000600000000000000" pitchFamily="66" charset="-122"/>
                <a:ea typeface="新蒂文征明简繁" panose="03000600000000000000" pitchFamily="66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065179" y="2348554"/>
              <a:ext cx="1471172" cy="284124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5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6523" y="281354"/>
            <a:ext cx="11582400" cy="65766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0621108" y="5140832"/>
            <a:ext cx="1570892" cy="171716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305907" y="363416"/>
            <a:ext cx="4870939" cy="707886"/>
            <a:chOff x="3305907" y="363416"/>
            <a:chExt cx="4870939" cy="707886"/>
          </a:xfrm>
        </p:grpSpPr>
        <p:sp>
          <p:nvSpPr>
            <p:cNvPr id="4" name="文本框 3"/>
            <p:cNvSpPr txBox="1"/>
            <p:nvPr/>
          </p:nvSpPr>
          <p:spPr>
            <a:xfrm>
              <a:off x="4038599" y="363416"/>
              <a:ext cx="413824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新蒂文征明简繁" panose="03000600000000000000" pitchFamily="66" charset="-122"/>
                  <a:ea typeface="新蒂文征明简繁" panose="03000600000000000000" pitchFamily="66" charset="-122"/>
                  <a:cs typeface="+mn-cs"/>
                </a:rPr>
                <a:t>点击此处添加标题文本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  <a:cs typeface="+mn-cs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新蒂文征明简繁" panose="03000600000000000000" pitchFamily="66" charset="-122"/>
                  <a:cs typeface="+mn-cs"/>
                  <a:sym typeface="Calibri" panose="020F0502020204030204" pitchFamily="34" charset="0"/>
                </a:rPr>
                <a:t>Click here to add the title text</a:t>
              </a: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新蒂文征明简繁" panose="03000600000000000000" pitchFamily="66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305907" y="416169"/>
              <a:ext cx="602379" cy="602379"/>
            </a:xfrm>
            <a:prstGeom prst="ellipse">
              <a:avLst/>
            </a:prstGeom>
            <a:solidFill>
              <a:srgbClr val="308E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新蒂文征明简繁" panose="03000600000000000000" pitchFamily="66" charset="-122"/>
                  <a:ea typeface="新蒂文征明简繁" panose="03000600000000000000" pitchFamily="66" charset="-122"/>
                  <a:cs typeface="+mn-cs"/>
                </a:rPr>
                <a:t>壹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  <a:cs typeface="+mn-cs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4196862" y="1793630"/>
            <a:ext cx="3552093" cy="3552093"/>
          </a:xfrm>
          <a:prstGeom prst="ellipse">
            <a:avLst/>
          </a:prstGeom>
          <a:solidFill>
            <a:srgbClr val="B9E5E9"/>
          </a:solidFill>
          <a:ln>
            <a:noFill/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519" t="-4831" r="2126" b="4831"/>
          <a:stretch>
            <a:fillRect/>
          </a:stretch>
        </p:blipFill>
        <p:spPr>
          <a:xfrm>
            <a:off x="3223507" y="1153363"/>
            <a:ext cx="4490617" cy="5009335"/>
          </a:xfrm>
          <a:prstGeom prst="ellipse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4038599" y="1910861"/>
            <a:ext cx="3868619" cy="3215067"/>
            <a:chOff x="4038599" y="1910861"/>
            <a:chExt cx="3868619" cy="3215067"/>
          </a:xfrm>
        </p:grpSpPr>
        <p:sp>
          <p:nvSpPr>
            <p:cNvPr id="10" name="椭圆 9"/>
            <p:cNvSpPr/>
            <p:nvPr/>
          </p:nvSpPr>
          <p:spPr>
            <a:xfrm>
              <a:off x="4038599" y="1910862"/>
              <a:ext cx="773723" cy="773723"/>
            </a:xfrm>
            <a:prstGeom prst="ellipse">
              <a:avLst/>
            </a:prstGeom>
            <a:solidFill>
              <a:srgbClr val="308E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7133495" y="1910861"/>
              <a:ext cx="773723" cy="77372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038599" y="4352205"/>
              <a:ext cx="773723" cy="77372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7133495" y="4352204"/>
              <a:ext cx="773723" cy="773723"/>
            </a:xfrm>
            <a:prstGeom prst="ellipse">
              <a:avLst/>
            </a:prstGeom>
            <a:solidFill>
              <a:srgbClr val="308E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9223" y="1933527"/>
              <a:ext cx="732473" cy="73247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54119" y="1933527"/>
              <a:ext cx="732473" cy="732473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54119" y="4363036"/>
              <a:ext cx="732473" cy="73247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9222" y="4363036"/>
              <a:ext cx="732473" cy="732473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1195754" y="1910861"/>
            <a:ext cx="2588598" cy="1839399"/>
            <a:chOff x="1195754" y="1910861"/>
            <a:chExt cx="2588598" cy="1839399"/>
          </a:xfrm>
        </p:grpSpPr>
        <p:sp>
          <p:nvSpPr>
            <p:cNvPr id="20" name="文本框 19"/>
            <p:cNvSpPr txBox="1"/>
            <p:nvPr/>
          </p:nvSpPr>
          <p:spPr>
            <a:xfrm>
              <a:off x="1195754" y="1910861"/>
              <a:ext cx="2239108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lnSpc>
                  <a:spcPct val="150000"/>
                </a:lnSpc>
              </a:pPr>
              <a:r>
                <a:rPr lang="zh-CN" altLang="en-US">
                  <a:solidFill>
                    <a:srgbClr val="308E98"/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点击添加标题</a:t>
              </a:r>
              <a:endParaRPr lang="en-US" altLang="zh-CN">
                <a:solidFill>
                  <a:srgbClr val="308E98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00774" y="2388349"/>
              <a:ext cx="2583578" cy="1361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.</a:t>
              </a:r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1348154" y="2391508"/>
              <a:ext cx="328246" cy="0"/>
            </a:xfrm>
            <a:custGeom>
              <a:avLst/>
              <a:gdLst>
                <a:gd name="connsiteX0" fmla="*/ 0 w 328246"/>
                <a:gd name="connsiteY0" fmla="*/ 0 h 0"/>
                <a:gd name="connsiteX1" fmla="*/ 328246 w 32824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8246">
                  <a:moveTo>
                    <a:pt x="0" y="0"/>
                  </a:moveTo>
                  <a:lnTo>
                    <a:pt x="328246" y="0"/>
                  </a:lnTo>
                </a:path>
              </a:pathLst>
            </a:cu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275645" y="4160017"/>
            <a:ext cx="2588598" cy="1839399"/>
            <a:chOff x="1195754" y="1910861"/>
            <a:chExt cx="2588598" cy="1839399"/>
          </a:xfrm>
        </p:grpSpPr>
        <p:sp>
          <p:nvSpPr>
            <p:cNvPr id="25" name="文本框 24"/>
            <p:cNvSpPr txBox="1"/>
            <p:nvPr/>
          </p:nvSpPr>
          <p:spPr>
            <a:xfrm>
              <a:off x="1195754" y="1910861"/>
              <a:ext cx="2239108" cy="473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lnSpc>
                  <a:spcPct val="150000"/>
                </a:lnSpc>
              </a:pP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点击添加标题</a:t>
              </a:r>
              <a:endPara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200774" y="2388349"/>
              <a:ext cx="2583578" cy="1361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.</a:t>
              </a:r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1348154" y="2391508"/>
              <a:ext cx="328246" cy="0"/>
            </a:xfrm>
            <a:custGeom>
              <a:avLst/>
              <a:gdLst>
                <a:gd name="connsiteX0" fmla="*/ 0 w 328246"/>
                <a:gd name="connsiteY0" fmla="*/ 0 h 0"/>
                <a:gd name="connsiteX1" fmla="*/ 328246 w 32824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8246">
                  <a:moveTo>
                    <a:pt x="0" y="0"/>
                  </a:moveTo>
                  <a:lnTo>
                    <a:pt x="328246" y="0"/>
                  </a:lnTo>
                </a:path>
              </a:pathLst>
            </a:cu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202753" y="1879429"/>
            <a:ext cx="2597501" cy="1839399"/>
            <a:chOff x="1200774" y="1910861"/>
            <a:chExt cx="2597501" cy="1839399"/>
          </a:xfrm>
        </p:grpSpPr>
        <p:sp>
          <p:nvSpPr>
            <p:cNvPr id="29" name="文本框 28"/>
            <p:cNvSpPr txBox="1"/>
            <p:nvPr/>
          </p:nvSpPr>
          <p:spPr>
            <a:xfrm>
              <a:off x="1559167" y="1910861"/>
              <a:ext cx="2239108" cy="473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lnSpc>
                  <a:spcPct val="150000"/>
                </a:lnSpc>
              </a:pP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点击添加标题</a:t>
              </a:r>
              <a:endPara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200774" y="2388349"/>
              <a:ext cx="2583578" cy="1361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.</a:t>
              </a:r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3309684" y="2391508"/>
              <a:ext cx="328246" cy="0"/>
            </a:xfrm>
            <a:custGeom>
              <a:avLst/>
              <a:gdLst>
                <a:gd name="connsiteX0" fmla="*/ 0 w 328246"/>
                <a:gd name="connsiteY0" fmla="*/ 0 h 0"/>
                <a:gd name="connsiteX1" fmla="*/ 328246 w 32824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8246">
                  <a:moveTo>
                    <a:pt x="0" y="0"/>
                  </a:moveTo>
                  <a:lnTo>
                    <a:pt x="328246" y="0"/>
                  </a:lnTo>
                </a:path>
              </a:pathLst>
            </a:cu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196075" y="4175809"/>
            <a:ext cx="2597501" cy="1839399"/>
            <a:chOff x="1200774" y="1910861"/>
            <a:chExt cx="2597501" cy="1839399"/>
          </a:xfrm>
        </p:grpSpPr>
        <p:sp>
          <p:nvSpPr>
            <p:cNvPr id="33" name="文本框 32"/>
            <p:cNvSpPr txBox="1"/>
            <p:nvPr/>
          </p:nvSpPr>
          <p:spPr>
            <a:xfrm>
              <a:off x="1559167" y="1910861"/>
              <a:ext cx="2239108" cy="473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lnSpc>
                  <a:spcPct val="150000"/>
                </a:lnSpc>
              </a:pPr>
              <a:r>
                <a:rPr lang="zh-CN" altLang="en-US">
                  <a:solidFill>
                    <a:srgbClr val="308E98"/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点击添加标题</a:t>
              </a:r>
              <a:endParaRPr lang="en-US" altLang="zh-CN">
                <a:solidFill>
                  <a:srgbClr val="308E98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200774" y="2388349"/>
              <a:ext cx="2583578" cy="1361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.</a:t>
              </a:r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3309684" y="2391508"/>
              <a:ext cx="328246" cy="0"/>
            </a:xfrm>
            <a:custGeom>
              <a:avLst/>
              <a:gdLst>
                <a:gd name="connsiteX0" fmla="*/ 0 w 328246"/>
                <a:gd name="connsiteY0" fmla="*/ 0 h 0"/>
                <a:gd name="connsiteX1" fmla="*/ 328246 w 32824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8246">
                  <a:moveTo>
                    <a:pt x="0" y="0"/>
                  </a:moveTo>
                  <a:lnTo>
                    <a:pt x="328246" y="0"/>
                  </a:lnTo>
                </a:path>
              </a:pathLst>
            </a:cu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275645" y="1652954"/>
            <a:ext cx="740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1306038" y="3931657"/>
            <a:ext cx="740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0034196" y="1652954"/>
            <a:ext cx="740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10034196" y="3958151"/>
            <a:ext cx="740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/>
              <a:t>04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8E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892061" y="1223474"/>
            <a:ext cx="4407877" cy="4407877"/>
          </a:xfrm>
          <a:prstGeom prst="ellipse">
            <a:avLst/>
          </a:prstGeom>
          <a:solidFill>
            <a:srgbClr val="B9E5E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57446" y="2086517"/>
            <a:ext cx="14771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贰</a:t>
            </a: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flipH="1">
            <a:off x="52754" y="2641967"/>
            <a:ext cx="3856892" cy="421603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700953" y="3269126"/>
            <a:ext cx="2719753" cy="1442722"/>
            <a:chOff x="4700953" y="3269126"/>
            <a:chExt cx="2719753" cy="1442722"/>
          </a:xfrm>
        </p:grpSpPr>
        <p:sp>
          <p:nvSpPr>
            <p:cNvPr id="7" name="文本框 6"/>
            <p:cNvSpPr txBox="1"/>
            <p:nvPr/>
          </p:nvSpPr>
          <p:spPr>
            <a:xfrm>
              <a:off x="4771291" y="3269126"/>
              <a:ext cx="25790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新蒂文征明简繁" panose="03000600000000000000" pitchFamily="66" charset="-122"/>
                  <a:ea typeface="新蒂文征明简繁" panose="03000600000000000000" pitchFamily="66" charset="-122"/>
                  <a:cs typeface="+mn-cs"/>
                </a:rPr>
                <a:t>添加标题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700953" y="3697788"/>
              <a:ext cx="2719753" cy="1014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706" y="2763743"/>
            <a:ext cx="2267316" cy="3121974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5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6523" y="281354"/>
            <a:ext cx="11582400" cy="65766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0621108" y="5140832"/>
            <a:ext cx="1570892" cy="171716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305907" y="363416"/>
            <a:ext cx="4870939" cy="707886"/>
            <a:chOff x="3305907" y="363416"/>
            <a:chExt cx="4870939" cy="707886"/>
          </a:xfrm>
        </p:grpSpPr>
        <p:sp>
          <p:nvSpPr>
            <p:cNvPr id="4" name="文本框 3"/>
            <p:cNvSpPr txBox="1"/>
            <p:nvPr/>
          </p:nvSpPr>
          <p:spPr>
            <a:xfrm>
              <a:off x="4038599" y="363416"/>
              <a:ext cx="413824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新蒂文征明简繁" panose="03000600000000000000" pitchFamily="66" charset="-122"/>
                  <a:ea typeface="新蒂文征明简繁" panose="03000600000000000000" pitchFamily="66" charset="-122"/>
                  <a:cs typeface="+mn-cs"/>
                </a:rPr>
                <a:t>点击此处添加标题文本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  <a:cs typeface="+mn-cs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新蒂文征明简繁" panose="03000600000000000000" pitchFamily="66" charset="-122"/>
                  <a:cs typeface="+mn-cs"/>
                  <a:sym typeface="Calibri" panose="020F0502020204030204" pitchFamily="34" charset="0"/>
                </a:rPr>
                <a:t>Click here to add the title text</a:t>
              </a: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新蒂文征明简繁" panose="03000600000000000000" pitchFamily="66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305907" y="416169"/>
              <a:ext cx="602379" cy="602379"/>
            </a:xfrm>
            <a:prstGeom prst="ellipse">
              <a:avLst/>
            </a:prstGeom>
            <a:solidFill>
              <a:srgbClr val="308E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新蒂文征明简繁" panose="03000600000000000000" pitchFamily="66" charset="-122"/>
                  <a:ea typeface="新蒂文征明简繁" panose="03000600000000000000" pitchFamily="66" charset="-122"/>
                  <a:cs typeface="+mn-cs"/>
                </a:rPr>
                <a:t>贰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flipH="1">
            <a:off x="316523" y="2463433"/>
            <a:ext cx="4018232" cy="439456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310306" y="1184032"/>
            <a:ext cx="1339442" cy="1033218"/>
            <a:chOff x="5310306" y="1430215"/>
            <a:chExt cx="1339442" cy="1033218"/>
          </a:xfrm>
        </p:grpSpPr>
        <p:sp>
          <p:nvSpPr>
            <p:cNvPr id="9" name="椭圆 8"/>
            <p:cNvSpPr/>
            <p:nvPr/>
          </p:nvSpPr>
          <p:spPr>
            <a:xfrm>
              <a:off x="5545015" y="1512277"/>
              <a:ext cx="951156" cy="951156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310306" y="1430215"/>
              <a:ext cx="1339442" cy="1033218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8358306" y="1184032"/>
            <a:ext cx="1339442" cy="1033218"/>
            <a:chOff x="5310306" y="1430215"/>
            <a:chExt cx="1339442" cy="1033218"/>
          </a:xfrm>
        </p:grpSpPr>
        <p:sp>
          <p:nvSpPr>
            <p:cNvPr id="14" name="椭圆 13"/>
            <p:cNvSpPr/>
            <p:nvPr/>
          </p:nvSpPr>
          <p:spPr>
            <a:xfrm>
              <a:off x="5545015" y="1512277"/>
              <a:ext cx="951156" cy="951156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310306" y="1430215"/>
              <a:ext cx="1339442" cy="1033218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5284210" y="3727938"/>
            <a:ext cx="1339442" cy="1033218"/>
            <a:chOff x="5310306" y="1430215"/>
            <a:chExt cx="1339442" cy="1033218"/>
          </a:xfrm>
        </p:grpSpPr>
        <p:sp>
          <p:nvSpPr>
            <p:cNvPr id="17" name="椭圆 16"/>
            <p:cNvSpPr/>
            <p:nvPr/>
          </p:nvSpPr>
          <p:spPr>
            <a:xfrm>
              <a:off x="5545015" y="1512277"/>
              <a:ext cx="951156" cy="951156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310306" y="1430215"/>
              <a:ext cx="1339442" cy="1033218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8332210" y="3727938"/>
            <a:ext cx="1339442" cy="1033218"/>
            <a:chOff x="5310306" y="1430215"/>
            <a:chExt cx="1339442" cy="1033218"/>
          </a:xfrm>
        </p:grpSpPr>
        <p:sp>
          <p:nvSpPr>
            <p:cNvPr id="20" name="椭圆 19"/>
            <p:cNvSpPr/>
            <p:nvPr/>
          </p:nvSpPr>
          <p:spPr>
            <a:xfrm>
              <a:off x="5545015" y="1512277"/>
              <a:ext cx="951156" cy="951156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310306" y="1430215"/>
              <a:ext cx="1339442" cy="1033218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4751524" y="2217250"/>
            <a:ext cx="2583578" cy="1578285"/>
            <a:chOff x="1200774" y="1918060"/>
            <a:chExt cx="2583578" cy="1578285"/>
          </a:xfrm>
        </p:grpSpPr>
        <p:sp>
          <p:nvSpPr>
            <p:cNvPr id="23" name="文本框 22"/>
            <p:cNvSpPr txBox="1"/>
            <p:nvPr/>
          </p:nvSpPr>
          <p:spPr>
            <a:xfrm>
              <a:off x="1373009" y="1918060"/>
              <a:ext cx="2239108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lnSpc>
                  <a:spcPct val="150000"/>
                </a:lnSpc>
              </a:pPr>
              <a:r>
                <a:rPr lang="zh-CN" altLang="en-US">
                  <a:solidFill>
                    <a:srgbClr val="308E98"/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点击添加标题</a:t>
              </a:r>
              <a:endParaRPr lang="en-US" altLang="zh-CN">
                <a:solidFill>
                  <a:srgbClr val="308E98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200774" y="2388349"/>
              <a:ext cx="258357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</a:t>
              </a:r>
              <a:endParaRPr lang="zh-CN" altLang="en-US"/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2328440" y="2388349"/>
              <a:ext cx="328246" cy="0"/>
            </a:xfrm>
            <a:custGeom>
              <a:avLst/>
              <a:gdLst>
                <a:gd name="connsiteX0" fmla="*/ 0 w 328246"/>
                <a:gd name="connsiteY0" fmla="*/ 0 h 0"/>
                <a:gd name="connsiteX1" fmla="*/ 328246 w 32824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8246">
                  <a:moveTo>
                    <a:pt x="0" y="0"/>
                  </a:moveTo>
                  <a:lnTo>
                    <a:pt x="328246" y="0"/>
                  </a:lnTo>
                </a:path>
              </a:pathLst>
            </a:cu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776804" y="4822731"/>
            <a:ext cx="2583578" cy="1578285"/>
            <a:chOff x="1200774" y="1918060"/>
            <a:chExt cx="2583578" cy="1578285"/>
          </a:xfrm>
        </p:grpSpPr>
        <p:sp>
          <p:nvSpPr>
            <p:cNvPr id="27" name="文本框 26"/>
            <p:cNvSpPr txBox="1"/>
            <p:nvPr/>
          </p:nvSpPr>
          <p:spPr>
            <a:xfrm>
              <a:off x="1373009" y="1918060"/>
              <a:ext cx="2239108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lnSpc>
                  <a:spcPct val="150000"/>
                </a:lnSpc>
              </a:pPr>
              <a:r>
                <a:rPr lang="zh-CN" altLang="en-US">
                  <a:solidFill>
                    <a:srgbClr val="308E98"/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点击添加标题</a:t>
              </a:r>
              <a:endParaRPr lang="en-US" altLang="zh-CN">
                <a:solidFill>
                  <a:srgbClr val="308E98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200774" y="2388349"/>
              <a:ext cx="258357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</a:t>
              </a:r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2328440" y="2388349"/>
              <a:ext cx="328246" cy="0"/>
            </a:xfrm>
            <a:custGeom>
              <a:avLst/>
              <a:gdLst>
                <a:gd name="connsiteX0" fmla="*/ 0 w 328246"/>
                <a:gd name="connsiteY0" fmla="*/ 0 h 0"/>
                <a:gd name="connsiteX1" fmla="*/ 328246 w 32824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8246">
                  <a:moveTo>
                    <a:pt x="0" y="0"/>
                  </a:moveTo>
                  <a:lnTo>
                    <a:pt x="328246" y="0"/>
                  </a:lnTo>
                </a:path>
              </a:pathLst>
            </a:cu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791988" y="2217250"/>
            <a:ext cx="2583578" cy="1578285"/>
            <a:chOff x="1200774" y="1918060"/>
            <a:chExt cx="2583578" cy="1578285"/>
          </a:xfrm>
        </p:grpSpPr>
        <p:sp>
          <p:nvSpPr>
            <p:cNvPr id="31" name="文本框 30"/>
            <p:cNvSpPr txBox="1"/>
            <p:nvPr/>
          </p:nvSpPr>
          <p:spPr>
            <a:xfrm>
              <a:off x="1373009" y="1918060"/>
              <a:ext cx="2239108" cy="473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lnSpc>
                  <a:spcPct val="150000"/>
                </a:lnSpc>
              </a:pP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点击添加标题</a:t>
              </a:r>
              <a:endPara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200774" y="2388349"/>
              <a:ext cx="258357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</a:t>
              </a:r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2328440" y="2388349"/>
              <a:ext cx="328246" cy="0"/>
            </a:xfrm>
            <a:custGeom>
              <a:avLst/>
              <a:gdLst>
                <a:gd name="connsiteX0" fmla="*/ 0 w 328246"/>
                <a:gd name="connsiteY0" fmla="*/ 0 h 0"/>
                <a:gd name="connsiteX1" fmla="*/ 328246 w 32824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8246">
                  <a:moveTo>
                    <a:pt x="0" y="0"/>
                  </a:moveTo>
                  <a:lnTo>
                    <a:pt x="328246" y="0"/>
                  </a:lnTo>
                </a:path>
              </a:pathLst>
            </a:cu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751524" y="4823559"/>
            <a:ext cx="2583578" cy="1578285"/>
            <a:chOff x="1200774" y="1918060"/>
            <a:chExt cx="2583578" cy="1578285"/>
          </a:xfrm>
        </p:grpSpPr>
        <p:sp>
          <p:nvSpPr>
            <p:cNvPr id="35" name="文本框 34"/>
            <p:cNvSpPr txBox="1"/>
            <p:nvPr/>
          </p:nvSpPr>
          <p:spPr>
            <a:xfrm>
              <a:off x="1373009" y="1918060"/>
              <a:ext cx="2239108" cy="473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lnSpc>
                  <a:spcPct val="150000"/>
                </a:lnSpc>
              </a:pP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点击添加标题</a:t>
              </a:r>
              <a:endPara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200774" y="2388349"/>
              <a:ext cx="258357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</a:t>
              </a:r>
              <a:endParaRPr lang="zh-CN" altLang="en-US"/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2328440" y="2388349"/>
              <a:ext cx="328246" cy="0"/>
            </a:xfrm>
            <a:custGeom>
              <a:avLst/>
              <a:gdLst>
                <a:gd name="connsiteX0" fmla="*/ 0 w 328246"/>
                <a:gd name="connsiteY0" fmla="*/ 0 h 0"/>
                <a:gd name="connsiteX1" fmla="*/ 328246 w 32824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8246">
                  <a:moveTo>
                    <a:pt x="0" y="0"/>
                  </a:moveTo>
                  <a:lnTo>
                    <a:pt x="328246" y="0"/>
                  </a:lnTo>
                </a:path>
              </a:pathLst>
            </a:cu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5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6523" y="281354"/>
            <a:ext cx="11582400" cy="65766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0621108" y="5140832"/>
            <a:ext cx="1570892" cy="171716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305907" y="363416"/>
            <a:ext cx="4870939" cy="707886"/>
            <a:chOff x="3305907" y="363416"/>
            <a:chExt cx="4870939" cy="707886"/>
          </a:xfrm>
        </p:grpSpPr>
        <p:sp>
          <p:nvSpPr>
            <p:cNvPr id="4" name="文本框 3"/>
            <p:cNvSpPr txBox="1"/>
            <p:nvPr/>
          </p:nvSpPr>
          <p:spPr>
            <a:xfrm>
              <a:off x="4038599" y="363416"/>
              <a:ext cx="413824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新蒂文征明简繁" panose="03000600000000000000" pitchFamily="66" charset="-122"/>
                  <a:ea typeface="新蒂文征明简繁" panose="03000600000000000000" pitchFamily="66" charset="-122"/>
                  <a:cs typeface="+mn-cs"/>
                </a:rPr>
                <a:t>点击此处添加标题文本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  <a:cs typeface="+mn-cs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新蒂文征明简繁" panose="03000600000000000000" pitchFamily="66" charset="-122"/>
                  <a:cs typeface="+mn-cs"/>
                  <a:sym typeface="Calibri" panose="020F0502020204030204" pitchFamily="34" charset="0"/>
                </a:rPr>
                <a:t>Click here to add the title text</a:t>
              </a: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新蒂文征明简繁" panose="03000600000000000000" pitchFamily="66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305907" y="416169"/>
              <a:ext cx="602379" cy="602379"/>
            </a:xfrm>
            <a:prstGeom prst="ellipse">
              <a:avLst/>
            </a:prstGeom>
            <a:solidFill>
              <a:srgbClr val="308E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>
                  <a:solidFill>
                    <a:srgbClr val="FFFFFF"/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贰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078523" y="1570892"/>
            <a:ext cx="2960076" cy="4630616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50" t="12866" b="12343"/>
          <a:stretch>
            <a:fillRect/>
          </a:stretch>
        </p:blipFill>
        <p:spPr>
          <a:xfrm>
            <a:off x="316523" y="1452897"/>
            <a:ext cx="4815834" cy="474861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700954" y="1570892"/>
            <a:ext cx="902677" cy="820616"/>
          </a:xfrm>
          <a:prstGeom prst="rect">
            <a:avLst/>
          </a:prstGeom>
          <a:solidFill>
            <a:srgbClr val="308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atin typeface="新蒂文征明简繁" panose="03000600000000000000" pitchFamily="66" charset="-122"/>
                <a:ea typeface="新蒂文征明简繁" panose="03000600000000000000" pitchFamily="66" charset="-122"/>
                <a:sym typeface="新蒂文征明简繁" panose="03000600000000000000" pitchFamily="66" charset="-122"/>
              </a:rPr>
              <a:t>浣</a:t>
            </a:r>
            <a:endParaRPr lang="zh-CN" altLang="en-US" sz="3200">
              <a:latin typeface="新蒂文征明简繁" panose="03000600000000000000" pitchFamily="66" charset="-122"/>
              <a:ea typeface="新蒂文征明简繁" panose="03000600000000000000" pitchFamily="66" charset="-122"/>
              <a:sym typeface="新蒂文征明简繁" panose="03000600000000000000" pitchFamily="66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14647" y="1570892"/>
            <a:ext cx="902677" cy="82061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atin typeface="新蒂文征明简繁" panose="03000600000000000000" pitchFamily="66" charset="-122"/>
                <a:ea typeface="新蒂文征明简繁" panose="03000600000000000000" pitchFamily="66" charset="-122"/>
                <a:sym typeface="新蒂文征明简繁" panose="03000600000000000000" pitchFamily="66" charset="-122"/>
              </a:rPr>
              <a:t>溪</a:t>
            </a:r>
            <a:endParaRPr lang="zh-CN" altLang="en-US" sz="3200">
              <a:latin typeface="新蒂文征明简繁" panose="03000600000000000000" pitchFamily="66" charset="-122"/>
              <a:ea typeface="新蒂文征明简繁" panose="03000600000000000000" pitchFamily="66" charset="-122"/>
              <a:sym typeface="新蒂文征明简繁" panose="03000600000000000000" pitchFamily="66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28340" y="1570892"/>
            <a:ext cx="902677" cy="820616"/>
          </a:xfrm>
          <a:prstGeom prst="rect">
            <a:avLst/>
          </a:prstGeom>
          <a:solidFill>
            <a:srgbClr val="308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atin typeface="新蒂文征明简繁" panose="03000600000000000000" pitchFamily="66" charset="-122"/>
                <a:ea typeface="新蒂文征明简繁" panose="03000600000000000000" pitchFamily="66" charset="-122"/>
                <a:sym typeface="新蒂文征明简繁" panose="03000600000000000000" pitchFamily="66" charset="-122"/>
              </a:rPr>
              <a:t>纱</a:t>
            </a:r>
            <a:endParaRPr lang="zh-CN" altLang="en-US" sz="3200">
              <a:latin typeface="新蒂文征明简繁" panose="03000600000000000000" pitchFamily="66" charset="-122"/>
              <a:ea typeface="新蒂文征明简繁" panose="03000600000000000000" pitchFamily="66" charset="-122"/>
              <a:sym typeface="新蒂文征明简繁" panose="03000600000000000000" pitchFamily="66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42033" y="1570892"/>
            <a:ext cx="902677" cy="82061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atin typeface="新蒂文征明简繁" panose="03000600000000000000" pitchFamily="66" charset="-122"/>
                <a:ea typeface="新蒂文征明简繁" panose="03000600000000000000" pitchFamily="66" charset="-122"/>
                <a:sym typeface="新蒂文征明简繁" panose="03000600000000000000" pitchFamily="66" charset="-122"/>
              </a:rPr>
              <a:t>边</a:t>
            </a:r>
            <a:endParaRPr lang="zh-CN" altLang="en-US" sz="3200">
              <a:latin typeface="新蒂文征明简繁" panose="03000600000000000000" pitchFamily="66" charset="-122"/>
              <a:ea typeface="新蒂文征明简繁" panose="03000600000000000000" pitchFamily="66" charset="-122"/>
              <a:sym typeface="新蒂文征明简繁" panose="03000600000000000000" pitchFamily="66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294731" y="2773103"/>
            <a:ext cx="5167154" cy="1585484"/>
            <a:chOff x="1195754" y="1910861"/>
            <a:chExt cx="5167154" cy="1585484"/>
          </a:xfrm>
        </p:grpSpPr>
        <p:sp>
          <p:nvSpPr>
            <p:cNvPr id="17" name="文本框 16"/>
            <p:cNvSpPr txBox="1"/>
            <p:nvPr/>
          </p:nvSpPr>
          <p:spPr>
            <a:xfrm>
              <a:off x="1195754" y="1910861"/>
              <a:ext cx="2239108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lvl="0" indent="-285750" algn="dist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>
                  <a:solidFill>
                    <a:srgbClr val="308E98"/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点击添加标题</a:t>
              </a:r>
              <a:endParaRPr lang="en-US" altLang="zh-CN">
                <a:solidFill>
                  <a:srgbClr val="308E98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495740" y="2388349"/>
              <a:ext cx="486716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. Lorem ipsum dolor sit amet, consectetuer adipiscing elit. Aenean commodo ligula eget dolor. </a:t>
              </a:r>
              <a:endParaRPr lang="zh-CN" altLang="en-US"/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1643120" y="2391508"/>
              <a:ext cx="328246" cy="0"/>
            </a:xfrm>
            <a:custGeom>
              <a:avLst/>
              <a:gdLst>
                <a:gd name="connsiteX0" fmla="*/ 0 w 328246"/>
                <a:gd name="connsiteY0" fmla="*/ 0 h 0"/>
                <a:gd name="connsiteX1" fmla="*/ 328246 w 32824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8246">
                  <a:moveTo>
                    <a:pt x="0" y="0"/>
                  </a:moveTo>
                  <a:lnTo>
                    <a:pt x="328246" y="0"/>
                  </a:lnTo>
                </a:path>
              </a:pathLst>
            </a:cu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Wingdings" panose="05000000000000000000" pitchFamily="2" charset="2"/>
                <a:buChar char="Ø"/>
              </a:pPr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294731" y="4496395"/>
            <a:ext cx="5167154" cy="1585484"/>
            <a:chOff x="1195754" y="1910861"/>
            <a:chExt cx="5167154" cy="1585484"/>
          </a:xfrm>
        </p:grpSpPr>
        <p:sp>
          <p:nvSpPr>
            <p:cNvPr id="25" name="文本框 24"/>
            <p:cNvSpPr txBox="1"/>
            <p:nvPr/>
          </p:nvSpPr>
          <p:spPr>
            <a:xfrm>
              <a:off x="1195754" y="1910861"/>
              <a:ext cx="2239108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lvl="0" indent="-285750" algn="dist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>
                  <a:solidFill>
                    <a:srgbClr val="308E98"/>
                  </a:solidFill>
                  <a:latin typeface="新蒂文征明简繁" panose="03000600000000000000" pitchFamily="66" charset="-122"/>
                  <a:ea typeface="新蒂文征明简繁" panose="03000600000000000000" pitchFamily="66" charset="-122"/>
                </a:rPr>
                <a:t>点击添加标题</a:t>
              </a:r>
              <a:endParaRPr lang="en-US" altLang="zh-CN">
                <a:solidFill>
                  <a:srgbClr val="308E98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495740" y="2388349"/>
              <a:ext cx="486716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. Lorem ipsum dolor sit amet, consectetuer adipiscing elit. Aenean commodo ligula eget dolor. </a:t>
              </a:r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1643120" y="2391508"/>
              <a:ext cx="328246" cy="0"/>
            </a:xfrm>
            <a:custGeom>
              <a:avLst/>
              <a:gdLst>
                <a:gd name="connsiteX0" fmla="*/ 0 w 328246"/>
                <a:gd name="connsiteY0" fmla="*/ 0 h 0"/>
                <a:gd name="connsiteX1" fmla="*/ 328246 w 32824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8246">
                  <a:moveTo>
                    <a:pt x="0" y="0"/>
                  </a:moveTo>
                  <a:lnTo>
                    <a:pt x="328246" y="0"/>
                  </a:lnTo>
                </a:path>
              </a:pathLst>
            </a:cu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Wingdings" panose="05000000000000000000" pitchFamily="2" charset="2"/>
                <a:buChar char="Ø"/>
              </a:pPr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8E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892061" y="1223474"/>
            <a:ext cx="4407877" cy="4407877"/>
          </a:xfrm>
          <a:prstGeom prst="ellipse">
            <a:avLst/>
          </a:prstGeom>
          <a:solidFill>
            <a:srgbClr val="B9E5E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57446" y="2086517"/>
            <a:ext cx="14771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  <a:cs typeface="+mn-cs"/>
              </a:rPr>
              <a:t>叁</a:t>
            </a: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新蒂文征明简繁" panose="03000600000000000000" pitchFamily="66" charset="-122"/>
              <a:ea typeface="新蒂文征明简繁" panose="03000600000000000000" pitchFamily="66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flipH="1">
            <a:off x="52754" y="2641967"/>
            <a:ext cx="3856892" cy="421603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700953" y="3269126"/>
            <a:ext cx="2719753" cy="1442722"/>
            <a:chOff x="4700953" y="3269126"/>
            <a:chExt cx="2719753" cy="1442722"/>
          </a:xfrm>
        </p:grpSpPr>
        <p:sp>
          <p:nvSpPr>
            <p:cNvPr id="7" name="文本框 6"/>
            <p:cNvSpPr txBox="1"/>
            <p:nvPr/>
          </p:nvSpPr>
          <p:spPr>
            <a:xfrm>
              <a:off x="4771291" y="3269126"/>
              <a:ext cx="25790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新蒂文征明简繁" panose="03000600000000000000" pitchFamily="66" charset="-122"/>
                  <a:ea typeface="新蒂文征明简繁" panose="03000600000000000000" pitchFamily="66" charset="-122"/>
                  <a:cs typeface="+mn-cs"/>
                </a:rPr>
                <a:t>添加标题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新蒂文征明简繁" panose="03000600000000000000" pitchFamily="66" charset="-122"/>
                <a:ea typeface="新蒂文征明简繁" panose="03000600000000000000" pitchFamily="66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700953" y="3697788"/>
              <a:ext cx="2719753" cy="1014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550" y="2243381"/>
            <a:ext cx="2082695" cy="42160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5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6076</Words>
  <Application>WPS 演示</Application>
  <PresentationFormat>宽屏</PresentationFormat>
  <Paragraphs>236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★日文毛笔行书</vt:lpstr>
      <vt:lpstr>新蒂文征明简繁</vt:lpstr>
      <vt:lpstr>汉仪南宫体简</vt:lpstr>
      <vt:lpstr>Calibri</vt:lpstr>
      <vt:lpstr>Calibri Light</vt:lpstr>
      <vt:lpstr>微软雅黑</vt:lpstr>
      <vt:lpstr>Arial</vt:lpstr>
      <vt:lpstr>汉仪智楷繁</vt:lpstr>
      <vt:lpstr>等线</vt:lpstr>
      <vt:lpstr>Arial Unicode MS</vt:lpstr>
      <vt:lpstr>Arial Rounded MT 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清泉石上流1396330722</cp:lastModifiedBy>
  <cp:revision>413</cp:revision>
  <dcterms:created xsi:type="dcterms:W3CDTF">2017-08-03T09:01:00Z</dcterms:created>
  <dcterms:modified xsi:type="dcterms:W3CDTF">2018-07-06T03:00:26Z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2052-11.1.0.7693</vt:lpwstr>
  </property>
</Properties>
</file>