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32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91CF04-8D55-4994-8A26-D693C31009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EE6A2F-995D-4230-A2E6-81C7B1E703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06B51CBB-9342-4239-9D5A-AA88FEA37EB0}"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a:t>模板来自于 </a:t>
            </a:r>
            <a:r>
              <a:rPr lang="en-US" altLang="zh-CN"/>
              <a:t>http://docer.wps.cn</a:t>
            </a: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8984C6CB-4735-41C2-A357-331ABA7FE665}" type="slidenum">
              <a:rPr lang="zh-CN" altLang="en-US" smtClean="0">
                <a:latin typeface="Calibri" panose="020F0302020204030204" pitchFamily="34" charset="0"/>
              </a:rPr>
            </a:fld>
            <a:endParaRPr lang="en-US" altLang="zh-CN">
              <a:latin typeface="Calibri" panose="020F03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http://docer.wps.cn</a:t>
            </a:r>
            <a:endParaRPr lang="en-US" altLang="zh-CN"/>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9F240F0F-FFE8-4925-B3B6-EC1909BAB624}" type="slidenum">
              <a:rPr lang="zh-CN" altLang="en-US" smtClean="0">
                <a:latin typeface="Calibri" panose="020F0302020204030204" pitchFamily="34" charset="0"/>
              </a:rPr>
            </a:fld>
            <a:endParaRPr lang="zh-CN" altLang="en-US">
              <a:latin typeface="Calibri" panose="020F03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6148" name="灯片编号占位符 3"/>
          <p:cNvSpPr>
            <a:spLocks noGrp="1"/>
          </p:cNvSpPr>
          <p:nvPr>
            <p:ph type="sldNum" sz="quarter" idx="5"/>
          </p:nvPr>
        </p:nvSpPr>
        <p:spPr bwMode="auto">
          <a:noFill/>
          <a:ln>
            <a:miter lim="800000"/>
          </a:ln>
        </p:spPr>
        <p:txBody>
          <a:bodyPr/>
          <a:lstStyle/>
          <a:p>
            <a:fld id="{5BE88265-A6AB-4E25-AEB6-7D2BABFD4924}"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http://docer.wps.cn</a:t>
            </a: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fld id="{4F7F06E4-6530-4063-9B6E-EF11998C47CB}" type="slidenum">
              <a:rPr lang="zh-CN" altLang="en-US" smtClean="0">
                <a:latin typeface="Calibri" panose="020F0302020204030204" pitchFamily="34" charset="0"/>
              </a:rPr>
            </a:fld>
            <a:endParaRPr lang="zh-CN" altLang="en-US">
              <a:latin typeface="Calibri" panose="020F03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5D342B72-CF15-41B6-93D4-4EB4EFAFDC8A}"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614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A0204" pitchFamily="34" charset="0"/>
                <a:ea typeface="微软雅黑" panose="020B0503020204020204" pitchFamily="34" charset="-122"/>
              </a:defRPr>
            </a:lvl1pPr>
            <a:lvl2pPr marL="742950" indent="-285750">
              <a:defRPr>
                <a:solidFill>
                  <a:schemeClr val="tx1"/>
                </a:solidFill>
                <a:latin typeface="Arial Narrow" panose="020B06060202020A0204" pitchFamily="34" charset="0"/>
                <a:ea typeface="微软雅黑" panose="020B0503020204020204" pitchFamily="34" charset="-122"/>
              </a:defRPr>
            </a:lvl2pPr>
            <a:lvl3pPr marL="1143000" indent="-228600">
              <a:defRPr>
                <a:solidFill>
                  <a:schemeClr val="tx1"/>
                </a:solidFill>
                <a:latin typeface="Arial Narrow" panose="020B06060202020A0204" pitchFamily="34" charset="0"/>
                <a:ea typeface="微软雅黑" panose="020B0503020204020204" pitchFamily="34" charset="-122"/>
              </a:defRPr>
            </a:lvl3pPr>
            <a:lvl4pPr marL="1600200" indent="-228600">
              <a:defRPr>
                <a:solidFill>
                  <a:schemeClr val="tx1"/>
                </a:solidFill>
                <a:latin typeface="Arial Narrow" panose="020B06060202020A0204" pitchFamily="34" charset="0"/>
                <a:ea typeface="微软雅黑" panose="020B0503020204020204" pitchFamily="34" charset="-122"/>
              </a:defRPr>
            </a:lvl4pPr>
            <a:lvl5pPr marL="2057400" indent="-228600">
              <a:defRPr>
                <a:solidFill>
                  <a:schemeClr val="tx1"/>
                </a:solidFill>
                <a:latin typeface="Arial Narrow" panose="020B06060202020A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9pPr>
          </a:lstStyle>
          <a:p>
            <a:pPr algn="r" eaLnBrk="1" hangingPunct="1">
              <a:buFont typeface="Arial" panose="020B0604020202090204" pitchFamily="34" charset="0"/>
              <a:buNone/>
            </a:pPr>
            <a:fld id="{C4890F82-8155-4F67-B250-08E8C74E2A92}" type="slidenum">
              <a:rPr lang="zh-CN" altLang="en-US" sz="1200">
                <a:latin typeface="Calibri" panose="020F0302020204030204" pitchFamily="34" charset="0"/>
                <a:ea typeface="宋体" panose="02010600030101010101" pitchFamily="2" charset="-122"/>
              </a:rPr>
            </a:fld>
            <a:endParaRPr lang="zh-CN" altLang="en-US" sz="1200">
              <a:latin typeface="Calibri" panose="020F03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6148"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A0204" pitchFamily="34" charset="0"/>
                <a:ea typeface="微软雅黑" panose="020B0503020204020204" pitchFamily="34" charset="-122"/>
              </a:defRPr>
            </a:lvl1pPr>
            <a:lvl2pPr marL="742950" indent="-285750">
              <a:defRPr>
                <a:solidFill>
                  <a:schemeClr val="tx1"/>
                </a:solidFill>
                <a:latin typeface="Arial Narrow" panose="020B06060202020A0204" pitchFamily="34" charset="0"/>
                <a:ea typeface="微软雅黑" panose="020B0503020204020204" pitchFamily="34" charset="-122"/>
              </a:defRPr>
            </a:lvl2pPr>
            <a:lvl3pPr marL="1143000" indent="-228600">
              <a:defRPr>
                <a:solidFill>
                  <a:schemeClr val="tx1"/>
                </a:solidFill>
                <a:latin typeface="Arial Narrow" panose="020B06060202020A0204" pitchFamily="34" charset="0"/>
                <a:ea typeface="微软雅黑" panose="020B0503020204020204" pitchFamily="34" charset="-122"/>
              </a:defRPr>
            </a:lvl3pPr>
            <a:lvl4pPr marL="1600200" indent="-228600">
              <a:defRPr>
                <a:solidFill>
                  <a:schemeClr val="tx1"/>
                </a:solidFill>
                <a:latin typeface="Arial Narrow" panose="020B06060202020A0204" pitchFamily="34" charset="0"/>
                <a:ea typeface="微软雅黑" panose="020B0503020204020204" pitchFamily="34" charset="-122"/>
              </a:defRPr>
            </a:lvl4pPr>
            <a:lvl5pPr marL="2057400" indent="-228600">
              <a:defRPr>
                <a:solidFill>
                  <a:schemeClr val="tx1"/>
                </a:solidFill>
                <a:latin typeface="Arial Narrow" panose="020B06060202020A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微软雅黑" panose="020B0503020204020204" pitchFamily="34" charset="-122"/>
              </a:defRPr>
            </a:lvl9pPr>
          </a:lstStyle>
          <a:p>
            <a:pPr algn="r" eaLnBrk="1" hangingPunct="1">
              <a:buFont typeface="Arial" panose="020B0604020202090204" pitchFamily="34" charset="0"/>
              <a:buNone/>
            </a:pPr>
            <a:fld id="{269C6002-60A7-4594-884F-F437128E8BF5}" type="slidenum">
              <a:rPr lang="zh-CN" altLang="en-US" sz="1200">
                <a:latin typeface="Calibri" panose="020F0302020204030204" pitchFamily="34" charset="0"/>
                <a:ea typeface="宋体" panose="02010600030101010101" pitchFamily="2" charset="-122"/>
              </a:rPr>
            </a:fld>
            <a:endParaRPr lang="zh-CN" altLang="en-US" sz="1200">
              <a:latin typeface="Calibri" panose="020F03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模板来自于 </a:t>
            </a:r>
            <a:r>
              <a:rPr lang="en-US" altLang="zh-CN" smtClean="0"/>
              <a:t>http://docer.wps.cn</a:t>
            </a:r>
            <a:endParaRPr lang="zh-CN" altLang="en-US"/>
          </a:p>
        </p:txBody>
      </p:sp>
      <p:sp>
        <p:nvSpPr>
          <p:cNvPr id="4" name="灯片编号占位符 3"/>
          <p:cNvSpPr>
            <a:spLocks noGrp="1"/>
          </p:cNvSpPr>
          <p:nvPr>
            <p:ph type="sldNum" sz="quarter" idx="10"/>
          </p:nvPr>
        </p:nvSpPr>
        <p:spPr/>
        <p:txBody>
          <a:bodyPr/>
          <a:lstStyle/>
          <a:p>
            <a:fld id="{EFBFE9F8-6602-449B-A373-F3AC4FE00F1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p:spPr>
      </p:sp>
      <p:sp>
        <p:nvSpPr>
          <p:cNvPr id="6147"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ln>
            <a:miter lim="800000"/>
          </a:ln>
        </p:spPr>
        <p:txBody>
          <a:bodyPr/>
          <a:lstStyle/>
          <a:p>
            <a:fld id="{640E9C25-D65A-493C-BEDD-3195B5C9D2E7}"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image" Target="../media/image12.png"/><Relationship Id="rId2" Type="http://schemas.openxmlformats.org/officeDocument/2006/relationships/tags" Target="../tags/tag122.xml"/><Relationship Id="rId13" Type="http://schemas.openxmlformats.org/officeDocument/2006/relationships/notesSlide" Target="../notesSlides/notesSlide8.xml"/><Relationship Id="rId12" Type="http://schemas.openxmlformats.org/officeDocument/2006/relationships/slideLayout" Target="../slideLayouts/slideLayout7.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21.xml"/></Relationships>
</file>

<file path=ppt/slides/_rels/slide11.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image" Target="../media/image1.png"/><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1" Type="http://schemas.openxmlformats.org/officeDocument/2006/relationships/notesSlide" Target="../notesSlides/notesSlide9.xml"/><Relationship Id="rId10" Type="http://schemas.openxmlformats.org/officeDocument/2006/relationships/slideLayout" Target="../slideLayouts/slideLayout6.xml"/><Relationship Id="rId1" Type="http://schemas.openxmlformats.org/officeDocument/2006/relationships/tags" Target="../tags/tag130.xml"/></Relationships>
</file>

<file path=ppt/slides/_rels/slide12.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0" Type="http://schemas.openxmlformats.org/officeDocument/2006/relationships/slideLayout" Target="../slideLayouts/slideLayout6.xml"/><Relationship Id="rId2" Type="http://schemas.openxmlformats.org/officeDocument/2006/relationships/image" Target="../media/image14.png"/><Relationship Id="rId19" Type="http://schemas.openxmlformats.org/officeDocument/2006/relationships/tags" Target="../tags/tag155.xml"/><Relationship Id="rId18" Type="http://schemas.openxmlformats.org/officeDocument/2006/relationships/tags" Target="../tags/tag154.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8.xml"/></Relationships>
</file>

<file path=ppt/slides/_rels/slide13.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2" Type="http://schemas.openxmlformats.org/officeDocument/2006/relationships/slideLayout" Target="../slideLayouts/slideLayout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68.xml"/><Relationship Id="rId3" Type="http://schemas.openxmlformats.org/officeDocument/2006/relationships/image" Target="../media/image15.png"/><Relationship Id="rId2" Type="http://schemas.openxmlformats.org/officeDocument/2006/relationships/tags" Target="../tags/tag167.xml"/><Relationship Id="rId1" Type="http://schemas.openxmlformats.org/officeDocument/2006/relationships/tags" Target="../tags/tag166.xml"/></Relationships>
</file>

<file path=ppt/slides/_rels/slide1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2" Type="http://schemas.openxmlformats.org/officeDocument/2006/relationships/slideLayout" Target="../slideLayouts/slideLayout6.xml"/><Relationship Id="rId31" Type="http://schemas.openxmlformats.org/officeDocument/2006/relationships/tags" Target="../tags/tag198.xml"/><Relationship Id="rId30" Type="http://schemas.openxmlformats.org/officeDocument/2006/relationships/tags" Target="../tags/tag197.xml"/><Relationship Id="rId3" Type="http://schemas.openxmlformats.org/officeDocument/2006/relationships/tags" Target="../tags/tag171.xml"/><Relationship Id="rId29" Type="http://schemas.openxmlformats.org/officeDocument/2006/relationships/tags" Target="../tags/tag196.xml"/><Relationship Id="rId28" Type="http://schemas.openxmlformats.org/officeDocument/2006/relationships/tags" Target="../tags/tag195.xml"/><Relationship Id="rId27" Type="http://schemas.openxmlformats.org/officeDocument/2006/relationships/tags" Target="../tags/tag194.xml"/><Relationship Id="rId26" Type="http://schemas.openxmlformats.org/officeDocument/2006/relationships/tags" Target="../tags/tag19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tags" Target="../tags/tag170.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image" Target="../media/image16.png"/><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7" Type="http://schemas.openxmlformats.org/officeDocument/2006/relationships/slideLayout" Target="../slideLayouts/slideLayout6.xml"/><Relationship Id="rId26" Type="http://schemas.openxmlformats.org/officeDocument/2006/relationships/tags" Target="../tags/tag229.xml"/><Relationship Id="rId25" Type="http://schemas.openxmlformats.org/officeDocument/2006/relationships/tags" Target="../tags/tag228.xml"/><Relationship Id="rId24" Type="http://schemas.openxmlformats.org/officeDocument/2006/relationships/tags" Target="../tags/tag22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image" Target="../media/image18.pn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7" Type="http://schemas.openxmlformats.org/officeDocument/2006/relationships/slideLayout" Target="../slideLayouts/slideLayout7.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image" Target="../media/image20.png"/><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30.xml"/></Relationships>
</file>

<file path=ppt/slides/_rels/slide19.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9" Type="http://schemas.openxmlformats.org/officeDocument/2006/relationships/notesSlide" Target="../notesSlides/notesSlide10.xml"/><Relationship Id="rId18" Type="http://schemas.openxmlformats.org/officeDocument/2006/relationships/slideLayout" Target="../slideLayouts/slideLayout6.xml"/><Relationship Id="rId17" Type="http://schemas.openxmlformats.org/officeDocument/2006/relationships/tags" Target="../tags/tag258.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3" Type="http://schemas.openxmlformats.org/officeDocument/2006/relationships/notesSlide" Target="../notesSlides/notesSlide1.xml"/><Relationship Id="rId22" Type="http://schemas.openxmlformats.org/officeDocument/2006/relationships/slideLayout" Target="../slideLayouts/slideLayout6.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image" Target="../media/image22.png"/><Relationship Id="rId1" Type="http://schemas.openxmlformats.org/officeDocument/2006/relationships/tags" Target="../tags/tag259.xml"/></Relationships>
</file>

<file path=ppt/slides/_rels/slide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2" Type="http://schemas.openxmlformats.org/officeDocument/2006/relationships/notesSlide" Target="../notesSlides/notesSlide2.xml"/><Relationship Id="rId31" Type="http://schemas.openxmlformats.org/officeDocument/2006/relationships/slideLayout" Target="../slideLayouts/slideLayout6.xml"/><Relationship Id="rId30" Type="http://schemas.openxmlformats.org/officeDocument/2006/relationships/tags" Target="../tags/tag49.xml"/><Relationship Id="rId3" Type="http://schemas.openxmlformats.org/officeDocument/2006/relationships/tags" Target="../tags/tag22.xml"/><Relationship Id="rId29" Type="http://schemas.openxmlformats.org/officeDocument/2006/relationships/tags" Target="../tags/tag48.xml"/><Relationship Id="rId28" Type="http://schemas.openxmlformats.org/officeDocument/2006/relationships/tags" Target="../tags/tag47.xml"/><Relationship Id="rId27" Type="http://schemas.openxmlformats.org/officeDocument/2006/relationships/tags" Target="../tags/tag46.xml"/><Relationship Id="rId26" Type="http://schemas.openxmlformats.org/officeDocument/2006/relationships/tags" Target="../tags/tag45.xml"/><Relationship Id="rId25" Type="http://schemas.openxmlformats.org/officeDocument/2006/relationships/tags" Target="../tags/tag44.xml"/><Relationship Id="rId24" Type="http://schemas.openxmlformats.org/officeDocument/2006/relationships/tags" Target="../tags/tag43.xml"/><Relationship Id="rId23" Type="http://schemas.openxmlformats.org/officeDocument/2006/relationships/tags" Target="../tags/tag42.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4" Type="http://schemas.openxmlformats.org/officeDocument/2006/relationships/notesSlide" Target="../notesSlides/notesSlide3.xml"/><Relationship Id="rId23" Type="http://schemas.openxmlformats.org/officeDocument/2006/relationships/slideLayout" Target="../slideLayouts/slideLayout6.xml"/><Relationship Id="rId22" Type="http://schemas.openxmlformats.org/officeDocument/2006/relationships/tags" Target="../tags/tag70.xml"/><Relationship Id="rId21" Type="http://schemas.openxmlformats.org/officeDocument/2006/relationships/image" Target="../media/image3.png"/><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3" Type="http://schemas.openxmlformats.org/officeDocument/2006/relationships/notesSlide" Target="../notesSlides/notesSlide4.xml"/><Relationship Id="rId12" Type="http://schemas.openxmlformats.org/officeDocument/2006/relationships/slideLayout" Target="../slideLayouts/slideLayout6.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87.xml"/><Relationship Id="rId7" Type="http://schemas.openxmlformats.org/officeDocument/2006/relationships/image" Target="../media/image5.png"/><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notesSlide" Target="../notesSlides/notesSlide5.xml"/><Relationship Id="rId1" Type="http://schemas.openxmlformats.org/officeDocument/2006/relationships/tags" Target="../tags/tag81.xml"/></Relationships>
</file>

<file path=ppt/slides/_rels/slide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image" Target="../media/image7.png"/><Relationship Id="rId23" Type="http://schemas.openxmlformats.org/officeDocument/2006/relationships/slideLayout" Target="../slideLayouts/slideLayout7.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8.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image" Target="../media/image9.png"/><Relationship Id="rId3" Type="http://schemas.openxmlformats.org/officeDocument/2006/relationships/tags" Target="../tags/tag109.xml"/><Relationship Id="rId2" Type="http://schemas.openxmlformats.org/officeDocument/2006/relationships/image" Target="../media/image8.png"/><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0.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0" Type="http://schemas.openxmlformats.org/officeDocument/2006/relationships/notesSlide" Target="../notesSlides/notesSlide7.xml"/><Relationship Id="rId1" Type="http://schemas.openxmlformats.org/officeDocument/2006/relationships/tags" Target="../tags/tag1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50c653b6d33117dd350dfc6ff063381.png"/>
          <p:cNvPicPr>
            <a:picLocks noChangeAspect="1"/>
          </p:cNvPicPr>
          <p:nvPr/>
        </p:nvPicPr>
        <p:blipFill>
          <a:blip r:embed="rId1" cstate="print"/>
          <a:stretch>
            <a:fillRect/>
          </a:stretch>
        </p:blipFill>
        <p:spPr>
          <a:xfrm>
            <a:off x="0" y="0"/>
            <a:ext cx="4572000" cy="6858000"/>
          </a:xfrm>
          <a:prstGeom prst="rect">
            <a:avLst/>
          </a:prstGeom>
        </p:spPr>
      </p:pic>
      <p:sp>
        <p:nvSpPr>
          <p:cNvPr id="5" name="TextBox 4"/>
          <p:cNvSpPr txBox="1"/>
          <p:nvPr/>
        </p:nvSpPr>
        <p:spPr>
          <a:xfrm>
            <a:off x="4900096" y="2564904"/>
            <a:ext cx="3416320"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汉仪综艺体简" pitchFamily="49" charset="-122"/>
                <a:ea typeface="汉仪综艺体简" pitchFamily="49" charset="-122"/>
              </a:rPr>
              <a:t>简约灰白商务风</a:t>
            </a:r>
            <a:endParaRPr lang="zh-CN" altLang="en-US" sz="3600" dirty="0">
              <a:solidFill>
                <a:schemeClr val="tx1">
                  <a:lumMod val="75000"/>
                  <a:lumOff val="25000"/>
                </a:schemeClr>
              </a:solidFill>
              <a:latin typeface="汉仪综艺体简" pitchFamily="49" charset="-122"/>
              <a:ea typeface="汉仪综艺体简" pitchFamily="49" charset="-122"/>
            </a:endParaRPr>
          </a:p>
        </p:txBody>
      </p:sp>
      <p:sp>
        <p:nvSpPr>
          <p:cNvPr id="6" name="TextBox 5"/>
          <p:cNvSpPr txBox="1"/>
          <p:nvPr/>
        </p:nvSpPr>
        <p:spPr>
          <a:xfrm>
            <a:off x="6104201" y="3265239"/>
            <a:ext cx="2127185" cy="307777"/>
          </a:xfrm>
          <a:prstGeom prst="rect">
            <a:avLst/>
          </a:prstGeom>
          <a:noFill/>
        </p:spPr>
        <p:txBody>
          <a:bodyPr wrap="none" rtlCol="0">
            <a:spAutoFit/>
          </a:bodyPr>
          <a:lstStyle/>
          <a:p>
            <a:pPr algn="r"/>
            <a:r>
              <a:rPr lang="en-US" altLang="zh-CN" sz="1400" dirty="0" smtClean="0"/>
              <a:t>Simple Grey Business Style</a:t>
            </a:r>
            <a:endParaRPr lang="zh-CN" altLang="en-US" sz="1400" dirty="0"/>
          </a:p>
        </p:txBody>
      </p:sp>
      <p:sp>
        <p:nvSpPr>
          <p:cNvPr id="8" name="半闭框 7"/>
          <p:cNvSpPr/>
          <p:nvPr/>
        </p:nvSpPr>
        <p:spPr>
          <a:xfrm>
            <a:off x="4632097" y="2492896"/>
            <a:ext cx="504056" cy="432048"/>
          </a:xfrm>
          <a:prstGeom prst="halfFram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MH_Other_1"/>
          <p:cNvSpPr/>
          <p:nvPr>
            <p:custDataLst>
              <p:tags r:id="rId1"/>
            </p:custDataLst>
          </p:nvPr>
        </p:nvSpPr>
        <p:spPr>
          <a:xfrm rot="832938">
            <a:off x="1047425" y="1371790"/>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H_Picture_1"/>
          <p:cNvSpPr/>
          <p:nvPr>
            <p:custDataLst>
              <p:tags r:id="rId2"/>
            </p:custDataLst>
          </p:nvPr>
        </p:nvSpPr>
        <p:spPr>
          <a:xfrm rot="832938">
            <a:off x="1120802" y="1426589"/>
            <a:ext cx="2976168" cy="2021437"/>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Other_2"/>
          <p:cNvSpPr/>
          <p:nvPr>
            <p:custDataLst>
              <p:tags r:id="rId4"/>
            </p:custDataLst>
          </p:nvPr>
        </p:nvSpPr>
        <p:spPr>
          <a:xfrm rot="324494">
            <a:off x="956653" y="698116"/>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MH_Other_3"/>
          <p:cNvSpPr/>
          <p:nvPr>
            <p:custDataLst>
              <p:tags r:id="rId5"/>
            </p:custDataLst>
          </p:nvPr>
        </p:nvSpPr>
        <p:spPr>
          <a:xfrm rot="21092484" flipH="1">
            <a:off x="2029539" y="3702793"/>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_4"/>
          <p:cNvSpPr/>
          <p:nvPr>
            <p:custDataLst>
              <p:tags r:id="rId6"/>
            </p:custDataLst>
          </p:nvPr>
        </p:nvSpPr>
        <p:spPr>
          <a:xfrm rot="928" flipH="1">
            <a:off x="4342633" y="3142981"/>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MH_SubTitle_1"/>
          <p:cNvSpPr txBox="1"/>
          <p:nvPr>
            <p:custDataLst>
              <p:tags r:id="rId7"/>
            </p:custDataLst>
          </p:nvPr>
        </p:nvSpPr>
        <p:spPr>
          <a:xfrm>
            <a:off x="4717144" y="1235433"/>
            <a:ext cx="4034972" cy="596257"/>
          </a:xfrm>
          <a:prstGeom prst="rect">
            <a:avLst/>
          </a:prstGeom>
          <a:noFill/>
        </p:spPr>
        <p:txBody>
          <a:bodyPr vert="horz" wrap="square" rtlCol="0">
            <a:noAutofit/>
          </a:bodyPr>
          <a:lstStyle/>
          <a:p>
            <a:pPr algn="r"/>
            <a:r>
              <a:rPr lang="en-US" altLang="zh-CN" sz="3200" b="1" spc="300">
                <a:latin typeface="微软雅黑" panose="020B0503020204020204" pitchFamily="34" charset="-122"/>
                <a:ea typeface="微软雅黑" panose="020B0503020204020204" pitchFamily="34" charset="-122"/>
              </a:rPr>
              <a:t>LOREM </a:t>
            </a:r>
            <a:r>
              <a:rPr lang="en-US" altLang="zh-CN" sz="3200" b="1" spc="300" smtClean="0">
                <a:latin typeface="微软雅黑" panose="020B0503020204020204" pitchFamily="34" charset="-122"/>
                <a:ea typeface="微软雅黑" panose="020B0503020204020204" pitchFamily="34" charset="-122"/>
              </a:rPr>
              <a:t>IPSUM</a:t>
            </a:r>
            <a:endParaRPr lang="zh-CN" altLang="en-US" sz="3200" b="1" spc="300" dirty="0">
              <a:latin typeface="微软雅黑" panose="020B0503020204020204" pitchFamily="34" charset="-122"/>
              <a:ea typeface="微软雅黑" panose="020B0503020204020204" pitchFamily="34" charset="-122"/>
            </a:endParaRPr>
          </a:p>
        </p:txBody>
      </p:sp>
      <p:sp>
        <p:nvSpPr>
          <p:cNvPr id="20" name="MH_Picture_2"/>
          <p:cNvSpPr/>
          <p:nvPr>
            <p:custDataLst>
              <p:tags r:id="rId8"/>
            </p:custDataLst>
          </p:nvPr>
        </p:nvSpPr>
        <p:spPr>
          <a:xfrm>
            <a:off x="1954317" y="3548935"/>
            <a:ext cx="3241138" cy="2437227"/>
          </a:xfrm>
          <a:custGeom>
            <a:avLst/>
            <a:gdLst>
              <a:gd name="connsiteX0" fmla="*/ 2943795 w 3241138"/>
              <a:gd name="connsiteY0" fmla="*/ 0 h 2437227"/>
              <a:gd name="connsiteX1" fmla="*/ 3241138 w 3241138"/>
              <a:gd name="connsiteY1" fmla="*/ 1999448 h 2437227"/>
              <a:gd name="connsiteX2" fmla="*/ 297343 w 3241138"/>
              <a:gd name="connsiteY2" fmla="*/ 2437227 h 2437227"/>
              <a:gd name="connsiteX3" fmla="*/ 0 w 3241138"/>
              <a:gd name="connsiteY3" fmla="*/ 437778 h 2437227"/>
            </a:gdLst>
            <a:ahLst/>
            <a:cxnLst>
              <a:cxn ang="0">
                <a:pos x="connsiteX0" y="connsiteY0"/>
              </a:cxn>
              <a:cxn ang="0">
                <a:pos x="connsiteX1" y="connsiteY1"/>
              </a:cxn>
              <a:cxn ang="0">
                <a:pos x="connsiteX2" y="connsiteY2"/>
              </a:cxn>
              <a:cxn ang="0">
                <a:pos x="connsiteX3" y="connsiteY3"/>
              </a:cxn>
            </a:cxnLst>
            <a:rect l="l" t="t" r="r" b="b"/>
            <a:pathLst>
              <a:path w="3241138" h="2437227">
                <a:moveTo>
                  <a:pt x="2943795" y="0"/>
                </a:moveTo>
                <a:lnTo>
                  <a:pt x="3241138" y="1999448"/>
                </a:lnTo>
                <a:lnTo>
                  <a:pt x="297343" y="2437227"/>
                </a:lnTo>
                <a:lnTo>
                  <a:pt x="0" y="437778"/>
                </a:lnTo>
                <a:close/>
              </a:path>
            </a:pathLst>
          </a:custGeom>
          <a:blipFill dpi="0" rotWithShape="1">
            <a:blip r:embed="rId9"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Text_1"/>
          <p:cNvSpPr/>
          <p:nvPr>
            <p:custDataLst>
              <p:tags r:id="rId10"/>
            </p:custDataLst>
          </p:nvPr>
        </p:nvSpPr>
        <p:spPr>
          <a:xfrm>
            <a:off x="5849208" y="3959260"/>
            <a:ext cx="2844851" cy="2139287"/>
          </a:xfrm>
          <a:prstGeom prst="rect">
            <a:avLst/>
          </a:prstGeom>
        </p:spPr>
        <p:txBody>
          <a:bodyPr vert="horz" wrap="square">
            <a:normAutofit/>
          </a:bodyPr>
          <a:lstStyle/>
          <a:p>
            <a:pPr algn="just">
              <a:lnSpc>
                <a:spcPct val="150000"/>
              </a:lnSpc>
              <a:spcBef>
                <a:spcPts val="600"/>
              </a:spcBef>
              <a:spcAft>
                <a:spcPts val="600"/>
              </a:spcAft>
            </a:pPr>
            <a:r>
              <a:rPr lang="en-US" altLang="zh-CN" sz="1400" kern="100">
                <a:latin typeface="Calibri" panose="020F0302020204030204" pitchFamily="34" charset="0"/>
                <a:ea typeface="微软雅黑" panose="020B0503020204020204" pitchFamily="34" charset="-122"/>
              </a:rPr>
              <a:t>Lorem non dolore </a:t>
            </a:r>
            <a:r>
              <a:rPr lang="en-US" altLang="zh-CN" sz="1400" kern="100" smtClean="0">
                <a:latin typeface="Calibri" panose="020F0302020204030204" pitchFamily="34" charset="0"/>
                <a:ea typeface="微软雅黑" panose="020B0503020204020204" pitchFamily="34" charset="-122"/>
              </a:rPr>
              <a:t>ipsum </a:t>
            </a:r>
            <a:r>
              <a:rPr lang="en-US" altLang="zh-CN" sz="1400" kern="100">
                <a:latin typeface="Calibri" panose="020F0302020204030204" pitchFamily="34" charset="0"/>
                <a:ea typeface="微软雅黑" panose="020B0503020204020204" pitchFamily="34" charset="-122"/>
              </a:rPr>
              <a:t>dolor sit amet </a:t>
            </a:r>
            <a:r>
              <a:rPr lang="en-US" altLang="zh-CN" sz="1400" kern="100" smtClean="0">
                <a:latin typeface="Calibri" panose="020F0302020204030204" pitchFamily="34" charset="0"/>
                <a:ea typeface="微软雅黑" panose="020B0503020204020204" pitchFamily="34" charset="-122"/>
              </a:rPr>
              <a:t>bore consectetur </a:t>
            </a:r>
            <a:r>
              <a:rPr lang="en-US" altLang="zh-CN" sz="1400" kern="100">
                <a:latin typeface="Calibri" panose="020F0302020204030204" pitchFamily="34" charset="0"/>
                <a:ea typeface="微软雅黑" panose="020B0503020204020204" pitchFamily="34" charset="-122"/>
              </a:rPr>
              <a:t>d adipisicing elit sed </a:t>
            </a:r>
            <a:r>
              <a:rPr lang="en-US" altLang="zh-CN" sz="1400" kern="100" smtClean="0">
                <a:latin typeface="Calibri" panose="020F0302020204030204" pitchFamily="34" charset="0"/>
                <a:ea typeface="微软雅黑" panose="020B0503020204020204" pitchFamily="34" charset="-122"/>
              </a:rPr>
              <a:t>ddsfdo </a:t>
            </a:r>
            <a:r>
              <a:rPr lang="en-US" altLang="zh-CN" sz="1400" kern="100">
                <a:latin typeface="Calibri" panose="020F0302020204030204" pitchFamily="34" charset="0"/>
                <a:ea typeface="微软雅黑" panose="020B0503020204020204" pitchFamily="34" charset="-122"/>
              </a:rPr>
              <a:t>eiusmod tempor incididunt ut labore et dolore magna aliqua non dolore ipsum dolor </a:t>
            </a:r>
            <a:r>
              <a:rPr lang="en-US" altLang="zh-CN" sz="1400" kern="100" smtClean="0">
                <a:latin typeface="Calibri" panose="020F0302020204030204" pitchFamily="34" charset="0"/>
                <a:ea typeface="微软雅黑" panose="020B0503020204020204" pitchFamily="34" charset="-122"/>
              </a:rPr>
              <a:t>.</a:t>
            </a:r>
            <a:endParaRPr lang="zh-CN" altLang="zh-CN" sz="1400" kern="100">
              <a:effectLst/>
              <a:latin typeface="Calibri" panose="020F0302020204030204" pitchFamily="34" charset="0"/>
              <a:ea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MH_SubTitle_1"/>
          <p:cNvSpPr/>
          <p:nvPr>
            <p:custDataLst>
              <p:tags r:id="rId1"/>
            </p:custDataLst>
          </p:nvPr>
        </p:nvSpPr>
        <p:spPr bwMode="auto">
          <a:xfrm rot="1795707">
            <a:off x="1512780" y="2312988"/>
            <a:ext cx="3298825" cy="752475"/>
          </a:xfrm>
          <a:custGeom>
            <a:avLst/>
            <a:gdLst>
              <a:gd name="T0" fmla="*/ 440256 w 3876820"/>
              <a:gd name="T1" fmla="*/ 33467 h 884505"/>
              <a:gd name="T2" fmla="*/ 433188 w 3876820"/>
              <a:gd name="T3" fmla="*/ 39277 h 884505"/>
              <a:gd name="T4" fmla="*/ 438137 w 3876820"/>
              <a:gd name="T5" fmla="*/ 55421 h 884505"/>
              <a:gd name="T6" fmla="*/ 454325 w 3876820"/>
              <a:gd name="T7" fmla="*/ 50486 h 884505"/>
              <a:gd name="T8" fmla="*/ 449375 w 3876820"/>
              <a:gd name="T9" fmla="*/ 34341 h 884505"/>
              <a:gd name="T10" fmla="*/ 440256 w 3876820"/>
              <a:gd name="T11" fmla="*/ 33467 h 884505"/>
              <a:gd name="T12" fmla="*/ 37917 w 3876820"/>
              <a:gd name="T13" fmla="*/ 13487 h 884505"/>
              <a:gd name="T14" fmla="*/ 46381 w 3876820"/>
              <a:gd name="T15" fmla="*/ 12462 h 884505"/>
              <a:gd name="T16" fmla="*/ 425733 w 3876820"/>
              <a:gd name="T17" fmla="*/ 26 h 884505"/>
              <a:gd name="T18" fmla="*/ 452817 w 3876820"/>
              <a:gd name="T19" fmla="*/ 7315 h 884505"/>
              <a:gd name="T20" fmla="*/ 475269 w 3876820"/>
              <a:gd name="T21" fmla="*/ 46282 h 884505"/>
              <a:gd name="T22" fmla="*/ 475269 w 3876820"/>
              <a:gd name="T23" fmla="*/ 46282 h 884505"/>
              <a:gd name="T24" fmla="*/ 428885 w 3876820"/>
              <a:gd name="T25" fmla="*/ 95681 h 884505"/>
              <a:gd name="T26" fmla="*/ 49535 w 3876820"/>
              <a:gd name="T27" fmla="*/ 108115 h 884505"/>
              <a:gd name="T28" fmla="*/ 1292 w 3876820"/>
              <a:gd name="T29" fmla="*/ 71468 h 884505"/>
              <a:gd name="T30" fmla="*/ 0 w 3876820"/>
              <a:gd name="T31" fmla="*/ 61860 h 884505"/>
              <a:gd name="T32" fmla="*/ 657 w 3876820"/>
              <a:gd name="T33" fmla="*/ 52190 h 884505"/>
              <a:gd name="T34" fmla="*/ 37917 w 3876820"/>
              <a:gd name="T35" fmla="*/ 13487 h 88450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76820"/>
              <a:gd name="T55" fmla="*/ 0 h 884505"/>
              <a:gd name="T56" fmla="*/ 3876820 w 3876820"/>
              <a:gd name="T57" fmla="*/ 884505 h 88450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76820" h="884505">
                <a:moveTo>
                  <a:pt x="3591024" y="273723"/>
                </a:moveTo>
                <a:cubicBezTo>
                  <a:pt x="3567129" y="281029"/>
                  <a:pt x="3546022" y="297450"/>
                  <a:pt x="3533366" y="321254"/>
                </a:cubicBezTo>
                <a:cubicBezTo>
                  <a:pt x="3508053" y="368863"/>
                  <a:pt x="3526128" y="427978"/>
                  <a:pt x="3573737" y="453291"/>
                </a:cubicBezTo>
                <a:cubicBezTo>
                  <a:pt x="3621346" y="478604"/>
                  <a:pt x="3680461" y="460529"/>
                  <a:pt x="3705774" y="412920"/>
                </a:cubicBezTo>
                <a:cubicBezTo>
                  <a:pt x="3731087" y="365311"/>
                  <a:pt x="3713013" y="306196"/>
                  <a:pt x="3665403" y="280883"/>
                </a:cubicBezTo>
                <a:cubicBezTo>
                  <a:pt x="3641599" y="268226"/>
                  <a:pt x="3614918" y="266417"/>
                  <a:pt x="3591024" y="273723"/>
                </a:cubicBezTo>
                <a:close/>
                <a:moveTo>
                  <a:pt x="309280" y="110311"/>
                </a:moveTo>
                <a:cubicBezTo>
                  <a:pt x="331623" y="105558"/>
                  <a:pt x="354695" y="102702"/>
                  <a:pt x="378324" y="101926"/>
                </a:cubicBezTo>
                <a:lnTo>
                  <a:pt x="3472565" y="216"/>
                </a:lnTo>
                <a:cubicBezTo>
                  <a:pt x="3553582" y="-2447"/>
                  <a:pt x="3629655" y="19708"/>
                  <a:pt x="3693475" y="59836"/>
                </a:cubicBezTo>
                <a:cubicBezTo>
                  <a:pt x="3799841" y="126713"/>
                  <a:pt x="3872168" y="243514"/>
                  <a:pt x="3876606" y="378541"/>
                </a:cubicBezTo>
                <a:lnTo>
                  <a:pt x="3876605" y="378541"/>
                </a:lnTo>
                <a:cubicBezTo>
                  <a:pt x="3883706" y="594586"/>
                  <a:pt x="3714325" y="775481"/>
                  <a:pt x="3498280" y="782582"/>
                </a:cubicBezTo>
                <a:lnTo>
                  <a:pt x="404042" y="884290"/>
                </a:lnTo>
                <a:cubicBezTo>
                  <a:pt x="215003" y="890504"/>
                  <a:pt x="52874" y="761598"/>
                  <a:pt x="10539" y="584541"/>
                </a:cubicBezTo>
                <a:lnTo>
                  <a:pt x="0" y="505966"/>
                </a:lnTo>
                <a:lnTo>
                  <a:pt x="5356" y="426869"/>
                </a:lnTo>
                <a:cubicBezTo>
                  <a:pt x="32146" y="269846"/>
                  <a:pt x="152875" y="143586"/>
                  <a:pt x="309280" y="110311"/>
                </a:cubicBezTo>
                <a:close/>
              </a:path>
            </a:pathLst>
          </a:custGeom>
          <a:solidFill>
            <a:srgbClr val="AFB0AF"/>
          </a:solidFill>
          <a:ln w="25400">
            <a:solidFill>
              <a:srgbClr val="FFFFFF"/>
            </a:solidFill>
            <a:miter lim="800000"/>
          </a:ln>
        </p:spPr>
        <p:txBody>
          <a:bodyPr lIns="252000" tIns="0" rIns="0" bIns="0" anchor="ctr"/>
          <a:lstStyle/>
          <a:p>
            <a:pPr eaLnBrk="1" hangingPunct="1">
              <a:lnSpc>
                <a:spcPct val="120000"/>
              </a:lnSpc>
            </a:pPr>
            <a:r>
              <a:rPr lang="en-US" altLang="zh-CN" sz="1600">
                <a:solidFill>
                  <a:srgbClr val="FFFFFF"/>
                </a:solidFill>
                <a:latin typeface="微软雅黑" panose="020B0503020204020204" pitchFamily="34" charset="-122"/>
                <a:ea typeface="微软雅黑" panose="020B0503020204020204" pitchFamily="34" charset="-122"/>
              </a:rPr>
              <a:t>Lorem ipsum </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123" name="MH_SubTitle_2"/>
          <p:cNvSpPr/>
          <p:nvPr>
            <p:custDataLst>
              <p:tags r:id="rId2"/>
            </p:custDataLst>
          </p:nvPr>
        </p:nvSpPr>
        <p:spPr bwMode="auto">
          <a:xfrm rot="537069">
            <a:off x="1365143" y="2811463"/>
            <a:ext cx="3300412" cy="688975"/>
          </a:xfrm>
          <a:custGeom>
            <a:avLst/>
            <a:gdLst>
              <a:gd name="T0" fmla="*/ 233612 w 3878559"/>
              <a:gd name="T1" fmla="*/ 17291 h 810483"/>
              <a:gd name="T2" fmla="*/ 227434 w 3878559"/>
              <a:gd name="T3" fmla="*/ 20401 h 810483"/>
              <a:gd name="T4" fmla="*/ 229826 w 3878559"/>
              <a:gd name="T5" fmla="*/ 28815 h 810483"/>
              <a:gd name="T6" fmla="*/ 238377 w 3878559"/>
              <a:gd name="T7" fmla="*/ 26460 h 810483"/>
              <a:gd name="T8" fmla="*/ 235984 w 3878559"/>
              <a:gd name="T9" fmla="*/ 18047 h 810483"/>
              <a:gd name="T10" fmla="*/ 233612 w 3878559"/>
              <a:gd name="T11" fmla="*/ 17291 h 810483"/>
              <a:gd name="T12" fmla="*/ 227854 w 3878559"/>
              <a:gd name="T13" fmla="*/ 252 h 810483"/>
              <a:gd name="T14" fmla="*/ 238129 w 3878559"/>
              <a:gd name="T15" fmla="*/ 4107 h 810483"/>
              <a:gd name="T16" fmla="*/ 249412 w 3878559"/>
              <a:gd name="T17" fmla="*/ 24544 h 810483"/>
              <a:gd name="T18" fmla="*/ 249412 w 3878559"/>
              <a:gd name="T19" fmla="*/ 24544 h 810483"/>
              <a:gd name="T20" fmla="*/ 224469 w 3878559"/>
              <a:gd name="T21" fmla="*/ 49530 h 810483"/>
              <a:gd name="T22" fmla="*/ 25394 w 3878559"/>
              <a:gd name="T23" fmla="*/ 51283 h 810483"/>
              <a:gd name="T24" fmla="*/ 557 w 3878559"/>
              <a:gd name="T25" fmla="*/ 31727 h 810483"/>
              <a:gd name="T26" fmla="*/ 0 w 3878559"/>
              <a:gd name="T27" fmla="*/ 26739 h 810483"/>
              <a:gd name="T28" fmla="*/ 465 w 3878559"/>
              <a:gd name="T29" fmla="*/ 21743 h 810483"/>
              <a:gd name="T30" fmla="*/ 24942 w 3878559"/>
              <a:gd name="T31" fmla="*/ 1754 h 810483"/>
              <a:gd name="T32" fmla="*/ 224019 w 3878559"/>
              <a:gd name="T33" fmla="*/ 3 h 810483"/>
              <a:gd name="T34" fmla="*/ 227854 w 3878559"/>
              <a:gd name="T35" fmla="*/ 252 h 8104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78559"/>
              <a:gd name="T55" fmla="*/ 0 h 810483"/>
              <a:gd name="T56" fmla="*/ 3878559 w 3878559"/>
              <a:gd name="T57" fmla="*/ 810483 h 8104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78559" h="810483">
                <a:moveTo>
                  <a:pt x="3632856" y="273261"/>
                </a:moveTo>
                <a:cubicBezTo>
                  <a:pt x="3595049" y="268992"/>
                  <a:pt x="3556605" y="287172"/>
                  <a:pt x="3536772" y="322414"/>
                </a:cubicBezTo>
                <a:cubicBezTo>
                  <a:pt x="3510328" y="369405"/>
                  <a:pt x="3526984" y="428935"/>
                  <a:pt x="3573974" y="455379"/>
                </a:cubicBezTo>
                <a:cubicBezTo>
                  <a:pt x="3620965" y="481823"/>
                  <a:pt x="3680495" y="465167"/>
                  <a:pt x="3706939" y="418177"/>
                </a:cubicBezTo>
                <a:cubicBezTo>
                  <a:pt x="3733383" y="371187"/>
                  <a:pt x="3716727" y="311656"/>
                  <a:pt x="3669737" y="285212"/>
                </a:cubicBezTo>
                <a:cubicBezTo>
                  <a:pt x="3657989" y="278601"/>
                  <a:pt x="3645458" y="274684"/>
                  <a:pt x="3632856" y="273261"/>
                </a:cubicBezTo>
                <a:close/>
                <a:moveTo>
                  <a:pt x="3543308" y="3991"/>
                </a:moveTo>
                <a:cubicBezTo>
                  <a:pt x="3601690" y="12378"/>
                  <a:pt x="3655954" y="33668"/>
                  <a:pt x="3703086" y="64899"/>
                </a:cubicBezTo>
                <a:cubicBezTo>
                  <a:pt x="3807822" y="134300"/>
                  <a:pt x="3877336" y="252797"/>
                  <a:pt x="3878545" y="387892"/>
                </a:cubicBezTo>
                <a:lnTo>
                  <a:pt x="3878544" y="387892"/>
                </a:lnTo>
                <a:cubicBezTo>
                  <a:pt x="3880477" y="604045"/>
                  <a:pt x="3706818" y="780838"/>
                  <a:pt x="3490666" y="782772"/>
                </a:cubicBezTo>
                <a:lnTo>
                  <a:pt x="394880" y="810467"/>
                </a:lnTo>
                <a:cubicBezTo>
                  <a:pt x="205747" y="812160"/>
                  <a:pt x="46747" y="679414"/>
                  <a:pt x="8657" y="501396"/>
                </a:cubicBezTo>
                <a:lnTo>
                  <a:pt x="0" y="422591"/>
                </a:lnTo>
                <a:lnTo>
                  <a:pt x="7246" y="343645"/>
                </a:lnTo>
                <a:cubicBezTo>
                  <a:pt x="42145" y="164973"/>
                  <a:pt x="198744" y="29404"/>
                  <a:pt x="387876" y="27712"/>
                </a:cubicBezTo>
                <a:lnTo>
                  <a:pt x="3483665" y="15"/>
                </a:lnTo>
                <a:cubicBezTo>
                  <a:pt x="3503929" y="-166"/>
                  <a:pt x="3523847" y="1196"/>
                  <a:pt x="3543308" y="3991"/>
                </a:cubicBezTo>
                <a:close/>
              </a:path>
            </a:pathLst>
          </a:custGeom>
          <a:solidFill>
            <a:srgbClr val="AFB0AF"/>
          </a:solidFill>
          <a:ln w="25400">
            <a:solidFill>
              <a:srgbClr val="FFFFFF"/>
            </a:solidFill>
            <a:miter lim="800000"/>
          </a:ln>
        </p:spPr>
        <p:txBody>
          <a:bodyPr lIns="252000" tIns="0" rIns="0" bIns="0" anchor="ctr"/>
          <a:lstStyle/>
          <a:p>
            <a:pPr eaLnBrk="1" hangingPunct="1">
              <a:lnSpc>
                <a:spcPct val="120000"/>
              </a:lnSpc>
            </a:pPr>
            <a:r>
              <a:rPr lang="en-US" altLang="zh-CN" sz="1600">
                <a:solidFill>
                  <a:srgbClr val="FFFFFF"/>
                </a:solidFill>
                <a:latin typeface="微软雅黑" panose="020B0503020204020204" pitchFamily="34" charset="-122"/>
                <a:ea typeface="微软雅黑" panose="020B0503020204020204" pitchFamily="34" charset="-122"/>
              </a:rPr>
              <a:t>Lorem ipsum  </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124" name="MH_SubTitle_3"/>
          <p:cNvSpPr/>
          <p:nvPr>
            <p:custDataLst>
              <p:tags r:id="rId3"/>
            </p:custDataLst>
          </p:nvPr>
        </p:nvSpPr>
        <p:spPr bwMode="auto">
          <a:xfrm rot="-983771">
            <a:off x="1409593" y="3389313"/>
            <a:ext cx="3300412" cy="700087"/>
          </a:xfrm>
          <a:custGeom>
            <a:avLst/>
            <a:gdLst>
              <a:gd name="T0" fmla="*/ 236271 w 3878405"/>
              <a:gd name="T1" fmla="*/ 21069 h 823012"/>
              <a:gd name="T2" fmla="*/ 227666 w 3878405"/>
              <a:gd name="T3" fmla="*/ 23262 h 823012"/>
              <a:gd name="T4" fmla="*/ 229870 w 3878405"/>
              <a:gd name="T5" fmla="*/ 31812 h 823012"/>
              <a:gd name="T6" fmla="*/ 238476 w 3878405"/>
              <a:gd name="T7" fmla="*/ 29621 h 823012"/>
              <a:gd name="T8" fmla="*/ 236271 w 3878405"/>
              <a:gd name="T9" fmla="*/ 21069 h 823012"/>
              <a:gd name="T10" fmla="*/ 235589 w 3878405"/>
              <a:gd name="T11" fmla="*/ 5182 h 823012"/>
              <a:gd name="T12" fmla="*/ 238728 w 3878405"/>
              <a:gd name="T13" fmla="*/ 7031 h 823012"/>
              <a:gd name="T14" fmla="*/ 249558 w 3878405"/>
              <a:gd name="T15" fmla="*/ 27927 h 823012"/>
              <a:gd name="T16" fmla="*/ 249558 w 3878405"/>
              <a:gd name="T17" fmla="*/ 27927 h 823012"/>
              <a:gd name="T18" fmla="*/ 224049 w 3878405"/>
              <a:gd name="T19" fmla="*/ 52627 h 823012"/>
              <a:gd name="T20" fmla="*/ 24855 w 3878405"/>
              <a:gd name="T21" fmla="*/ 50055 h 823012"/>
              <a:gd name="T22" fmla="*/ 444 w 3878405"/>
              <a:gd name="T23" fmla="*/ 29753 h 823012"/>
              <a:gd name="T24" fmla="*/ 0 w 3878405"/>
              <a:gd name="T25" fmla="*/ 24703 h 823012"/>
              <a:gd name="T26" fmla="*/ 578 w 3878405"/>
              <a:gd name="T27" fmla="*/ 19667 h 823012"/>
              <a:gd name="T28" fmla="*/ 25510 w 3878405"/>
              <a:gd name="T29" fmla="*/ 3 h 823012"/>
              <a:gd name="T30" fmla="*/ 224703 w 3878405"/>
              <a:gd name="T31" fmla="*/ 2575 h 823012"/>
              <a:gd name="T32" fmla="*/ 235589 w 3878405"/>
              <a:gd name="T33" fmla="*/ 5182 h 8230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78405"/>
              <a:gd name="T52" fmla="*/ 0 h 823012"/>
              <a:gd name="T53" fmla="*/ 3878405 w 3878405"/>
              <a:gd name="T54" fmla="*/ 823012 h 8230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78405" h="823012">
                <a:moveTo>
                  <a:pt x="3671867" y="329468"/>
                </a:moveTo>
                <a:cubicBezTo>
                  <a:pt x="3625469" y="301999"/>
                  <a:pt x="3565587" y="317345"/>
                  <a:pt x="3538118" y="363744"/>
                </a:cubicBezTo>
                <a:cubicBezTo>
                  <a:pt x="3510650" y="410143"/>
                  <a:pt x="3525996" y="470024"/>
                  <a:pt x="3572395" y="497493"/>
                </a:cubicBezTo>
                <a:cubicBezTo>
                  <a:pt x="3618794" y="524961"/>
                  <a:pt x="3678675" y="509615"/>
                  <a:pt x="3706144" y="463216"/>
                </a:cubicBezTo>
                <a:cubicBezTo>
                  <a:pt x="3733612" y="416818"/>
                  <a:pt x="3718266" y="356936"/>
                  <a:pt x="3671867" y="329468"/>
                </a:cubicBezTo>
                <a:close/>
                <a:moveTo>
                  <a:pt x="3661266" y="81054"/>
                </a:moveTo>
                <a:cubicBezTo>
                  <a:pt x="3678268" y="89521"/>
                  <a:pt x="3694563" y="99186"/>
                  <a:pt x="3710042" y="109939"/>
                </a:cubicBezTo>
                <a:cubicBezTo>
                  <a:pt x="3813230" y="181621"/>
                  <a:pt x="3880127" y="301614"/>
                  <a:pt x="3878372" y="436704"/>
                </a:cubicBezTo>
                <a:lnTo>
                  <a:pt x="3878371" y="436703"/>
                </a:lnTo>
                <a:cubicBezTo>
                  <a:pt x="3875562" y="652847"/>
                  <a:pt x="3698067" y="825787"/>
                  <a:pt x="3481925" y="822979"/>
                </a:cubicBezTo>
                <a:lnTo>
                  <a:pt x="386276" y="782754"/>
                </a:lnTo>
                <a:cubicBezTo>
                  <a:pt x="197151" y="780297"/>
                  <a:pt x="41101" y="644095"/>
                  <a:pt x="6926" y="465284"/>
                </a:cubicBezTo>
                <a:lnTo>
                  <a:pt x="0" y="386308"/>
                </a:lnTo>
                <a:lnTo>
                  <a:pt x="8976" y="307540"/>
                </a:lnTo>
                <a:cubicBezTo>
                  <a:pt x="47786" y="129677"/>
                  <a:pt x="207321" y="-2425"/>
                  <a:pt x="396446" y="33"/>
                </a:cubicBezTo>
                <a:lnTo>
                  <a:pt x="3492096" y="40257"/>
                </a:lnTo>
                <a:cubicBezTo>
                  <a:pt x="3552886" y="41047"/>
                  <a:pt x="3610259" y="55655"/>
                  <a:pt x="3661266" y="81054"/>
                </a:cubicBezTo>
                <a:close/>
              </a:path>
            </a:pathLst>
          </a:custGeom>
          <a:solidFill>
            <a:srgbClr val="AFB0AF"/>
          </a:solidFill>
          <a:ln w="25400">
            <a:solidFill>
              <a:srgbClr val="FFFFFF"/>
            </a:solidFill>
            <a:miter lim="800000"/>
          </a:ln>
        </p:spPr>
        <p:txBody>
          <a:bodyPr lIns="252000" tIns="0" rIns="0" bIns="0" anchor="ctr"/>
          <a:lstStyle/>
          <a:p>
            <a:pPr eaLnBrk="1" hangingPunct="1">
              <a:lnSpc>
                <a:spcPct val="120000"/>
              </a:lnSpc>
            </a:pPr>
            <a:r>
              <a:rPr lang="en-US" altLang="zh-CN" sz="1600">
                <a:solidFill>
                  <a:srgbClr val="FFFFFF"/>
                </a:solidFill>
                <a:latin typeface="微软雅黑" panose="020B0503020204020204" pitchFamily="34" charset="-122"/>
                <a:ea typeface="微软雅黑" panose="020B0503020204020204" pitchFamily="34" charset="-122"/>
              </a:rPr>
              <a:t>Lorem ipsum </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125" name="MH_SubTitle_4"/>
          <p:cNvSpPr/>
          <p:nvPr>
            <p:custDataLst>
              <p:tags r:id="rId4"/>
            </p:custDataLst>
          </p:nvPr>
        </p:nvSpPr>
        <p:spPr bwMode="auto">
          <a:xfrm rot="-2213679">
            <a:off x="1620730" y="3846513"/>
            <a:ext cx="3300413" cy="701675"/>
          </a:xfrm>
          <a:custGeom>
            <a:avLst/>
            <a:gdLst>
              <a:gd name="T0" fmla="*/ 236272 w 3878405"/>
              <a:gd name="T1" fmla="*/ 21846 h 823012"/>
              <a:gd name="T2" fmla="*/ 227666 w 3878405"/>
              <a:gd name="T3" fmla="*/ 24119 h 823012"/>
              <a:gd name="T4" fmla="*/ 229871 w 3878405"/>
              <a:gd name="T5" fmla="*/ 32987 h 823012"/>
              <a:gd name="T6" fmla="*/ 238477 w 3878405"/>
              <a:gd name="T7" fmla="*/ 30714 h 823012"/>
              <a:gd name="T8" fmla="*/ 236272 w 3878405"/>
              <a:gd name="T9" fmla="*/ 21846 h 823012"/>
              <a:gd name="T10" fmla="*/ 235590 w 3878405"/>
              <a:gd name="T11" fmla="*/ 5375 h 823012"/>
              <a:gd name="T12" fmla="*/ 238728 w 3878405"/>
              <a:gd name="T13" fmla="*/ 7289 h 823012"/>
              <a:gd name="T14" fmla="*/ 249560 w 3878405"/>
              <a:gd name="T15" fmla="*/ 28958 h 823012"/>
              <a:gd name="T16" fmla="*/ 249560 w 3878405"/>
              <a:gd name="T17" fmla="*/ 28958 h 823012"/>
              <a:gd name="T18" fmla="*/ 224049 w 3878405"/>
              <a:gd name="T19" fmla="*/ 54570 h 823012"/>
              <a:gd name="T20" fmla="*/ 24855 w 3878405"/>
              <a:gd name="T21" fmla="*/ 51902 h 823012"/>
              <a:gd name="T22" fmla="*/ 444 w 3878405"/>
              <a:gd name="T23" fmla="*/ 30851 h 823012"/>
              <a:gd name="T24" fmla="*/ 0 w 3878405"/>
              <a:gd name="T25" fmla="*/ 25615 h 823012"/>
              <a:gd name="T26" fmla="*/ 578 w 3878405"/>
              <a:gd name="T27" fmla="*/ 20393 h 823012"/>
              <a:gd name="T28" fmla="*/ 25510 w 3878405"/>
              <a:gd name="T29" fmla="*/ 3 h 823012"/>
              <a:gd name="T30" fmla="*/ 224705 w 3878405"/>
              <a:gd name="T31" fmla="*/ 2669 h 823012"/>
              <a:gd name="T32" fmla="*/ 235590 w 3878405"/>
              <a:gd name="T33" fmla="*/ 5375 h 8230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78405"/>
              <a:gd name="T52" fmla="*/ 0 h 823012"/>
              <a:gd name="T53" fmla="*/ 3878405 w 3878405"/>
              <a:gd name="T54" fmla="*/ 823012 h 8230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78405" h="823012">
                <a:moveTo>
                  <a:pt x="3671867" y="329468"/>
                </a:moveTo>
                <a:cubicBezTo>
                  <a:pt x="3625469" y="301999"/>
                  <a:pt x="3565587" y="317345"/>
                  <a:pt x="3538118" y="363744"/>
                </a:cubicBezTo>
                <a:cubicBezTo>
                  <a:pt x="3510650" y="410143"/>
                  <a:pt x="3525996" y="470024"/>
                  <a:pt x="3572395" y="497493"/>
                </a:cubicBezTo>
                <a:cubicBezTo>
                  <a:pt x="3618794" y="524961"/>
                  <a:pt x="3678675" y="509615"/>
                  <a:pt x="3706144" y="463216"/>
                </a:cubicBezTo>
                <a:cubicBezTo>
                  <a:pt x="3733612" y="416818"/>
                  <a:pt x="3718266" y="356936"/>
                  <a:pt x="3671867" y="329468"/>
                </a:cubicBezTo>
                <a:close/>
                <a:moveTo>
                  <a:pt x="3661266" y="81054"/>
                </a:moveTo>
                <a:cubicBezTo>
                  <a:pt x="3678268" y="89521"/>
                  <a:pt x="3694563" y="99186"/>
                  <a:pt x="3710042" y="109939"/>
                </a:cubicBezTo>
                <a:cubicBezTo>
                  <a:pt x="3813230" y="181621"/>
                  <a:pt x="3880127" y="301614"/>
                  <a:pt x="3878372" y="436704"/>
                </a:cubicBezTo>
                <a:lnTo>
                  <a:pt x="3878371" y="436703"/>
                </a:lnTo>
                <a:cubicBezTo>
                  <a:pt x="3875562" y="652847"/>
                  <a:pt x="3698067" y="825787"/>
                  <a:pt x="3481925" y="822979"/>
                </a:cubicBezTo>
                <a:lnTo>
                  <a:pt x="386276" y="782754"/>
                </a:lnTo>
                <a:cubicBezTo>
                  <a:pt x="197151" y="780297"/>
                  <a:pt x="41101" y="644095"/>
                  <a:pt x="6926" y="465284"/>
                </a:cubicBezTo>
                <a:lnTo>
                  <a:pt x="0" y="386308"/>
                </a:lnTo>
                <a:lnTo>
                  <a:pt x="8976" y="307540"/>
                </a:lnTo>
                <a:cubicBezTo>
                  <a:pt x="47786" y="129677"/>
                  <a:pt x="207321" y="-2425"/>
                  <a:pt x="396446" y="33"/>
                </a:cubicBezTo>
                <a:lnTo>
                  <a:pt x="3492096" y="40257"/>
                </a:lnTo>
                <a:cubicBezTo>
                  <a:pt x="3552886" y="41047"/>
                  <a:pt x="3610259" y="55655"/>
                  <a:pt x="3661266" y="81054"/>
                </a:cubicBezTo>
                <a:close/>
              </a:path>
            </a:pathLst>
          </a:custGeom>
          <a:solidFill>
            <a:srgbClr val="AFB0AF"/>
          </a:solidFill>
          <a:ln w="25400">
            <a:solidFill>
              <a:srgbClr val="FFFFFF"/>
            </a:solidFill>
            <a:miter lim="800000"/>
          </a:ln>
        </p:spPr>
        <p:txBody>
          <a:bodyPr lIns="252000" tIns="0" rIns="0" bIns="0" anchor="ctr"/>
          <a:lstStyle/>
          <a:p>
            <a:pPr eaLnBrk="1" hangingPunct="1">
              <a:lnSpc>
                <a:spcPct val="120000"/>
              </a:lnSpc>
            </a:pPr>
            <a:r>
              <a:rPr lang="en-US" altLang="zh-CN" sz="1600">
                <a:solidFill>
                  <a:srgbClr val="FFFFFF"/>
                </a:solidFill>
                <a:latin typeface="微软雅黑" panose="020B0503020204020204" pitchFamily="34" charset="-122"/>
                <a:ea typeface="微软雅黑" panose="020B0503020204020204" pitchFamily="34" charset="-122"/>
              </a:rPr>
              <a:t>Lorem ipsum </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126" name="MH_SubTitle_5"/>
          <p:cNvSpPr/>
          <p:nvPr>
            <p:custDataLst>
              <p:tags r:id="rId5"/>
            </p:custDataLst>
          </p:nvPr>
        </p:nvSpPr>
        <p:spPr bwMode="auto">
          <a:xfrm rot="-3687948">
            <a:off x="2082693" y="4254500"/>
            <a:ext cx="3300412" cy="700088"/>
          </a:xfrm>
          <a:custGeom>
            <a:avLst/>
            <a:gdLst>
              <a:gd name="T0" fmla="*/ 236271 w 3878405"/>
              <a:gd name="T1" fmla="*/ 21069 h 823012"/>
              <a:gd name="T2" fmla="*/ 227666 w 3878405"/>
              <a:gd name="T3" fmla="*/ 23262 h 823012"/>
              <a:gd name="T4" fmla="*/ 229870 w 3878405"/>
              <a:gd name="T5" fmla="*/ 31814 h 823012"/>
              <a:gd name="T6" fmla="*/ 238476 w 3878405"/>
              <a:gd name="T7" fmla="*/ 29621 h 823012"/>
              <a:gd name="T8" fmla="*/ 236271 w 3878405"/>
              <a:gd name="T9" fmla="*/ 21069 h 823012"/>
              <a:gd name="T10" fmla="*/ 235589 w 3878405"/>
              <a:gd name="T11" fmla="*/ 5183 h 823012"/>
              <a:gd name="T12" fmla="*/ 238728 w 3878405"/>
              <a:gd name="T13" fmla="*/ 7031 h 823012"/>
              <a:gd name="T14" fmla="*/ 249558 w 3878405"/>
              <a:gd name="T15" fmla="*/ 27927 h 823012"/>
              <a:gd name="T16" fmla="*/ 249558 w 3878405"/>
              <a:gd name="T17" fmla="*/ 27927 h 823012"/>
              <a:gd name="T18" fmla="*/ 224049 w 3878405"/>
              <a:gd name="T19" fmla="*/ 52627 h 823012"/>
              <a:gd name="T20" fmla="*/ 24855 w 3878405"/>
              <a:gd name="T21" fmla="*/ 50056 h 823012"/>
              <a:gd name="T22" fmla="*/ 444 w 3878405"/>
              <a:gd name="T23" fmla="*/ 29754 h 823012"/>
              <a:gd name="T24" fmla="*/ 0 w 3878405"/>
              <a:gd name="T25" fmla="*/ 24703 h 823012"/>
              <a:gd name="T26" fmla="*/ 578 w 3878405"/>
              <a:gd name="T27" fmla="*/ 19667 h 823012"/>
              <a:gd name="T28" fmla="*/ 25510 w 3878405"/>
              <a:gd name="T29" fmla="*/ 3 h 823012"/>
              <a:gd name="T30" fmla="*/ 224703 w 3878405"/>
              <a:gd name="T31" fmla="*/ 2575 h 823012"/>
              <a:gd name="T32" fmla="*/ 235589 w 3878405"/>
              <a:gd name="T33" fmla="*/ 5183 h 8230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78405"/>
              <a:gd name="T52" fmla="*/ 0 h 823012"/>
              <a:gd name="T53" fmla="*/ 3878405 w 3878405"/>
              <a:gd name="T54" fmla="*/ 823012 h 8230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78405" h="823012">
                <a:moveTo>
                  <a:pt x="3671867" y="329468"/>
                </a:moveTo>
                <a:cubicBezTo>
                  <a:pt x="3625469" y="301999"/>
                  <a:pt x="3565587" y="317345"/>
                  <a:pt x="3538118" y="363744"/>
                </a:cubicBezTo>
                <a:cubicBezTo>
                  <a:pt x="3510650" y="410143"/>
                  <a:pt x="3525996" y="470024"/>
                  <a:pt x="3572395" y="497493"/>
                </a:cubicBezTo>
                <a:cubicBezTo>
                  <a:pt x="3618794" y="524961"/>
                  <a:pt x="3678675" y="509615"/>
                  <a:pt x="3706144" y="463216"/>
                </a:cubicBezTo>
                <a:cubicBezTo>
                  <a:pt x="3733612" y="416818"/>
                  <a:pt x="3718266" y="356936"/>
                  <a:pt x="3671867" y="329468"/>
                </a:cubicBezTo>
                <a:close/>
                <a:moveTo>
                  <a:pt x="3661266" y="81054"/>
                </a:moveTo>
                <a:cubicBezTo>
                  <a:pt x="3678268" y="89521"/>
                  <a:pt x="3694563" y="99186"/>
                  <a:pt x="3710042" y="109939"/>
                </a:cubicBezTo>
                <a:cubicBezTo>
                  <a:pt x="3813230" y="181621"/>
                  <a:pt x="3880127" y="301614"/>
                  <a:pt x="3878372" y="436704"/>
                </a:cubicBezTo>
                <a:lnTo>
                  <a:pt x="3878371" y="436703"/>
                </a:lnTo>
                <a:cubicBezTo>
                  <a:pt x="3875562" y="652847"/>
                  <a:pt x="3698067" y="825787"/>
                  <a:pt x="3481925" y="822979"/>
                </a:cubicBezTo>
                <a:lnTo>
                  <a:pt x="386276" y="782754"/>
                </a:lnTo>
                <a:cubicBezTo>
                  <a:pt x="197151" y="780297"/>
                  <a:pt x="41101" y="644095"/>
                  <a:pt x="6926" y="465284"/>
                </a:cubicBezTo>
                <a:lnTo>
                  <a:pt x="0" y="386308"/>
                </a:lnTo>
                <a:lnTo>
                  <a:pt x="8976" y="307540"/>
                </a:lnTo>
                <a:cubicBezTo>
                  <a:pt x="47786" y="129677"/>
                  <a:pt x="207321" y="-2425"/>
                  <a:pt x="396446" y="33"/>
                </a:cubicBezTo>
                <a:lnTo>
                  <a:pt x="3492096" y="40257"/>
                </a:lnTo>
                <a:cubicBezTo>
                  <a:pt x="3552886" y="41047"/>
                  <a:pt x="3610259" y="55655"/>
                  <a:pt x="3661266" y="81054"/>
                </a:cubicBezTo>
                <a:close/>
              </a:path>
            </a:pathLst>
          </a:custGeom>
          <a:solidFill>
            <a:srgbClr val="AFB0AF"/>
          </a:solidFill>
          <a:ln w="25400">
            <a:solidFill>
              <a:srgbClr val="FFFFFF"/>
            </a:solidFill>
            <a:miter lim="800000"/>
          </a:ln>
        </p:spPr>
        <p:txBody>
          <a:bodyPr lIns="252000" tIns="0" rIns="0" bIns="0" anchor="ctr"/>
          <a:lstStyle/>
          <a:p>
            <a:pPr eaLnBrk="1" hangingPunct="1">
              <a:lnSpc>
                <a:spcPct val="120000"/>
              </a:lnSpc>
            </a:pPr>
            <a:r>
              <a:rPr lang="en-US" altLang="zh-CN" sz="1600">
                <a:solidFill>
                  <a:srgbClr val="FFFFFF"/>
                </a:solidFill>
                <a:latin typeface="微软雅黑" panose="020B0503020204020204" pitchFamily="34" charset="-122"/>
                <a:ea typeface="微软雅黑" panose="020B0503020204020204" pitchFamily="34" charset="-122"/>
              </a:rPr>
              <a:t>Lorem ipsum </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5127" name="MH_Other_1"/>
          <p:cNvSpPr/>
          <p:nvPr>
            <p:custDataLst>
              <p:tags r:id="rId6"/>
            </p:custDataLst>
          </p:nvPr>
        </p:nvSpPr>
        <p:spPr bwMode="auto">
          <a:xfrm rot="853785">
            <a:off x="4463943" y="2386013"/>
            <a:ext cx="1038225" cy="1128712"/>
          </a:xfrm>
          <a:custGeom>
            <a:avLst/>
            <a:gdLst>
              <a:gd name="T0" fmla="*/ 334303 w 984623"/>
              <a:gd name="T1" fmla="*/ 4995147 h 1028559"/>
              <a:gd name="T2" fmla="*/ 246332 w 984623"/>
              <a:gd name="T3" fmla="*/ 4729160 h 1028559"/>
              <a:gd name="T4" fmla="*/ 387094 w 984623"/>
              <a:gd name="T5" fmla="*/ 4127818 h 1028559"/>
              <a:gd name="T6" fmla="*/ 961860 w 984623"/>
              <a:gd name="T7" fmla="*/ 3144835 h 1028559"/>
              <a:gd name="T8" fmla="*/ 1941323 w 984623"/>
              <a:gd name="T9" fmla="*/ 1444874 h 1028559"/>
              <a:gd name="T10" fmla="*/ 2416395 w 984623"/>
              <a:gd name="T11" fmla="*/ 114962 h 1028559"/>
              <a:gd name="T12" fmla="*/ 2193519 w 984623"/>
              <a:gd name="T13" fmla="*/ 219041 h 1028559"/>
              <a:gd name="T14" fmla="*/ 1519044 w 984623"/>
              <a:gd name="T15" fmla="*/ 1433299 h 1028559"/>
              <a:gd name="T16" fmla="*/ 955997 w 984623"/>
              <a:gd name="T17" fmla="*/ 2913552 h 1028559"/>
              <a:gd name="T18" fmla="*/ 645153 w 984623"/>
              <a:gd name="T19" fmla="*/ 3942787 h 1028559"/>
              <a:gd name="T20" fmla="*/ 434009 w 984623"/>
              <a:gd name="T21" fmla="*/ 4382239 h 1028559"/>
              <a:gd name="T22" fmla="*/ 134894 w 984623"/>
              <a:gd name="T23" fmla="*/ 4567265 h 1028559"/>
              <a:gd name="T24" fmla="*/ 0 w 984623"/>
              <a:gd name="T25" fmla="*/ 4590389 h 10285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84623" h="1028559">
                <a:moveTo>
                  <a:pt x="135731" y="1028559"/>
                </a:moveTo>
                <a:cubicBezTo>
                  <a:pt x="116085" y="1016057"/>
                  <a:pt x="96440" y="1003556"/>
                  <a:pt x="100012" y="973791"/>
                </a:cubicBezTo>
                <a:cubicBezTo>
                  <a:pt x="103584" y="944026"/>
                  <a:pt x="108743" y="904338"/>
                  <a:pt x="157162" y="849966"/>
                </a:cubicBezTo>
                <a:cubicBezTo>
                  <a:pt x="205581" y="795594"/>
                  <a:pt x="390525" y="647559"/>
                  <a:pt x="390525" y="647559"/>
                </a:cubicBezTo>
                <a:cubicBezTo>
                  <a:pt x="495697" y="555484"/>
                  <a:pt x="689768" y="401497"/>
                  <a:pt x="788193" y="297516"/>
                </a:cubicBezTo>
                <a:cubicBezTo>
                  <a:pt x="886618" y="193535"/>
                  <a:pt x="964009" y="65741"/>
                  <a:pt x="981075" y="23672"/>
                </a:cubicBezTo>
                <a:cubicBezTo>
                  <a:pt x="998141" y="-18397"/>
                  <a:pt x="951309" y="-141"/>
                  <a:pt x="890587" y="45103"/>
                </a:cubicBezTo>
                <a:cubicBezTo>
                  <a:pt x="829865" y="90347"/>
                  <a:pt x="700483" y="202662"/>
                  <a:pt x="616743" y="295134"/>
                </a:cubicBezTo>
                <a:cubicBezTo>
                  <a:pt x="533003" y="387606"/>
                  <a:pt x="447277" y="513812"/>
                  <a:pt x="388143" y="599934"/>
                </a:cubicBezTo>
                <a:cubicBezTo>
                  <a:pt x="329009" y="686056"/>
                  <a:pt x="297259" y="761463"/>
                  <a:pt x="261937" y="811866"/>
                </a:cubicBezTo>
                <a:cubicBezTo>
                  <a:pt x="226615" y="862269"/>
                  <a:pt x="210740" y="880922"/>
                  <a:pt x="176212" y="902353"/>
                </a:cubicBezTo>
                <a:cubicBezTo>
                  <a:pt x="141684" y="923784"/>
                  <a:pt x="84137" y="933309"/>
                  <a:pt x="54768" y="940453"/>
                </a:cubicBezTo>
                <a:cubicBezTo>
                  <a:pt x="25399" y="947597"/>
                  <a:pt x="12699" y="946406"/>
                  <a:pt x="0" y="945216"/>
                </a:cubicBezTo>
              </a:path>
            </a:pathLst>
          </a:custGeom>
          <a:noFill/>
          <a:ln w="25400">
            <a:solidFill>
              <a:srgbClr val="231F20"/>
            </a:solidFill>
            <a:round/>
          </a:ln>
        </p:spPr>
        <p:txBody>
          <a:bodyPr anchor="ctr"/>
          <a:lstStyle/>
          <a:p>
            <a:endParaRPr lang="zh-CN" altLang="en-US"/>
          </a:p>
        </p:txBody>
      </p:sp>
      <p:sp>
        <p:nvSpPr>
          <p:cNvPr id="5128"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pic>
        <p:nvPicPr>
          <p:cNvPr id="10" name="图片 9" descr="b50c653b6d33117dd350dfc6ff063381.png"/>
          <p:cNvPicPr>
            <a:picLocks noChangeAspect="1"/>
          </p:cNvPicPr>
          <p:nvPr/>
        </p:nvPicPr>
        <p:blipFill>
          <a:blip r:embed="rId8" cstate="print"/>
          <a:stretch>
            <a:fillRect/>
          </a:stretch>
        </p:blipFill>
        <p:spPr>
          <a:xfrm flipH="1">
            <a:off x="4572000" y="0"/>
            <a:ext cx="4572000" cy="685800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fade">
                                      <p:cBhvr>
                                        <p:cTn id="11" dur="1000"/>
                                        <p:tgtEl>
                                          <p:spTgt spid="512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fade">
                                      <p:cBhvr>
                                        <p:cTn id="15" dur="1000"/>
                                        <p:tgtEl>
                                          <p:spTgt spid="512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125"/>
                                        </p:tgtEl>
                                        <p:attrNameLst>
                                          <p:attrName>style.visibility</p:attrName>
                                        </p:attrNameLst>
                                      </p:cBhvr>
                                      <p:to>
                                        <p:strVal val="visible"/>
                                      </p:to>
                                    </p:set>
                                    <p:animEffect transition="in" filter="fade">
                                      <p:cBhvr>
                                        <p:cTn id="19" dur="1000"/>
                                        <p:tgtEl>
                                          <p:spTgt spid="5125"/>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5126"/>
                                        </p:tgtEl>
                                        <p:attrNameLst>
                                          <p:attrName>style.visibility</p:attrName>
                                        </p:attrNameLst>
                                      </p:cBhvr>
                                      <p:to>
                                        <p:strVal val="visible"/>
                                      </p:to>
                                    </p:set>
                                    <p:animEffect transition="in" filter="fade">
                                      <p:cBhvr>
                                        <p:cTn id="23" dur="10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5124" grpId="0" animBg="1"/>
      <p:bldP spid="5125" grpId="0" animBg="1"/>
      <p:bldP spid="51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H_Other_1"/>
          <p:cNvSpPr/>
          <p:nvPr>
            <p:custDataLst>
              <p:tags r:id="rId1"/>
            </p:custDataLst>
          </p:nvPr>
        </p:nvSpPr>
        <p:spPr>
          <a:xfrm>
            <a:off x="0" y="2336800"/>
            <a:ext cx="9144000" cy="2960688"/>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90204" pitchFamily="34" charset="0"/>
              <a:ea typeface="微软雅黑" panose="020B0503020204020204" pitchFamily="34" charset="-122"/>
            </a:endParaRPr>
          </a:p>
        </p:txBody>
      </p:sp>
      <p:sp>
        <p:nvSpPr>
          <p:cNvPr id="3" name="MH_Other_2"/>
          <p:cNvSpPr/>
          <p:nvPr>
            <p:custDataLst>
              <p:tags r:id="rId3"/>
            </p:custDataLst>
          </p:nvPr>
        </p:nvSpPr>
        <p:spPr>
          <a:xfrm>
            <a:off x="1176338" y="2336800"/>
            <a:ext cx="488950" cy="779463"/>
          </a:xfrm>
          <a:prstGeom prst="rect">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400" dirty="0">
                <a:solidFill>
                  <a:srgbClr val="FFFFFF"/>
                </a:solidFill>
                <a:latin typeface="Arial" panose="020B0604020202090204" pitchFamily="34" charset="0"/>
                <a:ea typeface="微软雅黑" panose="020B0503020204020204" pitchFamily="34" charset="-122"/>
              </a:rPr>
              <a:t>1</a:t>
            </a:r>
            <a:endParaRPr lang="zh-CN" altLang="en-US" sz="4400" dirty="0">
              <a:solidFill>
                <a:srgbClr val="FFFFFF"/>
              </a:solidFill>
              <a:latin typeface="Arial" panose="020B0604020202090204" pitchFamily="34" charset="0"/>
              <a:ea typeface="微软雅黑" panose="020B0503020204020204" pitchFamily="34" charset="-122"/>
            </a:endParaRPr>
          </a:p>
        </p:txBody>
      </p:sp>
      <p:sp>
        <p:nvSpPr>
          <p:cNvPr id="8" name="MH_SubTitle_1"/>
          <p:cNvSpPr/>
          <p:nvPr>
            <p:custDataLst>
              <p:tags r:id="rId4"/>
            </p:custDataLst>
          </p:nvPr>
        </p:nvSpPr>
        <p:spPr>
          <a:xfrm>
            <a:off x="639763" y="3144838"/>
            <a:ext cx="1562100" cy="671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altLang="zh-CN" sz="2000" b="1" smtClean="0">
                <a:solidFill>
                  <a:srgbClr val="60A7FF"/>
                </a:solidFill>
                <a:latin typeface="Arial" panose="020B0604020202090204" pitchFamily="34" charset="0"/>
                <a:ea typeface="微软雅黑" panose="020B0503020204020204" pitchFamily="34" charset="-122"/>
              </a:rPr>
              <a:t>LOREM</a:t>
            </a:r>
            <a:endParaRPr lang="en-US" altLang="zh-CN" sz="2000" b="1" dirty="0" smtClean="0">
              <a:solidFill>
                <a:srgbClr val="60A7FF"/>
              </a:solidFill>
              <a:latin typeface="Arial" panose="020B0604020202090204" pitchFamily="34" charset="0"/>
              <a:ea typeface="微软雅黑" panose="020B0503020204020204" pitchFamily="34" charset="-122"/>
            </a:endParaRPr>
          </a:p>
        </p:txBody>
      </p:sp>
      <p:sp>
        <p:nvSpPr>
          <p:cNvPr id="9" name="MH_Text_1"/>
          <p:cNvSpPr/>
          <p:nvPr>
            <p:custDataLst>
              <p:tags r:id="rId5"/>
            </p:custDataLst>
          </p:nvPr>
        </p:nvSpPr>
        <p:spPr>
          <a:xfrm>
            <a:off x="554038" y="3787775"/>
            <a:ext cx="1733550" cy="1509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ts val="2300"/>
              </a:lnSpc>
              <a:spcBef>
                <a:spcPts val="0"/>
              </a:spcBef>
              <a:spcAft>
                <a:spcPts val="0"/>
              </a:spcAft>
              <a:defRPr/>
            </a:pPr>
            <a:r>
              <a:rPr lang="en-US" altLang="zh-CN" sz="1600" kern="0" dirty="0">
                <a:solidFill>
                  <a:schemeClr val="tx1"/>
                </a:solidFill>
                <a:latin typeface="Arial" panose="020B0604020202090204" pitchFamily="34" charset="0"/>
                <a:ea typeface="微软雅黑" panose="020B0503020204020204" pitchFamily="34" charset="-122"/>
              </a:rPr>
              <a:t>LOREM IPSUM DOLOR </a:t>
            </a:r>
            <a:r>
              <a:rPr lang="en-US" altLang="zh-CN" sz="1600" kern="0" dirty="0" smtClean="0">
                <a:solidFill>
                  <a:schemeClr val="tx1"/>
                </a:solidFill>
                <a:latin typeface="Arial" panose="020B0604020202090204" pitchFamily="34" charset="0"/>
                <a:ea typeface="微软雅黑" panose="020B0503020204020204" pitchFamily="34" charset="-122"/>
              </a:rPr>
              <a:t>SIT</a:t>
            </a:r>
            <a:endParaRPr lang="en-US" altLang="zh-CN" sz="1600" dirty="0" smtClean="0">
              <a:solidFill>
                <a:schemeClr val="tx1"/>
              </a:solidFill>
              <a:latin typeface="Arial" panose="020B0604020202090204" pitchFamily="34" charset="0"/>
              <a:ea typeface="微软雅黑" panose="020B0503020204020204" pitchFamily="34" charset="-122"/>
            </a:endParaRPr>
          </a:p>
        </p:txBody>
      </p:sp>
      <p:sp>
        <p:nvSpPr>
          <p:cNvPr id="5" name="MH_Other_3"/>
          <p:cNvSpPr/>
          <p:nvPr>
            <p:custDataLst>
              <p:tags r:id="rId6"/>
            </p:custDataLst>
          </p:nvPr>
        </p:nvSpPr>
        <p:spPr>
          <a:xfrm>
            <a:off x="2825750" y="2336800"/>
            <a:ext cx="488950" cy="779463"/>
          </a:xfrm>
          <a:prstGeom prst="rect">
            <a:avLst/>
          </a:prstGeom>
          <a:solidFill>
            <a:srgbClr val="72CC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400" dirty="0">
                <a:solidFill>
                  <a:srgbClr val="FFFFFF"/>
                </a:solidFill>
                <a:latin typeface="Arial" panose="020B0604020202090204" pitchFamily="34" charset="0"/>
                <a:ea typeface="微软雅黑" panose="020B0503020204020204" pitchFamily="34" charset="-122"/>
              </a:rPr>
              <a:t>2</a:t>
            </a:r>
            <a:endParaRPr lang="zh-CN" altLang="en-US" sz="4400" dirty="0">
              <a:solidFill>
                <a:srgbClr val="FFFFFF"/>
              </a:solidFill>
              <a:latin typeface="Arial" panose="020B0604020202090204" pitchFamily="34" charset="0"/>
              <a:ea typeface="微软雅黑" panose="020B0503020204020204" pitchFamily="34" charset="-122"/>
            </a:endParaRPr>
          </a:p>
        </p:txBody>
      </p:sp>
      <p:sp>
        <p:nvSpPr>
          <p:cNvPr id="11" name="MH_SubTitle_2"/>
          <p:cNvSpPr/>
          <p:nvPr>
            <p:custDataLst>
              <p:tags r:id="rId7"/>
            </p:custDataLst>
          </p:nvPr>
        </p:nvSpPr>
        <p:spPr>
          <a:xfrm>
            <a:off x="2287588" y="3130550"/>
            <a:ext cx="1563687" cy="673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altLang="zh-CN" sz="2000" b="1" smtClean="0">
                <a:solidFill>
                  <a:srgbClr val="72CC36"/>
                </a:solidFill>
                <a:latin typeface="Arial" panose="020B0604020202090204" pitchFamily="34" charset="0"/>
                <a:ea typeface="微软雅黑" panose="020B0503020204020204" pitchFamily="34" charset="-122"/>
              </a:rPr>
              <a:t>LOREM</a:t>
            </a:r>
            <a:endParaRPr lang="en-US" altLang="zh-CN" sz="2000" b="1" dirty="0" smtClean="0">
              <a:solidFill>
                <a:srgbClr val="72CC36"/>
              </a:solidFill>
              <a:latin typeface="Arial" panose="020B0604020202090204" pitchFamily="34" charset="0"/>
              <a:ea typeface="微软雅黑" panose="020B0503020204020204" pitchFamily="34" charset="-122"/>
            </a:endParaRPr>
          </a:p>
        </p:txBody>
      </p:sp>
      <p:sp>
        <p:nvSpPr>
          <p:cNvPr id="12" name="MH_Text_2"/>
          <p:cNvSpPr/>
          <p:nvPr>
            <p:custDataLst>
              <p:tags r:id="rId8"/>
            </p:custDataLst>
          </p:nvPr>
        </p:nvSpPr>
        <p:spPr>
          <a:xfrm>
            <a:off x="2201863" y="3773488"/>
            <a:ext cx="1735137" cy="1511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ts val="2300"/>
              </a:lnSpc>
              <a:spcBef>
                <a:spcPts val="0"/>
              </a:spcBef>
              <a:spcAft>
                <a:spcPts val="0"/>
              </a:spcAft>
              <a:defRPr/>
            </a:pPr>
            <a:r>
              <a:rPr lang="en-US" altLang="zh-CN" sz="1600" kern="0" dirty="0">
                <a:solidFill>
                  <a:schemeClr val="tx1"/>
                </a:solidFill>
                <a:latin typeface="Arial" panose="020B0604020202090204" pitchFamily="34" charset="0"/>
                <a:ea typeface="微软雅黑" panose="020B0503020204020204" pitchFamily="34" charset="-122"/>
              </a:rPr>
              <a:t>LOREM IPSUM DOLOR </a:t>
            </a:r>
            <a:r>
              <a:rPr lang="en-US" altLang="zh-CN" sz="1600" kern="0" dirty="0" smtClean="0">
                <a:solidFill>
                  <a:schemeClr val="tx1"/>
                </a:solidFill>
                <a:latin typeface="Arial" panose="020B0604020202090204" pitchFamily="34" charset="0"/>
                <a:ea typeface="微软雅黑" panose="020B0503020204020204" pitchFamily="34" charset="-122"/>
              </a:rPr>
              <a:t>SIT</a:t>
            </a:r>
            <a:endParaRPr lang="en-US" altLang="zh-CN" sz="1600" dirty="0">
              <a:solidFill>
                <a:schemeClr val="tx1"/>
              </a:solidFill>
              <a:latin typeface="Arial" panose="020B0604020202090204" pitchFamily="34" charset="0"/>
              <a:ea typeface="微软雅黑" panose="020B0503020204020204" pitchFamily="34" charset="-122"/>
            </a:endParaRPr>
          </a:p>
        </p:txBody>
      </p:sp>
      <p:sp>
        <p:nvSpPr>
          <p:cNvPr id="6" name="MH_Other_4"/>
          <p:cNvSpPr/>
          <p:nvPr>
            <p:custDataLst>
              <p:tags r:id="rId9"/>
            </p:custDataLst>
          </p:nvPr>
        </p:nvSpPr>
        <p:spPr>
          <a:xfrm>
            <a:off x="4475163" y="2336800"/>
            <a:ext cx="488950" cy="779463"/>
          </a:xfrm>
          <a:prstGeom prst="rect">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400" dirty="0">
                <a:solidFill>
                  <a:srgbClr val="FFFFFF"/>
                </a:solidFill>
                <a:latin typeface="Arial" panose="020B0604020202090204" pitchFamily="34" charset="0"/>
                <a:ea typeface="微软雅黑" panose="020B0503020204020204" pitchFamily="34" charset="-122"/>
              </a:rPr>
              <a:t>3</a:t>
            </a:r>
            <a:endParaRPr lang="zh-CN" altLang="en-US" sz="4400" dirty="0">
              <a:solidFill>
                <a:srgbClr val="FFFFFF"/>
              </a:solidFill>
              <a:latin typeface="Arial" panose="020B0604020202090204" pitchFamily="34" charset="0"/>
              <a:ea typeface="微软雅黑" panose="020B0503020204020204" pitchFamily="34" charset="-122"/>
            </a:endParaRPr>
          </a:p>
        </p:txBody>
      </p:sp>
      <p:sp>
        <p:nvSpPr>
          <p:cNvPr id="14" name="MH_SubTitle_3"/>
          <p:cNvSpPr/>
          <p:nvPr>
            <p:custDataLst>
              <p:tags r:id="rId10"/>
            </p:custDataLst>
          </p:nvPr>
        </p:nvSpPr>
        <p:spPr>
          <a:xfrm>
            <a:off x="3938588" y="3130550"/>
            <a:ext cx="1563687" cy="673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altLang="zh-CN" sz="2000" b="1" smtClean="0">
                <a:solidFill>
                  <a:srgbClr val="60A7FF"/>
                </a:solidFill>
                <a:latin typeface="Arial" panose="020B0604020202090204" pitchFamily="34" charset="0"/>
                <a:ea typeface="微软雅黑" panose="020B0503020204020204" pitchFamily="34" charset="-122"/>
              </a:rPr>
              <a:t>LOREM</a:t>
            </a:r>
            <a:endParaRPr lang="en-US" altLang="zh-CN" sz="2000" b="1" dirty="0" smtClean="0">
              <a:solidFill>
                <a:srgbClr val="60A7FF"/>
              </a:solidFill>
              <a:latin typeface="Arial" panose="020B0604020202090204" pitchFamily="34" charset="0"/>
              <a:ea typeface="微软雅黑" panose="020B0503020204020204" pitchFamily="34" charset="-122"/>
            </a:endParaRPr>
          </a:p>
        </p:txBody>
      </p:sp>
      <p:sp>
        <p:nvSpPr>
          <p:cNvPr id="15" name="MH_Text_3"/>
          <p:cNvSpPr/>
          <p:nvPr>
            <p:custDataLst>
              <p:tags r:id="rId11"/>
            </p:custDataLst>
          </p:nvPr>
        </p:nvSpPr>
        <p:spPr>
          <a:xfrm>
            <a:off x="3852863" y="3773488"/>
            <a:ext cx="1735137" cy="1511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ts val="2300"/>
              </a:lnSpc>
              <a:spcBef>
                <a:spcPts val="0"/>
              </a:spcBef>
              <a:spcAft>
                <a:spcPts val="0"/>
              </a:spcAft>
              <a:defRPr/>
            </a:pPr>
            <a:r>
              <a:rPr lang="en-US" altLang="zh-CN" sz="1600" kern="0" dirty="0">
                <a:solidFill>
                  <a:schemeClr val="tx1"/>
                </a:solidFill>
                <a:latin typeface="Arial" panose="020B0604020202090204" pitchFamily="34" charset="0"/>
                <a:ea typeface="微软雅黑" panose="020B0503020204020204" pitchFamily="34" charset="-122"/>
              </a:rPr>
              <a:t>LOREM IPSUM DOLOR </a:t>
            </a:r>
            <a:r>
              <a:rPr lang="en-US" altLang="zh-CN" sz="1600" kern="0" dirty="0" smtClean="0">
                <a:solidFill>
                  <a:schemeClr val="tx1"/>
                </a:solidFill>
                <a:latin typeface="Arial" panose="020B0604020202090204" pitchFamily="34" charset="0"/>
                <a:ea typeface="微软雅黑" panose="020B0503020204020204" pitchFamily="34" charset="-122"/>
              </a:rPr>
              <a:t>SIT</a:t>
            </a:r>
            <a:endParaRPr lang="en-US" altLang="zh-CN" sz="1600" dirty="0">
              <a:solidFill>
                <a:schemeClr val="tx1"/>
              </a:solidFill>
              <a:latin typeface="Arial" panose="020B0604020202090204" pitchFamily="34" charset="0"/>
              <a:ea typeface="微软雅黑" panose="020B0503020204020204" pitchFamily="34" charset="-122"/>
            </a:endParaRPr>
          </a:p>
        </p:txBody>
      </p:sp>
      <p:sp>
        <p:nvSpPr>
          <p:cNvPr id="4" name="MH_Other_5"/>
          <p:cNvSpPr/>
          <p:nvPr>
            <p:custDataLst>
              <p:tags r:id="rId12"/>
            </p:custDataLst>
          </p:nvPr>
        </p:nvSpPr>
        <p:spPr>
          <a:xfrm>
            <a:off x="6124575" y="2336800"/>
            <a:ext cx="488950" cy="779463"/>
          </a:xfrm>
          <a:prstGeom prst="rect">
            <a:avLst/>
          </a:prstGeom>
          <a:solidFill>
            <a:srgbClr val="72CC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400" dirty="0">
                <a:solidFill>
                  <a:srgbClr val="FFFFFF"/>
                </a:solidFill>
                <a:latin typeface="Arial" panose="020B0604020202090204" pitchFamily="34" charset="0"/>
                <a:ea typeface="微软雅黑" panose="020B0503020204020204" pitchFamily="34" charset="-122"/>
              </a:rPr>
              <a:t>4</a:t>
            </a:r>
            <a:endParaRPr lang="zh-CN" altLang="en-US" sz="4400" dirty="0">
              <a:solidFill>
                <a:srgbClr val="FFFFFF"/>
              </a:solidFill>
              <a:latin typeface="Arial" panose="020B0604020202090204" pitchFamily="34" charset="0"/>
              <a:ea typeface="微软雅黑" panose="020B0503020204020204" pitchFamily="34" charset="-122"/>
            </a:endParaRPr>
          </a:p>
        </p:txBody>
      </p:sp>
      <p:sp>
        <p:nvSpPr>
          <p:cNvPr id="17" name="MH_SubTitle_4"/>
          <p:cNvSpPr/>
          <p:nvPr>
            <p:custDataLst>
              <p:tags r:id="rId13"/>
            </p:custDataLst>
          </p:nvPr>
        </p:nvSpPr>
        <p:spPr>
          <a:xfrm>
            <a:off x="5588000" y="3130550"/>
            <a:ext cx="1563688" cy="673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altLang="zh-CN" sz="2000" b="1" smtClean="0">
                <a:solidFill>
                  <a:srgbClr val="72CC36"/>
                </a:solidFill>
                <a:latin typeface="Arial" panose="020B0604020202090204" pitchFamily="34" charset="0"/>
                <a:ea typeface="微软雅黑" panose="020B0503020204020204" pitchFamily="34" charset="-122"/>
              </a:rPr>
              <a:t>LOREM</a:t>
            </a:r>
            <a:endParaRPr lang="en-US" altLang="zh-CN" sz="2000" b="1" dirty="0" smtClean="0">
              <a:solidFill>
                <a:srgbClr val="72CC36"/>
              </a:solidFill>
              <a:latin typeface="Arial" panose="020B0604020202090204" pitchFamily="34" charset="0"/>
              <a:ea typeface="微软雅黑" panose="020B0503020204020204" pitchFamily="34" charset="-122"/>
            </a:endParaRPr>
          </a:p>
        </p:txBody>
      </p:sp>
      <p:sp>
        <p:nvSpPr>
          <p:cNvPr id="18" name="MH_Text_4"/>
          <p:cNvSpPr/>
          <p:nvPr>
            <p:custDataLst>
              <p:tags r:id="rId14"/>
            </p:custDataLst>
          </p:nvPr>
        </p:nvSpPr>
        <p:spPr>
          <a:xfrm>
            <a:off x="5502275" y="3773488"/>
            <a:ext cx="1735138" cy="1511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ts val="2300"/>
              </a:lnSpc>
              <a:spcBef>
                <a:spcPts val="0"/>
              </a:spcBef>
              <a:spcAft>
                <a:spcPts val="0"/>
              </a:spcAft>
              <a:defRPr/>
            </a:pPr>
            <a:r>
              <a:rPr lang="en-US" altLang="zh-CN" sz="1600" kern="0" dirty="0">
                <a:solidFill>
                  <a:schemeClr val="tx1"/>
                </a:solidFill>
                <a:latin typeface="Arial" panose="020B0604020202090204" pitchFamily="34" charset="0"/>
                <a:ea typeface="微软雅黑" panose="020B0503020204020204" pitchFamily="34" charset="-122"/>
              </a:rPr>
              <a:t>LOREM IPSUM DOLOR </a:t>
            </a:r>
            <a:r>
              <a:rPr lang="en-US" altLang="zh-CN" sz="1600" kern="0" dirty="0" smtClean="0">
                <a:solidFill>
                  <a:schemeClr val="tx1"/>
                </a:solidFill>
                <a:latin typeface="Arial" panose="020B0604020202090204" pitchFamily="34" charset="0"/>
                <a:ea typeface="微软雅黑" panose="020B0503020204020204" pitchFamily="34" charset="-122"/>
              </a:rPr>
              <a:t>SIT</a:t>
            </a:r>
            <a:endParaRPr lang="en-US" altLang="zh-CN" sz="1600" dirty="0">
              <a:solidFill>
                <a:schemeClr val="tx1"/>
              </a:solidFill>
              <a:latin typeface="Arial" panose="020B0604020202090204" pitchFamily="34" charset="0"/>
              <a:ea typeface="微软雅黑" panose="020B0503020204020204" pitchFamily="34" charset="-122"/>
            </a:endParaRPr>
          </a:p>
        </p:txBody>
      </p:sp>
      <p:sp>
        <p:nvSpPr>
          <p:cNvPr id="20" name="MH_Other_6"/>
          <p:cNvSpPr/>
          <p:nvPr>
            <p:custDataLst>
              <p:tags r:id="rId15"/>
            </p:custDataLst>
          </p:nvPr>
        </p:nvSpPr>
        <p:spPr>
          <a:xfrm>
            <a:off x="7773988" y="2332038"/>
            <a:ext cx="488950" cy="777875"/>
          </a:xfrm>
          <a:prstGeom prst="rect">
            <a:avLst/>
          </a:prstGeom>
          <a:solidFill>
            <a:srgbClr val="60A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4400" dirty="0">
                <a:solidFill>
                  <a:srgbClr val="FFFFFF"/>
                </a:solidFill>
                <a:latin typeface="Arial" panose="020B0604020202090204" pitchFamily="34" charset="0"/>
                <a:ea typeface="微软雅黑" panose="020B0503020204020204" pitchFamily="34" charset="-122"/>
              </a:rPr>
              <a:t>5</a:t>
            </a:r>
            <a:endParaRPr lang="zh-CN" altLang="en-US" sz="4400" dirty="0">
              <a:solidFill>
                <a:srgbClr val="FFFFFF"/>
              </a:solidFill>
              <a:latin typeface="Arial" panose="020B0604020202090204" pitchFamily="34" charset="0"/>
              <a:ea typeface="微软雅黑" panose="020B0503020204020204" pitchFamily="34" charset="-122"/>
            </a:endParaRPr>
          </a:p>
        </p:txBody>
      </p:sp>
      <p:sp>
        <p:nvSpPr>
          <p:cNvPr id="21" name="MH_SubTitle_5"/>
          <p:cNvSpPr/>
          <p:nvPr>
            <p:custDataLst>
              <p:tags r:id="rId16"/>
            </p:custDataLst>
          </p:nvPr>
        </p:nvSpPr>
        <p:spPr>
          <a:xfrm>
            <a:off x="7237413" y="3125788"/>
            <a:ext cx="1563687" cy="673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altLang="zh-CN" sz="2000" b="1" smtClean="0">
                <a:solidFill>
                  <a:srgbClr val="60A7FF"/>
                </a:solidFill>
                <a:latin typeface="Arial" panose="020B0604020202090204" pitchFamily="34" charset="0"/>
                <a:ea typeface="微软雅黑" panose="020B0503020204020204" pitchFamily="34" charset="-122"/>
              </a:rPr>
              <a:t>LOREM</a:t>
            </a:r>
            <a:endParaRPr lang="en-US" altLang="zh-CN" sz="2000" b="1" dirty="0" smtClean="0">
              <a:solidFill>
                <a:srgbClr val="60A7FF"/>
              </a:solidFill>
              <a:latin typeface="Arial" panose="020B0604020202090204" pitchFamily="34" charset="0"/>
              <a:ea typeface="微软雅黑" panose="020B0503020204020204" pitchFamily="34" charset="-122"/>
            </a:endParaRPr>
          </a:p>
        </p:txBody>
      </p:sp>
      <p:sp>
        <p:nvSpPr>
          <p:cNvPr id="22" name="MH_Text_5"/>
          <p:cNvSpPr/>
          <p:nvPr>
            <p:custDataLst>
              <p:tags r:id="rId17"/>
            </p:custDataLst>
          </p:nvPr>
        </p:nvSpPr>
        <p:spPr>
          <a:xfrm>
            <a:off x="7151688" y="3768725"/>
            <a:ext cx="1735137" cy="1509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ts val="2300"/>
              </a:lnSpc>
              <a:spcBef>
                <a:spcPts val="0"/>
              </a:spcBef>
              <a:spcAft>
                <a:spcPts val="0"/>
              </a:spcAft>
              <a:defRPr/>
            </a:pPr>
            <a:r>
              <a:rPr lang="en-US" altLang="zh-CN" sz="1600" kern="0" dirty="0">
                <a:solidFill>
                  <a:schemeClr val="tx1"/>
                </a:solidFill>
                <a:latin typeface="Arial" panose="020B0604020202090204" pitchFamily="34" charset="0"/>
                <a:ea typeface="微软雅黑" panose="020B0503020204020204" pitchFamily="34" charset="-122"/>
              </a:rPr>
              <a:t>LOREM IPSUM DOLOR </a:t>
            </a:r>
            <a:r>
              <a:rPr lang="en-US" altLang="zh-CN" sz="1600" kern="0" dirty="0" smtClean="0">
                <a:solidFill>
                  <a:schemeClr val="tx1"/>
                </a:solidFill>
                <a:latin typeface="Arial" panose="020B0604020202090204" pitchFamily="34" charset="0"/>
                <a:ea typeface="微软雅黑" panose="020B0503020204020204" pitchFamily="34" charset="-122"/>
              </a:rPr>
              <a:t>SIT</a:t>
            </a:r>
            <a:endParaRPr lang="en-US" altLang="zh-CN" sz="1600" dirty="0">
              <a:solidFill>
                <a:schemeClr val="tx1"/>
              </a:solidFill>
              <a:latin typeface="Arial" panose="020B0604020202090204" pitchFamily="34" charset="0"/>
              <a:ea typeface="微软雅黑" panose="020B0503020204020204" pitchFamily="34" charset="-122"/>
            </a:endParaRPr>
          </a:p>
        </p:txBody>
      </p:sp>
      <p:sp>
        <p:nvSpPr>
          <p:cNvPr id="3090" name="MH_PageTitle"/>
          <p:cNvSpPr>
            <a:spLocks noGrp="1"/>
          </p:cNvSpPr>
          <p:nvPr>
            <p:ph type="title"/>
            <p:custDataLst>
              <p:tags r:id="rId18"/>
            </p:custDataLst>
          </p:nvPr>
        </p:nvSpPr>
        <p:spPr/>
        <p:txBody>
          <a:bodyPr/>
          <a:lstStyle/>
          <a:p>
            <a:pPr eaLnBrk="1" hangingPunct="1"/>
            <a:r>
              <a:rPr lang="en-US" altLang="zh-CN" smtClean="0"/>
              <a:t>LOREM IPSUM DOLOR</a:t>
            </a:r>
            <a:endParaRPr lang="zh-CN" altLang="en-US" smtClean="0"/>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7"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 name="图片 11" descr="3de27a837ea611a50a18d3f1a36b7bc6.png"/>
          <p:cNvPicPr>
            <a:picLocks noChangeAspect="1"/>
          </p:cNvPicPr>
          <p:nvPr/>
        </p:nvPicPr>
        <p:blipFill>
          <a:blip r:embed="rId1" cstate="print"/>
          <a:stretch>
            <a:fillRect/>
          </a:stretch>
        </p:blipFill>
        <p:spPr>
          <a:xfrm flipH="1">
            <a:off x="0" y="243408"/>
            <a:ext cx="5705395" cy="6858000"/>
          </a:xfrm>
          <a:prstGeom prst="rect">
            <a:avLst/>
          </a:prstGeom>
        </p:spPr>
      </p:pic>
      <p:sp>
        <p:nvSpPr>
          <p:cNvPr id="25" name="MH_Text_2"/>
          <p:cNvSpPr/>
          <p:nvPr>
            <p:custDataLst>
              <p:tags r:id="rId2"/>
            </p:custDataLst>
          </p:nvPr>
        </p:nvSpPr>
        <p:spPr>
          <a:xfrm>
            <a:off x="3870573" y="2710730"/>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da-DK" altLang="zh-CN" sz="1600">
                <a:solidFill>
                  <a:srgbClr val="333333"/>
                </a:solidFill>
                <a:ea typeface="微软雅黑" panose="020B0503020204020204" pitchFamily="34" charset="-122"/>
              </a:rPr>
              <a:t>LOREM IPSUM DOLOR SIT AMET</a:t>
            </a:r>
            <a:endParaRPr lang="da-DK" altLang="zh-CN" sz="1600" dirty="0">
              <a:solidFill>
                <a:srgbClr val="333333"/>
              </a:solidFill>
              <a:ea typeface="微软雅黑" panose="020B0503020204020204" pitchFamily="34" charset="-122"/>
            </a:endParaRPr>
          </a:p>
        </p:txBody>
      </p:sp>
      <p:sp>
        <p:nvSpPr>
          <p:cNvPr id="29" name="MH_Other_1"/>
          <p:cNvSpPr/>
          <p:nvPr>
            <p:custDataLst>
              <p:tags r:id="rId3"/>
            </p:custDataLst>
          </p:nvPr>
        </p:nvSpPr>
        <p:spPr>
          <a:xfrm>
            <a:off x="3014910" y="2428155"/>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rgbClr val="F5AF5B"/>
              </a:solidFill>
              <a:ea typeface="微软雅黑" panose="020B0503020204020204" pitchFamily="34" charset="-122"/>
            </a:endParaRPr>
          </a:p>
        </p:txBody>
      </p:sp>
      <p:sp>
        <p:nvSpPr>
          <p:cNvPr id="31" name="MH_SubTitle_2"/>
          <p:cNvSpPr/>
          <p:nvPr>
            <p:custDataLst>
              <p:tags r:id="rId4"/>
            </p:custDataLst>
          </p:nvPr>
        </p:nvSpPr>
        <p:spPr>
          <a:xfrm>
            <a:off x="3186360" y="2599605"/>
            <a:ext cx="812800" cy="812800"/>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a:solidFill>
                  <a:srgbClr val="333333"/>
                </a:solidFill>
                <a:ea typeface="微软雅黑" panose="020B0503020204020204" pitchFamily="34" charset="-122"/>
              </a:rPr>
              <a:t>LOREM</a:t>
            </a:r>
            <a:endParaRPr lang="zh-CN" altLang="en-US" sz="1600">
              <a:solidFill>
                <a:srgbClr val="333333"/>
              </a:solidFill>
              <a:ea typeface="微软雅黑" panose="020B0503020204020204" pitchFamily="34" charset="-122"/>
            </a:endParaRPr>
          </a:p>
        </p:txBody>
      </p:sp>
      <p:sp>
        <p:nvSpPr>
          <p:cNvPr id="24" name="MH_Text_1"/>
          <p:cNvSpPr/>
          <p:nvPr>
            <p:custDataLst>
              <p:tags r:id="rId5"/>
            </p:custDataLst>
          </p:nvPr>
        </p:nvSpPr>
        <p:spPr>
          <a:xfrm>
            <a:off x="4638427" y="1353418"/>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da-DK" altLang="zh-CN" sz="1600">
                <a:solidFill>
                  <a:srgbClr val="333333"/>
                </a:solidFill>
                <a:ea typeface="微软雅黑" panose="020B0503020204020204" pitchFamily="34" charset="-122"/>
              </a:rPr>
              <a:t>LOREM IPSUM DOLOR SIT AMET</a:t>
            </a:r>
            <a:endParaRPr lang="da-DK" altLang="zh-CN" sz="1600" dirty="0">
              <a:solidFill>
                <a:srgbClr val="333333"/>
              </a:solidFill>
              <a:ea typeface="微软雅黑" panose="020B0503020204020204" pitchFamily="34" charset="-122"/>
            </a:endParaRPr>
          </a:p>
        </p:txBody>
      </p:sp>
      <p:sp>
        <p:nvSpPr>
          <p:cNvPr id="11" name="MH_Other_2"/>
          <p:cNvSpPr/>
          <p:nvPr>
            <p:custDataLst>
              <p:tags r:id="rId6"/>
            </p:custDataLst>
          </p:nvPr>
        </p:nvSpPr>
        <p:spPr>
          <a:xfrm>
            <a:off x="3782764" y="1070843"/>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17" name="MH_SubTitle_1"/>
          <p:cNvSpPr/>
          <p:nvPr>
            <p:custDataLst>
              <p:tags r:id="rId7"/>
            </p:custDataLst>
          </p:nvPr>
        </p:nvSpPr>
        <p:spPr>
          <a:xfrm>
            <a:off x="3954214" y="1242293"/>
            <a:ext cx="812800" cy="81438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dirty="0">
                <a:solidFill>
                  <a:srgbClr val="333333"/>
                </a:solidFill>
                <a:ea typeface="微软雅黑" panose="020B0503020204020204" pitchFamily="34" charset="-122"/>
              </a:rPr>
              <a:t>LOREM</a:t>
            </a:r>
            <a:endParaRPr lang="zh-CN" altLang="en-US" sz="1600" dirty="0">
              <a:solidFill>
                <a:srgbClr val="333333"/>
              </a:solidFill>
              <a:ea typeface="微软雅黑" panose="020B0503020204020204" pitchFamily="34" charset="-122"/>
            </a:endParaRPr>
          </a:p>
        </p:txBody>
      </p:sp>
      <p:sp>
        <p:nvSpPr>
          <p:cNvPr id="27" name="MH_Text_3"/>
          <p:cNvSpPr/>
          <p:nvPr>
            <p:custDataLst>
              <p:tags r:id="rId8"/>
            </p:custDataLst>
          </p:nvPr>
        </p:nvSpPr>
        <p:spPr>
          <a:xfrm>
            <a:off x="4807198" y="4068043"/>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da-DK" altLang="zh-CN" sz="1600">
                <a:solidFill>
                  <a:srgbClr val="333333"/>
                </a:solidFill>
                <a:ea typeface="微软雅黑" panose="020B0503020204020204" pitchFamily="34" charset="-122"/>
              </a:rPr>
              <a:t>LOREM IPSUM DOLOR SIT AMET</a:t>
            </a:r>
            <a:endParaRPr lang="da-DK" altLang="zh-CN" sz="1600" dirty="0">
              <a:solidFill>
                <a:srgbClr val="333333"/>
              </a:solidFill>
              <a:ea typeface="微软雅黑" panose="020B0503020204020204" pitchFamily="34" charset="-122"/>
            </a:endParaRPr>
          </a:p>
        </p:txBody>
      </p:sp>
      <p:sp>
        <p:nvSpPr>
          <p:cNvPr id="32" name="MH_Other_3"/>
          <p:cNvSpPr/>
          <p:nvPr>
            <p:custDataLst>
              <p:tags r:id="rId9"/>
            </p:custDataLst>
          </p:nvPr>
        </p:nvSpPr>
        <p:spPr>
          <a:xfrm>
            <a:off x="3951535" y="3785468"/>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3" name="MH_SubTitle_3"/>
          <p:cNvSpPr/>
          <p:nvPr>
            <p:custDataLst>
              <p:tags r:id="rId10"/>
            </p:custDataLst>
          </p:nvPr>
        </p:nvSpPr>
        <p:spPr>
          <a:xfrm>
            <a:off x="4122985" y="3956918"/>
            <a:ext cx="814388" cy="812800"/>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a:solidFill>
                  <a:srgbClr val="333333"/>
                </a:solidFill>
                <a:ea typeface="微软雅黑" panose="020B0503020204020204" pitchFamily="34" charset="-122"/>
              </a:rPr>
              <a:t>LOREM</a:t>
            </a:r>
            <a:endParaRPr lang="zh-CN" altLang="en-US" sz="1600" dirty="0">
              <a:solidFill>
                <a:srgbClr val="333333"/>
              </a:solidFill>
              <a:ea typeface="微软雅黑" panose="020B0503020204020204" pitchFamily="3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4"/>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4"/>
                                        </p:tgtEl>
                                        <p:attrNameLst>
                                          <p:attrName>ppt_y</p:attrName>
                                        </p:attrNameLst>
                                      </p:cBhvr>
                                      <p:tavLst>
                                        <p:tav tm="0">
                                          <p:val>
                                            <p:strVal val="#ppt_y"/>
                                          </p:val>
                                        </p:tav>
                                        <p:tav tm="100000">
                                          <p:val>
                                            <p:strVal val="#ppt_y"/>
                                          </p:val>
                                        </p:tav>
                                      </p:tavLst>
                                    </p:anim>
                                    <p:animEffect transition="in" filter="fade">
                                      <p:cBhvr>
                                        <p:cTn id="10" dur="1000"/>
                                        <p:tgtEl>
                                          <p:spTgt spid="24"/>
                                        </p:tgtEl>
                                      </p:cBhvr>
                                    </p:animEffect>
                                  </p:childTnLst>
                                </p:cTn>
                              </p:par>
                            </p:childTnLst>
                          </p:cTn>
                        </p:par>
                        <p:par>
                          <p:cTn id="11" fill="hold">
                            <p:stCondLst>
                              <p:cond delay="1000"/>
                            </p:stCondLst>
                            <p:childTnLst>
                              <p:par>
                                <p:cTn id="12" presetID="48" presetClass="entr" presetSubtype="0" accel="5000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1000" fill="hold"/>
                                        <p:tgtEl>
                                          <p:spTgt spid="2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25"/>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25"/>
                                        </p:tgtEl>
                                        <p:attrNameLst>
                                          <p:attrName>ppt_y</p:attrName>
                                        </p:attrNameLst>
                                      </p:cBhvr>
                                      <p:tavLst>
                                        <p:tav tm="0">
                                          <p:val>
                                            <p:strVal val="#ppt_y"/>
                                          </p:val>
                                        </p:tav>
                                        <p:tav tm="100000">
                                          <p:val>
                                            <p:strVal val="#ppt_y"/>
                                          </p:val>
                                        </p:tav>
                                      </p:tavLst>
                                    </p:anim>
                                    <p:animEffect transition="in" filter="fade">
                                      <p:cBhvr>
                                        <p:cTn id="17" dur="1000"/>
                                        <p:tgtEl>
                                          <p:spTgt spid="25"/>
                                        </p:tgtEl>
                                      </p:cBhvr>
                                    </p:animEffect>
                                  </p:childTnLst>
                                </p:cTn>
                              </p:par>
                            </p:childTnLst>
                          </p:cTn>
                        </p:par>
                        <p:par>
                          <p:cTn id="18" fill="hold">
                            <p:stCondLst>
                              <p:cond delay="2000"/>
                            </p:stCondLst>
                            <p:childTnLst>
                              <p:par>
                                <p:cTn id="19" presetID="48" presetClass="entr" presetSubtype="0" accel="5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27"/>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27"/>
                                        </p:tgtEl>
                                        <p:attrNameLst>
                                          <p:attrName>ppt_y</p:attrName>
                                        </p:attrNameLst>
                                      </p:cBhvr>
                                      <p:tavLst>
                                        <p:tav tm="0">
                                          <p:val>
                                            <p:strVal val="#ppt_y"/>
                                          </p:val>
                                        </p:tav>
                                        <p:tav tm="100000">
                                          <p:val>
                                            <p:strVal val="#ppt_y"/>
                                          </p:val>
                                        </p:tav>
                                      </p:tavLst>
                                    </p:anim>
                                    <p:animEffect transition="in" filter="fade">
                                      <p:cBhvr>
                                        <p:cTn id="2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1"/>
            </p:custDataLst>
          </p:nvPr>
        </p:nvSpPr>
        <p:spPr/>
        <p:txBody>
          <a:bodyPr/>
          <a:lstStyle/>
          <a:p>
            <a:pPr eaLnBrk="1" hangingPunct="1"/>
            <a:r>
              <a:rPr lang="en-US" altLang="zh-CN" smtClean="0"/>
              <a:t>LOREM IPSUM DOLOR</a:t>
            </a:r>
            <a:endParaRPr lang="zh-CN" altLang="en-US" smtClean="0"/>
          </a:p>
        </p:txBody>
      </p:sp>
      <p:sp>
        <p:nvSpPr>
          <p:cNvPr id="18" name="MH_Desc_1"/>
          <p:cNvSpPr/>
          <p:nvPr>
            <p:custDataLst>
              <p:tags r:id="rId2"/>
            </p:custDataLst>
          </p:nvPr>
        </p:nvSpPr>
        <p:spPr>
          <a:xfrm>
            <a:off x="4957763" y="2330450"/>
            <a:ext cx="3455987" cy="3181350"/>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1" fmla="*/ 0 w 3456384"/>
              <a:gd name="connsiteY0-2" fmla="*/ 3836610 h 3882329"/>
              <a:gd name="connsiteX1-3" fmla="*/ 3456384 w 3456384"/>
              <a:gd name="connsiteY1-4" fmla="*/ 3836610 h 3882329"/>
              <a:gd name="connsiteX2-5" fmla="*/ 3456384 w 3456384"/>
              <a:gd name="connsiteY2-6" fmla="*/ 3882329 h 3882329"/>
              <a:gd name="connsiteX3-7" fmla="*/ 0 w 3456384"/>
              <a:gd name="connsiteY3-8" fmla="*/ 3882329 h 3882329"/>
              <a:gd name="connsiteX4-9" fmla="*/ 0 w 3456384"/>
              <a:gd name="connsiteY4-10" fmla="*/ 3836610 h 3882329"/>
              <a:gd name="connsiteX5-11" fmla="*/ 0 w 3456384"/>
              <a:gd name="connsiteY5-12" fmla="*/ 0 h 3882329"/>
              <a:gd name="connsiteX6-13" fmla="*/ 3456384 w 3456384"/>
              <a:gd name="connsiteY6-14" fmla="*/ 0 h 3882329"/>
              <a:gd name="connsiteX7-15" fmla="*/ 3456384 w 3456384"/>
              <a:gd name="connsiteY7-16" fmla="*/ 45719 h 3882329"/>
              <a:gd name="connsiteX8" fmla="*/ 0 w 3456384"/>
              <a:gd name="connsiteY8" fmla="*/ 0 h 3882329"/>
              <a:gd name="connsiteX0-17" fmla="*/ 0 w 3456384"/>
              <a:gd name="connsiteY0-18" fmla="*/ 3836610 h 3882329"/>
              <a:gd name="connsiteX1-19" fmla="*/ 3456384 w 3456384"/>
              <a:gd name="connsiteY1-20" fmla="*/ 3836610 h 3882329"/>
              <a:gd name="connsiteX2-21" fmla="*/ 3456384 w 3456384"/>
              <a:gd name="connsiteY2-22" fmla="*/ 3882329 h 3882329"/>
              <a:gd name="connsiteX3-23" fmla="*/ 0 w 3456384"/>
              <a:gd name="connsiteY3-24" fmla="*/ 3882329 h 3882329"/>
              <a:gd name="connsiteX4-25" fmla="*/ 0 w 3456384"/>
              <a:gd name="connsiteY4-26" fmla="*/ 3836610 h 3882329"/>
              <a:gd name="connsiteX5-27" fmla="*/ 0 w 3456384"/>
              <a:gd name="connsiteY5-28" fmla="*/ 0 h 3882329"/>
              <a:gd name="connsiteX6-29" fmla="*/ 3456384 w 3456384"/>
              <a:gd name="connsiteY6-30" fmla="*/ 0 h 3882329"/>
              <a:gd name="connsiteX7-31" fmla="*/ 0 w 3456384"/>
              <a:gd name="connsiteY7-32" fmla="*/ 0 h 3882329"/>
              <a:gd name="connsiteX0-33" fmla="*/ 0 w 3456384"/>
              <a:gd name="connsiteY0-34" fmla="*/ 3836610 h 3882329"/>
              <a:gd name="connsiteX1-35" fmla="*/ 3456384 w 3456384"/>
              <a:gd name="connsiteY1-36" fmla="*/ 3836610 h 3882329"/>
              <a:gd name="connsiteX2-37" fmla="*/ 3456384 w 3456384"/>
              <a:gd name="connsiteY2-38" fmla="*/ 3882329 h 3882329"/>
              <a:gd name="connsiteX3-39" fmla="*/ 0 w 3456384"/>
              <a:gd name="connsiteY3-40" fmla="*/ 3882329 h 3882329"/>
              <a:gd name="connsiteX4-41" fmla="*/ 0 w 3456384"/>
              <a:gd name="connsiteY4-42" fmla="*/ 3836610 h 3882329"/>
              <a:gd name="connsiteX5-43" fmla="*/ 0 w 3456384"/>
              <a:gd name="connsiteY5-44" fmla="*/ 0 h 3882329"/>
              <a:gd name="connsiteX6-45" fmla="*/ 3456384 w 3456384"/>
              <a:gd name="connsiteY6-46" fmla="*/ 0 h 3882329"/>
              <a:gd name="connsiteX7-47" fmla="*/ 0 w 3456384"/>
              <a:gd name="connsiteY7-48" fmla="*/ 0 h 3882329"/>
              <a:gd name="connsiteX0-49" fmla="*/ 0 w 3456384"/>
              <a:gd name="connsiteY0-50" fmla="*/ 3836610 h 3882329"/>
              <a:gd name="connsiteX1-51" fmla="*/ 3456384 w 3456384"/>
              <a:gd name="connsiteY1-52" fmla="*/ 3836610 h 3882329"/>
              <a:gd name="connsiteX2-53" fmla="*/ 3456384 w 3456384"/>
              <a:gd name="connsiteY2-54" fmla="*/ 3882329 h 3882329"/>
              <a:gd name="connsiteX3-55" fmla="*/ 0 w 3456384"/>
              <a:gd name="connsiteY3-56" fmla="*/ 3882329 h 3882329"/>
              <a:gd name="connsiteX4-57" fmla="*/ 0 w 3456384"/>
              <a:gd name="connsiteY4-58" fmla="*/ 3836610 h 3882329"/>
              <a:gd name="connsiteX5-59" fmla="*/ 0 w 3456384"/>
              <a:gd name="connsiteY5-60" fmla="*/ 0 h 3882329"/>
              <a:gd name="connsiteX6-61" fmla="*/ 3456384 w 3456384"/>
              <a:gd name="connsiteY6-62" fmla="*/ 0 h 3882329"/>
              <a:gd name="connsiteX7-63" fmla="*/ 0 w 3456384"/>
              <a:gd name="connsiteY7-64" fmla="*/ 0 h 3882329"/>
              <a:gd name="connsiteX0-65" fmla="*/ 0 w 3456384"/>
              <a:gd name="connsiteY0-66" fmla="*/ 3882329 h 3882329"/>
              <a:gd name="connsiteX1-67" fmla="*/ 3456384 w 3456384"/>
              <a:gd name="connsiteY1-68" fmla="*/ 3836610 h 3882329"/>
              <a:gd name="connsiteX2-69" fmla="*/ 3456384 w 3456384"/>
              <a:gd name="connsiteY2-70" fmla="*/ 3882329 h 3882329"/>
              <a:gd name="connsiteX3-71" fmla="*/ 0 w 3456384"/>
              <a:gd name="connsiteY3-72" fmla="*/ 3882329 h 3882329"/>
              <a:gd name="connsiteX4-73" fmla="*/ 0 w 3456384"/>
              <a:gd name="connsiteY4-74" fmla="*/ 0 h 3882329"/>
              <a:gd name="connsiteX5-75" fmla="*/ 3456384 w 3456384"/>
              <a:gd name="connsiteY5-76" fmla="*/ 0 h 3882329"/>
              <a:gd name="connsiteX6-77" fmla="*/ 0 w 3456384"/>
              <a:gd name="connsiteY6-78" fmla="*/ 0 h 3882329"/>
              <a:gd name="connsiteX0-79" fmla="*/ 0 w 3456384"/>
              <a:gd name="connsiteY0-80" fmla="*/ 3882329 h 3882329"/>
              <a:gd name="connsiteX1-81" fmla="*/ 3456384 w 3456384"/>
              <a:gd name="connsiteY1-82" fmla="*/ 3882329 h 3882329"/>
              <a:gd name="connsiteX2-83" fmla="*/ 0 w 3456384"/>
              <a:gd name="connsiteY2-84" fmla="*/ 3882329 h 3882329"/>
              <a:gd name="connsiteX3-85" fmla="*/ 0 w 3456384"/>
              <a:gd name="connsiteY3-86" fmla="*/ 0 h 3882329"/>
              <a:gd name="connsiteX4-87" fmla="*/ 3456384 w 3456384"/>
              <a:gd name="connsiteY4-88" fmla="*/ 0 h 3882329"/>
              <a:gd name="connsiteX5-89" fmla="*/ 0 w 3456384"/>
              <a:gd name="connsiteY5-90" fmla="*/ 0 h 3882329"/>
              <a:gd name="connsiteX0-91" fmla="*/ 0 w 3456384"/>
              <a:gd name="connsiteY0-92" fmla="*/ 3882329 h 3882329"/>
              <a:gd name="connsiteX1-93" fmla="*/ 3456384 w 3456384"/>
              <a:gd name="connsiteY1-94" fmla="*/ 3882329 h 3882329"/>
              <a:gd name="connsiteX2-95" fmla="*/ 0 w 3456384"/>
              <a:gd name="connsiteY2-96" fmla="*/ 3882329 h 3882329"/>
              <a:gd name="connsiteX3-97" fmla="*/ 0 w 3456384"/>
              <a:gd name="connsiteY3-98" fmla="*/ 0 h 3882329"/>
              <a:gd name="connsiteX4-99" fmla="*/ 3456384 w 3456384"/>
              <a:gd name="connsiteY4-100" fmla="*/ 0 h 3882329"/>
              <a:gd name="connsiteX5-101" fmla="*/ 0 w 3456384"/>
              <a:gd name="connsiteY5-102" fmla="*/ 0 h 3882329"/>
              <a:gd name="connsiteX0-103" fmla="*/ 0 w 3456384"/>
              <a:gd name="connsiteY0-104" fmla="*/ 3882329 h 3882329"/>
              <a:gd name="connsiteX1-105" fmla="*/ 3456384 w 3456384"/>
              <a:gd name="connsiteY1-106" fmla="*/ 3882329 h 3882329"/>
              <a:gd name="connsiteX2-107" fmla="*/ 0 w 3456384"/>
              <a:gd name="connsiteY2-108" fmla="*/ 3882329 h 3882329"/>
              <a:gd name="connsiteX3-109" fmla="*/ 0 w 3456384"/>
              <a:gd name="connsiteY3-110" fmla="*/ 0 h 3882329"/>
              <a:gd name="connsiteX4-111" fmla="*/ 3456384 w 3456384"/>
              <a:gd name="connsiteY4-112" fmla="*/ 0 h 3882329"/>
              <a:gd name="connsiteX5-113" fmla="*/ 0 w 3456384"/>
              <a:gd name="connsiteY5-114" fmla="*/ 0 h 38823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normAutofit fontScale="92500" lnSpcReduction="10000"/>
          </a:bodyPr>
          <a:lstStyle/>
          <a:p>
            <a:pPr algn="just" eaLnBrk="1" fontAlgn="auto" hangingPunct="1">
              <a:lnSpc>
                <a:spcPct val="170000"/>
              </a:lnSpc>
              <a:spcBef>
                <a:spcPts val="600"/>
              </a:spcBef>
              <a:spcAft>
                <a:spcPts val="600"/>
              </a:spcAft>
              <a:defRPr/>
            </a:pPr>
            <a:r>
              <a:rPr lang="en-US" altLang="zh-CN" sz="1600">
                <a:solidFill>
                  <a:schemeClr val="tx1"/>
                </a:solidFill>
                <a:latin typeface="幼圆" panose="02010509060101010101" pitchFamily="49" charset="-122"/>
                <a:ea typeface="幼圆" panose="02010509060101010101" pitchFamily="49" charset="-122"/>
              </a:rPr>
              <a:t>Lorem ipsum dolor amet consectetur adipi sicing elit sed do eiu smod tempor inc ididunt ut labore et dolore magna aliqua Ut enim ad minim veniam quis nostrud exer citation ullamco laboris nisi ut aliquip ex ea commodo con sequat Duis aute irure dolor dolor amet.</a:t>
            </a:r>
            <a:endParaRPr lang="zh-CN" altLang="en-US" sz="1600" dirty="0">
              <a:solidFill>
                <a:schemeClr val="tx1"/>
              </a:solidFill>
              <a:latin typeface="幼圆" panose="02010509060101010101" pitchFamily="49" charset="-122"/>
              <a:ea typeface="幼圆" panose="02010509060101010101" pitchFamily="49" charset="-122"/>
            </a:endParaRPr>
          </a:p>
        </p:txBody>
      </p:sp>
      <p:pic>
        <p:nvPicPr>
          <p:cNvPr id="14" name="图片 13" descr="52f8804cd4565296edcc018c3ed7bbc6.png"/>
          <p:cNvPicPr>
            <a:picLocks noChangeAspect="1"/>
          </p:cNvPicPr>
          <p:nvPr/>
        </p:nvPicPr>
        <p:blipFill>
          <a:blip r:embed="rId3" cstate="print"/>
          <a:stretch>
            <a:fillRect/>
          </a:stretch>
        </p:blipFill>
        <p:spPr>
          <a:xfrm>
            <a:off x="-396552" y="980728"/>
            <a:ext cx="5696724" cy="5696724"/>
          </a:xfrm>
          <a:prstGeom prst="rect">
            <a:avLst/>
          </a:prstGeom>
        </p:spPr>
      </p:pic>
    </p:spTree>
    <p:custDataLst>
      <p:tags r:id="rId4"/>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1"/>
            </p:custDataLst>
          </p:nvPr>
        </p:nvSpPr>
        <p:spPr/>
        <p:txBody>
          <a:bodyPr/>
          <a:lstStyle/>
          <a:p>
            <a:pPr eaLnBrk="1" hangingPunct="1"/>
            <a:r>
              <a:rPr lang="en-US" altLang="zh-CN" smtClean="0"/>
              <a:t>LOREM IPSUM DOLOR</a:t>
            </a:r>
            <a:endParaRPr lang="zh-CN" altLang="en-US" smtClean="0"/>
          </a:p>
        </p:txBody>
      </p:sp>
      <p:sp>
        <p:nvSpPr>
          <p:cNvPr id="4" name="MH_Other_1"/>
          <p:cNvSpPr>
            <a:spLocks noEditPoints="1"/>
          </p:cNvSpPr>
          <p:nvPr>
            <p:custDataLst>
              <p:tags r:id="rId2"/>
            </p:custDataLst>
          </p:nvPr>
        </p:nvSpPr>
        <p:spPr bwMode="auto">
          <a:xfrm>
            <a:off x="2263775" y="1552575"/>
            <a:ext cx="4616450" cy="4652963"/>
          </a:xfrm>
          <a:custGeom>
            <a:avLst/>
            <a:gdLst>
              <a:gd name="T0" fmla="*/ 67 w 133"/>
              <a:gd name="T1" fmla="*/ 130 h 134"/>
              <a:gd name="T2" fmla="*/ 4 w 133"/>
              <a:gd name="T3" fmla="*/ 67 h 134"/>
              <a:gd name="T4" fmla="*/ 67 w 133"/>
              <a:gd name="T5" fmla="*/ 4 h 134"/>
              <a:gd name="T6" fmla="*/ 129 w 133"/>
              <a:gd name="T7" fmla="*/ 67 h 134"/>
              <a:gd name="T8" fmla="*/ 67 w 133"/>
              <a:gd name="T9" fmla="*/ 130 h 134"/>
              <a:gd name="T10" fmla="*/ 67 w 133"/>
              <a:gd name="T11" fmla="*/ 0 h 134"/>
              <a:gd name="T12" fmla="*/ 0 w 133"/>
              <a:gd name="T13" fmla="*/ 67 h 134"/>
              <a:gd name="T14" fmla="*/ 67 w 133"/>
              <a:gd name="T15" fmla="*/ 134 h 134"/>
              <a:gd name="T16" fmla="*/ 133 w 133"/>
              <a:gd name="T17" fmla="*/ 67 h 134"/>
              <a:gd name="T18" fmla="*/ 67 w 133"/>
              <a:gd name="T1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7" y="130"/>
                </a:moveTo>
                <a:cubicBezTo>
                  <a:pt x="32" y="130"/>
                  <a:pt x="4" y="102"/>
                  <a:pt x="4" y="67"/>
                </a:cubicBezTo>
                <a:cubicBezTo>
                  <a:pt x="4" y="32"/>
                  <a:pt x="32" y="4"/>
                  <a:pt x="67" y="4"/>
                </a:cubicBezTo>
                <a:cubicBezTo>
                  <a:pt x="101" y="4"/>
                  <a:pt x="129" y="32"/>
                  <a:pt x="129" y="67"/>
                </a:cubicBezTo>
                <a:cubicBezTo>
                  <a:pt x="129" y="102"/>
                  <a:pt x="101" y="130"/>
                  <a:pt x="67" y="130"/>
                </a:cubicBezTo>
                <a:moveTo>
                  <a:pt x="67" y="0"/>
                </a:moveTo>
                <a:cubicBezTo>
                  <a:pt x="30" y="0"/>
                  <a:pt x="0" y="30"/>
                  <a:pt x="0" y="67"/>
                </a:cubicBezTo>
                <a:cubicBezTo>
                  <a:pt x="0" y="104"/>
                  <a:pt x="30" y="134"/>
                  <a:pt x="67" y="134"/>
                </a:cubicBezTo>
                <a:cubicBezTo>
                  <a:pt x="104" y="134"/>
                  <a:pt x="133" y="104"/>
                  <a:pt x="133" y="67"/>
                </a:cubicBezTo>
                <a:cubicBezTo>
                  <a:pt x="133" y="30"/>
                  <a:pt x="104" y="0"/>
                  <a:pt x="67"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5" name="MH_Other_2"/>
          <p:cNvSpPr>
            <a:spLocks noEditPoints="1"/>
          </p:cNvSpPr>
          <p:nvPr>
            <p:custDataLst>
              <p:tags r:id="rId3"/>
            </p:custDataLst>
          </p:nvPr>
        </p:nvSpPr>
        <p:spPr bwMode="auto">
          <a:xfrm>
            <a:off x="2506663" y="1830388"/>
            <a:ext cx="4130675" cy="4095750"/>
          </a:xfrm>
          <a:custGeom>
            <a:avLst/>
            <a:gdLst>
              <a:gd name="T0" fmla="*/ 60 w 119"/>
              <a:gd name="T1" fmla="*/ 114 h 118"/>
              <a:gd name="T2" fmla="*/ 5 w 119"/>
              <a:gd name="T3" fmla="*/ 59 h 118"/>
              <a:gd name="T4" fmla="*/ 60 w 119"/>
              <a:gd name="T5" fmla="*/ 4 h 118"/>
              <a:gd name="T6" fmla="*/ 114 w 119"/>
              <a:gd name="T7" fmla="*/ 59 h 118"/>
              <a:gd name="T8" fmla="*/ 60 w 119"/>
              <a:gd name="T9" fmla="*/ 114 h 118"/>
              <a:gd name="T10" fmla="*/ 60 w 119"/>
              <a:gd name="T11" fmla="*/ 0 h 118"/>
              <a:gd name="T12" fmla="*/ 0 w 119"/>
              <a:gd name="T13" fmla="*/ 59 h 118"/>
              <a:gd name="T14" fmla="*/ 60 w 119"/>
              <a:gd name="T15" fmla="*/ 118 h 118"/>
              <a:gd name="T16" fmla="*/ 119 w 119"/>
              <a:gd name="T17" fmla="*/ 59 h 118"/>
              <a:gd name="T18" fmla="*/ 60 w 119"/>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0" y="114"/>
                </a:moveTo>
                <a:cubicBezTo>
                  <a:pt x="29" y="114"/>
                  <a:pt x="5" y="89"/>
                  <a:pt x="5" y="59"/>
                </a:cubicBezTo>
                <a:cubicBezTo>
                  <a:pt x="5" y="29"/>
                  <a:pt x="29" y="4"/>
                  <a:pt x="60" y="4"/>
                </a:cubicBezTo>
                <a:cubicBezTo>
                  <a:pt x="90" y="4"/>
                  <a:pt x="114" y="29"/>
                  <a:pt x="114" y="59"/>
                </a:cubicBezTo>
                <a:cubicBezTo>
                  <a:pt x="114" y="89"/>
                  <a:pt x="90" y="114"/>
                  <a:pt x="60" y="114"/>
                </a:cubicBezTo>
                <a:moveTo>
                  <a:pt x="60" y="0"/>
                </a:moveTo>
                <a:cubicBezTo>
                  <a:pt x="27" y="0"/>
                  <a:pt x="0" y="26"/>
                  <a:pt x="0" y="59"/>
                </a:cubicBezTo>
                <a:cubicBezTo>
                  <a:pt x="0" y="92"/>
                  <a:pt x="27" y="118"/>
                  <a:pt x="60" y="118"/>
                </a:cubicBezTo>
                <a:cubicBezTo>
                  <a:pt x="92" y="118"/>
                  <a:pt x="119" y="92"/>
                  <a:pt x="119" y="59"/>
                </a:cubicBezTo>
                <a:cubicBezTo>
                  <a:pt x="119" y="26"/>
                  <a:pt x="92" y="0"/>
                  <a:pt x="60"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6" name="MH_Other_3"/>
          <p:cNvSpPr>
            <a:spLocks noEditPoints="1"/>
          </p:cNvSpPr>
          <p:nvPr>
            <p:custDataLst>
              <p:tags r:id="rId4"/>
            </p:custDataLst>
          </p:nvPr>
        </p:nvSpPr>
        <p:spPr bwMode="auto">
          <a:xfrm>
            <a:off x="2817813" y="2108200"/>
            <a:ext cx="3508375" cy="3541713"/>
          </a:xfrm>
          <a:custGeom>
            <a:avLst/>
            <a:gdLst>
              <a:gd name="T0" fmla="*/ 51 w 101"/>
              <a:gd name="T1" fmla="*/ 98 h 102"/>
              <a:gd name="T2" fmla="*/ 4 w 101"/>
              <a:gd name="T3" fmla="*/ 51 h 102"/>
              <a:gd name="T4" fmla="*/ 51 w 101"/>
              <a:gd name="T5" fmla="*/ 4 h 102"/>
              <a:gd name="T6" fmla="*/ 97 w 101"/>
              <a:gd name="T7" fmla="*/ 51 h 102"/>
              <a:gd name="T8" fmla="*/ 51 w 101"/>
              <a:gd name="T9" fmla="*/ 98 h 102"/>
              <a:gd name="T10" fmla="*/ 51 w 101"/>
              <a:gd name="T11" fmla="*/ 0 h 102"/>
              <a:gd name="T12" fmla="*/ 0 w 101"/>
              <a:gd name="T13" fmla="*/ 51 h 102"/>
              <a:gd name="T14" fmla="*/ 51 w 101"/>
              <a:gd name="T15" fmla="*/ 102 h 102"/>
              <a:gd name="T16" fmla="*/ 101 w 101"/>
              <a:gd name="T17" fmla="*/ 51 h 102"/>
              <a:gd name="T18" fmla="*/ 51 w 101"/>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2">
                <a:moveTo>
                  <a:pt x="51" y="98"/>
                </a:moveTo>
                <a:cubicBezTo>
                  <a:pt x="25" y="98"/>
                  <a:pt x="4" y="77"/>
                  <a:pt x="4" y="51"/>
                </a:cubicBezTo>
                <a:cubicBezTo>
                  <a:pt x="4" y="25"/>
                  <a:pt x="25" y="4"/>
                  <a:pt x="51" y="4"/>
                </a:cubicBezTo>
                <a:cubicBezTo>
                  <a:pt x="76" y="4"/>
                  <a:pt x="97" y="25"/>
                  <a:pt x="97" y="51"/>
                </a:cubicBezTo>
                <a:cubicBezTo>
                  <a:pt x="97" y="77"/>
                  <a:pt x="76" y="98"/>
                  <a:pt x="51" y="98"/>
                </a:cubicBezTo>
                <a:moveTo>
                  <a:pt x="51" y="0"/>
                </a:moveTo>
                <a:cubicBezTo>
                  <a:pt x="22" y="0"/>
                  <a:pt x="0" y="23"/>
                  <a:pt x="0" y="51"/>
                </a:cubicBezTo>
                <a:cubicBezTo>
                  <a:pt x="0" y="79"/>
                  <a:pt x="22" y="102"/>
                  <a:pt x="51" y="102"/>
                </a:cubicBezTo>
                <a:cubicBezTo>
                  <a:pt x="79" y="102"/>
                  <a:pt x="101" y="79"/>
                  <a:pt x="101" y="51"/>
                </a:cubicBezTo>
                <a:cubicBezTo>
                  <a:pt x="101" y="23"/>
                  <a:pt x="79" y="0"/>
                  <a:pt x="51"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MH_Other_4"/>
          <p:cNvSpPr>
            <a:spLocks noEditPoints="1"/>
          </p:cNvSpPr>
          <p:nvPr>
            <p:custDataLst>
              <p:tags r:id="rId5"/>
            </p:custDataLst>
          </p:nvPr>
        </p:nvSpPr>
        <p:spPr bwMode="auto">
          <a:xfrm>
            <a:off x="3097213" y="2386013"/>
            <a:ext cx="2949575" cy="2986087"/>
          </a:xfrm>
          <a:custGeom>
            <a:avLst/>
            <a:gdLst>
              <a:gd name="T0" fmla="*/ 43 w 85"/>
              <a:gd name="T1" fmla="*/ 82 h 86"/>
              <a:gd name="T2" fmla="*/ 4 w 85"/>
              <a:gd name="T3" fmla="*/ 43 h 86"/>
              <a:gd name="T4" fmla="*/ 43 w 85"/>
              <a:gd name="T5" fmla="*/ 4 h 86"/>
              <a:gd name="T6" fmla="*/ 81 w 85"/>
              <a:gd name="T7" fmla="*/ 43 h 86"/>
              <a:gd name="T8" fmla="*/ 43 w 85"/>
              <a:gd name="T9" fmla="*/ 82 h 86"/>
              <a:gd name="T10" fmla="*/ 43 w 85"/>
              <a:gd name="T11" fmla="*/ 0 h 86"/>
              <a:gd name="T12" fmla="*/ 0 w 85"/>
              <a:gd name="T13" fmla="*/ 43 h 86"/>
              <a:gd name="T14" fmla="*/ 43 w 85"/>
              <a:gd name="T15" fmla="*/ 86 h 86"/>
              <a:gd name="T16" fmla="*/ 85 w 85"/>
              <a:gd name="T17" fmla="*/ 43 h 86"/>
              <a:gd name="T18" fmla="*/ 43 w 85"/>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86">
                <a:moveTo>
                  <a:pt x="43" y="82"/>
                </a:moveTo>
                <a:cubicBezTo>
                  <a:pt x="21" y="82"/>
                  <a:pt x="4" y="65"/>
                  <a:pt x="4" y="43"/>
                </a:cubicBezTo>
                <a:cubicBezTo>
                  <a:pt x="4" y="22"/>
                  <a:pt x="21" y="4"/>
                  <a:pt x="43" y="4"/>
                </a:cubicBezTo>
                <a:cubicBezTo>
                  <a:pt x="64" y="4"/>
                  <a:pt x="81" y="22"/>
                  <a:pt x="81" y="43"/>
                </a:cubicBezTo>
                <a:cubicBezTo>
                  <a:pt x="81" y="65"/>
                  <a:pt x="64" y="82"/>
                  <a:pt x="43" y="82"/>
                </a:cubicBezTo>
                <a:moveTo>
                  <a:pt x="43" y="0"/>
                </a:moveTo>
                <a:cubicBezTo>
                  <a:pt x="19" y="0"/>
                  <a:pt x="0" y="19"/>
                  <a:pt x="0" y="43"/>
                </a:cubicBezTo>
                <a:cubicBezTo>
                  <a:pt x="0" y="67"/>
                  <a:pt x="19" y="86"/>
                  <a:pt x="43" y="86"/>
                </a:cubicBezTo>
                <a:cubicBezTo>
                  <a:pt x="66" y="86"/>
                  <a:pt x="85" y="67"/>
                  <a:pt x="85" y="43"/>
                </a:cubicBezTo>
                <a:cubicBezTo>
                  <a:pt x="85" y="19"/>
                  <a:pt x="66" y="0"/>
                  <a:pt x="43"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8" name="MH_Other_5"/>
          <p:cNvSpPr>
            <a:spLocks noEditPoints="1"/>
          </p:cNvSpPr>
          <p:nvPr>
            <p:custDataLst>
              <p:tags r:id="rId6"/>
            </p:custDataLst>
          </p:nvPr>
        </p:nvSpPr>
        <p:spPr bwMode="auto">
          <a:xfrm>
            <a:off x="3373438" y="2663825"/>
            <a:ext cx="2397125" cy="2430463"/>
          </a:xfrm>
          <a:custGeom>
            <a:avLst/>
            <a:gdLst>
              <a:gd name="T0" fmla="*/ 35 w 69"/>
              <a:gd name="T1" fmla="*/ 66 h 70"/>
              <a:gd name="T2" fmla="*/ 4 w 69"/>
              <a:gd name="T3" fmla="*/ 35 h 70"/>
              <a:gd name="T4" fmla="*/ 35 w 69"/>
              <a:gd name="T5" fmla="*/ 4 h 70"/>
              <a:gd name="T6" fmla="*/ 65 w 69"/>
              <a:gd name="T7" fmla="*/ 35 h 70"/>
              <a:gd name="T8" fmla="*/ 35 w 69"/>
              <a:gd name="T9" fmla="*/ 66 h 70"/>
              <a:gd name="T10" fmla="*/ 35 w 69"/>
              <a:gd name="T11" fmla="*/ 0 h 70"/>
              <a:gd name="T12" fmla="*/ 0 w 69"/>
              <a:gd name="T13" fmla="*/ 35 h 70"/>
              <a:gd name="T14" fmla="*/ 35 w 69"/>
              <a:gd name="T15" fmla="*/ 70 h 70"/>
              <a:gd name="T16" fmla="*/ 69 w 69"/>
              <a:gd name="T17" fmla="*/ 35 h 70"/>
              <a:gd name="T18" fmla="*/ 35 w 69"/>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5" y="66"/>
                </a:moveTo>
                <a:cubicBezTo>
                  <a:pt x="18" y="66"/>
                  <a:pt x="4" y="52"/>
                  <a:pt x="4" y="35"/>
                </a:cubicBezTo>
                <a:cubicBezTo>
                  <a:pt x="4" y="18"/>
                  <a:pt x="18" y="4"/>
                  <a:pt x="35" y="4"/>
                </a:cubicBezTo>
                <a:cubicBezTo>
                  <a:pt x="52" y="4"/>
                  <a:pt x="65" y="18"/>
                  <a:pt x="65" y="35"/>
                </a:cubicBezTo>
                <a:cubicBezTo>
                  <a:pt x="65" y="52"/>
                  <a:pt x="52" y="66"/>
                  <a:pt x="35" y="66"/>
                </a:cubicBezTo>
                <a:moveTo>
                  <a:pt x="35" y="0"/>
                </a:moveTo>
                <a:cubicBezTo>
                  <a:pt x="15" y="0"/>
                  <a:pt x="0" y="16"/>
                  <a:pt x="0" y="35"/>
                </a:cubicBezTo>
                <a:cubicBezTo>
                  <a:pt x="0" y="54"/>
                  <a:pt x="15" y="70"/>
                  <a:pt x="35" y="70"/>
                </a:cubicBezTo>
                <a:cubicBezTo>
                  <a:pt x="54" y="70"/>
                  <a:pt x="69" y="54"/>
                  <a:pt x="69" y="35"/>
                </a:cubicBezTo>
                <a:cubicBezTo>
                  <a:pt x="69" y="16"/>
                  <a:pt x="54" y="0"/>
                  <a:pt x="35"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9" name="MH_Other_6"/>
          <p:cNvSpPr>
            <a:spLocks noEditPoints="1"/>
          </p:cNvSpPr>
          <p:nvPr>
            <p:custDataLst>
              <p:tags r:id="rId7"/>
            </p:custDataLst>
          </p:nvPr>
        </p:nvSpPr>
        <p:spPr bwMode="auto">
          <a:xfrm>
            <a:off x="3652838" y="2941638"/>
            <a:ext cx="1838325" cy="1874837"/>
          </a:xfrm>
          <a:custGeom>
            <a:avLst/>
            <a:gdLst>
              <a:gd name="T0" fmla="*/ 27 w 53"/>
              <a:gd name="T1" fmla="*/ 50 h 54"/>
              <a:gd name="T2" fmla="*/ 4 w 53"/>
              <a:gd name="T3" fmla="*/ 27 h 54"/>
              <a:gd name="T4" fmla="*/ 27 w 53"/>
              <a:gd name="T5" fmla="*/ 4 h 54"/>
              <a:gd name="T6" fmla="*/ 50 w 53"/>
              <a:gd name="T7" fmla="*/ 27 h 54"/>
              <a:gd name="T8" fmla="*/ 27 w 53"/>
              <a:gd name="T9" fmla="*/ 50 h 54"/>
              <a:gd name="T10" fmla="*/ 27 w 53"/>
              <a:gd name="T11" fmla="*/ 0 h 54"/>
              <a:gd name="T12" fmla="*/ 0 w 53"/>
              <a:gd name="T13" fmla="*/ 27 h 54"/>
              <a:gd name="T14" fmla="*/ 27 w 53"/>
              <a:gd name="T15" fmla="*/ 54 h 54"/>
              <a:gd name="T16" fmla="*/ 53 w 53"/>
              <a:gd name="T17" fmla="*/ 27 h 54"/>
              <a:gd name="T18" fmla="*/ 27 w 53"/>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7" y="50"/>
                </a:moveTo>
                <a:cubicBezTo>
                  <a:pt x="14" y="50"/>
                  <a:pt x="4" y="40"/>
                  <a:pt x="4" y="27"/>
                </a:cubicBezTo>
                <a:cubicBezTo>
                  <a:pt x="4" y="14"/>
                  <a:pt x="14" y="4"/>
                  <a:pt x="27" y="4"/>
                </a:cubicBezTo>
                <a:cubicBezTo>
                  <a:pt x="39" y="4"/>
                  <a:pt x="50" y="14"/>
                  <a:pt x="50" y="27"/>
                </a:cubicBezTo>
                <a:cubicBezTo>
                  <a:pt x="50" y="40"/>
                  <a:pt x="39" y="50"/>
                  <a:pt x="27" y="50"/>
                </a:cubicBezTo>
                <a:moveTo>
                  <a:pt x="27" y="0"/>
                </a:moveTo>
                <a:cubicBezTo>
                  <a:pt x="12" y="0"/>
                  <a:pt x="0" y="12"/>
                  <a:pt x="0" y="27"/>
                </a:cubicBezTo>
                <a:cubicBezTo>
                  <a:pt x="0" y="42"/>
                  <a:pt x="12" y="54"/>
                  <a:pt x="27" y="54"/>
                </a:cubicBezTo>
                <a:cubicBezTo>
                  <a:pt x="41" y="54"/>
                  <a:pt x="53" y="42"/>
                  <a:pt x="53" y="27"/>
                </a:cubicBezTo>
                <a:cubicBezTo>
                  <a:pt x="53" y="12"/>
                  <a:pt x="41" y="0"/>
                  <a:pt x="27"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MH_Other_7"/>
          <p:cNvSpPr>
            <a:spLocks noEditPoints="1"/>
          </p:cNvSpPr>
          <p:nvPr>
            <p:custDataLst>
              <p:tags r:id="rId8"/>
            </p:custDataLst>
          </p:nvPr>
        </p:nvSpPr>
        <p:spPr bwMode="auto">
          <a:xfrm>
            <a:off x="3895725" y="3219450"/>
            <a:ext cx="1352550" cy="1319213"/>
          </a:xfrm>
          <a:custGeom>
            <a:avLst/>
            <a:gdLst>
              <a:gd name="T0" fmla="*/ 20 w 39"/>
              <a:gd name="T1" fmla="*/ 34 h 38"/>
              <a:gd name="T2" fmla="*/ 4 w 39"/>
              <a:gd name="T3" fmla="*/ 19 h 38"/>
              <a:gd name="T4" fmla="*/ 20 w 39"/>
              <a:gd name="T5" fmla="*/ 4 h 38"/>
              <a:gd name="T6" fmla="*/ 35 w 39"/>
              <a:gd name="T7" fmla="*/ 19 h 38"/>
              <a:gd name="T8" fmla="*/ 20 w 39"/>
              <a:gd name="T9" fmla="*/ 34 h 38"/>
              <a:gd name="T10" fmla="*/ 20 w 39"/>
              <a:gd name="T11" fmla="*/ 0 h 38"/>
              <a:gd name="T12" fmla="*/ 0 w 39"/>
              <a:gd name="T13" fmla="*/ 19 h 38"/>
              <a:gd name="T14" fmla="*/ 20 w 39"/>
              <a:gd name="T15" fmla="*/ 38 h 38"/>
              <a:gd name="T16" fmla="*/ 39 w 39"/>
              <a:gd name="T17" fmla="*/ 19 h 38"/>
              <a:gd name="T18" fmla="*/ 20 w 39"/>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0" y="34"/>
                </a:moveTo>
                <a:cubicBezTo>
                  <a:pt x="11" y="34"/>
                  <a:pt x="4" y="27"/>
                  <a:pt x="4" y="19"/>
                </a:cubicBezTo>
                <a:cubicBezTo>
                  <a:pt x="4" y="11"/>
                  <a:pt x="11" y="4"/>
                  <a:pt x="20" y="4"/>
                </a:cubicBezTo>
                <a:cubicBezTo>
                  <a:pt x="28" y="4"/>
                  <a:pt x="35" y="11"/>
                  <a:pt x="35" y="19"/>
                </a:cubicBezTo>
                <a:cubicBezTo>
                  <a:pt x="35" y="27"/>
                  <a:pt x="28" y="34"/>
                  <a:pt x="20" y="34"/>
                </a:cubicBezTo>
                <a:moveTo>
                  <a:pt x="20" y="0"/>
                </a:moveTo>
                <a:cubicBezTo>
                  <a:pt x="9" y="0"/>
                  <a:pt x="0" y="9"/>
                  <a:pt x="0" y="19"/>
                </a:cubicBezTo>
                <a:cubicBezTo>
                  <a:pt x="0" y="30"/>
                  <a:pt x="9" y="38"/>
                  <a:pt x="20" y="38"/>
                </a:cubicBezTo>
                <a:cubicBezTo>
                  <a:pt x="30" y="38"/>
                  <a:pt x="39" y="30"/>
                  <a:pt x="39" y="19"/>
                </a:cubicBezTo>
                <a:cubicBezTo>
                  <a:pt x="39" y="9"/>
                  <a:pt x="30" y="0"/>
                  <a:pt x="20" y="0"/>
                </a:cubicBezTo>
              </a:path>
            </a:pathLst>
          </a:cu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MH_Other_8"/>
          <p:cNvSpPr>
            <a:spLocks noChangeArrowheads="1"/>
          </p:cNvSpPr>
          <p:nvPr>
            <p:custDataLst>
              <p:tags r:id="rId9"/>
            </p:custDataLst>
          </p:nvPr>
        </p:nvSpPr>
        <p:spPr bwMode="auto">
          <a:xfrm>
            <a:off x="4171950" y="3497263"/>
            <a:ext cx="800100" cy="763587"/>
          </a:xfrm>
          <a:prstGeom prst="ellipse">
            <a:avLst/>
          </a:prstGeom>
          <a:solidFill>
            <a:srgbClr val="EEEEEE"/>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083" name="MH_Other_9"/>
          <p:cNvSpPr/>
          <p:nvPr>
            <p:custDataLst>
              <p:tags r:id="rId10"/>
            </p:custDataLst>
          </p:nvPr>
        </p:nvSpPr>
        <p:spPr bwMode="auto">
          <a:xfrm>
            <a:off x="4999038" y="2112963"/>
            <a:ext cx="1717675" cy="1706562"/>
          </a:xfrm>
          <a:custGeom>
            <a:avLst/>
            <a:gdLst>
              <a:gd name="T0" fmla="*/ 2147483646 w 129"/>
              <a:gd name="T1" fmla="*/ 2147483646 h 128"/>
              <a:gd name="T2" fmla="*/ 2147483646 w 129"/>
              <a:gd name="T3" fmla="*/ 2147483646 h 128"/>
              <a:gd name="T4" fmla="*/ 2147483646 w 129"/>
              <a:gd name="T5" fmla="*/ 2147483646 h 128"/>
              <a:gd name="T6" fmla="*/ 2147483646 w 129"/>
              <a:gd name="T7" fmla="*/ 2147483646 h 128"/>
              <a:gd name="T8" fmla="*/ 2147483646 w 129"/>
              <a:gd name="T9" fmla="*/ 2147483646 h 128"/>
              <a:gd name="T10" fmla="*/ 0 w 129"/>
              <a:gd name="T11" fmla="*/ 2147483646 h 128"/>
              <a:gd name="T12" fmla="*/ 2147483646 w 129"/>
              <a:gd name="T13" fmla="*/ 2147483646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21" y="128"/>
                </a:moveTo>
                <a:cubicBezTo>
                  <a:pt x="117" y="128"/>
                  <a:pt x="117" y="128"/>
                  <a:pt x="117" y="128"/>
                </a:cubicBezTo>
                <a:cubicBezTo>
                  <a:pt x="126" y="128"/>
                  <a:pt x="129" y="123"/>
                  <a:pt x="125" y="115"/>
                </a:cubicBezTo>
                <a:cubicBezTo>
                  <a:pt x="62" y="7"/>
                  <a:pt x="62" y="7"/>
                  <a:pt x="62" y="7"/>
                </a:cubicBezTo>
                <a:cubicBezTo>
                  <a:pt x="58" y="0"/>
                  <a:pt x="51" y="0"/>
                  <a:pt x="47" y="7"/>
                </a:cubicBezTo>
                <a:cubicBezTo>
                  <a:pt x="0" y="90"/>
                  <a:pt x="0" y="90"/>
                  <a:pt x="0" y="90"/>
                </a:cubicBezTo>
                <a:cubicBezTo>
                  <a:pt x="11" y="99"/>
                  <a:pt x="19" y="113"/>
                  <a:pt x="21" y="128"/>
                </a:cubicBezTo>
                <a:close/>
              </a:path>
            </a:pathLst>
          </a:custGeom>
          <a:solidFill>
            <a:srgbClr val="343434"/>
          </a:solidFill>
          <a:ln w="9525">
            <a:noFill/>
            <a:round/>
          </a:ln>
        </p:spPr>
        <p:txBody>
          <a:bodyPr/>
          <a:lstStyle/>
          <a:p>
            <a:endParaRPr lang="zh-CN" altLang="en-US"/>
          </a:p>
        </p:txBody>
      </p:sp>
      <p:sp>
        <p:nvSpPr>
          <p:cNvPr id="3084" name="MH_Other_10"/>
          <p:cNvSpPr/>
          <p:nvPr>
            <p:custDataLst>
              <p:tags r:id="rId11"/>
            </p:custDataLst>
          </p:nvPr>
        </p:nvSpPr>
        <p:spPr bwMode="auto">
          <a:xfrm>
            <a:off x="4999038" y="3938588"/>
            <a:ext cx="1717675" cy="1706562"/>
          </a:xfrm>
          <a:custGeom>
            <a:avLst/>
            <a:gdLst>
              <a:gd name="T0" fmla="*/ 2147483646 w 129"/>
              <a:gd name="T1" fmla="*/ 0 h 128"/>
              <a:gd name="T2" fmla="*/ 2147483646 w 129"/>
              <a:gd name="T3" fmla="*/ 0 h 128"/>
              <a:gd name="T4" fmla="*/ 0 w 129"/>
              <a:gd name="T5" fmla="*/ 2147483646 h 128"/>
              <a:gd name="T6" fmla="*/ 2147483646 w 129"/>
              <a:gd name="T7" fmla="*/ 2147483646 h 128"/>
              <a:gd name="T8" fmla="*/ 2147483646 w 129"/>
              <a:gd name="T9" fmla="*/ 2147483646 h 128"/>
              <a:gd name="T10" fmla="*/ 2147483646 w 129"/>
              <a:gd name="T11" fmla="*/ 2147483646 h 128"/>
              <a:gd name="T12" fmla="*/ 2147483646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117" y="0"/>
                </a:moveTo>
                <a:cubicBezTo>
                  <a:pt x="21" y="0"/>
                  <a:pt x="21" y="0"/>
                  <a:pt x="21" y="0"/>
                </a:cubicBezTo>
                <a:cubicBezTo>
                  <a:pt x="19" y="15"/>
                  <a:pt x="11" y="29"/>
                  <a:pt x="0" y="38"/>
                </a:cubicBezTo>
                <a:cubicBezTo>
                  <a:pt x="47" y="121"/>
                  <a:pt x="47" y="121"/>
                  <a:pt x="47" y="121"/>
                </a:cubicBezTo>
                <a:cubicBezTo>
                  <a:pt x="51" y="128"/>
                  <a:pt x="58" y="128"/>
                  <a:pt x="62" y="121"/>
                </a:cubicBezTo>
                <a:cubicBezTo>
                  <a:pt x="125" y="12"/>
                  <a:pt x="125" y="12"/>
                  <a:pt x="125" y="12"/>
                </a:cubicBezTo>
                <a:cubicBezTo>
                  <a:pt x="129" y="5"/>
                  <a:pt x="126" y="0"/>
                  <a:pt x="117" y="0"/>
                </a:cubicBezTo>
                <a:close/>
              </a:path>
            </a:pathLst>
          </a:custGeom>
          <a:solidFill>
            <a:srgbClr val="808080"/>
          </a:solidFill>
          <a:ln w="9525">
            <a:noFill/>
            <a:round/>
          </a:ln>
        </p:spPr>
        <p:txBody>
          <a:bodyPr/>
          <a:lstStyle/>
          <a:p>
            <a:endParaRPr lang="zh-CN" altLang="en-US"/>
          </a:p>
        </p:txBody>
      </p:sp>
      <p:sp>
        <p:nvSpPr>
          <p:cNvPr id="3085" name="MH_Other_11"/>
          <p:cNvSpPr/>
          <p:nvPr>
            <p:custDataLst>
              <p:tags r:id="rId12"/>
            </p:custDataLst>
          </p:nvPr>
        </p:nvSpPr>
        <p:spPr bwMode="auto">
          <a:xfrm>
            <a:off x="2401888" y="2112963"/>
            <a:ext cx="1731962" cy="1706562"/>
          </a:xfrm>
          <a:custGeom>
            <a:avLst/>
            <a:gdLst>
              <a:gd name="T0" fmla="*/ 2147483646 w 130"/>
              <a:gd name="T1" fmla="*/ 2147483646 h 128"/>
              <a:gd name="T2" fmla="*/ 2147483646 w 130"/>
              <a:gd name="T3" fmla="*/ 2147483646 h 128"/>
              <a:gd name="T4" fmla="*/ 2147483646 w 130"/>
              <a:gd name="T5" fmla="*/ 2147483646 h 128"/>
              <a:gd name="T6" fmla="*/ 2147483646 w 130"/>
              <a:gd name="T7" fmla="*/ 2147483646 h 128"/>
              <a:gd name="T8" fmla="*/ 2147483646 w 130"/>
              <a:gd name="T9" fmla="*/ 2147483646 h 128"/>
              <a:gd name="T10" fmla="*/ 2147483646 w 130"/>
              <a:gd name="T11" fmla="*/ 2147483646 h 128"/>
              <a:gd name="T12" fmla="*/ 2147483646 w 130"/>
              <a:gd name="T13" fmla="*/ 2147483646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128">
                <a:moveTo>
                  <a:pt x="130" y="90"/>
                </a:moveTo>
                <a:cubicBezTo>
                  <a:pt x="82" y="7"/>
                  <a:pt x="82" y="7"/>
                  <a:pt x="82" y="7"/>
                </a:cubicBezTo>
                <a:cubicBezTo>
                  <a:pt x="78" y="0"/>
                  <a:pt x="71" y="0"/>
                  <a:pt x="67" y="7"/>
                </a:cubicBezTo>
                <a:cubicBezTo>
                  <a:pt x="4" y="115"/>
                  <a:pt x="4" y="115"/>
                  <a:pt x="4" y="115"/>
                </a:cubicBezTo>
                <a:cubicBezTo>
                  <a:pt x="0" y="123"/>
                  <a:pt x="4" y="128"/>
                  <a:pt x="12" y="128"/>
                </a:cubicBezTo>
                <a:cubicBezTo>
                  <a:pt x="109" y="128"/>
                  <a:pt x="109" y="128"/>
                  <a:pt x="109" y="128"/>
                </a:cubicBezTo>
                <a:cubicBezTo>
                  <a:pt x="110" y="113"/>
                  <a:pt x="118" y="99"/>
                  <a:pt x="130" y="90"/>
                </a:cubicBezTo>
                <a:close/>
              </a:path>
            </a:pathLst>
          </a:custGeom>
          <a:solidFill>
            <a:srgbClr val="808080"/>
          </a:solidFill>
          <a:ln w="9525">
            <a:noFill/>
            <a:round/>
          </a:ln>
        </p:spPr>
        <p:txBody>
          <a:bodyPr/>
          <a:lstStyle/>
          <a:p>
            <a:endParaRPr lang="zh-CN" altLang="en-US"/>
          </a:p>
        </p:txBody>
      </p:sp>
      <p:sp>
        <p:nvSpPr>
          <p:cNvPr id="3086" name="MH_Other_12"/>
          <p:cNvSpPr/>
          <p:nvPr>
            <p:custDataLst>
              <p:tags r:id="rId13"/>
            </p:custDataLst>
          </p:nvPr>
        </p:nvSpPr>
        <p:spPr bwMode="auto">
          <a:xfrm>
            <a:off x="2401888" y="3938588"/>
            <a:ext cx="1731962" cy="1706562"/>
          </a:xfrm>
          <a:custGeom>
            <a:avLst/>
            <a:gdLst>
              <a:gd name="T0" fmla="*/ 2147483646 w 130"/>
              <a:gd name="T1" fmla="*/ 0 h 128"/>
              <a:gd name="T2" fmla="*/ 2147483646 w 130"/>
              <a:gd name="T3" fmla="*/ 0 h 128"/>
              <a:gd name="T4" fmla="*/ 2147483646 w 130"/>
              <a:gd name="T5" fmla="*/ 2147483646 h 128"/>
              <a:gd name="T6" fmla="*/ 2147483646 w 130"/>
              <a:gd name="T7" fmla="*/ 2147483646 h 128"/>
              <a:gd name="T8" fmla="*/ 2147483646 w 130"/>
              <a:gd name="T9" fmla="*/ 2147483646 h 128"/>
              <a:gd name="T10" fmla="*/ 2147483646 w 130"/>
              <a:gd name="T11" fmla="*/ 2147483646 h 128"/>
              <a:gd name="T12" fmla="*/ 2147483646 w 130"/>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128">
                <a:moveTo>
                  <a:pt x="109" y="0"/>
                </a:moveTo>
                <a:cubicBezTo>
                  <a:pt x="12" y="0"/>
                  <a:pt x="12" y="0"/>
                  <a:pt x="12" y="0"/>
                </a:cubicBezTo>
                <a:cubicBezTo>
                  <a:pt x="4" y="0"/>
                  <a:pt x="0" y="5"/>
                  <a:pt x="4" y="12"/>
                </a:cubicBezTo>
                <a:cubicBezTo>
                  <a:pt x="67" y="121"/>
                  <a:pt x="67" y="121"/>
                  <a:pt x="67" y="121"/>
                </a:cubicBezTo>
                <a:cubicBezTo>
                  <a:pt x="71" y="128"/>
                  <a:pt x="78" y="128"/>
                  <a:pt x="82" y="121"/>
                </a:cubicBezTo>
                <a:cubicBezTo>
                  <a:pt x="130" y="38"/>
                  <a:pt x="130" y="38"/>
                  <a:pt x="130" y="38"/>
                </a:cubicBezTo>
                <a:cubicBezTo>
                  <a:pt x="118" y="29"/>
                  <a:pt x="110" y="15"/>
                  <a:pt x="109" y="0"/>
                </a:cubicBezTo>
                <a:close/>
              </a:path>
            </a:pathLst>
          </a:custGeom>
          <a:solidFill>
            <a:srgbClr val="343434"/>
          </a:solidFill>
          <a:ln w="9525">
            <a:noFill/>
            <a:round/>
          </a:ln>
        </p:spPr>
        <p:txBody>
          <a:bodyPr/>
          <a:lstStyle/>
          <a:p>
            <a:endParaRPr lang="zh-CN" altLang="en-US"/>
          </a:p>
        </p:txBody>
      </p:sp>
      <p:sp>
        <p:nvSpPr>
          <p:cNvPr id="3087" name="MH_Other_13"/>
          <p:cNvSpPr/>
          <p:nvPr>
            <p:custDataLst>
              <p:tags r:id="rId14"/>
            </p:custDataLst>
          </p:nvPr>
        </p:nvSpPr>
        <p:spPr bwMode="auto">
          <a:xfrm>
            <a:off x="3560763" y="1992313"/>
            <a:ext cx="1970087" cy="1254125"/>
          </a:xfrm>
          <a:custGeom>
            <a:avLst/>
            <a:gdLst>
              <a:gd name="T0" fmla="*/ 2147483646 w 148"/>
              <a:gd name="T1" fmla="*/ 2147483646 h 94"/>
              <a:gd name="T2" fmla="*/ 2147483646 w 148"/>
              <a:gd name="T3" fmla="*/ 2147483646 h 94"/>
              <a:gd name="T4" fmla="*/ 2147483646 w 148"/>
              <a:gd name="T5" fmla="*/ 0 h 94"/>
              <a:gd name="T6" fmla="*/ 2147483646 w 148"/>
              <a:gd name="T7" fmla="*/ 0 h 94"/>
              <a:gd name="T8" fmla="*/ 2147483646 w 148"/>
              <a:gd name="T9" fmla="*/ 2147483646 h 94"/>
              <a:gd name="T10" fmla="*/ 2147483646 w 148"/>
              <a:gd name="T11" fmla="*/ 2147483646 h 94"/>
              <a:gd name="T12" fmla="*/ 2147483646 w 148"/>
              <a:gd name="T13" fmla="*/ 2147483646 h 94"/>
              <a:gd name="T14" fmla="*/ 2147483646 w 148"/>
              <a:gd name="T15" fmla="*/ 2147483646 h 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4">
                <a:moveTo>
                  <a:pt x="98" y="93"/>
                </a:moveTo>
                <a:cubicBezTo>
                  <a:pt x="144" y="13"/>
                  <a:pt x="144" y="13"/>
                  <a:pt x="144" y="13"/>
                </a:cubicBezTo>
                <a:cubicBezTo>
                  <a:pt x="148" y="6"/>
                  <a:pt x="145" y="0"/>
                  <a:pt x="136" y="0"/>
                </a:cubicBezTo>
                <a:cubicBezTo>
                  <a:pt x="11" y="0"/>
                  <a:pt x="11" y="0"/>
                  <a:pt x="11" y="0"/>
                </a:cubicBezTo>
                <a:cubicBezTo>
                  <a:pt x="3" y="0"/>
                  <a:pt x="0" y="6"/>
                  <a:pt x="4" y="13"/>
                </a:cubicBezTo>
                <a:cubicBezTo>
                  <a:pt x="50" y="94"/>
                  <a:pt x="50" y="94"/>
                  <a:pt x="50" y="94"/>
                </a:cubicBezTo>
                <a:cubicBezTo>
                  <a:pt x="58" y="90"/>
                  <a:pt x="66" y="88"/>
                  <a:pt x="75" y="88"/>
                </a:cubicBezTo>
                <a:cubicBezTo>
                  <a:pt x="83" y="88"/>
                  <a:pt x="91" y="90"/>
                  <a:pt x="98" y="93"/>
                </a:cubicBezTo>
                <a:close/>
              </a:path>
            </a:pathLst>
          </a:custGeom>
          <a:solidFill>
            <a:schemeClr val="tx1">
              <a:lumMod val="65000"/>
              <a:lumOff val="35000"/>
            </a:schemeClr>
          </a:solidFill>
          <a:ln w="9525">
            <a:noFill/>
            <a:round/>
          </a:ln>
        </p:spPr>
        <p:txBody>
          <a:bodyPr/>
          <a:lstStyle/>
          <a:p>
            <a:endParaRPr lang="zh-CN" altLang="en-US"/>
          </a:p>
        </p:txBody>
      </p:sp>
      <p:sp>
        <p:nvSpPr>
          <p:cNvPr id="3088" name="MH_Other_14"/>
          <p:cNvSpPr/>
          <p:nvPr>
            <p:custDataLst>
              <p:tags r:id="rId15"/>
            </p:custDataLst>
          </p:nvPr>
        </p:nvSpPr>
        <p:spPr bwMode="auto">
          <a:xfrm>
            <a:off x="3560763" y="4511675"/>
            <a:ext cx="1970087" cy="1254125"/>
          </a:xfrm>
          <a:custGeom>
            <a:avLst/>
            <a:gdLst>
              <a:gd name="T0" fmla="*/ 2147483646 w 148"/>
              <a:gd name="T1" fmla="*/ 0 h 94"/>
              <a:gd name="T2" fmla="*/ 2147483646 w 148"/>
              <a:gd name="T3" fmla="*/ 2147483646 h 94"/>
              <a:gd name="T4" fmla="*/ 2147483646 w 148"/>
              <a:gd name="T5" fmla="*/ 2147483646 h 94"/>
              <a:gd name="T6" fmla="*/ 2147483646 w 148"/>
              <a:gd name="T7" fmla="*/ 2147483646 h 94"/>
              <a:gd name="T8" fmla="*/ 2147483646 w 148"/>
              <a:gd name="T9" fmla="*/ 2147483646 h 94"/>
              <a:gd name="T10" fmla="*/ 2147483646 w 148"/>
              <a:gd name="T11" fmla="*/ 2147483646 h 94"/>
              <a:gd name="T12" fmla="*/ 2147483646 w 148"/>
              <a:gd name="T13" fmla="*/ 2147483646 h 94"/>
              <a:gd name="T14" fmla="*/ 2147483646 w 148"/>
              <a:gd name="T15" fmla="*/ 0 h 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4">
                <a:moveTo>
                  <a:pt x="50" y="0"/>
                </a:moveTo>
                <a:cubicBezTo>
                  <a:pt x="4" y="81"/>
                  <a:pt x="4" y="81"/>
                  <a:pt x="4" y="81"/>
                </a:cubicBezTo>
                <a:cubicBezTo>
                  <a:pt x="0" y="88"/>
                  <a:pt x="3" y="94"/>
                  <a:pt x="11" y="94"/>
                </a:cubicBezTo>
                <a:cubicBezTo>
                  <a:pt x="136" y="94"/>
                  <a:pt x="136" y="94"/>
                  <a:pt x="136" y="94"/>
                </a:cubicBezTo>
                <a:cubicBezTo>
                  <a:pt x="145" y="94"/>
                  <a:pt x="148" y="88"/>
                  <a:pt x="144" y="81"/>
                </a:cubicBezTo>
                <a:cubicBezTo>
                  <a:pt x="98" y="1"/>
                  <a:pt x="98" y="1"/>
                  <a:pt x="98" y="1"/>
                </a:cubicBezTo>
                <a:cubicBezTo>
                  <a:pt x="91" y="4"/>
                  <a:pt x="83" y="6"/>
                  <a:pt x="75" y="6"/>
                </a:cubicBezTo>
                <a:cubicBezTo>
                  <a:pt x="66" y="6"/>
                  <a:pt x="58" y="4"/>
                  <a:pt x="50" y="0"/>
                </a:cubicBezTo>
                <a:close/>
              </a:path>
            </a:pathLst>
          </a:custGeom>
          <a:solidFill>
            <a:schemeClr val="tx1">
              <a:lumMod val="65000"/>
              <a:lumOff val="35000"/>
            </a:schemeClr>
          </a:solidFill>
          <a:ln w="9525">
            <a:noFill/>
            <a:round/>
          </a:ln>
        </p:spPr>
        <p:txBody>
          <a:bodyPr/>
          <a:lstStyle/>
          <a:p>
            <a:endParaRPr lang="zh-CN" altLang="en-US"/>
          </a:p>
        </p:txBody>
      </p:sp>
      <p:pic>
        <p:nvPicPr>
          <p:cNvPr id="18" name="MH_Other_15"/>
          <p:cNvPicPr>
            <a:picLocks noChangeAspect="1"/>
          </p:cNvPicPr>
          <p:nvPr>
            <p:custDataLst>
              <p:tags r:id="rId16"/>
            </p:custDataLst>
          </p:nvPr>
        </p:nvPicPr>
        <p:blipFill>
          <a:blip r:embed="rId17" cstate="print"/>
          <a:stretch>
            <a:fillRect/>
          </a:stretch>
        </p:blipFill>
        <p:spPr>
          <a:xfrm>
            <a:off x="4013200" y="3348038"/>
            <a:ext cx="1103313" cy="1104900"/>
          </a:xfrm>
          <a:prstGeom prst="rect">
            <a:avLst/>
          </a:prstGeom>
          <a:effectLst>
            <a:outerShdw blurRad="254000" dir="2700000" sx="102000" sy="102000" algn="tl" rotWithShape="0">
              <a:prstClr val="black">
                <a:alpha val="28000"/>
              </a:prstClr>
            </a:outerShdw>
          </a:effectLst>
        </p:spPr>
      </p:pic>
      <p:sp>
        <p:nvSpPr>
          <p:cNvPr id="3090" name="MH_Other_16"/>
          <p:cNvSpPr txBox="1">
            <a:spLocks noChangeArrowheads="1"/>
          </p:cNvSpPr>
          <p:nvPr>
            <p:custDataLst>
              <p:tags r:id="rId18"/>
            </p:custDataLst>
          </p:nvPr>
        </p:nvSpPr>
        <p:spPr bwMode="auto">
          <a:xfrm>
            <a:off x="3103563" y="2778125"/>
            <a:ext cx="561975" cy="584200"/>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01</a:t>
            </a:r>
            <a:endParaRPr lang="zh-CN" altLang="en-US" sz="3200">
              <a:solidFill>
                <a:srgbClr val="FFFFFF"/>
              </a:solidFill>
              <a:latin typeface="Impact" panose="020B0806030902050204" pitchFamily="34" charset="0"/>
              <a:cs typeface="Aharoni" pitchFamily="2" charset="-79"/>
            </a:endParaRPr>
          </a:p>
        </p:txBody>
      </p:sp>
      <p:sp>
        <p:nvSpPr>
          <p:cNvPr id="3091" name="MH_Other_17"/>
          <p:cNvSpPr>
            <a:spLocks noChangeAspect="1" noEditPoints="1"/>
          </p:cNvSpPr>
          <p:nvPr>
            <p:custDataLst>
              <p:tags r:id="rId19"/>
            </p:custDataLst>
          </p:nvPr>
        </p:nvSpPr>
        <p:spPr bwMode="auto">
          <a:xfrm>
            <a:off x="4395788" y="3651250"/>
            <a:ext cx="341312" cy="498475"/>
          </a:xfrm>
          <a:custGeom>
            <a:avLst/>
            <a:gdLst>
              <a:gd name="T0" fmla="*/ 2147483646 w 243"/>
              <a:gd name="T1" fmla="*/ 2147483646 h 354"/>
              <a:gd name="T2" fmla="*/ 2147483646 w 243"/>
              <a:gd name="T3" fmla="*/ 2147483646 h 354"/>
              <a:gd name="T4" fmla="*/ 2147483646 w 243"/>
              <a:gd name="T5" fmla="*/ 2147483646 h 354"/>
              <a:gd name="T6" fmla="*/ 2147483646 w 243"/>
              <a:gd name="T7" fmla="*/ 2147483646 h 354"/>
              <a:gd name="T8" fmla="*/ 2147483646 w 243"/>
              <a:gd name="T9" fmla="*/ 2147483646 h 354"/>
              <a:gd name="T10" fmla="*/ 2147483646 w 243"/>
              <a:gd name="T11" fmla="*/ 2147483646 h 354"/>
              <a:gd name="T12" fmla="*/ 2147483646 w 243"/>
              <a:gd name="T13" fmla="*/ 2147483646 h 354"/>
              <a:gd name="T14" fmla="*/ 2147483646 w 243"/>
              <a:gd name="T15" fmla="*/ 2147483646 h 354"/>
              <a:gd name="T16" fmla="*/ 2147483646 w 243"/>
              <a:gd name="T17" fmla="*/ 2147483646 h 354"/>
              <a:gd name="T18" fmla="*/ 2147483646 w 243"/>
              <a:gd name="T19" fmla="*/ 2147483646 h 354"/>
              <a:gd name="T20" fmla="*/ 2147483646 w 243"/>
              <a:gd name="T21" fmla="*/ 2147483646 h 354"/>
              <a:gd name="T22" fmla="*/ 2147483646 w 243"/>
              <a:gd name="T23" fmla="*/ 2147483646 h 354"/>
              <a:gd name="T24" fmla="*/ 2147483646 w 243"/>
              <a:gd name="T25" fmla="*/ 2147483646 h 354"/>
              <a:gd name="T26" fmla="*/ 2147483646 w 243"/>
              <a:gd name="T27" fmla="*/ 0 h 354"/>
              <a:gd name="T28" fmla="*/ 2147483646 w 243"/>
              <a:gd name="T29" fmla="*/ 2147483646 h 354"/>
              <a:gd name="T30" fmla="*/ 2147483646 w 243"/>
              <a:gd name="T31" fmla="*/ 2147483646 h 354"/>
              <a:gd name="T32" fmla="*/ 2147483646 w 243"/>
              <a:gd name="T33" fmla="*/ 2147483646 h 354"/>
              <a:gd name="T34" fmla="*/ 2147483646 w 243"/>
              <a:gd name="T35" fmla="*/ 2147483646 h 354"/>
              <a:gd name="T36" fmla="*/ 2147483646 w 243"/>
              <a:gd name="T37" fmla="*/ 2147483646 h 354"/>
              <a:gd name="T38" fmla="*/ 2147483646 w 243"/>
              <a:gd name="T39" fmla="*/ 2147483646 h 354"/>
              <a:gd name="T40" fmla="*/ 2147483646 w 243"/>
              <a:gd name="T41" fmla="*/ 2147483646 h 354"/>
              <a:gd name="T42" fmla="*/ 2147483646 w 243"/>
              <a:gd name="T43" fmla="*/ 2147483646 h 354"/>
              <a:gd name="T44" fmla="*/ 2147483646 w 243"/>
              <a:gd name="T45" fmla="*/ 2147483646 h 354"/>
              <a:gd name="T46" fmla="*/ 2147483646 w 243"/>
              <a:gd name="T47" fmla="*/ 2147483646 h 354"/>
              <a:gd name="T48" fmla="*/ 2147483646 w 243"/>
              <a:gd name="T49" fmla="*/ 2147483646 h 354"/>
              <a:gd name="T50" fmla="*/ 2147483646 w 243"/>
              <a:gd name="T51" fmla="*/ 2147483646 h 354"/>
              <a:gd name="T52" fmla="*/ 2147483646 w 243"/>
              <a:gd name="T53" fmla="*/ 2147483646 h 354"/>
              <a:gd name="T54" fmla="*/ 2147483646 w 243"/>
              <a:gd name="T55" fmla="*/ 2147483646 h 354"/>
              <a:gd name="T56" fmla="*/ 2147483646 w 243"/>
              <a:gd name="T57" fmla="*/ 2147483646 h 354"/>
              <a:gd name="T58" fmla="*/ 2147483646 w 243"/>
              <a:gd name="T59" fmla="*/ 2147483646 h 354"/>
              <a:gd name="T60" fmla="*/ 2147483646 w 243"/>
              <a:gd name="T61" fmla="*/ 2147483646 h 354"/>
              <a:gd name="T62" fmla="*/ 2147483646 w 243"/>
              <a:gd name="T63" fmla="*/ 2147483646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rgbClr val="A9A9A9"/>
          </a:solidFill>
          <a:ln w="9525">
            <a:noFill/>
            <a:round/>
          </a:ln>
        </p:spPr>
        <p:txBody>
          <a:bodyPr/>
          <a:lstStyle/>
          <a:p>
            <a:endParaRPr lang="zh-CN" altLang="en-US"/>
          </a:p>
        </p:txBody>
      </p:sp>
      <p:sp>
        <p:nvSpPr>
          <p:cNvPr id="3092" name="MH_Other_18"/>
          <p:cNvSpPr txBox="1">
            <a:spLocks noChangeArrowheads="1"/>
          </p:cNvSpPr>
          <p:nvPr>
            <p:custDataLst>
              <p:tags r:id="rId20"/>
            </p:custDataLst>
          </p:nvPr>
        </p:nvSpPr>
        <p:spPr bwMode="auto">
          <a:xfrm>
            <a:off x="3086100" y="4500563"/>
            <a:ext cx="609600" cy="584200"/>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04</a:t>
            </a:r>
            <a:endParaRPr lang="zh-CN" altLang="en-US" sz="3200">
              <a:solidFill>
                <a:srgbClr val="FFFFFF"/>
              </a:solidFill>
              <a:latin typeface="Impact" panose="020B0806030902050204" pitchFamily="34" charset="0"/>
              <a:cs typeface="Aharoni" pitchFamily="2" charset="-79"/>
            </a:endParaRPr>
          </a:p>
        </p:txBody>
      </p:sp>
      <p:sp>
        <p:nvSpPr>
          <p:cNvPr id="3093" name="MH_Other_19"/>
          <p:cNvSpPr txBox="1">
            <a:spLocks noChangeArrowheads="1"/>
          </p:cNvSpPr>
          <p:nvPr>
            <p:custDataLst>
              <p:tags r:id="rId21"/>
            </p:custDataLst>
          </p:nvPr>
        </p:nvSpPr>
        <p:spPr bwMode="auto">
          <a:xfrm>
            <a:off x="4232275" y="2495550"/>
            <a:ext cx="627063" cy="584200"/>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06</a:t>
            </a:r>
            <a:endParaRPr lang="zh-CN" altLang="en-US" sz="3200">
              <a:solidFill>
                <a:srgbClr val="FFFFFF"/>
              </a:solidFill>
              <a:latin typeface="Impact" panose="020B0806030902050204" pitchFamily="34" charset="0"/>
              <a:cs typeface="Aharoni" pitchFamily="2" charset="-79"/>
            </a:endParaRPr>
          </a:p>
        </p:txBody>
      </p:sp>
      <p:sp>
        <p:nvSpPr>
          <p:cNvPr id="3094" name="MH_Other_20"/>
          <p:cNvSpPr txBox="1">
            <a:spLocks noChangeArrowheads="1"/>
          </p:cNvSpPr>
          <p:nvPr>
            <p:custDataLst>
              <p:tags r:id="rId22"/>
            </p:custDataLst>
          </p:nvPr>
        </p:nvSpPr>
        <p:spPr bwMode="auto">
          <a:xfrm>
            <a:off x="5421313" y="2830513"/>
            <a:ext cx="611187" cy="585787"/>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02</a:t>
            </a:r>
            <a:endParaRPr lang="zh-CN" altLang="en-US" sz="3200">
              <a:solidFill>
                <a:srgbClr val="FFFFFF"/>
              </a:solidFill>
              <a:latin typeface="Impact" panose="020B0806030902050204" pitchFamily="34" charset="0"/>
              <a:cs typeface="Aharoni" pitchFamily="2" charset="-79"/>
            </a:endParaRPr>
          </a:p>
        </p:txBody>
      </p:sp>
      <p:sp>
        <p:nvSpPr>
          <p:cNvPr id="3095" name="MH_Other_21"/>
          <p:cNvSpPr txBox="1">
            <a:spLocks noChangeArrowheads="1"/>
          </p:cNvSpPr>
          <p:nvPr>
            <p:custDataLst>
              <p:tags r:id="rId23"/>
            </p:custDataLst>
          </p:nvPr>
        </p:nvSpPr>
        <p:spPr bwMode="auto">
          <a:xfrm>
            <a:off x="5413375" y="4302125"/>
            <a:ext cx="623888" cy="585788"/>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05</a:t>
            </a:r>
            <a:endParaRPr lang="zh-CN" altLang="en-US" sz="3200">
              <a:solidFill>
                <a:srgbClr val="FFFFFF"/>
              </a:solidFill>
              <a:latin typeface="Impact" panose="020B0806030902050204" pitchFamily="34" charset="0"/>
              <a:cs typeface="Aharoni" pitchFamily="2" charset="-79"/>
            </a:endParaRPr>
          </a:p>
        </p:txBody>
      </p:sp>
      <p:sp>
        <p:nvSpPr>
          <p:cNvPr id="3096" name="MH_Other_22"/>
          <p:cNvSpPr txBox="1">
            <a:spLocks noChangeArrowheads="1"/>
          </p:cNvSpPr>
          <p:nvPr>
            <p:custDataLst>
              <p:tags r:id="rId24"/>
            </p:custDataLst>
          </p:nvPr>
        </p:nvSpPr>
        <p:spPr bwMode="auto">
          <a:xfrm>
            <a:off x="4271963" y="4827588"/>
            <a:ext cx="622300" cy="584200"/>
          </a:xfrm>
          <a:prstGeom prst="rect">
            <a:avLst/>
          </a:prstGeom>
          <a:noFill/>
          <a:ln w="9525">
            <a:noFill/>
            <a:miter lim="800000"/>
          </a:ln>
        </p:spPr>
        <p:txBody>
          <a:bodyPr wrap="none">
            <a:spAutoFit/>
          </a:bodyPr>
          <a:lstStyle/>
          <a:p>
            <a:pPr algn="ctr" eaLnBrk="1" hangingPunct="1"/>
            <a:r>
              <a:rPr lang="en-US" altLang="zh-CN" sz="3200">
                <a:solidFill>
                  <a:srgbClr val="FFFFFF"/>
                </a:solidFill>
                <a:latin typeface="Impact" panose="020B0806030902050204" pitchFamily="34" charset="0"/>
                <a:cs typeface="Aharoni" pitchFamily="2" charset="-79"/>
              </a:rPr>
              <a:t>03</a:t>
            </a:r>
            <a:endParaRPr lang="zh-CN" altLang="en-US" sz="3200">
              <a:solidFill>
                <a:srgbClr val="FFFFFF"/>
              </a:solidFill>
              <a:latin typeface="Impact" panose="020B0806030902050204" pitchFamily="34" charset="0"/>
              <a:cs typeface="Aharoni" pitchFamily="2" charset="-79"/>
            </a:endParaRPr>
          </a:p>
        </p:txBody>
      </p:sp>
      <p:sp>
        <p:nvSpPr>
          <p:cNvPr id="3097" name="MH_SubTitle_1"/>
          <p:cNvSpPr txBox="1">
            <a:spLocks noChangeArrowheads="1"/>
          </p:cNvSpPr>
          <p:nvPr>
            <p:custDataLst>
              <p:tags r:id="rId25"/>
            </p:custDataLst>
          </p:nvPr>
        </p:nvSpPr>
        <p:spPr bwMode="auto">
          <a:xfrm>
            <a:off x="2760663" y="3357563"/>
            <a:ext cx="938212" cy="369887"/>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
        <p:nvSpPr>
          <p:cNvPr id="3098" name="MH_SubTitle_6"/>
          <p:cNvSpPr txBox="1">
            <a:spLocks noChangeArrowheads="1"/>
          </p:cNvSpPr>
          <p:nvPr>
            <p:custDataLst>
              <p:tags r:id="rId26"/>
            </p:custDataLst>
          </p:nvPr>
        </p:nvSpPr>
        <p:spPr bwMode="auto">
          <a:xfrm>
            <a:off x="4092575" y="2111375"/>
            <a:ext cx="969963" cy="369888"/>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
        <p:nvSpPr>
          <p:cNvPr id="3099" name="MH_SubTitle_2"/>
          <p:cNvSpPr txBox="1">
            <a:spLocks noChangeArrowheads="1"/>
          </p:cNvSpPr>
          <p:nvPr>
            <p:custDataLst>
              <p:tags r:id="rId27"/>
            </p:custDataLst>
          </p:nvPr>
        </p:nvSpPr>
        <p:spPr bwMode="auto">
          <a:xfrm>
            <a:off x="5267325" y="3357563"/>
            <a:ext cx="1085850" cy="369887"/>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
        <p:nvSpPr>
          <p:cNvPr id="3100" name="MH_SubTitle_5"/>
          <p:cNvSpPr txBox="1">
            <a:spLocks noChangeArrowheads="1"/>
          </p:cNvSpPr>
          <p:nvPr>
            <p:custDataLst>
              <p:tags r:id="rId28"/>
            </p:custDataLst>
          </p:nvPr>
        </p:nvSpPr>
        <p:spPr bwMode="auto">
          <a:xfrm>
            <a:off x="5275263" y="4017963"/>
            <a:ext cx="1085850" cy="369887"/>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
        <p:nvSpPr>
          <p:cNvPr id="3101" name="MH_SubTitle_4"/>
          <p:cNvSpPr txBox="1">
            <a:spLocks noChangeArrowheads="1"/>
          </p:cNvSpPr>
          <p:nvPr>
            <p:custDataLst>
              <p:tags r:id="rId29"/>
            </p:custDataLst>
          </p:nvPr>
        </p:nvSpPr>
        <p:spPr bwMode="auto">
          <a:xfrm>
            <a:off x="2757488" y="4017963"/>
            <a:ext cx="938212" cy="369887"/>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
        <p:nvSpPr>
          <p:cNvPr id="3102" name="MH_SubTitle_3"/>
          <p:cNvSpPr txBox="1">
            <a:spLocks noChangeArrowheads="1"/>
          </p:cNvSpPr>
          <p:nvPr>
            <p:custDataLst>
              <p:tags r:id="rId30"/>
            </p:custDataLst>
          </p:nvPr>
        </p:nvSpPr>
        <p:spPr bwMode="auto">
          <a:xfrm>
            <a:off x="4105275" y="5330825"/>
            <a:ext cx="957263" cy="369888"/>
          </a:xfrm>
          <a:prstGeom prst="rect">
            <a:avLst/>
          </a:prstGeom>
          <a:noFill/>
          <a:ln w="9525">
            <a:noFill/>
            <a:miter lim="800000"/>
          </a:ln>
        </p:spPr>
        <p:txBody>
          <a:bodyPr lIns="0" tIns="0" rIns="0" bIns="0" anchor="ctr"/>
          <a:lstStyle/>
          <a:p>
            <a:pPr algn="ctr" eaLnBrk="1" hangingPunct="1"/>
            <a:r>
              <a:rPr lang="en-US" altLang="zh-CN">
                <a:solidFill>
                  <a:srgbClr val="FFFFFF"/>
                </a:solidFill>
                <a:ea typeface="微软雅黑" panose="020B0503020204020204" pitchFamily="34" charset="-122"/>
                <a:cs typeface="Tahoma" panose="020B0604030504040204" pitchFamily="34" charset="0"/>
              </a:rPr>
              <a:t>LOREM</a:t>
            </a:r>
            <a:endParaRPr lang="zh-CN" altLang="en-US">
              <a:solidFill>
                <a:srgbClr val="FFFFFF"/>
              </a:solidFill>
              <a:ea typeface="微软雅黑" panose="020B0503020204020204" pitchFamily="34" charset="-122"/>
              <a:cs typeface="Tahoma" panose="020B0604030504040204" pitchFamily="34" charset="0"/>
            </a:endParaRPr>
          </a:p>
        </p:txBody>
      </p:sp>
    </p:spTree>
    <p:custDataLst>
      <p:tags r:id="rId3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图片 6" descr="f322f72aeb4780fb70e55c64852b7515.jpg"/>
          <p:cNvPicPr>
            <a:picLocks noChangeAspect="1"/>
          </p:cNvPicPr>
          <p:nvPr/>
        </p:nvPicPr>
        <p:blipFill>
          <a:blip r:embed="rId1" cstate="print">
            <a:grayscl/>
          </a:blip>
          <a:stretch>
            <a:fillRect/>
          </a:stretch>
        </p:blipFill>
        <p:spPr>
          <a:xfrm>
            <a:off x="4571570" y="0"/>
            <a:ext cx="4572430" cy="6858000"/>
          </a:xfrm>
          <a:prstGeom prst="rect">
            <a:avLst/>
          </a:prstGeom>
        </p:spPr>
      </p:pic>
      <p:sp>
        <p:nvSpPr>
          <p:cNvPr id="3074" name="MH_PageTitle"/>
          <p:cNvSpPr>
            <a:spLocks noGrp="1"/>
          </p:cNvSpPr>
          <p:nvPr>
            <p:ph type="title"/>
            <p:custDataLst>
              <p:tags r:id="rId2"/>
            </p:custDataLst>
          </p:nvPr>
        </p:nvSpPr>
        <p:spPr>
          <a:xfrm>
            <a:off x="0" y="1052736"/>
            <a:ext cx="6131024" cy="1143000"/>
          </a:xfrm>
        </p:spPr>
        <p:txBody>
          <a:bodyPr/>
          <a:lstStyle/>
          <a:p>
            <a:pPr eaLnBrk="1" hangingPunct="1"/>
            <a:r>
              <a:rPr lang="en-US" altLang="zh-CN" dirty="0" smtClean="0"/>
              <a:t>LOREM IPSUM DOLOR</a:t>
            </a:r>
            <a:endParaRPr lang="zh-CN" altLang="en-US" dirty="0" smtClean="0"/>
          </a:p>
        </p:txBody>
      </p:sp>
      <p:sp>
        <p:nvSpPr>
          <p:cNvPr id="3" name="MH_Other_1"/>
          <p:cNvSpPr/>
          <p:nvPr>
            <p:custDataLst>
              <p:tags r:id="rId3"/>
            </p:custDataLst>
          </p:nvPr>
        </p:nvSpPr>
        <p:spPr bwMode="auto">
          <a:xfrm>
            <a:off x="617482" y="3356992"/>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0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7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1 h 1335540"/>
              <a:gd name="connsiteX107" fmla="*/ 353810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0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0 w 1036210"/>
              <a:gd name="connsiteY173" fmla="*/ 1152371 h 1335540"/>
              <a:gd name="connsiteX174" fmla="*/ 351781 w 1036210"/>
              <a:gd name="connsiteY174" fmla="*/ 1150221 h 1335540"/>
              <a:gd name="connsiteX175" fmla="*/ 349921 w 1036210"/>
              <a:gd name="connsiteY175" fmla="*/ 1147575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0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4884 w 1036210"/>
              <a:gd name="connsiteY197" fmla="*/ 755120 h 1335540"/>
              <a:gd name="connsiteX198" fmla="*/ 794884 w 1036210"/>
              <a:gd name="connsiteY198" fmla="*/ 755447 h 1335540"/>
              <a:gd name="connsiteX199" fmla="*/ 794545 w 1036210"/>
              <a:gd name="connsiteY199" fmla="*/ 755774 h 1335540"/>
              <a:gd name="connsiteX200" fmla="*/ 796620 w 1036210"/>
              <a:gd name="connsiteY200" fmla="*/ 749272 h 1335540"/>
              <a:gd name="connsiteX201" fmla="*/ 796577 w 1036210"/>
              <a:gd name="connsiteY201" fmla="*/ 749886 h 1335540"/>
              <a:gd name="connsiteX202" fmla="*/ 796239 w 1036210"/>
              <a:gd name="connsiteY202" fmla="*/ 752176 h 1335540"/>
              <a:gd name="connsiteX203" fmla="*/ 795730 w 1036210"/>
              <a:gd name="connsiteY203" fmla="*/ 753811 h 1335540"/>
              <a:gd name="connsiteX204" fmla="*/ 795392 w 1036210"/>
              <a:gd name="connsiteY204" fmla="*/ 754466 h 1335540"/>
              <a:gd name="connsiteX205" fmla="*/ 795053 w 1036210"/>
              <a:gd name="connsiteY205" fmla="*/ 754956 h 1335540"/>
              <a:gd name="connsiteX206" fmla="*/ 794884 w 1036210"/>
              <a:gd name="connsiteY206" fmla="*/ 755120 h 1335540"/>
              <a:gd name="connsiteX207" fmla="*/ 794037 w 1036210"/>
              <a:gd name="connsiteY207" fmla="*/ 756592 h 1335540"/>
              <a:gd name="connsiteX208" fmla="*/ 793190 w 1036210"/>
              <a:gd name="connsiteY208" fmla="*/ 757573 h 1335540"/>
              <a:gd name="connsiteX209" fmla="*/ 794545 w 1036210"/>
              <a:gd name="connsiteY209" fmla="*/ 755283 h 1335540"/>
              <a:gd name="connsiteX210" fmla="*/ 795561 w 1036210"/>
              <a:gd name="connsiteY210" fmla="*/ 753157 h 1335540"/>
              <a:gd name="connsiteX211" fmla="*/ 796239 w 1036210"/>
              <a:gd name="connsiteY211" fmla="*/ 751358 h 1335540"/>
              <a:gd name="connsiteX212" fmla="*/ 796577 w 1036210"/>
              <a:gd name="connsiteY212" fmla="*/ 749559 h 1335540"/>
              <a:gd name="connsiteX213" fmla="*/ 796747 w 1036210"/>
              <a:gd name="connsiteY213" fmla="*/ 747269 h 1335540"/>
              <a:gd name="connsiteX214" fmla="*/ 796916 w 1036210"/>
              <a:gd name="connsiteY214" fmla="*/ 747596 h 1335540"/>
              <a:gd name="connsiteX215" fmla="*/ 796747 w 1036210"/>
              <a:gd name="connsiteY215" fmla="*/ 748414 h 1335540"/>
              <a:gd name="connsiteX216" fmla="*/ 796620 w 1036210"/>
              <a:gd name="connsiteY216" fmla="*/ 749272 h 1335540"/>
              <a:gd name="connsiteX217" fmla="*/ 796747 w 1036210"/>
              <a:gd name="connsiteY217" fmla="*/ 747432 h 1335540"/>
              <a:gd name="connsiteX218" fmla="*/ 767594 w 1036210"/>
              <a:gd name="connsiteY218" fmla="*/ 747128 h 1335540"/>
              <a:gd name="connsiteX219" fmla="*/ 767449 w 1036210"/>
              <a:gd name="connsiteY219" fmla="*/ 749231 h 1335540"/>
              <a:gd name="connsiteX220" fmla="*/ 767449 w 1036210"/>
              <a:gd name="connsiteY220" fmla="*/ 749068 h 1335540"/>
              <a:gd name="connsiteX221" fmla="*/ 767449 w 1036210"/>
              <a:gd name="connsiteY221" fmla="*/ 748250 h 1335540"/>
              <a:gd name="connsiteX222" fmla="*/ 769956 w 1036210"/>
              <a:gd name="connsiteY222" fmla="*/ 740595 h 1335540"/>
              <a:gd name="connsiteX223" fmla="*/ 769650 w 1036210"/>
              <a:gd name="connsiteY223" fmla="*/ 741053 h 1335540"/>
              <a:gd name="connsiteX224" fmla="*/ 768634 w 1036210"/>
              <a:gd name="connsiteY224" fmla="*/ 743179 h 1335540"/>
              <a:gd name="connsiteX225" fmla="*/ 767957 w 1036210"/>
              <a:gd name="connsiteY225" fmla="*/ 745306 h 1335540"/>
              <a:gd name="connsiteX226" fmla="*/ 767618 w 1036210"/>
              <a:gd name="connsiteY226" fmla="*/ 746941 h 1335540"/>
              <a:gd name="connsiteX227" fmla="*/ 767594 w 1036210"/>
              <a:gd name="connsiteY227" fmla="*/ 747128 h 1335540"/>
              <a:gd name="connsiteX228" fmla="*/ 767618 w 1036210"/>
              <a:gd name="connsiteY228" fmla="*/ 746778 h 1335540"/>
              <a:gd name="connsiteX229" fmla="*/ 767957 w 1036210"/>
              <a:gd name="connsiteY229" fmla="*/ 744815 h 1335540"/>
              <a:gd name="connsiteX230" fmla="*/ 768465 w 1036210"/>
              <a:gd name="connsiteY230" fmla="*/ 743016 h 1335540"/>
              <a:gd name="connsiteX231" fmla="*/ 768691 w 1036210"/>
              <a:gd name="connsiteY231" fmla="*/ 742634 h 1335540"/>
              <a:gd name="connsiteX232" fmla="*/ 768804 w 1036210"/>
              <a:gd name="connsiteY232" fmla="*/ 742525 h 1335540"/>
              <a:gd name="connsiteX233" fmla="*/ 768804 w 1036210"/>
              <a:gd name="connsiteY233" fmla="*/ 742443 h 1335540"/>
              <a:gd name="connsiteX234" fmla="*/ 769142 w 1036210"/>
              <a:gd name="connsiteY234" fmla="*/ 741871 h 1335540"/>
              <a:gd name="connsiteX235" fmla="*/ 769396 w 1036210"/>
              <a:gd name="connsiteY235" fmla="*/ 741380 h 1335540"/>
              <a:gd name="connsiteX236" fmla="*/ 769752 w 1036210"/>
              <a:gd name="connsiteY236" fmla="*/ 740791 h 1335540"/>
              <a:gd name="connsiteX237" fmla="*/ 770158 w 1036210"/>
              <a:gd name="connsiteY237" fmla="*/ 740290 h 1335540"/>
              <a:gd name="connsiteX238" fmla="*/ 770158 w 1036210"/>
              <a:gd name="connsiteY238" fmla="*/ 740399 h 1335540"/>
              <a:gd name="connsiteX239" fmla="*/ 769956 w 1036210"/>
              <a:gd name="connsiteY239" fmla="*/ 740595 h 1335540"/>
              <a:gd name="connsiteX240" fmla="*/ 1007792 w 1036210"/>
              <a:gd name="connsiteY240" fmla="*/ 303707 h 1335540"/>
              <a:gd name="connsiteX241" fmla="*/ 1036210 w 1036210"/>
              <a:gd name="connsiteY241" fmla="*/ 338777 h 1335540"/>
              <a:gd name="connsiteX242" fmla="*/ 941983 w 1036210"/>
              <a:gd name="connsiteY242" fmla="*/ 415129 h 1335540"/>
              <a:gd name="connsiteX243" fmla="*/ 913566 w 1036210"/>
              <a:gd name="connsiteY243" fmla="*/ 380058 h 1335540"/>
              <a:gd name="connsiteX244" fmla="*/ 28418 w 1036210"/>
              <a:gd name="connsiteY244" fmla="*/ 284751 h 1335540"/>
              <a:gd name="connsiteX245" fmla="*/ 122644 w 1036210"/>
              <a:gd name="connsiteY245" fmla="*/ 361103 h 1335540"/>
              <a:gd name="connsiteX246" fmla="*/ 94227 w 1036210"/>
              <a:gd name="connsiteY246" fmla="*/ 396174 h 1335540"/>
              <a:gd name="connsiteX247" fmla="*/ 0 w 1036210"/>
              <a:gd name="connsiteY247" fmla="*/ 319822 h 1335540"/>
              <a:gd name="connsiteX248" fmla="*/ 521216 w 1036210"/>
              <a:gd name="connsiteY248" fmla="*/ 260648 h 1335540"/>
              <a:gd name="connsiteX249" fmla="*/ 513426 w 1036210"/>
              <a:gd name="connsiteY249" fmla="*/ 260811 h 1335540"/>
              <a:gd name="connsiteX250" fmla="*/ 505636 w 1036210"/>
              <a:gd name="connsiteY250" fmla="*/ 261302 h 1335540"/>
              <a:gd name="connsiteX251" fmla="*/ 497846 w 1036210"/>
              <a:gd name="connsiteY251" fmla="*/ 261793 h 1335540"/>
              <a:gd name="connsiteX252" fmla="*/ 505636 w 1036210"/>
              <a:gd name="connsiteY252" fmla="*/ 262610 h 1335540"/>
              <a:gd name="connsiteX253" fmla="*/ 513257 w 1036210"/>
              <a:gd name="connsiteY253" fmla="*/ 263428 h 1335540"/>
              <a:gd name="connsiteX254" fmla="*/ 520877 w 1036210"/>
              <a:gd name="connsiteY254" fmla="*/ 264410 h 1335540"/>
              <a:gd name="connsiteX255" fmla="*/ 528667 w 1036210"/>
              <a:gd name="connsiteY255" fmla="*/ 265555 h 1335540"/>
              <a:gd name="connsiteX256" fmla="*/ 536288 w 1036210"/>
              <a:gd name="connsiteY256" fmla="*/ 267027 h 1335540"/>
              <a:gd name="connsiteX257" fmla="*/ 543740 w 1036210"/>
              <a:gd name="connsiteY257" fmla="*/ 268499 h 1335540"/>
              <a:gd name="connsiteX258" fmla="*/ 551191 w 1036210"/>
              <a:gd name="connsiteY258" fmla="*/ 270135 h 1335540"/>
              <a:gd name="connsiteX259" fmla="*/ 558642 w 1036210"/>
              <a:gd name="connsiteY259" fmla="*/ 271770 h 1335540"/>
              <a:gd name="connsiteX260" fmla="*/ 566263 w 1036210"/>
              <a:gd name="connsiteY260" fmla="*/ 273897 h 1335540"/>
              <a:gd name="connsiteX261" fmla="*/ 573545 w 1036210"/>
              <a:gd name="connsiteY261" fmla="*/ 275860 h 1335540"/>
              <a:gd name="connsiteX262" fmla="*/ 580827 w 1036210"/>
              <a:gd name="connsiteY262" fmla="*/ 277986 h 1335540"/>
              <a:gd name="connsiteX263" fmla="*/ 587939 w 1036210"/>
              <a:gd name="connsiteY263" fmla="*/ 280440 h 1335540"/>
              <a:gd name="connsiteX264" fmla="*/ 595052 w 1036210"/>
              <a:gd name="connsiteY264" fmla="*/ 282893 h 1335540"/>
              <a:gd name="connsiteX265" fmla="*/ 602165 w 1036210"/>
              <a:gd name="connsiteY265" fmla="*/ 285674 h 1335540"/>
              <a:gd name="connsiteX266" fmla="*/ 609108 w 1036210"/>
              <a:gd name="connsiteY266" fmla="*/ 288455 h 1335540"/>
              <a:gd name="connsiteX267" fmla="*/ 616052 w 1036210"/>
              <a:gd name="connsiteY267" fmla="*/ 291562 h 1335540"/>
              <a:gd name="connsiteX268" fmla="*/ 623164 w 1036210"/>
              <a:gd name="connsiteY268" fmla="*/ 294507 h 1335540"/>
              <a:gd name="connsiteX269" fmla="*/ 629938 w 1036210"/>
              <a:gd name="connsiteY269" fmla="*/ 297942 h 1335540"/>
              <a:gd name="connsiteX270" fmla="*/ 636542 w 1036210"/>
              <a:gd name="connsiteY270" fmla="*/ 301213 h 1335540"/>
              <a:gd name="connsiteX271" fmla="*/ 643147 w 1036210"/>
              <a:gd name="connsiteY271" fmla="*/ 304812 h 1335540"/>
              <a:gd name="connsiteX272" fmla="*/ 649751 w 1036210"/>
              <a:gd name="connsiteY272" fmla="*/ 308410 h 1335540"/>
              <a:gd name="connsiteX273" fmla="*/ 656187 w 1036210"/>
              <a:gd name="connsiteY273" fmla="*/ 312172 h 1335540"/>
              <a:gd name="connsiteX274" fmla="*/ 662453 w 1036210"/>
              <a:gd name="connsiteY274" fmla="*/ 316261 h 1335540"/>
              <a:gd name="connsiteX275" fmla="*/ 668719 w 1036210"/>
              <a:gd name="connsiteY275" fmla="*/ 320187 h 1335540"/>
              <a:gd name="connsiteX276" fmla="*/ 674816 w 1036210"/>
              <a:gd name="connsiteY276" fmla="*/ 324440 h 1335540"/>
              <a:gd name="connsiteX277" fmla="*/ 680912 w 1036210"/>
              <a:gd name="connsiteY277" fmla="*/ 328693 h 1335540"/>
              <a:gd name="connsiteX278" fmla="*/ 686839 w 1036210"/>
              <a:gd name="connsiteY278" fmla="*/ 333273 h 1335540"/>
              <a:gd name="connsiteX279" fmla="*/ 692597 w 1036210"/>
              <a:gd name="connsiteY279" fmla="*/ 337689 h 1335540"/>
              <a:gd name="connsiteX280" fmla="*/ 698355 w 1036210"/>
              <a:gd name="connsiteY280" fmla="*/ 342433 h 1335540"/>
              <a:gd name="connsiteX281" fmla="*/ 703774 w 1036210"/>
              <a:gd name="connsiteY281" fmla="*/ 347176 h 1335540"/>
              <a:gd name="connsiteX282" fmla="*/ 709362 w 1036210"/>
              <a:gd name="connsiteY282" fmla="*/ 352083 h 1335540"/>
              <a:gd name="connsiteX283" fmla="*/ 714612 w 1036210"/>
              <a:gd name="connsiteY283" fmla="*/ 356990 h 1335540"/>
              <a:gd name="connsiteX284" fmla="*/ 719862 w 1036210"/>
              <a:gd name="connsiteY284" fmla="*/ 362225 h 1335540"/>
              <a:gd name="connsiteX285" fmla="*/ 725112 w 1036210"/>
              <a:gd name="connsiteY285" fmla="*/ 367459 h 1335540"/>
              <a:gd name="connsiteX286" fmla="*/ 730023 w 1036210"/>
              <a:gd name="connsiteY286" fmla="*/ 372857 h 1335540"/>
              <a:gd name="connsiteX287" fmla="*/ 734765 w 1036210"/>
              <a:gd name="connsiteY287" fmla="*/ 378254 h 1335540"/>
              <a:gd name="connsiteX288" fmla="*/ 739507 w 1036210"/>
              <a:gd name="connsiteY288" fmla="*/ 383816 h 1335540"/>
              <a:gd name="connsiteX289" fmla="*/ 744248 w 1036210"/>
              <a:gd name="connsiteY289" fmla="*/ 389541 h 1335540"/>
              <a:gd name="connsiteX290" fmla="*/ 748651 w 1036210"/>
              <a:gd name="connsiteY290" fmla="*/ 395266 h 1335540"/>
              <a:gd name="connsiteX291" fmla="*/ 752885 w 1036210"/>
              <a:gd name="connsiteY291" fmla="*/ 401154 h 1335540"/>
              <a:gd name="connsiteX292" fmla="*/ 757119 w 1036210"/>
              <a:gd name="connsiteY292" fmla="*/ 407043 h 1335540"/>
              <a:gd name="connsiteX293" fmla="*/ 761352 w 1036210"/>
              <a:gd name="connsiteY293" fmla="*/ 412931 h 1335540"/>
              <a:gd name="connsiteX294" fmla="*/ 765078 w 1036210"/>
              <a:gd name="connsiteY294" fmla="*/ 418983 h 1335540"/>
              <a:gd name="connsiteX295" fmla="*/ 768973 w 1036210"/>
              <a:gd name="connsiteY295" fmla="*/ 425199 h 1335540"/>
              <a:gd name="connsiteX296" fmla="*/ 772529 w 1036210"/>
              <a:gd name="connsiteY296" fmla="*/ 431415 h 1335540"/>
              <a:gd name="connsiteX297" fmla="*/ 776086 w 1036210"/>
              <a:gd name="connsiteY297" fmla="*/ 437794 h 1335540"/>
              <a:gd name="connsiteX298" fmla="*/ 779473 w 1036210"/>
              <a:gd name="connsiteY298" fmla="*/ 444173 h 1335540"/>
              <a:gd name="connsiteX299" fmla="*/ 782521 w 1036210"/>
              <a:gd name="connsiteY299" fmla="*/ 450552 h 1335540"/>
              <a:gd name="connsiteX300" fmla="*/ 785739 w 1036210"/>
              <a:gd name="connsiteY300" fmla="*/ 457095 h 1335540"/>
              <a:gd name="connsiteX301" fmla="*/ 788448 w 1036210"/>
              <a:gd name="connsiteY301" fmla="*/ 463638 h 1335540"/>
              <a:gd name="connsiteX302" fmla="*/ 791158 w 1036210"/>
              <a:gd name="connsiteY302" fmla="*/ 470181 h 1335540"/>
              <a:gd name="connsiteX303" fmla="*/ 793698 w 1036210"/>
              <a:gd name="connsiteY303" fmla="*/ 476887 h 1335540"/>
              <a:gd name="connsiteX304" fmla="*/ 796069 w 1036210"/>
              <a:gd name="connsiteY304" fmla="*/ 483594 h 1335540"/>
              <a:gd name="connsiteX305" fmla="*/ 798440 w 1036210"/>
              <a:gd name="connsiteY305" fmla="*/ 490464 h 1335540"/>
              <a:gd name="connsiteX306" fmla="*/ 800472 w 1036210"/>
              <a:gd name="connsiteY306" fmla="*/ 497333 h 1335540"/>
              <a:gd name="connsiteX307" fmla="*/ 802335 w 1036210"/>
              <a:gd name="connsiteY307" fmla="*/ 504203 h 1335540"/>
              <a:gd name="connsiteX308" fmla="*/ 804029 w 1036210"/>
              <a:gd name="connsiteY308" fmla="*/ 511073 h 1335540"/>
              <a:gd name="connsiteX309" fmla="*/ 805722 w 1036210"/>
              <a:gd name="connsiteY309" fmla="*/ 517943 h 1335540"/>
              <a:gd name="connsiteX310" fmla="*/ 807246 w 1036210"/>
              <a:gd name="connsiteY310" fmla="*/ 524977 h 1335540"/>
              <a:gd name="connsiteX311" fmla="*/ 808432 w 1036210"/>
              <a:gd name="connsiteY311" fmla="*/ 532010 h 1335540"/>
              <a:gd name="connsiteX312" fmla="*/ 809448 w 1036210"/>
              <a:gd name="connsiteY312" fmla="*/ 539207 h 1335540"/>
              <a:gd name="connsiteX313" fmla="*/ 810464 w 1036210"/>
              <a:gd name="connsiteY313" fmla="*/ 546241 h 1335540"/>
              <a:gd name="connsiteX314" fmla="*/ 811311 w 1036210"/>
              <a:gd name="connsiteY314" fmla="*/ 553274 h 1335540"/>
              <a:gd name="connsiteX315" fmla="*/ 811988 w 1036210"/>
              <a:gd name="connsiteY315" fmla="*/ 560308 h 1335540"/>
              <a:gd name="connsiteX316" fmla="*/ 812327 w 1036210"/>
              <a:gd name="connsiteY316" fmla="*/ 567341 h 1335540"/>
              <a:gd name="connsiteX317" fmla="*/ 812665 w 1036210"/>
              <a:gd name="connsiteY317" fmla="*/ 574539 h 1335540"/>
              <a:gd name="connsiteX318" fmla="*/ 812835 w 1036210"/>
              <a:gd name="connsiteY318" fmla="*/ 581736 h 1335540"/>
              <a:gd name="connsiteX319" fmla="*/ 812665 w 1036210"/>
              <a:gd name="connsiteY319" fmla="*/ 588769 h 1335540"/>
              <a:gd name="connsiteX320" fmla="*/ 812496 w 1036210"/>
              <a:gd name="connsiteY320" fmla="*/ 595966 h 1335540"/>
              <a:gd name="connsiteX321" fmla="*/ 812157 w 1036210"/>
              <a:gd name="connsiteY321" fmla="*/ 603000 h 1335540"/>
              <a:gd name="connsiteX322" fmla="*/ 811649 w 1036210"/>
              <a:gd name="connsiteY322" fmla="*/ 610033 h 1335540"/>
              <a:gd name="connsiteX323" fmla="*/ 810972 w 1036210"/>
              <a:gd name="connsiteY323" fmla="*/ 617067 h 1335540"/>
              <a:gd name="connsiteX324" fmla="*/ 809956 w 1036210"/>
              <a:gd name="connsiteY324" fmla="*/ 624427 h 1335540"/>
              <a:gd name="connsiteX325" fmla="*/ 808940 w 1036210"/>
              <a:gd name="connsiteY325" fmla="*/ 631461 h 1335540"/>
              <a:gd name="connsiteX326" fmla="*/ 807754 w 1036210"/>
              <a:gd name="connsiteY326" fmla="*/ 638331 h 1335540"/>
              <a:gd name="connsiteX327" fmla="*/ 806569 w 1036210"/>
              <a:gd name="connsiteY327" fmla="*/ 645364 h 1335540"/>
              <a:gd name="connsiteX328" fmla="*/ 805045 w 1036210"/>
              <a:gd name="connsiteY328" fmla="*/ 652398 h 1335540"/>
              <a:gd name="connsiteX329" fmla="*/ 803182 w 1036210"/>
              <a:gd name="connsiteY329" fmla="*/ 659268 h 1335540"/>
              <a:gd name="connsiteX330" fmla="*/ 801488 w 1036210"/>
              <a:gd name="connsiteY330" fmla="*/ 666301 h 1335540"/>
              <a:gd name="connsiteX331" fmla="*/ 799456 w 1036210"/>
              <a:gd name="connsiteY331" fmla="*/ 673171 h 1335540"/>
              <a:gd name="connsiteX332" fmla="*/ 797255 w 1036210"/>
              <a:gd name="connsiteY332" fmla="*/ 679878 h 1335540"/>
              <a:gd name="connsiteX333" fmla="*/ 795053 w 1036210"/>
              <a:gd name="connsiteY333" fmla="*/ 686748 h 1335540"/>
              <a:gd name="connsiteX334" fmla="*/ 792513 w 1036210"/>
              <a:gd name="connsiteY334" fmla="*/ 693454 h 1335540"/>
              <a:gd name="connsiteX335" fmla="*/ 789803 w 1036210"/>
              <a:gd name="connsiteY335" fmla="*/ 700160 h 1335540"/>
              <a:gd name="connsiteX336" fmla="*/ 787094 w 1036210"/>
              <a:gd name="connsiteY336" fmla="*/ 706703 h 1335540"/>
              <a:gd name="connsiteX337" fmla="*/ 784045 w 1036210"/>
              <a:gd name="connsiteY337" fmla="*/ 713246 h 1335540"/>
              <a:gd name="connsiteX338" fmla="*/ 780997 w 1036210"/>
              <a:gd name="connsiteY338" fmla="*/ 719789 h 1335540"/>
              <a:gd name="connsiteX339" fmla="*/ 777610 w 1036210"/>
              <a:gd name="connsiteY339" fmla="*/ 726332 h 1335540"/>
              <a:gd name="connsiteX340" fmla="*/ 774392 w 1036210"/>
              <a:gd name="connsiteY340" fmla="*/ 732711 h 1335540"/>
              <a:gd name="connsiteX341" fmla="*/ 770666 w 1036210"/>
              <a:gd name="connsiteY341" fmla="*/ 738926 h 1335540"/>
              <a:gd name="connsiteX342" fmla="*/ 769933 w 1036210"/>
              <a:gd name="connsiteY342" fmla="*/ 740344 h 1335540"/>
              <a:gd name="connsiteX343" fmla="*/ 769650 w 1036210"/>
              <a:gd name="connsiteY343" fmla="*/ 740726 h 1335540"/>
              <a:gd name="connsiteX344" fmla="*/ 769820 w 1036210"/>
              <a:gd name="connsiteY344" fmla="*/ 740563 h 1335540"/>
              <a:gd name="connsiteX345" fmla="*/ 769933 w 1036210"/>
              <a:gd name="connsiteY345" fmla="*/ 740344 h 1335540"/>
              <a:gd name="connsiteX346" fmla="*/ 770497 w 1036210"/>
              <a:gd name="connsiteY346" fmla="*/ 739581 h 1335540"/>
              <a:gd name="connsiteX347" fmla="*/ 771175 w 1036210"/>
              <a:gd name="connsiteY347" fmla="*/ 738763 h 1335540"/>
              <a:gd name="connsiteX348" fmla="*/ 770158 w 1036210"/>
              <a:gd name="connsiteY348" fmla="*/ 740290 h 1335540"/>
              <a:gd name="connsiteX349" fmla="*/ 770158 w 1036210"/>
              <a:gd name="connsiteY349" fmla="*/ 740235 h 1335540"/>
              <a:gd name="connsiteX350" fmla="*/ 769989 w 1036210"/>
              <a:gd name="connsiteY350" fmla="*/ 740399 h 1335540"/>
              <a:gd name="connsiteX351" fmla="*/ 769752 w 1036210"/>
              <a:gd name="connsiteY351" fmla="*/ 740791 h 1335540"/>
              <a:gd name="connsiteX352" fmla="*/ 769650 w 1036210"/>
              <a:gd name="connsiteY352" fmla="*/ 740889 h 1335540"/>
              <a:gd name="connsiteX353" fmla="*/ 769396 w 1036210"/>
              <a:gd name="connsiteY353" fmla="*/ 741380 h 1335540"/>
              <a:gd name="connsiteX354" fmla="*/ 768804 w 1036210"/>
              <a:gd name="connsiteY354" fmla="*/ 742361 h 1335540"/>
              <a:gd name="connsiteX355" fmla="*/ 768804 w 1036210"/>
              <a:gd name="connsiteY355" fmla="*/ 742443 h 1335540"/>
              <a:gd name="connsiteX356" fmla="*/ 768691 w 1036210"/>
              <a:gd name="connsiteY356" fmla="*/ 742634 h 1335540"/>
              <a:gd name="connsiteX357" fmla="*/ 768465 w 1036210"/>
              <a:gd name="connsiteY357" fmla="*/ 742852 h 1335540"/>
              <a:gd name="connsiteX358" fmla="*/ 766941 w 1036210"/>
              <a:gd name="connsiteY358" fmla="*/ 746124 h 1335540"/>
              <a:gd name="connsiteX359" fmla="*/ 763554 w 1036210"/>
              <a:gd name="connsiteY359" fmla="*/ 752339 h 1335540"/>
              <a:gd name="connsiteX360" fmla="*/ 759828 w 1036210"/>
              <a:gd name="connsiteY360" fmla="*/ 758555 h 1335540"/>
              <a:gd name="connsiteX361" fmla="*/ 756272 w 1036210"/>
              <a:gd name="connsiteY361" fmla="*/ 764771 h 1335540"/>
              <a:gd name="connsiteX362" fmla="*/ 752208 w 1036210"/>
              <a:gd name="connsiteY362" fmla="*/ 770823 h 1335540"/>
              <a:gd name="connsiteX363" fmla="*/ 748143 w 1036210"/>
              <a:gd name="connsiteY363" fmla="*/ 776875 h 1335540"/>
              <a:gd name="connsiteX364" fmla="*/ 743910 w 1036210"/>
              <a:gd name="connsiteY364" fmla="*/ 783090 h 1335540"/>
              <a:gd name="connsiteX365" fmla="*/ 739337 w 1036210"/>
              <a:gd name="connsiteY365" fmla="*/ 789142 h 1335540"/>
              <a:gd name="connsiteX366" fmla="*/ 730531 w 1036210"/>
              <a:gd name="connsiteY366" fmla="*/ 801247 h 1335540"/>
              <a:gd name="connsiteX367" fmla="*/ 721556 w 1036210"/>
              <a:gd name="connsiteY367" fmla="*/ 813678 h 1335540"/>
              <a:gd name="connsiteX368" fmla="*/ 717152 w 1036210"/>
              <a:gd name="connsiteY368" fmla="*/ 820057 h 1335540"/>
              <a:gd name="connsiteX369" fmla="*/ 712749 w 1036210"/>
              <a:gd name="connsiteY369" fmla="*/ 826600 h 1335540"/>
              <a:gd name="connsiteX370" fmla="*/ 708515 w 1036210"/>
              <a:gd name="connsiteY370" fmla="*/ 832979 h 1335540"/>
              <a:gd name="connsiteX371" fmla="*/ 704620 w 1036210"/>
              <a:gd name="connsiteY371" fmla="*/ 839686 h 1335540"/>
              <a:gd name="connsiteX372" fmla="*/ 700556 w 1036210"/>
              <a:gd name="connsiteY372" fmla="*/ 846392 h 1335540"/>
              <a:gd name="connsiteX373" fmla="*/ 696661 w 1036210"/>
              <a:gd name="connsiteY373" fmla="*/ 853098 h 1335540"/>
              <a:gd name="connsiteX374" fmla="*/ 693105 w 1036210"/>
              <a:gd name="connsiteY374" fmla="*/ 860295 h 1335540"/>
              <a:gd name="connsiteX375" fmla="*/ 689549 w 1036210"/>
              <a:gd name="connsiteY375" fmla="*/ 867165 h 1335540"/>
              <a:gd name="connsiteX376" fmla="*/ 686500 w 1036210"/>
              <a:gd name="connsiteY376" fmla="*/ 874362 h 1335540"/>
              <a:gd name="connsiteX377" fmla="*/ 683452 w 1036210"/>
              <a:gd name="connsiteY377" fmla="*/ 881396 h 1335540"/>
              <a:gd name="connsiteX378" fmla="*/ 680743 w 1036210"/>
              <a:gd name="connsiteY378" fmla="*/ 888757 h 1335540"/>
              <a:gd name="connsiteX379" fmla="*/ 678203 w 1036210"/>
              <a:gd name="connsiteY379" fmla="*/ 896281 h 1335540"/>
              <a:gd name="connsiteX380" fmla="*/ 676001 w 1036210"/>
              <a:gd name="connsiteY380" fmla="*/ 903642 h 1335540"/>
              <a:gd name="connsiteX381" fmla="*/ 673969 w 1036210"/>
              <a:gd name="connsiteY381" fmla="*/ 911002 h 1335540"/>
              <a:gd name="connsiteX382" fmla="*/ 672106 w 1036210"/>
              <a:gd name="connsiteY382" fmla="*/ 918526 h 1335540"/>
              <a:gd name="connsiteX383" fmla="*/ 670582 w 1036210"/>
              <a:gd name="connsiteY383" fmla="*/ 926051 h 1335540"/>
              <a:gd name="connsiteX384" fmla="*/ 669227 w 1036210"/>
              <a:gd name="connsiteY384" fmla="*/ 933575 h 1335540"/>
              <a:gd name="connsiteX385" fmla="*/ 668211 w 1036210"/>
              <a:gd name="connsiteY385" fmla="*/ 941099 h 1335540"/>
              <a:gd name="connsiteX386" fmla="*/ 667364 w 1036210"/>
              <a:gd name="connsiteY386" fmla="*/ 948623 h 1335540"/>
              <a:gd name="connsiteX387" fmla="*/ 666687 w 1036210"/>
              <a:gd name="connsiteY387" fmla="*/ 956311 h 1335540"/>
              <a:gd name="connsiteX388" fmla="*/ 666009 w 1036210"/>
              <a:gd name="connsiteY388" fmla="*/ 963999 h 1335540"/>
              <a:gd name="connsiteX389" fmla="*/ 665840 w 1036210"/>
              <a:gd name="connsiteY389" fmla="*/ 971523 h 1335540"/>
              <a:gd name="connsiteX390" fmla="*/ 665671 w 1036210"/>
              <a:gd name="connsiteY390" fmla="*/ 979047 h 1335540"/>
              <a:gd name="connsiteX391" fmla="*/ 665840 w 1036210"/>
              <a:gd name="connsiteY391" fmla="*/ 986735 h 1335540"/>
              <a:gd name="connsiteX392" fmla="*/ 666179 w 1036210"/>
              <a:gd name="connsiteY392" fmla="*/ 994259 h 1335540"/>
              <a:gd name="connsiteX393" fmla="*/ 666687 w 1036210"/>
              <a:gd name="connsiteY393" fmla="*/ 1001784 h 1335540"/>
              <a:gd name="connsiteX394" fmla="*/ 667703 w 1036210"/>
              <a:gd name="connsiteY394" fmla="*/ 994259 h 1335540"/>
              <a:gd name="connsiteX395" fmla="*/ 668549 w 1036210"/>
              <a:gd name="connsiteY395" fmla="*/ 986899 h 1335540"/>
              <a:gd name="connsiteX396" fmla="*/ 669735 w 1036210"/>
              <a:gd name="connsiteY396" fmla="*/ 979374 h 1335540"/>
              <a:gd name="connsiteX397" fmla="*/ 670920 w 1036210"/>
              <a:gd name="connsiteY397" fmla="*/ 972014 h 1335540"/>
              <a:gd name="connsiteX398" fmla="*/ 672275 w 1036210"/>
              <a:gd name="connsiteY398" fmla="*/ 964653 h 1335540"/>
              <a:gd name="connsiteX399" fmla="*/ 673969 w 1036210"/>
              <a:gd name="connsiteY399" fmla="*/ 957293 h 1335540"/>
              <a:gd name="connsiteX400" fmla="*/ 675662 w 1036210"/>
              <a:gd name="connsiteY400" fmla="*/ 949932 h 1335540"/>
              <a:gd name="connsiteX401" fmla="*/ 677525 w 1036210"/>
              <a:gd name="connsiteY401" fmla="*/ 942898 h 1335540"/>
              <a:gd name="connsiteX402" fmla="*/ 679557 w 1036210"/>
              <a:gd name="connsiteY402" fmla="*/ 935701 h 1335540"/>
              <a:gd name="connsiteX403" fmla="*/ 681759 w 1036210"/>
              <a:gd name="connsiteY403" fmla="*/ 928668 h 1335540"/>
              <a:gd name="connsiteX404" fmla="*/ 683960 w 1036210"/>
              <a:gd name="connsiteY404" fmla="*/ 921634 h 1335540"/>
              <a:gd name="connsiteX405" fmla="*/ 686670 w 1036210"/>
              <a:gd name="connsiteY405" fmla="*/ 914764 h 1335540"/>
              <a:gd name="connsiteX406" fmla="*/ 689379 w 1036210"/>
              <a:gd name="connsiteY406" fmla="*/ 908058 h 1335540"/>
              <a:gd name="connsiteX407" fmla="*/ 692428 w 1036210"/>
              <a:gd name="connsiteY407" fmla="*/ 901188 h 1335540"/>
              <a:gd name="connsiteX408" fmla="*/ 695476 w 1036210"/>
              <a:gd name="connsiteY408" fmla="*/ 894482 h 1335540"/>
              <a:gd name="connsiteX409" fmla="*/ 698863 w 1036210"/>
              <a:gd name="connsiteY409" fmla="*/ 887939 h 1335540"/>
              <a:gd name="connsiteX410" fmla="*/ 702250 w 1036210"/>
              <a:gd name="connsiteY410" fmla="*/ 881396 h 1335540"/>
              <a:gd name="connsiteX411" fmla="*/ 705975 w 1036210"/>
              <a:gd name="connsiteY411" fmla="*/ 875180 h 1335540"/>
              <a:gd name="connsiteX412" fmla="*/ 709701 w 1036210"/>
              <a:gd name="connsiteY412" fmla="*/ 868801 h 1335540"/>
              <a:gd name="connsiteX413" fmla="*/ 713765 w 1036210"/>
              <a:gd name="connsiteY413" fmla="*/ 862749 h 1335540"/>
              <a:gd name="connsiteX414" fmla="*/ 717999 w 1036210"/>
              <a:gd name="connsiteY414" fmla="*/ 856697 h 1335540"/>
              <a:gd name="connsiteX415" fmla="*/ 722064 w 1036210"/>
              <a:gd name="connsiteY415" fmla="*/ 850645 h 1335540"/>
              <a:gd name="connsiteX416" fmla="*/ 726636 w 1036210"/>
              <a:gd name="connsiteY416" fmla="*/ 844756 h 1335540"/>
              <a:gd name="connsiteX417" fmla="*/ 731209 w 1036210"/>
              <a:gd name="connsiteY417" fmla="*/ 838868 h 1335540"/>
              <a:gd name="connsiteX418" fmla="*/ 740523 w 1036210"/>
              <a:gd name="connsiteY418" fmla="*/ 827254 h 1335540"/>
              <a:gd name="connsiteX419" fmla="*/ 750176 w 1036210"/>
              <a:gd name="connsiteY419" fmla="*/ 815641 h 1335540"/>
              <a:gd name="connsiteX420" fmla="*/ 759998 w 1036210"/>
              <a:gd name="connsiteY420" fmla="*/ 803864 h 1335540"/>
              <a:gd name="connsiteX421" fmla="*/ 769820 w 1036210"/>
              <a:gd name="connsiteY421" fmla="*/ 791923 h 1335540"/>
              <a:gd name="connsiteX422" fmla="*/ 774562 w 1036210"/>
              <a:gd name="connsiteY422" fmla="*/ 785708 h 1335540"/>
              <a:gd name="connsiteX423" fmla="*/ 779473 w 1036210"/>
              <a:gd name="connsiteY423" fmla="*/ 779328 h 1335540"/>
              <a:gd name="connsiteX424" fmla="*/ 783876 w 1036210"/>
              <a:gd name="connsiteY424" fmla="*/ 772949 h 1335540"/>
              <a:gd name="connsiteX425" fmla="*/ 788279 w 1036210"/>
              <a:gd name="connsiteY425" fmla="*/ 766243 h 1335540"/>
              <a:gd name="connsiteX426" fmla="*/ 790481 w 1036210"/>
              <a:gd name="connsiteY426" fmla="*/ 762971 h 1335540"/>
              <a:gd name="connsiteX427" fmla="*/ 792682 w 1036210"/>
              <a:gd name="connsiteY427" fmla="*/ 759373 h 1335540"/>
              <a:gd name="connsiteX428" fmla="*/ 794037 w 1036210"/>
              <a:gd name="connsiteY428" fmla="*/ 756756 h 1335540"/>
              <a:gd name="connsiteX429" fmla="*/ 794545 w 1036210"/>
              <a:gd name="connsiteY429" fmla="*/ 756101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2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4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5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0 w 1036210"/>
              <a:gd name="connsiteY530" fmla="*/ 238235 h 1335540"/>
              <a:gd name="connsiteX531" fmla="*/ 608808 w 1036210"/>
              <a:gd name="connsiteY531" fmla="*/ 240363 h 1335540"/>
              <a:gd name="connsiteX532" fmla="*/ 617455 w 1036210"/>
              <a:gd name="connsiteY532" fmla="*/ 242981 h 1335540"/>
              <a:gd name="connsiteX533" fmla="*/ 625932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2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5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2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8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8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8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2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19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1 w 1036210"/>
              <a:gd name="connsiteY759" fmla="*/ 473220 h 1335540"/>
              <a:gd name="connsiteX760" fmla="*/ 166114 w 1036210"/>
              <a:gd name="connsiteY760" fmla="*/ 464875 h 1335540"/>
              <a:gd name="connsiteX761" fmla="*/ 168996 w 1036210"/>
              <a:gd name="connsiteY761" fmla="*/ 456857 h 1335540"/>
              <a:gd name="connsiteX762" fmla="*/ 172217 w 1036210"/>
              <a:gd name="connsiteY762" fmla="*/ 448838 h 1335540"/>
              <a:gd name="connsiteX763" fmla="*/ 175439 w 1036210"/>
              <a:gd name="connsiteY763" fmla="*/ 440820 h 1335540"/>
              <a:gd name="connsiteX764" fmla="*/ 178999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4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0 w 1036210"/>
              <a:gd name="connsiteY790" fmla="*/ 273581 h 1335540"/>
              <a:gd name="connsiteX791" fmla="*/ 336850 w 1036210"/>
              <a:gd name="connsiteY791" fmla="*/ 269491 h 1335540"/>
              <a:gd name="connsiteX792" fmla="*/ 344480 w 1036210"/>
              <a:gd name="connsiteY792" fmla="*/ 265400 h 1335540"/>
              <a:gd name="connsiteX793" fmla="*/ 352279 w 1036210"/>
              <a:gd name="connsiteY793" fmla="*/ 261799 h 1335540"/>
              <a:gd name="connsiteX794" fmla="*/ 360417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2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0"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7"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1"/>
                </a:lnTo>
                <a:lnTo>
                  <a:pt x="353810"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399" y="1197093"/>
                </a:lnTo>
                <a:lnTo>
                  <a:pt x="349921" y="1194619"/>
                </a:lnTo>
                <a:lnTo>
                  <a:pt x="351781" y="1192311"/>
                </a:lnTo>
                <a:lnTo>
                  <a:pt x="353810" y="1190002"/>
                </a:lnTo>
                <a:lnTo>
                  <a:pt x="356009" y="1188023"/>
                </a:lnTo>
                <a:lnTo>
                  <a:pt x="358544"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0" y="1152371"/>
                </a:lnTo>
                <a:lnTo>
                  <a:pt x="351781" y="1150221"/>
                </a:lnTo>
                <a:lnTo>
                  <a:pt x="349921" y="1147575"/>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0" y="1108223"/>
                </a:lnTo>
                <a:lnTo>
                  <a:pt x="356009" y="1106239"/>
                </a:lnTo>
                <a:lnTo>
                  <a:pt x="358544" y="1104420"/>
                </a:lnTo>
                <a:lnTo>
                  <a:pt x="361250" y="1102932"/>
                </a:lnTo>
                <a:lnTo>
                  <a:pt x="363956" y="1101609"/>
                </a:lnTo>
                <a:lnTo>
                  <a:pt x="366830" y="1100452"/>
                </a:lnTo>
                <a:lnTo>
                  <a:pt x="369873" y="1099625"/>
                </a:lnTo>
                <a:lnTo>
                  <a:pt x="373086" y="1099294"/>
                </a:lnTo>
                <a:close/>
                <a:moveTo>
                  <a:pt x="794884" y="755120"/>
                </a:moveTo>
                <a:lnTo>
                  <a:pt x="794884" y="755447"/>
                </a:lnTo>
                <a:lnTo>
                  <a:pt x="794545" y="75577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1"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8"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6" y="738926"/>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2" y="820057"/>
                </a:lnTo>
                <a:lnTo>
                  <a:pt x="712749" y="826600"/>
                </a:lnTo>
                <a:lnTo>
                  <a:pt x="708515" y="832979"/>
                </a:lnTo>
                <a:lnTo>
                  <a:pt x="704620"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49" y="986899"/>
                </a:lnTo>
                <a:lnTo>
                  <a:pt x="669735" y="979374"/>
                </a:lnTo>
                <a:lnTo>
                  <a:pt x="670920"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6"/>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2" y="287637"/>
                </a:lnTo>
                <a:lnTo>
                  <a:pt x="644671" y="284692"/>
                </a:lnTo>
                <a:lnTo>
                  <a:pt x="637389" y="281585"/>
                </a:lnTo>
                <a:lnTo>
                  <a:pt x="629938" y="278967"/>
                </a:lnTo>
                <a:lnTo>
                  <a:pt x="622317" y="276350"/>
                </a:lnTo>
                <a:lnTo>
                  <a:pt x="614697" y="274060"/>
                </a:lnTo>
                <a:lnTo>
                  <a:pt x="607076" y="271770"/>
                </a:lnTo>
                <a:lnTo>
                  <a:pt x="599455" y="269807"/>
                </a:lnTo>
                <a:lnTo>
                  <a:pt x="591834" y="268172"/>
                </a:lnTo>
                <a:lnTo>
                  <a:pt x="583875" y="266536"/>
                </a:lnTo>
                <a:lnTo>
                  <a:pt x="576085" y="265064"/>
                </a:lnTo>
                <a:lnTo>
                  <a:pt x="568295" y="263919"/>
                </a:lnTo>
                <a:lnTo>
                  <a:pt x="560505" y="262774"/>
                </a:lnTo>
                <a:lnTo>
                  <a:pt x="552546" y="261956"/>
                </a:lnTo>
                <a:lnTo>
                  <a:pt x="544756" y="261465"/>
                </a:lnTo>
                <a:lnTo>
                  <a:pt x="536965"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0" y="238235"/>
                </a:lnTo>
                <a:lnTo>
                  <a:pt x="608808" y="240363"/>
                </a:lnTo>
                <a:lnTo>
                  <a:pt x="617455" y="242981"/>
                </a:lnTo>
                <a:lnTo>
                  <a:pt x="625932"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2"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5"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7" y="758606"/>
                </a:lnTo>
                <a:lnTo>
                  <a:pt x="815828"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2"/>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8"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8" y="1059864"/>
                </a:lnTo>
                <a:lnTo>
                  <a:pt x="345497" y="1059700"/>
                </a:lnTo>
                <a:lnTo>
                  <a:pt x="342615" y="1059209"/>
                </a:lnTo>
                <a:lnTo>
                  <a:pt x="339733" y="1058391"/>
                </a:lnTo>
                <a:lnTo>
                  <a:pt x="337020" y="1057573"/>
                </a:lnTo>
                <a:lnTo>
                  <a:pt x="334477" y="1056264"/>
                </a:lnTo>
                <a:lnTo>
                  <a:pt x="331933" y="1054954"/>
                </a:lnTo>
                <a:lnTo>
                  <a:pt x="329729" y="1053154"/>
                </a:lnTo>
                <a:lnTo>
                  <a:pt x="327525" y="1051354"/>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1"/>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2"/>
                </a:lnTo>
                <a:lnTo>
                  <a:pt x="282425" y="879698"/>
                </a:lnTo>
                <a:lnTo>
                  <a:pt x="278186" y="872007"/>
                </a:lnTo>
                <a:lnTo>
                  <a:pt x="273608" y="864480"/>
                </a:lnTo>
                <a:lnTo>
                  <a:pt x="268861" y="857443"/>
                </a:lnTo>
                <a:lnTo>
                  <a:pt x="264114" y="850570"/>
                </a:lnTo>
                <a:lnTo>
                  <a:pt x="259535" y="843697"/>
                </a:lnTo>
                <a:lnTo>
                  <a:pt x="254618" y="837152"/>
                </a:lnTo>
                <a:lnTo>
                  <a:pt x="244785" y="824224"/>
                </a:lnTo>
                <a:lnTo>
                  <a:pt x="234951" y="811624"/>
                </a:lnTo>
                <a:lnTo>
                  <a:pt x="225286" y="798860"/>
                </a:lnTo>
                <a:lnTo>
                  <a:pt x="220709" y="792478"/>
                </a:lnTo>
                <a:lnTo>
                  <a:pt x="216131" y="785933"/>
                </a:lnTo>
                <a:lnTo>
                  <a:pt x="211722" y="779387"/>
                </a:lnTo>
                <a:lnTo>
                  <a:pt x="207314" y="772678"/>
                </a:lnTo>
                <a:lnTo>
                  <a:pt x="203415" y="765642"/>
                </a:lnTo>
                <a:lnTo>
                  <a:pt x="199346" y="758606"/>
                </a:lnTo>
                <a:lnTo>
                  <a:pt x="199176" y="758278"/>
                </a:lnTo>
                <a:lnTo>
                  <a:pt x="199006" y="758114"/>
                </a:lnTo>
                <a:lnTo>
                  <a:pt x="199176" y="758114"/>
                </a:lnTo>
                <a:lnTo>
                  <a:pt x="199176" y="757951"/>
                </a:lnTo>
                <a:lnTo>
                  <a:pt x="199006" y="757787"/>
                </a:lnTo>
                <a:lnTo>
                  <a:pt x="192902"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19" y="541457"/>
                </a:lnTo>
                <a:lnTo>
                  <a:pt x="149837" y="532457"/>
                </a:lnTo>
                <a:lnTo>
                  <a:pt x="151193" y="523948"/>
                </a:lnTo>
                <a:lnTo>
                  <a:pt x="152719" y="515275"/>
                </a:lnTo>
                <a:lnTo>
                  <a:pt x="154415" y="506603"/>
                </a:lnTo>
                <a:lnTo>
                  <a:pt x="156280" y="498093"/>
                </a:lnTo>
                <a:lnTo>
                  <a:pt x="158484" y="489584"/>
                </a:lnTo>
                <a:lnTo>
                  <a:pt x="160858" y="481402"/>
                </a:lnTo>
                <a:lnTo>
                  <a:pt x="163231" y="473220"/>
                </a:lnTo>
                <a:lnTo>
                  <a:pt x="166114" y="464875"/>
                </a:lnTo>
                <a:lnTo>
                  <a:pt x="168996" y="456857"/>
                </a:lnTo>
                <a:lnTo>
                  <a:pt x="172217" y="448838"/>
                </a:lnTo>
                <a:lnTo>
                  <a:pt x="175439" y="440820"/>
                </a:lnTo>
                <a:lnTo>
                  <a:pt x="178999"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4" y="354582"/>
                </a:lnTo>
                <a:lnTo>
                  <a:pt x="235460" y="348200"/>
                </a:lnTo>
                <a:lnTo>
                  <a:pt x="241224" y="341818"/>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0" y="273581"/>
                </a:lnTo>
                <a:lnTo>
                  <a:pt x="336850" y="269491"/>
                </a:lnTo>
                <a:lnTo>
                  <a:pt x="344480" y="265400"/>
                </a:lnTo>
                <a:lnTo>
                  <a:pt x="352279" y="261799"/>
                </a:lnTo>
                <a:lnTo>
                  <a:pt x="360417" y="258036"/>
                </a:lnTo>
                <a:lnTo>
                  <a:pt x="368556" y="254763"/>
                </a:lnTo>
                <a:lnTo>
                  <a:pt x="376695" y="251490"/>
                </a:lnTo>
                <a:lnTo>
                  <a:pt x="385002" y="248545"/>
                </a:lnTo>
                <a:lnTo>
                  <a:pt x="393310" y="245599"/>
                </a:lnTo>
                <a:lnTo>
                  <a:pt x="401788" y="242981"/>
                </a:lnTo>
                <a:lnTo>
                  <a:pt x="410435" y="240363"/>
                </a:lnTo>
                <a:lnTo>
                  <a:pt x="418912"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6EAA2C"/>
          </a:solidFill>
          <a:ln>
            <a:noFill/>
          </a:ln>
        </p:spPr>
        <p:txBody>
          <a:bodyPr lIns="0" tIns="0" rIns="0" bIns="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r>
              <a:rPr lang="en-US" altLang="zh-CN" sz="2800" b="1" dirty="0">
                <a:solidFill>
                  <a:srgbClr val="FFFFFF"/>
                </a:solidFill>
                <a:latin typeface="+mn-lt"/>
                <a:ea typeface="+mn-ea"/>
              </a:rPr>
              <a:t>01</a:t>
            </a:r>
            <a:endParaRPr lang="zh-CN" altLang="en-US" sz="2800" b="1" dirty="0">
              <a:solidFill>
                <a:srgbClr val="FFFFFF"/>
              </a:solidFill>
              <a:latin typeface="+mn-lt"/>
              <a:ea typeface="+mn-ea"/>
            </a:endParaRPr>
          </a:p>
        </p:txBody>
      </p:sp>
      <p:sp>
        <p:nvSpPr>
          <p:cNvPr id="3076" name="MH_SubTitle_1"/>
          <p:cNvSpPr txBox="1"/>
          <p:nvPr>
            <p:custDataLst>
              <p:tags r:id="rId4"/>
            </p:custDataLst>
          </p:nvPr>
        </p:nvSpPr>
        <p:spPr bwMode="auto">
          <a:xfrm>
            <a:off x="225283" y="5115284"/>
            <a:ext cx="1997075" cy="1298575"/>
          </a:xfrm>
          <a:prstGeom prst="rect">
            <a:avLst/>
          </a:prstGeom>
          <a:noFill/>
          <a:ln w="9525">
            <a:noFill/>
            <a:miter lim="800000"/>
          </a:ln>
        </p:spPr>
        <p:txBody>
          <a:bodyPr lIns="0" tIns="0" rIns="0" bIns="0"/>
          <a:lstStyle/>
          <a:p>
            <a:pPr algn="ctr" eaLnBrk="1" hangingPunct="1">
              <a:lnSpc>
                <a:spcPct val="120000"/>
              </a:lnSpc>
            </a:pPr>
            <a:r>
              <a:rPr lang="en-US" altLang="zh-CN" sz="2000">
                <a:solidFill>
                  <a:srgbClr val="6EAA2C"/>
                </a:solidFill>
                <a:ea typeface="微软雅黑" panose="020B0503020204020204" pitchFamily="34" charset="-122"/>
              </a:rPr>
              <a:t>EIUSMOD TEMPOR INCIDIDUNT</a:t>
            </a:r>
            <a:endParaRPr lang="zh-CN" altLang="en-US" sz="2000">
              <a:solidFill>
                <a:srgbClr val="6EAA2C"/>
              </a:solidFill>
              <a:ea typeface="微软雅黑" panose="020B0503020204020204" pitchFamily="34" charset="-122"/>
            </a:endParaRPr>
          </a:p>
        </p:txBody>
      </p:sp>
      <p:sp>
        <p:nvSpPr>
          <p:cNvPr id="6" name="MH_Other_2"/>
          <p:cNvSpPr/>
          <p:nvPr>
            <p:custDataLst>
              <p:tags r:id="rId5"/>
            </p:custDataLst>
          </p:nvPr>
        </p:nvSpPr>
        <p:spPr bwMode="auto">
          <a:xfrm>
            <a:off x="3563888" y="3356992"/>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DC780A"/>
          </a:solidFill>
          <a:ln>
            <a:noFill/>
          </a:ln>
        </p:spPr>
        <p:txBody>
          <a:bodyPr lIns="0" tIns="0" rIns="0" bIns="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r>
              <a:rPr lang="en-US" altLang="zh-CN" sz="2800" b="1">
                <a:solidFill>
                  <a:srgbClr val="FFFFFF"/>
                </a:solidFill>
                <a:latin typeface="+mn-lt"/>
                <a:ea typeface="+mn-ea"/>
              </a:rPr>
              <a:t>02</a:t>
            </a:r>
            <a:endParaRPr lang="zh-CN" altLang="en-US" sz="2800" b="1" dirty="0">
              <a:solidFill>
                <a:srgbClr val="FFFFFF"/>
              </a:solidFill>
              <a:latin typeface="+mn-lt"/>
              <a:ea typeface="+mn-ea"/>
            </a:endParaRPr>
          </a:p>
        </p:txBody>
      </p:sp>
      <p:sp>
        <p:nvSpPr>
          <p:cNvPr id="3078" name="MH_SubTitle_2"/>
          <p:cNvSpPr txBox="1"/>
          <p:nvPr>
            <p:custDataLst>
              <p:tags r:id="rId6"/>
            </p:custDataLst>
          </p:nvPr>
        </p:nvSpPr>
        <p:spPr bwMode="auto">
          <a:xfrm>
            <a:off x="3171683" y="5096234"/>
            <a:ext cx="1997075" cy="1300163"/>
          </a:xfrm>
          <a:prstGeom prst="rect">
            <a:avLst/>
          </a:prstGeom>
          <a:noFill/>
          <a:ln w="9525">
            <a:noFill/>
            <a:miter lim="800000"/>
          </a:ln>
        </p:spPr>
        <p:txBody>
          <a:bodyPr lIns="0" tIns="0" rIns="0" bIns="0"/>
          <a:lstStyle/>
          <a:p>
            <a:pPr algn="ctr" eaLnBrk="1" hangingPunct="1">
              <a:lnSpc>
                <a:spcPct val="120000"/>
              </a:lnSpc>
            </a:pPr>
            <a:r>
              <a:rPr lang="en-US" altLang="zh-CN" sz="2000">
                <a:solidFill>
                  <a:srgbClr val="DC780A"/>
                </a:solidFill>
                <a:ea typeface="微软雅黑" panose="020B0503020204020204" pitchFamily="34" charset="-122"/>
              </a:rPr>
              <a:t>EIUSMOD TEMPOR INCIDIDUNT</a:t>
            </a:r>
            <a:endParaRPr lang="zh-CN" altLang="en-US" sz="2000">
              <a:solidFill>
                <a:srgbClr val="DC780A"/>
              </a:solidFill>
              <a:ea typeface="微软雅黑" panose="020B0503020204020204" pitchFamily="34" charset="-122"/>
            </a:endParaRPr>
          </a:p>
        </p:txBody>
      </p:sp>
    </p:spTree>
    <p:custDataLst>
      <p:tags r:id="rId7"/>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cstate="print"/>
          <a:stretch>
            <a:fillRect/>
          </a:stretch>
        </a:blip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da-DK" altLang="zh-CN" smtClean="0"/>
              <a:t>LOREM IPSUM DOLOR </a:t>
            </a:r>
            <a:endParaRPr lang="zh-CN" altLang="en-US" smtClean="0"/>
          </a:p>
        </p:txBody>
      </p:sp>
      <p:sp>
        <p:nvSpPr>
          <p:cNvPr id="79" name="MH_Other_1"/>
          <p:cNvSpPr/>
          <p:nvPr>
            <p:custDataLst>
              <p:tags r:id="rId3"/>
            </p:custDataLst>
          </p:nvPr>
        </p:nvSpPr>
        <p:spPr>
          <a:xfrm>
            <a:off x="2470150" y="1903413"/>
            <a:ext cx="74613" cy="76200"/>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81" name="MH_SubTitle_1"/>
          <p:cNvSpPr txBox="1"/>
          <p:nvPr>
            <p:custDataLst>
              <p:tags r:id="rId4"/>
            </p:custDataLst>
          </p:nvPr>
        </p:nvSpPr>
        <p:spPr bwMode="auto">
          <a:xfrm>
            <a:off x="3022600" y="1916113"/>
            <a:ext cx="4110038" cy="706437"/>
          </a:xfrm>
          <a:prstGeom prst="rect">
            <a:avLst/>
          </a:prstGeom>
          <a:noFill/>
        </p:spPr>
        <p:txBody>
          <a:bodyPr anchor="ctr">
            <a:normAutofit/>
          </a:bodyPr>
          <a:lstStyle>
            <a:defPPr>
              <a:defRPr lang="zh-CN"/>
            </a:defPPr>
            <a:lvl1pPr>
              <a:lnSpc>
                <a:spcPct val="130000"/>
              </a:lnSpc>
              <a:defRPr sz="1200"/>
            </a:lvl1pPr>
          </a:lstStyle>
          <a:p>
            <a:pPr eaLnBrk="1" fontAlgn="auto" hangingPunct="1">
              <a:spcBef>
                <a:spcPts val="0"/>
              </a:spcBef>
              <a:spcAft>
                <a:spcPts val="0"/>
              </a:spcAft>
              <a:defRPr/>
            </a:pPr>
            <a:r>
              <a:rPr lang="en-US" altLang="zh-CN" sz="1800" kern="0" dirty="0">
                <a:latin typeface="Times New Roman" panose="02020703060505090304" pitchFamily="18" charset="0"/>
                <a:ea typeface="微软雅黑" panose="020B0503020204020204" pitchFamily="34" charset="-122"/>
              </a:rPr>
              <a:t>EIUSMOD TEMPOR INCIDIDUNT </a:t>
            </a:r>
            <a:r>
              <a:rPr lang="en-US" altLang="zh-CN" sz="1800" kern="0" dirty="0" smtClean="0">
                <a:latin typeface="Times New Roman" panose="02020703060505090304" pitchFamily="18" charset="0"/>
                <a:ea typeface="微软雅黑" panose="020B0503020204020204" pitchFamily="34" charset="-122"/>
              </a:rPr>
              <a:t>UT</a:t>
            </a:r>
            <a:endParaRPr lang="zh-CN" altLang="en-US" sz="1800" kern="0" dirty="0">
              <a:latin typeface="Times New Roman" panose="02020703060505090304" pitchFamily="18" charset="0"/>
              <a:ea typeface="微软雅黑" panose="020B0503020204020204" pitchFamily="34" charset="-122"/>
            </a:endParaRPr>
          </a:p>
        </p:txBody>
      </p:sp>
      <p:sp>
        <p:nvSpPr>
          <p:cNvPr id="83" name="MH_Other_2"/>
          <p:cNvSpPr/>
          <p:nvPr>
            <p:custDataLst>
              <p:tags r:id="rId5"/>
            </p:custDataLst>
          </p:nvPr>
        </p:nvSpPr>
        <p:spPr bwMode="auto">
          <a:xfrm>
            <a:off x="2279650" y="2065338"/>
            <a:ext cx="455613" cy="457200"/>
          </a:xfrm>
          <a:prstGeom prst="ellipse">
            <a:avLst/>
          </a:prstGeom>
          <a:solidFill>
            <a:srgbClr val="87A452"/>
          </a:solidFill>
          <a:ln w="12700" cap="flat" cmpd="sng" algn="ctr">
            <a:solidFill>
              <a:srgbClr val="87A452">
                <a:lumMod val="75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84" name="MH_Other_3"/>
          <p:cNvSpPr/>
          <p:nvPr>
            <p:custDataLst>
              <p:tags r:id="rId6"/>
            </p:custDataLst>
          </p:nvPr>
        </p:nvSpPr>
        <p:spPr bwMode="auto">
          <a:xfrm>
            <a:off x="2397125" y="2208213"/>
            <a:ext cx="223838" cy="17303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w="12700" cap="flat" cmpd="sng" algn="ctr">
            <a:noFill/>
            <a:prstDash val="solid"/>
            <a:miter lim="800000"/>
          </a:ln>
          <a:effectLst/>
        </p:spPr>
        <p:txBody>
          <a:bodyPr bIns="324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dirty="0">
              <a:solidFill>
                <a:srgbClr val="5F5F5F"/>
              </a:solidFill>
              <a:latin typeface="Calibri" panose="020F0302020204030204"/>
              <a:ea typeface="幼圆"/>
            </a:endParaRPr>
          </a:p>
        </p:txBody>
      </p:sp>
      <p:sp>
        <p:nvSpPr>
          <p:cNvPr id="86" name="MH_Other_4"/>
          <p:cNvSpPr/>
          <p:nvPr>
            <p:custDataLst>
              <p:tags r:id="rId7"/>
            </p:custDataLst>
          </p:nvPr>
        </p:nvSpPr>
        <p:spPr bwMode="auto">
          <a:xfrm>
            <a:off x="2470150" y="2609850"/>
            <a:ext cx="74613" cy="74613"/>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cxnSp>
        <p:nvCxnSpPr>
          <p:cNvPr id="3080" name="MH_Other_5"/>
          <p:cNvCxnSpPr>
            <a:cxnSpLocks noChangeShapeType="1"/>
          </p:cNvCxnSpPr>
          <p:nvPr>
            <p:custDataLst>
              <p:tags r:id="rId8"/>
            </p:custDataLst>
          </p:nvPr>
        </p:nvCxnSpPr>
        <p:spPr bwMode="auto">
          <a:xfrm>
            <a:off x="2508250" y="2693988"/>
            <a:ext cx="0" cy="266700"/>
          </a:xfrm>
          <a:prstGeom prst="line">
            <a:avLst/>
          </a:prstGeom>
          <a:noFill/>
          <a:ln w="6350" algn="ctr">
            <a:solidFill>
              <a:srgbClr val="9F9F9F"/>
            </a:solidFill>
            <a:miter lim="800000"/>
          </a:ln>
        </p:spPr>
      </p:cxnSp>
      <p:sp>
        <p:nvSpPr>
          <p:cNvPr id="88" name="MH_Other_6"/>
          <p:cNvSpPr/>
          <p:nvPr>
            <p:custDataLst>
              <p:tags r:id="rId9"/>
            </p:custDataLst>
          </p:nvPr>
        </p:nvSpPr>
        <p:spPr bwMode="auto">
          <a:xfrm>
            <a:off x="2470150" y="2959100"/>
            <a:ext cx="74613" cy="74613"/>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89" name="MH_Other_7"/>
          <p:cNvSpPr/>
          <p:nvPr>
            <p:custDataLst>
              <p:tags r:id="rId10"/>
            </p:custDataLst>
          </p:nvPr>
        </p:nvSpPr>
        <p:spPr>
          <a:xfrm>
            <a:off x="2470150" y="5756275"/>
            <a:ext cx="74613" cy="76200"/>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91" name="MH_Other_8"/>
          <p:cNvSpPr/>
          <p:nvPr>
            <p:custDataLst>
              <p:tags r:id="rId11"/>
            </p:custDataLst>
          </p:nvPr>
        </p:nvSpPr>
        <p:spPr bwMode="auto">
          <a:xfrm>
            <a:off x="2470150" y="3648075"/>
            <a:ext cx="74613" cy="74613"/>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cxnSp>
        <p:nvCxnSpPr>
          <p:cNvPr id="3084" name="MH_Other_9"/>
          <p:cNvCxnSpPr>
            <a:cxnSpLocks noChangeShapeType="1"/>
          </p:cNvCxnSpPr>
          <p:nvPr>
            <p:custDataLst>
              <p:tags r:id="rId12"/>
            </p:custDataLst>
          </p:nvPr>
        </p:nvCxnSpPr>
        <p:spPr bwMode="auto">
          <a:xfrm>
            <a:off x="2508250" y="3732213"/>
            <a:ext cx="0" cy="266700"/>
          </a:xfrm>
          <a:prstGeom prst="line">
            <a:avLst/>
          </a:prstGeom>
          <a:noFill/>
          <a:ln w="6350" algn="ctr">
            <a:solidFill>
              <a:srgbClr val="9F9F9F"/>
            </a:solidFill>
            <a:miter lim="800000"/>
          </a:ln>
        </p:spPr>
      </p:cxnSp>
      <p:sp>
        <p:nvSpPr>
          <p:cNvPr id="93" name="MH_Other_10"/>
          <p:cNvSpPr/>
          <p:nvPr>
            <p:custDataLst>
              <p:tags r:id="rId13"/>
            </p:custDataLst>
          </p:nvPr>
        </p:nvSpPr>
        <p:spPr bwMode="auto">
          <a:xfrm>
            <a:off x="2470150" y="3997325"/>
            <a:ext cx="74613" cy="74613"/>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97" name="MH_Other_11"/>
          <p:cNvSpPr/>
          <p:nvPr>
            <p:custDataLst>
              <p:tags r:id="rId14"/>
            </p:custDataLst>
          </p:nvPr>
        </p:nvSpPr>
        <p:spPr bwMode="auto">
          <a:xfrm>
            <a:off x="2279650" y="3121025"/>
            <a:ext cx="455613" cy="455613"/>
          </a:xfrm>
          <a:prstGeom prst="ellipse">
            <a:avLst/>
          </a:prstGeom>
          <a:solidFill>
            <a:srgbClr val="58B898"/>
          </a:solidFill>
          <a:ln w="12700" cap="flat" cmpd="sng" algn="ctr">
            <a:solidFill>
              <a:srgbClr val="58B898">
                <a:lumMod val="75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98" name="MH_Other_12"/>
          <p:cNvSpPr/>
          <p:nvPr>
            <p:custDataLst>
              <p:tags r:id="rId15"/>
            </p:custDataLst>
          </p:nvPr>
        </p:nvSpPr>
        <p:spPr bwMode="auto">
          <a:xfrm>
            <a:off x="2425700" y="3248025"/>
            <a:ext cx="173038" cy="206375"/>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Calibri" panose="020F0302020204030204"/>
              <a:ea typeface="幼圆"/>
            </a:endParaRPr>
          </a:p>
        </p:txBody>
      </p:sp>
      <p:sp>
        <p:nvSpPr>
          <p:cNvPr id="96" name="MH_SubTitle_2"/>
          <p:cNvSpPr txBox="1"/>
          <p:nvPr>
            <p:custDataLst>
              <p:tags r:id="rId16"/>
            </p:custDataLst>
          </p:nvPr>
        </p:nvSpPr>
        <p:spPr bwMode="auto">
          <a:xfrm>
            <a:off x="3022600" y="2994025"/>
            <a:ext cx="4110038" cy="706438"/>
          </a:xfrm>
          <a:prstGeom prst="rect">
            <a:avLst/>
          </a:prstGeom>
          <a:noFill/>
        </p:spPr>
        <p:txBody>
          <a:bodyPr anchor="ctr">
            <a:normAutofit/>
          </a:bodyPr>
          <a:lstStyle>
            <a:defPPr>
              <a:defRPr lang="zh-CN"/>
            </a:defPPr>
            <a:lvl1pPr>
              <a:lnSpc>
                <a:spcPct val="130000"/>
              </a:lnSpc>
              <a:defRPr sz="1200"/>
            </a:lvl1pPr>
          </a:lstStyle>
          <a:p>
            <a:pPr eaLnBrk="1" fontAlgn="auto" hangingPunct="1">
              <a:spcBef>
                <a:spcPts val="0"/>
              </a:spcBef>
              <a:spcAft>
                <a:spcPts val="0"/>
              </a:spcAft>
              <a:defRPr/>
            </a:pPr>
            <a:r>
              <a:rPr lang="en-US" altLang="zh-CN" sz="1800" kern="0" dirty="0">
                <a:latin typeface="Times New Roman" panose="02020703060505090304" pitchFamily="18" charset="0"/>
                <a:ea typeface="微软雅黑" panose="020B0503020204020204" pitchFamily="34" charset="-122"/>
              </a:rPr>
              <a:t>EIUSMOD TEMPOR INCIDIDUNT </a:t>
            </a:r>
            <a:r>
              <a:rPr lang="en-US" altLang="zh-CN" sz="1800" kern="0" dirty="0" smtClean="0">
                <a:latin typeface="Times New Roman" panose="02020703060505090304" pitchFamily="18" charset="0"/>
                <a:ea typeface="微软雅黑" panose="020B0503020204020204" pitchFamily="34" charset="-122"/>
              </a:rPr>
              <a:t>UT</a:t>
            </a:r>
            <a:endParaRPr lang="zh-CN" altLang="en-US" sz="1800" kern="0" dirty="0">
              <a:latin typeface="Times New Roman" panose="02020703060505090304" pitchFamily="18" charset="0"/>
              <a:ea typeface="微软雅黑" panose="020B0503020204020204" pitchFamily="34" charset="-122"/>
            </a:endParaRPr>
          </a:p>
        </p:txBody>
      </p:sp>
      <p:sp>
        <p:nvSpPr>
          <p:cNvPr id="102" name="MH_Other_13"/>
          <p:cNvSpPr/>
          <p:nvPr>
            <p:custDataLst>
              <p:tags r:id="rId17"/>
            </p:custDataLst>
          </p:nvPr>
        </p:nvSpPr>
        <p:spPr bwMode="auto">
          <a:xfrm>
            <a:off x="2279650" y="4159250"/>
            <a:ext cx="455613" cy="455613"/>
          </a:xfrm>
          <a:prstGeom prst="ellipse">
            <a:avLst/>
          </a:prstGeom>
          <a:solidFill>
            <a:srgbClr val="489698"/>
          </a:solidFill>
          <a:ln w="12700" cap="flat" cmpd="sng" algn="ctr">
            <a:solidFill>
              <a:srgbClr val="489698">
                <a:lumMod val="75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103" name="MH_Other_14"/>
          <p:cNvSpPr/>
          <p:nvPr>
            <p:custDataLst>
              <p:tags r:id="rId18"/>
            </p:custDataLst>
          </p:nvPr>
        </p:nvSpPr>
        <p:spPr bwMode="auto">
          <a:xfrm>
            <a:off x="2397125" y="4273550"/>
            <a:ext cx="223838" cy="228600"/>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Calibri" panose="020F0302020204030204"/>
              <a:ea typeface="幼圆"/>
            </a:endParaRPr>
          </a:p>
        </p:txBody>
      </p:sp>
      <p:sp>
        <p:nvSpPr>
          <p:cNvPr id="101" name="MH_SubTitle_3"/>
          <p:cNvSpPr txBox="1"/>
          <p:nvPr>
            <p:custDataLst>
              <p:tags r:id="rId19"/>
            </p:custDataLst>
          </p:nvPr>
        </p:nvSpPr>
        <p:spPr bwMode="auto">
          <a:xfrm>
            <a:off x="3022600" y="4071938"/>
            <a:ext cx="4110038" cy="706437"/>
          </a:xfrm>
          <a:prstGeom prst="rect">
            <a:avLst/>
          </a:prstGeom>
          <a:noFill/>
        </p:spPr>
        <p:txBody>
          <a:bodyPr anchor="ctr">
            <a:normAutofit/>
          </a:bodyPr>
          <a:lstStyle>
            <a:defPPr>
              <a:defRPr lang="zh-CN"/>
            </a:defPPr>
            <a:lvl1pPr>
              <a:lnSpc>
                <a:spcPct val="130000"/>
              </a:lnSpc>
              <a:defRPr sz="1200"/>
            </a:lvl1pPr>
          </a:lstStyle>
          <a:p>
            <a:pPr eaLnBrk="1" fontAlgn="auto" hangingPunct="1">
              <a:spcBef>
                <a:spcPts val="0"/>
              </a:spcBef>
              <a:spcAft>
                <a:spcPts val="0"/>
              </a:spcAft>
              <a:defRPr/>
            </a:pPr>
            <a:r>
              <a:rPr lang="en-US" altLang="zh-CN" sz="1800" kern="0" dirty="0">
                <a:latin typeface="Times New Roman" panose="02020703060505090304" pitchFamily="18" charset="0"/>
                <a:ea typeface="微软雅黑" panose="020B0503020204020204" pitchFamily="34" charset="-122"/>
              </a:rPr>
              <a:t>EIUSMOD TEMPOR INCIDIDUNT </a:t>
            </a:r>
            <a:r>
              <a:rPr lang="en-US" altLang="zh-CN" sz="1800" kern="0" dirty="0" smtClean="0">
                <a:latin typeface="Times New Roman" panose="02020703060505090304" pitchFamily="18" charset="0"/>
                <a:ea typeface="微软雅黑" panose="020B0503020204020204" pitchFamily="34" charset="-122"/>
              </a:rPr>
              <a:t>UT</a:t>
            </a:r>
            <a:endParaRPr lang="zh-CN" altLang="en-US" sz="1800" kern="0" dirty="0">
              <a:latin typeface="Times New Roman" panose="02020703060505090304" pitchFamily="18" charset="0"/>
              <a:ea typeface="微软雅黑" panose="020B0503020204020204" pitchFamily="34" charset="-122"/>
            </a:endParaRPr>
          </a:p>
        </p:txBody>
      </p:sp>
      <p:sp>
        <p:nvSpPr>
          <p:cNvPr id="105" name="MH_Other_15"/>
          <p:cNvSpPr/>
          <p:nvPr>
            <p:custDataLst>
              <p:tags r:id="rId20"/>
            </p:custDataLst>
          </p:nvPr>
        </p:nvSpPr>
        <p:spPr bwMode="auto">
          <a:xfrm>
            <a:off x="2470150" y="4700588"/>
            <a:ext cx="74613" cy="76200"/>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cxnSp>
        <p:nvCxnSpPr>
          <p:cNvPr id="3093" name="MH_Other_16"/>
          <p:cNvCxnSpPr>
            <a:cxnSpLocks noChangeShapeType="1"/>
          </p:cNvCxnSpPr>
          <p:nvPr>
            <p:custDataLst>
              <p:tags r:id="rId21"/>
            </p:custDataLst>
          </p:nvPr>
        </p:nvCxnSpPr>
        <p:spPr bwMode="auto">
          <a:xfrm>
            <a:off x="2508250" y="4784725"/>
            <a:ext cx="0" cy="268288"/>
          </a:xfrm>
          <a:prstGeom prst="line">
            <a:avLst/>
          </a:prstGeom>
          <a:noFill/>
          <a:ln w="6350" algn="ctr">
            <a:solidFill>
              <a:srgbClr val="9F9F9F"/>
            </a:solidFill>
            <a:miter lim="800000"/>
          </a:ln>
        </p:spPr>
      </p:cxnSp>
      <p:sp>
        <p:nvSpPr>
          <p:cNvPr id="107" name="MH_Other_17"/>
          <p:cNvSpPr/>
          <p:nvPr>
            <p:custDataLst>
              <p:tags r:id="rId22"/>
            </p:custDataLst>
          </p:nvPr>
        </p:nvSpPr>
        <p:spPr bwMode="auto">
          <a:xfrm>
            <a:off x="2470150" y="5049838"/>
            <a:ext cx="74613" cy="76200"/>
          </a:xfrm>
          <a:prstGeom prst="ellipse">
            <a:avLst/>
          </a:prstGeom>
          <a:noFill/>
          <a:ln w="12700" cap="flat" cmpd="sng" algn="ctr">
            <a:solidFill>
              <a:srgbClr val="5F5F5F">
                <a:lumMod val="60000"/>
                <a:lumOff val="40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109" name="MH_SubTitle_4"/>
          <p:cNvSpPr txBox="1"/>
          <p:nvPr>
            <p:custDataLst>
              <p:tags r:id="rId23"/>
            </p:custDataLst>
          </p:nvPr>
        </p:nvSpPr>
        <p:spPr bwMode="auto">
          <a:xfrm>
            <a:off x="3022600" y="5126038"/>
            <a:ext cx="4110038" cy="706437"/>
          </a:xfrm>
          <a:prstGeom prst="rect">
            <a:avLst/>
          </a:prstGeom>
          <a:noFill/>
        </p:spPr>
        <p:txBody>
          <a:bodyPr anchor="ctr">
            <a:normAutofit/>
          </a:bodyPr>
          <a:lstStyle>
            <a:defPPr>
              <a:defRPr lang="zh-CN"/>
            </a:defPPr>
            <a:lvl1pPr>
              <a:lnSpc>
                <a:spcPct val="130000"/>
              </a:lnSpc>
              <a:defRPr sz="1200"/>
            </a:lvl1pPr>
          </a:lstStyle>
          <a:p>
            <a:pPr eaLnBrk="1" fontAlgn="auto" hangingPunct="1">
              <a:spcBef>
                <a:spcPts val="0"/>
              </a:spcBef>
              <a:spcAft>
                <a:spcPts val="0"/>
              </a:spcAft>
              <a:defRPr/>
            </a:pPr>
            <a:r>
              <a:rPr lang="en-US" altLang="zh-CN" sz="1800" kern="0" dirty="0">
                <a:latin typeface="Times New Roman" panose="02020703060505090304" pitchFamily="18" charset="0"/>
                <a:ea typeface="微软雅黑" panose="020B0503020204020204" pitchFamily="34" charset="-122"/>
              </a:rPr>
              <a:t>EIUSMOD TEMPOR INCIDIDUNT </a:t>
            </a:r>
            <a:r>
              <a:rPr lang="en-US" altLang="zh-CN" sz="1800" kern="0" dirty="0" smtClean="0">
                <a:latin typeface="Times New Roman" panose="02020703060505090304" pitchFamily="18" charset="0"/>
                <a:ea typeface="微软雅黑" panose="020B0503020204020204" pitchFamily="34" charset="-122"/>
              </a:rPr>
              <a:t>UT</a:t>
            </a:r>
            <a:endParaRPr lang="zh-CN" altLang="en-US" sz="1800" kern="0" dirty="0">
              <a:latin typeface="Times New Roman" panose="02020703060505090304" pitchFamily="18" charset="0"/>
              <a:ea typeface="微软雅黑" panose="020B0503020204020204" pitchFamily="34" charset="-122"/>
            </a:endParaRPr>
          </a:p>
        </p:txBody>
      </p:sp>
      <p:sp>
        <p:nvSpPr>
          <p:cNvPr id="111" name="MH_Other_18"/>
          <p:cNvSpPr/>
          <p:nvPr>
            <p:custDataLst>
              <p:tags r:id="rId24"/>
            </p:custDataLst>
          </p:nvPr>
        </p:nvSpPr>
        <p:spPr bwMode="auto">
          <a:xfrm>
            <a:off x="2279650" y="5213350"/>
            <a:ext cx="455613" cy="455613"/>
          </a:xfrm>
          <a:prstGeom prst="ellipse">
            <a:avLst/>
          </a:prstGeom>
          <a:solidFill>
            <a:srgbClr val="C2C25E"/>
          </a:solidFill>
          <a:ln w="12700" cap="flat" cmpd="sng" algn="ctr">
            <a:solidFill>
              <a:srgbClr val="C2C25E">
                <a:lumMod val="75000"/>
              </a:srgbClr>
            </a:solid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302020204030204"/>
              <a:ea typeface="幼圆"/>
            </a:endParaRPr>
          </a:p>
        </p:txBody>
      </p:sp>
      <p:sp>
        <p:nvSpPr>
          <p:cNvPr id="112" name="MH_Other_19"/>
          <p:cNvSpPr/>
          <p:nvPr>
            <p:custDataLst>
              <p:tags r:id="rId25"/>
            </p:custDataLst>
          </p:nvPr>
        </p:nvSpPr>
        <p:spPr bwMode="auto">
          <a:xfrm>
            <a:off x="2439988" y="5307013"/>
            <a:ext cx="138112" cy="311150"/>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Calibri" panose="020F0302020204030204"/>
              <a:ea typeface="幼圆"/>
            </a:endParaRPr>
          </a:p>
        </p:txBody>
      </p:sp>
    </p:spTree>
    <p:custDataLst>
      <p:tags r:id="rId26"/>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 name="MH_Other_1"/>
          <p:cNvSpPr/>
          <p:nvPr>
            <p:custDataLst>
              <p:tags r:id="rId1"/>
            </p:custDataLst>
          </p:nvPr>
        </p:nvSpPr>
        <p:spPr bwMode="auto">
          <a:xfrm rot="21359028">
            <a:off x="1775477" y="5727324"/>
            <a:ext cx="4242805" cy="895458"/>
          </a:xfrm>
          <a:prstGeom prst="ellipse">
            <a:avLst/>
          </a:prstGeom>
          <a:gradFill flip="none" rotWithShape="1">
            <a:gsLst>
              <a:gs pos="0">
                <a:schemeClr val="tx1">
                  <a:lumMod val="50000"/>
                  <a:lumOff val="50000"/>
                  <a:alpha val="57000"/>
                </a:schemeClr>
              </a:gs>
              <a:gs pos="100000">
                <a:schemeClr val="bg1">
                  <a:alpha val="0"/>
                </a:schemeClr>
              </a:gs>
            </a:gsLst>
            <a:path path="shape">
              <a:fillToRect l="50000" t="50000" r="50000" b="50000"/>
            </a:path>
            <a:tileRect/>
          </a:gra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21" name="MH_Other_2"/>
          <p:cNvSpPr/>
          <p:nvPr>
            <p:custDataLst>
              <p:tags r:id="rId2"/>
            </p:custDataLst>
          </p:nvPr>
        </p:nvSpPr>
        <p:spPr bwMode="auto">
          <a:xfrm>
            <a:off x="2996402" y="677274"/>
            <a:ext cx="1367966" cy="5544824"/>
          </a:xfrm>
          <a:custGeom>
            <a:avLst/>
            <a:gdLst>
              <a:gd name="connsiteX0" fmla="*/ 0 w 1367966"/>
              <a:gd name="connsiteY0" fmla="*/ 0 h 5544824"/>
              <a:gd name="connsiteX1" fmla="*/ 1367966 w 1367966"/>
              <a:gd name="connsiteY1" fmla="*/ 151078 h 5544824"/>
              <a:gd name="connsiteX2" fmla="*/ 1367966 w 1367966"/>
              <a:gd name="connsiteY2" fmla="*/ 5495894 h 5544824"/>
              <a:gd name="connsiteX3" fmla="*/ 37914 w 1367966"/>
              <a:gd name="connsiteY3" fmla="*/ 5544824 h 5544824"/>
              <a:gd name="connsiteX0-1" fmla="*/ 0 w 1367966"/>
              <a:gd name="connsiteY0-2" fmla="*/ 0 h 5544824"/>
              <a:gd name="connsiteX1-3" fmla="*/ 1367966 w 1367966"/>
              <a:gd name="connsiteY1-4" fmla="*/ 151078 h 5544824"/>
              <a:gd name="connsiteX2-5" fmla="*/ 1358441 w 1367966"/>
              <a:gd name="connsiteY2-6" fmla="*/ 5476844 h 5544824"/>
              <a:gd name="connsiteX3-7" fmla="*/ 37914 w 1367966"/>
              <a:gd name="connsiteY3-8" fmla="*/ 5544824 h 5544824"/>
              <a:gd name="connsiteX4" fmla="*/ 0 w 1367966"/>
              <a:gd name="connsiteY4" fmla="*/ 0 h 5544824"/>
              <a:gd name="connsiteX0-9" fmla="*/ 0 w 1367966"/>
              <a:gd name="connsiteY0-10" fmla="*/ 0 h 5544824"/>
              <a:gd name="connsiteX1-11" fmla="*/ 1367966 w 1367966"/>
              <a:gd name="connsiteY1-12" fmla="*/ 151078 h 5544824"/>
              <a:gd name="connsiteX2-13" fmla="*/ 1367966 w 1367966"/>
              <a:gd name="connsiteY2-14" fmla="*/ 5476844 h 5544824"/>
              <a:gd name="connsiteX3-15" fmla="*/ 37914 w 1367966"/>
              <a:gd name="connsiteY3-16" fmla="*/ 5544824 h 5544824"/>
              <a:gd name="connsiteX4-17" fmla="*/ 0 w 1367966"/>
              <a:gd name="connsiteY4-18" fmla="*/ 0 h 5544824"/>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367966" h="5544824">
                <a:moveTo>
                  <a:pt x="0" y="0"/>
                </a:moveTo>
                <a:lnTo>
                  <a:pt x="1367966" y="151078"/>
                </a:lnTo>
                <a:lnTo>
                  <a:pt x="1367966" y="5476844"/>
                </a:lnTo>
                <a:lnTo>
                  <a:pt x="37914" y="5544824"/>
                </a:lnTo>
                <a:lnTo>
                  <a:pt x="0" y="0"/>
                </a:lnTo>
                <a:close/>
              </a:path>
            </a:pathLst>
          </a:custGeom>
          <a:solidFill>
            <a:srgbClr val="D9D9D9"/>
          </a:solidFill>
          <a:ln>
            <a:noFill/>
          </a:ln>
          <a:effectLst/>
        </p:spPr>
        <p:txBody>
          <a:bodyPr rtlCol="0" anchor="ctr"/>
          <a:lstStyle/>
          <a:p>
            <a:pPr algn="ctr" eaLnBrk="1" hangingPunct="1">
              <a:spcBef>
                <a:spcPct val="0"/>
              </a:spcBef>
              <a:buFontTx/>
              <a:buNone/>
            </a:pPr>
            <a:endParaRPr lang="zh-CN" altLang="en-US" sz="1800">
              <a:solidFill>
                <a:srgbClr val="D9D9D9"/>
              </a:solidFill>
            </a:endParaRPr>
          </a:p>
        </p:txBody>
      </p:sp>
      <p:sp>
        <p:nvSpPr>
          <p:cNvPr id="7" name="MH_Other_3"/>
          <p:cNvSpPr/>
          <p:nvPr>
            <p:custDataLst>
              <p:tags r:id="rId3"/>
            </p:custDataLst>
          </p:nvPr>
        </p:nvSpPr>
        <p:spPr bwMode="auto">
          <a:xfrm>
            <a:off x="1205889" y="3999003"/>
            <a:ext cx="2503205" cy="2343150"/>
          </a:xfrm>
          <a:custGeom>
            <a:avLst/>
            <a:gdLst>
              <a:gd name="connsiteX0" fmla="*/ 0 w 3019425"/>
              <a:gd name="connsiteY0" fmla="*/ 0 h 2343150"/>
              <a:gd name="connsiteX1" fmla="*/ 0 w 3019425"/>
              <a:gd name="connsiteY1" fmla="*/ 2343150 h 2343150"/>
              <a:gd name="connsiteX2" fmla="*/ 3000375 w 3019425"/>
              <a:gd name="connsiteY2" fmla="*/ 2181225 h 2343150"/>
              <a:gd name="connsiteX3" fmla="*/ 3019425 w 3019425"/>
              <a:gd name="connsiteY3" fmla="*/ 66675 h 2343150"/>
              <a:gd name="connsiteX4" fmla="*/ 0 w 3019425"/>
              <a:gd name="connsiteY4" fmla="*/ 0 h 2343150"/>
              <a:gd name="connsiteX0-1" fmla="*/ 0 w 3019425"/>
              <a:gd name="connsiteY0-2" fmla="*/ 0 h 2343150"/>
              <a:gd name="connsiteX1-3" fmla="*/ 0 w 3019425"/>
              <a:gd name="connsiteY1-4" fmla="*/ 2343150 h 2343150"/>
              <a:gd name="connsiteX2-5" fmla="*/ 3000375 w 3019425"/>
              <a:gd name="connsiteY2-6" fmla="*/ 2181225 h 2343150"/>
              <a:gd name="connsiteX3-7" fmla="*/ 3019425 w 3019425"/>
              <a:gd name="connsiteY3-8" fmla="*/ 133350 h 2343150"/>
              <a:gd name="connsiteX4-9" fmla="*/ 0 w 3019425"/>
              <a:gd name="connsiteY4-10" fmla="*/ 0 h 23431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19425" h="2343150">
                <a:moveTo>
                  <a:pt x="0" y="0"/>
                </a:moveTo>
                <a:lnTo>
                  <a:pt x="0" y="2343150"/>
                </a:lnTo>
                <a:lnTo>
                  <a:pt x="3000375" y="2181225"/>
                </a:lnTo>
                <a:lnTo>
                  <a:pt x="3019425" y="133350"/>
                </a:lnTo>
                <a:lnTo>
                  <a:pt x="0" y="0"/>
                </a:lnTo>
                <a:close/>
              </a:path>
            </a:pathLst>
          </a:custGeom>
          <a:solidFill>
            <a:srgbClr val="D9D9D9"/>
          </a:solidFill>
          <a:ln>
            <a:noFill/>
          </a:ln>
          <a:effectLst/>
        </p:spPr>
        <p:txBody>
          <a:bodyPr rtlCol="0" anchor="ctr"/>
          <a:lstStyle/>
          <a:p>
            <a:pPr algn="ctr" eaLnBrk="1" hangingPunct="1">
              <a:spcBef>
                <a:spcPct val="0"/>
              </a:spcBef>
              <a:buFontTx/>
              <a:buNone/>
            </a:pPr>
            <a:endParaRPr lang="zh-CN" altLang="en-US" sz="1800">
              <a:solidFill>
                <a:srgbClr val="D9D9D9"/>
              </a:solidFill>
            </a:endParaRPr>
          </a:p>
        </p:txBody>
      </p:sp>
      <p:sp>
        <p:nvSpPr>
          <p:cNvPr id="10" name="MH_Picture_3"/>
          <p:cNvSpPr/>
          <p:nvPr>
            <p:custDataLst>
              <p:tags r:id="rId4"/>
            </p:custDataLst>
          </p:nvPr>
        </p:nvSpPr>
        <p:spPr bwMode="auto">
          <a:xfrm>
            <a:off x="1320188" y="4122829"/>
            <a:ext cx="2295525" cy="2114550"/>
          </a:xfrm>
          <a:custGeom>
            <a:avLst/>
            <a:gdLst>
              <a:gd name="connsiteX0" fmla="*/ 0 w 2324100"/>
              <a:gd name="connsiteY0" fmla="*/ 0 h 2085975"/>
              <a:gd name="connsiteX1" fmla="*/ 2324100 w 2324100"/>
              <a:gd name="connsiteY1" fmla="*/ 95250 h 2085975"/>
              <a:gd name="connsiteX2" fmla="*/ 2324100 w 2324100"/>
              <a:gd name="connsiteY2" fmla="*/ 2028825 h 2085975"/>
              <a:gd name="connsiteX3" fmla="*/ 19050 w 2324100"/>
              <a:gd name="connsiteY3" fmla="*/ 2085975 h 2085975"/>
              <a:gd name="connsiteX4" fmla="*/ 0 w 2324100"/>
              <a:gd name="connsiteY4" fmla="*/ 0 h 2085975"/>
              <a:gd name="connsiteX0-1" fmla="*/ 0 w 2324100"/>
              <a:gd name="connsiteY0-2" fmla="*/ 0 h 2085975"/>
              <a:gd name="connsiteX1-3" fmla="*/ 2324100 w 2324100"/>
              <a:gd name="connsiteY1-4" fmla="*/ 95250 h 2085975"/>
              <a:gd name="connsiteX2-5" fmla="*/ 2314575 w 2324100"/>
              <a:gd name="connsiteY2-6" fmla="*/ 2009775 h 2085975"/>
              <a:gd name="connsiteX3-7" fmla="*/ 19050 w 2324100"/>
              <a:gd name="connsiteY3-8" fmla="*/ 2085975 h 2085975"/>
              <a:gd name="connsiteX4-9" fmla="*/ 0 w 2324100"/>
              <a:gd name="connsiteY4-10" fmla="*/ 0 h 2085975"/>
              <a:gd name="connsiteX0-11" fmla="*/ 0 w 2314575"/>
              <a:gd name="connsiteY0-12" fmla="*/ 0 h 2085975"/>
              <a:gd name="connsiteX1-13" fmla="*/ 2314575 w 2314575"/>
              <a:gd name="connsiteY1-14" fmla="*/ 104775 h 2085975"/>
              <a:gd name="connsiteX2-15" fmla="*/ 2314575 w 2314575"/>
              <a:gd name="connsiteY2-16" fmla="*/ 2009775 h 2085975"/>
              <a:gd name="connsiteX3-17" fmla="*/ 19050 w 2314575"/>
              <a:gd name="connsiteY3-18" fmla="*/ 2085975 h 2085975"/>
              <a:gd name="connsiteX4-19" fmla="*/ 0 w 2314575"/>
              <a:gd name="connsiteY4-20" fmla="*/ 0 h 2085975"/>
              <a:gd name="connsiteX0-21" fmla="*/ 0 w 2314575"/>
              <a:gd name="connsiteY0-22" fmla="*/ 0 h 2114550"/>
              <a:gd name="connsiteX1-23" fmla="*/ 2314575 w 2314575"/>
              <a:gd name="connsiteY1-24" fmla="*/ 104775 h 2114550"/>
              <a:gd name="connsiteX2-25" fmla="*/ 2314575 w 2314575"/>
              <a:gd name="connsiteY2-26" fmla="*/ 2009775 h 2114550"/>
              <a:gd name="connsiteX3-27" fmla="*/ 19050 w 2314575"/>
              <a:gd name="connsiteY3-28" fmla="*/ 2114550 h 2114550"/>
              <a:gd name="connsiteX4-29" fmla="*/ 0 w 2314575"/>
              <a:gd name="connsiteY4-30" fmla="*/ 0 h 2114550"/>
              <a:gd name="connsiteX0-31" fmla="*/ 0 w 2314575"/>
              <a:gd name="connsiteY0-32" fmla="*/ 0 h 2114550"/>
              <a:gd name="connsiteX1-33" fmla="*/ 2314575 w 2314575"/>
              <a:gd name="connsiteY1-34" fmla="*/ 104775 h 2114550"/>
              <a:gd name="connsiteX2-35" fmla="*/ 2314575 w 2314575"/>
              <a:gd name="connsiteY2-36" fmla="*/ 2009775 h 2114550"/>
              <a:gd name="connsiteX3-37" fmla="*/ 19050 w 2314575"/>
              <a:gd name="connsiteY3-38" fmla="*/ 2114550 h 2114550"/>
              <a:gd name="connsiteX4-39" fmla="*/ 0 w 2314575"/>
              <a:gd name="connsiteY4-40" fmla="*/ 0 h 2114550"/>
              <a:gd name="connsiteX0-41" fmla="*/ 0 w 2295525"/>
              <a:gd name="connsiteY0-42" fmla="*/ 0 h 2114550"/>
              <a:gd name="connsiteX1-43" fmla="*/ 2295525 w 2295525"/>
              <a:gd name="connsiteY1-44" fmla="*/ 104775 h 2114550"/>
              <a:gd name="connsiteX2-45" fmla="*/ 2295525 w 2295525"/>
              <a:gd name="connsiteY2-46" fmla="*/ 2009775 h 2114550"/>
              <a:gd name="connsiteX3-47" fmla="*/ 0 w 2295525"/>
              <a:gd name="connsiteY3-48" fmla="*/ 2114550 h 2114550"/>
              <a:gd name="connsiteX4-49" fmla="*/ 0 w 2295525"/>
              <a:gd name="connsiteY4-50" fmla="*/ 0 h 2114550"/>
              <a:gd name="connsiteX0-51" fmla="*/ 0 w 2295525"/>
              <a:gd name="connsiteY0-52" fmla="*/ 0 h 2114550"/>
              <a:gd name="connsiteX1-53" fmla="*/ 2295525 w 2295525"/>
              <a:gd name="connsiteY1-54" fmla="*/ 104775 h 2114550"/>
              <a:gd name="connsiteX2-55" fmla="*/ 2295525 w 2295525"/>
              <a:gd name="connsiteY2-56" fmla="*/ 1981200 h 2114550"/>
              <a:gd name="connsiteX3-57" fmla="*/ 0 w 2295525"/>
              <a:gd name="connsiteY3-58" fmla="*/ 2114550 h 2114550"/>
              <a:gd name="connsiteX4-59" fmla="*/ 0 w 2295525"/>
              <a:gd name="connsiteY4-60" fmla="*/ 0 h 2114550"/>
              <a:gd name="connsiteX0-61" fmla="*/ 0 w 2295525"/>
              <a:gd name="connsiteY0-62" fmla="*/ 0 h 2114550"/>
              <a:gd name="connsiteX1-63" fmla="*/ 2295525 w 2295525"/>
              <a:gd name="connsiteY1-64" fmla="*/ 104775 h 2114550"/>
              <a:gd name="connsiteX2-65" fmla="*/ 2295525 w 2295525"/>
              <a:gd name="connsiteY2-66" fmla="*/ 1962150 h 2114550"/>
              <a:gd name="connsiteX3-67" fmla="*/ 0 w 2295525"/>
              <a:gd name="connsiteY3-68" fmla="*/ 2114550 h 2114550"/>
              <a:gd name="connsiteX4-69" fmla="*/ 0 w 2295525"/>
              <a:gd name="connsiteY4-70" fmla="*/ 0 h 211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5525" h="2114550">
                <a:moveTo>
                  <a:pt x="0" y="0"/>
                </a:moveTo>
                <a:lnTo>
                  <a:pt x="2295525" y="104775"/>
                </a:lnTo>
                <a:lnTo>
                  <a:pt x="2295525" y="1962150"/>
                </a:lnTo>
                <a:lnTo>
                  <a:pt x="0" y="2114550"/>
                </a:lnTo>
                <a:lnTo>
                  <a:pt x="0" y="0"/>
                </a:lnTo>
                <a:close/>
              </a:path>
            </a:pathLst>
          </a:custGeom>
          <a:blipFill dpi="0" rotWithShape="1">
            <a:blip r:embed="rId5" cstate="print"/>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13" name="MH_Other_4"/>
          <p:cNvSpPr/>
          <p:nvPr>
            <p:custDataLst>
              <p:tags r:id="rId6"/>
            </p:custDataLst>
          </p:nvPr>
        </p:nvSpPr>
        <p:spPr bwMode="auto">
          <a:xfrm>
            <a:off x="3034689" y="2744878"/>
            <a:ext cx="698500" cy="225426"/>
          </a:xfrm>
          <a:custGeom>
            <a:avLst/>
            <a:gdLst>
              <a:gd name="connsiteX0" fmla="*/ 0 w 698500"/>
              <a:gd name="connsiteY0" fmla="*/ 0 h 187325"/>
              <a:gd name="connsiteX1" fmla="*/ 698500 w 698500"/>
              <a:gd name="connsiteY1" fmla="*/ 92075 h 187325"/>
              <a:gd name="connsiteX2" fmla="*/ 0 w 698500"/>
              <a:gd name="connsiteY2" fmla="*/ 187325 h 187325"/>
              <a:gd name="connsiteX3" fmla="*/ 0 w 698500"/>
              <a:gd name="connsiteY3" fmla="*/ 0 h 187325"/>
            </a:gdLst>
            <a:ahLst/>
            <a:cxnLst>
              <a:cxn ang="0">
                <a:pos x="connsiteX0" y="connsiteY0"/>
              </a:cxn>
              <a:cxn ang="0">
                <a:pos x="connsiteX1" y="connsiteY1"/>
              </a:cxn>
              <a:cxn ang="0">
                <a:pos x="connsiteX2" y="connsiteY2"/>
              </a:cxn>
              <a:cxn ang="0">
                <a:pos x="connsiteX3" y="connsiteY3"/>
              </a:cxn>
            </a:cxnLst>
            <a:rect l="l" t="t" r="r" b="b"/>
            <a:pathLst>
              <a:path w="698500" h="187325">
                <a:moveTo>
                  <a:pt x="0" y="0"/>
                </a:moveTo>
                <a:lnTo>
                  <a:pt x="698500" y="92075"/>
                </a:lnTo>
                <a:lnTo>
                  <a:pt x="0" y="187325"/>
                </a:lnTo>
                <a:cubicBezTo>
                  <a:pt x="1058" y="123825"/>
                  <a:pt x="2117" y="60325"/>
                  <a:pt x="0" y="0"/>
                </a:cubicBezTo>
                <a:close/>
              </a:path>
            </a:pathLst>
          </a:custGeom>
          <a:gradFill flip="none" rotWithShape="1">
            <a:gsLst>
              <a:gs pos="10000">
                <a:schemeClr val="tx1">
                  <a:lumMod val="50000"/>
                  <a:lumOff val="50000"/>
                </a:schemeClr>
              </a:gs>
              <a:gs pos="100000">
                <a:srgbClr val="D9D9D9">
                  <a:alpha val="0"/>
                </a:srgbClr>
              </a:gs>
            </a:gsLst>
            <a:path path="circle">
              <a:fillToRect l="100000" t="100000"/>
            </a:path>
            <a:tileRect r="-100000" b="-100000"/>
          </a:gra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23" name="MH_Other_5"/>
          <p:cNvSpPr/>
          <p:nvPr>
            <p:custDataLst>
              <p:tags r:id="rId7"/>
            </p:custDataLst>
          </p:nvPr>
        </p:nvSpPr>
        <p:spPr bwMode="auto">
          <a:xfrm>
            <a:off x="1187624" y="476672"/>
            <a:ext cx="2561391" cy="2369806"/>
          </a:xfrm>
          <a:custGeom>
            <a:avLst/>
            <a:gdLst>
              <a:gd name="connsiteX0" fmla="*/ 0 w 2561391"/>
              <a:gd name="connsiteY0" fmla="*/ 0 h 2369806"/>
              <a:gd name="connsiteX1" fmla="*/ 2561391 w 2561391"/>
              <a:gd name="connsiteY1" fmla="*/ 282879 h 2369806"/>
              <a:gd name="connsiteX2" fmla="*/ 2543647 w 2561391"/>
              <a:gd name="connsiteY2" fmla="*/ 2369806 h 2369806"/>
              <a:gd name="connsiteX3" fmla="*/ 6834 w 2561391"/>
              <a:gd name="connsiteY3" fmla="*/ 2046376 h 2369806"/>
              <a:gd name="connsiteX0-1" fmla="*/ 0 w 2561391"/>
              <a:gd name="connsiteY0-2" fmla="*/ 0 h 2369806"/>
              <a:gd name="connsiteX1-3" fmla="*/ 2561391 w 2561391"/>
              <a:gd name="connsiteY1-4" fmla="*/ 282879 h 2369806"/>
              <a:gd name="connsiteX2-5" fmla="*/ 2543647 w 2561391"/>
              <a:gd name="connsiteY2-6" fmla="*/ 2369806 h 2369806"/>
              <a:gd name="connsiteX3-7" fmla="*/ 6834 w 2561391"/>
              <a:gd name="connsiteY3-8" fmla="*/ 2099716 h 2369806"/>
              <a:gd name="connsiteX4" fmla="*/ 0 w 2561391"/>
              <a:gd name="connsiteY4" fmla="*/ 0 h 2369806"/>
              <a:gd name="connsiteX0-9" fmla="*/ 0 w 2561391"/>
              <a:gd name="connsiteY0-10" fmla="*/ 0 h 2369806"/>
              <a:gd name="connsiteX1-11" fmla="*/ 2561391 w 2561391"/>
              <a:gd name="connsiteY1-12" fmla="*/ 282879 h 2369806"/>
              <a:gd name="connsiteX2-13" fmla="*/ 2543647 w 2561391"/>
              <a:gd name="connsiteY2-14" fmla="*/ 2369806 h 2369806"/>
              <a:gd name="connsiteX3-15" fmla="*/ 6834 w 2561391"/>
              <a:gd name="connsiteY3-16" fmla="*/ 2130196 h 2369806"/>
              <a:gd name="connsiteX4-17" fmla="*/ 0 w 2561391"/>
              <a:gd name="connsiteY4-18" fmla="*/ 0 h 23698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561391" h="2369806">
                <a:moveTo>
                  <a:pt x="0" y="0"/>
                </a:moveTo>
                <a:lnTo>
                  <a:pt x="2561391" y="282879"/>
                </a:lnTo>
                <a:lnTo>
                  <a:pt x="2543647" y="2369806"/>
                </a:lnTo>
                <a:lnTo>
                  <a:pt x="6834" y="2130196"/>
                </a:lnTo>
                <a:cubicBezTo>
                  <a:pt x="4556" y="1448071"/>
                  <a:pt x="2278" y="682125"/>
                  <a:pt x="0" y="0"/>
                </a:cubicBezTo>
                <a:close/>
              </a:path>
            </a:pathLst>
          </a:custGeom>
          <a:solidFill>
            <a:srgbClr val="D9D9D9"/>
          </a:solidFill>
          <a:ln>
            <a:noFill/>
          </a:ln>
          <a:effectLst/>
        </p:spPr>
        <p:txBody>
          <a:bodyPr rtlCol="0" anchor="ctr"/>
          <a:lstStyle/>
          <a:p>
            <a:pPr algn="ctr" eaLnBrk="1" hangingPunct="1">
              <a:spcBef>
                <a:spcPct val="0"/>
              </a:spcBef>
              <a:buFontTx/>
              <a:buNone/>
            </a:pPr>
            <a:endParaRPr lang="zh-CN" altLang="en-US" sz="1800">
              <a:solidFill>
                <a:srgbClr val="D9D9D9"/>
              </a:solidFill>
            </a:endParaRPr>
          </a:p>
        </p:txBody>
      </p:sp>
      <p:sp>
        <p:nvSpPr>
          <p:cNvPr id="8" name="MH_Picture_1"/>
          <p:cNvSpPr/>
          <p:nvPr>
            <p:custDataLst>
              <p:tags r:id="rId8"/>
            </p:custDataLst>
          </p:nvPr>
        </p:nvSpPr>
        <p:spPr bwMode="auto">
          <a:xfrm>
            <a:off x="1308759" y="610008"/>
            <a:ext cx="2320966" cy="2112645"/>
          </a:xfrm>
          <a:custGeom>
            <a:avLst/>
            <a:gdLst>
              <a:gd name="connsiteX0" fmla="*/ 0 w 2371725"/>
              <a:gd name="connsiteY0" fmla="*/ 0 h 2381250"/>
              <a:gd name="connsiteX1" fmla="*/ 28575 w 2371725"/>
              <a:gd name="connsiteY1" fmla="*/ 2114550 h 2381250"/>
              <a:gd name="connsiteX2" fmla="*/ 2371725 w 2371725"/>
              <a:gd name="connsiteY2" fmla="*/ 2381250 h 2381250"/>
              <a:gd name="connsiteX3" fmla="*/ 2362200 w 2371725"/>
              <a:gd name="connsiteY3" fmla="*/ 590550 h 2381250"/>
              <a:gd name="connsiteX4" fmla="*/ 0 w 2371725"/>
              <a:gd name="connsiteY4" fmla="*/ 0 h 2381250"/>
              <a:gd name="connsiteX0-1" fmla="*/ 0 w 2371725"/>
              <a:gd name="connsiteY0-2" fmla="*/ 0 h 2381250"/>
              <a:gd name="connsiteX1-3" fmla="*/ 19050 w 2371725"/>
              <a:gd name="connsiteY1-4" fmla="*/ 2114550 h 2381250"/>
              <a:gd name="connsiteX2-5" fmla="*/ 2371725 w 2371725"/>
              <a:gd name="connsiteY2-6" fmla="*/ 2381250 h 2381250"/>
              <a:gd name="connsiteX3-7" fmla="*/ 2362200 w 2371725"/>
              <a:gd name="connsiteY3-8" fmla="*/ 590550 h 2381250"/>
              <a:gd name="connsiteX4-9" fmla="*/ 0 w 2371725"/>
              <a:gd name="connsiteY4-10" fmla="*/ 0 h 2381250"/>
              <a:gd name="connsiteX0-11" fmla="*/ 0 w 2371725"/>
              <a:gd name="connsiteY0-12" fmla="*/ 0 h 2381250"/>
              <a:gd name="connsiteX1-13" fmla="*/ 9525 w 2371725"/>
              <a:gd name="connsiteY1-14" fmla="*/ 2105025 h 2381250"/>
              <a:gd name="connsiteX2-15" fmla="*/ 2371725 w 2371725"/>
              <a:gd name="connsiteY2-16" fmla="*/ 2381250 h 2381250"/>
              <a:gd name="connsiteX3-17" fmla="*/ 2362200 w 2371725"/>
              <a:gd name="connsiteY3-18" fmla="*/ 590550 h 2381250"/>
              <a:gd name="connsiteX4-19" fmla="*/ 0 w 2371725"/>
              <a:gd name="connsiteY4-20" fmla="*/ 0 h 2381250"/>
              <a:gd name="connsiteX0-21" fmla="*/ 0 w 2362200"/>
              <a:gd name="connsiteY0-22" fmla="*/ 0 h 2409825"/>
              <a:gd name="connsiteX1-23" fmla="*/ 9525 w 2362200"/>
              <a:gd name="connsiteY1-24" fmla="*/ 2105025 h 2409825"/>
              <a:gd name="connsiteX2-25" fmla="*/ 2352675 w 2362200"/>
              <a:gd name="connsiteY2-26" fmla="*/ 2409825 h 2409825"/>
              <a:gd name="connsiteX3-27" fmla="*/ 2362200 w 2362200"/>
              <a:gd name="connsiteY3-28" fmla="*/ 590550 h 2409825"/>
              <a:gd name="connsiteX4-29" fmla="*/ 0 w 2362200"/>
              <a:gd name="connsiteY4-30" fmla="*/ 0 h 2409825"/>
              <a:gd name="connsiteX0-31" fmla="*/ 0 w 2362200"/>
              <a:gd name="connsiteY0-32" fmla="*/ 0 h 2409825"/>
              <a:gd name="connsiteX1-33" fmla="*/ 9525 w 2362200"/>
              <a:gd name="connsiteY1-34" fmla="*/ 2105025 h 2409825"/>
              <a:gd name="connsiteX2-35" fmla="*/ 2352675 w 2362200"/>
              <a:gd name="connsiteY2-36" fmla="*/ 2409825 h 2409825"/>
              <a:gd name="connsiteX3-37" fmla="*/ 2362200 w 2362200"/>
              <a:gd name="connsiteY3-38" fmla="*/ 619125 h 2409825"/>
              <a:gd name="connsiteX4-39" fmla="*/ 0 w 2362200"/>
              <a:gd name="connsiteY4-40" fmla="*/ 0 h 2409825"/>
              <a:gd name="connsiteX0-41" fmla="*/ 0 w 2362200"/>
              <a:gd name="connsiteY0-42" fmla="*/ 0 h 2409825"/>
              <a:gd name="connsiteX1-43" fmla="*/ 9525 w 2362200"/>
              <a:gd name="connsiteY1-44" fmla="*/ 2105025 h 2409825"/>
              <a:gd name="connsiteX2-45" fmla="*/ 2352675 w 2362200"/>
              <a:gd name="connsiteY2-46" fmla="*/ 2409825 h 2409825"/>
              <a:gd name="connsiteX3-47" fmla="*/ 2362200 w 2362200"/>
              <a:gd name="connsiteY3-48" fmla="*/ 619125 h 2409825"/>
              <a:gd name="connsiteX4-49" fmla="*/ 0 w 2362200"/>
              <a:gd name="connsiteY4-50" fmla="*/ 0 h 2409825"/>
              <a:gd name="connsiteX0-51" fmla="*/ 0 w 2362200"/>
              <a:gd name="connsiteY0-52" fmla="*/ 0 h 2409825"/>
              <a:gd name="connsiteX1-53" fmla="*/ 9525 w 2362200"/>
              <a:gd name="connsiteY1-54" fmla="*/ 2105025 h 2409825"/>
              <a:gd name="connsiteX2-55" fmla="*/ 2352675 w 2362200"/>
              <a:gd name="connsiteY2-56" fmla="*/ 2409825 h 2409825"/>
              <a:gd name="connsiteX3-57" fmla="*/ 2362200 w 2362200"/>
              <a:gd name="connsiteY3-58" fmla="*/ 619125 h 2409825"/>
              <a:gd name="connsiteX4-59" fmla="*/ 0 w 2362200"/>
              <a:gd name="connsiteY4-60" fmla="*/ 0 h 2409825"/>
              <a:gd name="connsiteX0-61" fmla="*/ 0 w 2354445"/>
              <a:gd name="connsiteY0-62" fmla="*/ 0 h 2112645"/>
              <a:gd name="connsiteX1-63" fmla="*/ 1770 w 2354445"/>
              <a:gd name="connsiteY1-64" fmla="*/ 1807845 h 2112645"/>
              <a:gd name="connsiteX2-65" fmla="*/ 2344920 w 2354445"/>
              <a:gd name="connsiteY2-66" fmla="*/ 2112645 h 2112645"/>
              <a:gd name="connsiteX3-67" fmla="*/ 2354445 w 2354445"/>
              <a:gd name="connsiteY3-68" fmla="*/ 321945 h 2112645"/>
              <a:gd name="connsiteX4-69" fmla="*/ 0 w 2354445"/>
              <a:gd name="connsiteY4-70" fmla="*/ 0 h 2112645"/>
              <a:gd name="connsiteX0-71" fmla="*/ 0 w 2362200"/>
              <a:gd name="connsiteY0-72" fmla="*/ 0 h 2112645"/>
              <a:gd name="connsiteX1-73" fmla="*/ 1770 w 2362200"/>
              <a:gd name="connsiteY1-74" fmla="*/ 1807845 h 2112645"/>
              <a:gd name="connsiteX2-75" fmla="*/ 2344920 w 2362200"/>
              <a:gd name="connsiteY2-76" fmla="*/ 2112645 h 2112645"/>
              <a:gd name="connsiteX3-77" fmla="*/ 2362200 w 2362200"/>
              <a:gd name="connsiteY3-78" fmla="*/ 260985 h 2112645"/>
              <a:gd name="connsiteX4-79" fmla="*/ 0 w 2362200"/>
              <a:gd name="connsiteY4-80" fmla="*/ 0 h 2112645"/>
              <a:gd name="connsiteX0-81" fmla="*/ 0 w 2362200"/>
              <a:gd name="connsiteY0-82" fmla="*/ 0 h 2112645"/>
              <a:gd name="connsiteX1-83" fmla="*/ 9525 w 2362200"/>
              <a:gd name="connsiteY1-84" fmla="*/ 1914525 h 2112645"/>
              <a:gd name="connsiteX2-85" fmla="*/ 2344920 w 2362200"/>
              <a:gd name="connsiteY2-86" fmla="*/ 2112645 h 2112645"/>
              <a:gd name="connsiteX3-87" fmla="*/ 2362200 w 2362200"/>
              <a:gd name="connsiteY3-88" fmla="*/ 260985 h 2112645"/>
              <a:gd name="connsiteX4-89" fmla="*/ 0 w 2362200"/>
              <a:gd name="connsiteY4-90" fmla="*/ 0 h 2112645"/>
              <a:gd name="connsiteX0-91" fmla="*/ 0 w 2362200"/>
              <a:gd name="connsiteY0-92" fmla="*/ 0 h 2112645"/>
              <a:gd name="connsiteX1-93" fmla="*/ 17281 w 2362200"/>
              <a:gd name="connsiteY1-94" fmla="*/ 1884045 h 2112645"/>
              <a:gd name="connsiteX2-95" fmla="*/ 2344920 w 2362200"/>
              <a:gd name="connsiteY2-96" fmla="*/ 2112645 h 2112645"/>
              <a:gd name="connsiteX3-97" fmla="*/ 2362200 w 2362200"/>
              <a:gd name="connsiteY3-98" fmla="*/ 260985 h 2112645"/>
              <a:gd name="connsiteX4-99" fmla="*/ 0 w 2362200"/>
              <a:gd name="connsiteY4-100" fmla="*/ 0 h 2112645"/>
              <a:gd name="connsiteX0-101" fmla="*/ 0 w 2362200"/>
              <a:gd name="connsiteY0-102" fmla="*/ 0 h 2112645"/>
              <a:gd name="connsiteX1-103" fmla="*/ 17281 w 2362200"/>
              <a:gd name="connsiteY1-104" fmla="*/ 1884045 h 2112645"/>
              <a:gd name="connsiteX2-105" fmla="*/ 2352676 w 2362200"/>
              <a:gd name="connsiteY2-106" fmla="*/ 2112645 h 2112645"/>
              <a:gd name="connsiteX3-107" fmla="*/ 2362200 w 2362200"/>
              <a:gd name="connsiteY3-108" fmla="*/ 260985 h 2112645"/>
              <a:gd name="connsiteX4-109" fmla="*/ 0 w 2362200"/>
              <a:gd name="connsiteY4-110" fmla="*/ 0 h 21126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62200" h="2112645">
                <a:moveTo>
                  <a:pt x="0" y="0"/>
                </a:moveTo>
                <a:lnTo>
                  <a:pt x="17281" y="1884045"/>
                </a:lnTo>
                <a:lnTo>
                  <a:pt x="2352676" y="2112645"/>
                </a:lnTo>
                <a:cubicBezTo>
                  <a:pt x="2355851" y="1495425"/>
                  <a:pt x="2359025" y="878205"/>
                  <a:pt x="2362200" y="260985"/>
                </a:cubicBezTo>
                <a:lnTo>
                  <a:pt x="0" y="0"/>
                </a:lnTo>
                <a:close/>
              </a:path>
            </a:pathLst>
          </a:custGeom>
          <a:blipFill dpi="0" rotWithShape="1">
            <a:blip r:embed="rId9" cstate="print"/>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14" name="MH_Other_6"/>
          <p:cNvSpPr/>
          <p:nvPr>
            <p:custDataLst>
              <p:tags r:id="rId10"/>
            </p:custDataLst>
          </p:nvPr>
        </p:nvSpPr>
        <p:spPr bwMode="auto">
          <a:xfrm rot="460708" flipH="1">
            <a:off x="3693380" y="4489762"/>
            <a:ext cx="685409" cy="227281"/>
          </a:xfrm>
          <a:custGeom>
            <a:avLst/>
            <a:gdLst>
              <a:gd name="connsiteX0" fmla="*/ 0 w 698500"/>
              <a:gd name="connsiteY0" fmla="*/ 0 h 187325"/>
              <a:gd name="connsiteX1" fmla="*/ 698500 w 698500"/>
              <a:gd name="connsiteY1" fmla="*/ 92075 h 187325"/>
              <a:gd name="connsiteX2" fmla="*/ 0 w 698500"/>
              <a:gd name="connsiteY2" fmla="*/ 187325 h 187325"/>
              <a:gd name="connsiteX3" fmla="*/ 0 w 698500"/>
              <a:gd name="connsiteY3" fmla="*/ 0 h 187325"/>
              <a:gd name="connsiteX0-1" fmla="*/ 9471 w 698500"/>
              <a:gd name="connsiteY0-2" fmla="*/ 0 h 184307"/>
              <a:gd name="connsiteX1-3" fmla="*/ 698500 w 698500"/>
              <a:gd name="connsiteY1-4" fmla="*/ 89057 h 184307"/>
              <a:gd name="connsiteX2-5" fmla="*/ 0 w 698500"/>
              <a:gd name="connsiteY2-6" fmla="*/ 184307 h 184307"/>
              <a:gd name="connsiteX3-7" fmla="*/ 9471 w 698500"/>
              <a:gd name="connsiteY3-8" fmla="*/ 0 h 184307"/>
              <a:gd name="connsiteX0-9" fmla="*/ 22714 w 711743"/>
              <a:gd name="connsiteY0-10" fmla="*/ 0 h 188867"/>
              <a:gd name="connsiteX1-11" fmla="*/ 711743 w 711743"/>
              <a:gd name="connsiteY1-12" fmla="*/ 89057 h 188867"/>
              <a:gd name="connsiteX2-13" fmla="*/ 0 w 711743"/>
              <a:gd name="connsiteY2-14" fmla="*/ 188867 h 188867"/>
              <a:gd name="connsiteX3-15" fmla="*/ 22714 w 711743"/>
              <a:gd name="connsiteY3-16" fmla="*/ 0 h 188867"/>
            </a:gdLst>
            <a:ahLst/>
            <a:cxnLst>
              <a:cxn ang="0">
                <a:pos x="connsiteX0-1" y="connsiteY0-2"/>
              </a:cxn>
              <a:cxn ang="0">
                <a:pos x="connsiteX1-3" y="connsiteY1-4"/>
              </a:cxn>
              <a:cxn ang="0">
                <a:pos x="connsiteX2-5" y="connsiteY2-6"/>
              </a:cxn>
              <a:cxn ang="0">
                <a:pos x="connsiteX3-7" y="connsiteY3-8"/>
              </a:cxn>
            </a:cxnLst>
            <a:rect l="l" t="t" r="r" b="b"/>
            <a:pathLst>
              <a:path w="711743" h="188867">
                <a:moveTo>
                  <a:pt x="22714" y="0"/>
                </a:moveTo>
                <a:lnTo>
                  <a:pt x="711743" y="89057"/>
                </a:lnTo>
                <a:lnTo>
                  <a:pt x="0" y="188867"/>
                </a:lnTo>
                <a:cubicBezTo>
                  <a:pt x="1058" y="125367"/>
                  <a:pt x="24831" y="60325"/>
                  <a:pt x="22714" y="0"/>
                </a:cubicBezTo>
                <a:close/>
              </a:path>
            </a:pathLst>
          </a:custGeom>
          <a:gradFill flip="none" rotWithShape="1">
            <a:gsLst>
              <a:gs pos="10000">
                <a:schemeClr val="tx1">
                  <a:lumMod val="50000"/>
                  <a:lumOff val="50000"/>
                </a:schemeClr>
              </a:gs>
              <a:gs pos="100000">
                <a:srgbClr val="D9D9D9">
                  <a:alpha val="0"/>
                </a:srgbClr>
              </a:gs>
            </a:gsLst>
            <a:path path="circle">
              <a:fillToRect l="100000" t="100000"/>
            </a:path>
            <a:tileRect r="-100000" b="-100000"/>
          </a:gra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5" name="MH_Other_7"/>
          <p:cNvSpPr/>
          <p:nvPr>
            <p:custDataLst>
              <p:tags r:id="rId11"/>
            </p:custDataLst>
          </p:nvPr>
        </p:nvSpPr>
        <p:spPr bwMode="auto">
          <a:xfrm>
            <a:off x="3709094" y="2303553"/>
            <a:ext cx="2535519" cy="2247900"/>
          </a:xfrm>
          <a:custGeom>
            <a:avLst/>
            <a:gdLst>
              <a:gd name="connsiteX0" fmla="*/ 2657475 w 2667000"/>
              <a:gd name="connsiteY0" fmla="*/ 19050 h 2247900"/>
              <a:gd name="connsiteX1" fmla="*/ 2667000 w 2667000"/>
              <a:gd name="connsiteY1" fmla="*/ 2247900 h 2247900"/>
              <a:gd name="connsiteX2" fmla="*/ 0 w 2667000"/>
              <a:gd name="connsiteY2" fmla="*/ 2238375 h 2247900"/>
              <a:gd name="connsiteX3" fmla="*/ 57150 w 2667000"/>
              <a:gd name="connsiteY3" fmla="*/ 0 h 2247900"/>
              <a:gd name="connsiteX4" fmla="*/ 2657475 w 2667000"/>
              <a:gd name="connsiteY4" fmla="*/ 1905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0" h="2247900">
                <a:moveTo>
                  <a:pt x="2657475" y="19050"/>
                </a:moveTo>
                <a:lnTo>
                  <a:pt x="2667000" y="2247900"/>
                </a:lnTo>
                <a:lnTo>
                  <a:pt x="0" y="2238375"/>
                </a:lnTo>
                <a:lnTo>
                  <a:pt x="57150" y="0"/>
                </a:lnTo>
                <a:lnTo>
                  <a:pt x="2657475" y="19050"/>
                </a:lnTo>
                <a:close/>
              </a:path>
            </a:pathLst>
          </a:custGeom>
          <a:solidFill>
            <a:srgbClr val="D9D9D9"/>
          </a:solidFill>
          <a:ln>
            <a:noFill/>
          </a:ln>
          <a:effectLst/>
        </p:spPr>
        <p:txBody>
          <a:bodyPr rtlCol="0" anchor="ctr"/>
          <a:lstStyle/>
          <a:p>
            <a:pPr algn="ctr" eaLnBrk="1" hangingPunct="1">
              <a:spcBef>
                <a:spcPct val="0"/>
              </a:spcBef>
              <a:buFontTx/>
              <a:buNone/>
            </a:pPr>
            <a:endParaRPr lang="zh-CN" altLang="en-US" sz="1800">
              <a:solidFill>
                <a:srgbClr val="D9D9D9"/>
              </a:solidFill>
            </a:endParaRPr>
          </a:p>
        </p:txBody>
      </p:sp>
      <p:sp>
        <p:nvSpPr>
          <p:cNvPr id="9" name="MH_Picture_2"/>
          <p:cNvSpPr/>
          <p:nvPr>
            <p:custDataLst>
              <p:tags r:id="rId12"/>
            </p:custDataLst>
          </p:nvPr>
        </p:nvSpPr>
        <p:spPr bwMode="auto">
          <a:xfrm>
            <a:off x="3853839" y="2408328"/>
            <a:ext cx="2286000" cy="2047875"/>
          </a:xfrm>
          <a:custGeom>
            <a:avLst/>
            <a:gdLst>
              <a:gd name="connsiteX0" fmla="*/ 38100 w 2305050"/>
              <a:gd name="connsiteY0" fmla="*/ 19050 h 2047875"/>
              <a:gd name="connsiteX1" fmla="*/ 2305050 w 2305050"/>
              <a:gd name="connsiteY1" fmla="*/ 0 h 2047875"/>
              <a:gd name="connsiteX2" fmla="*/ 2295525 w 2305050"/>
              <a:gd name="connsiteY2" fmla="*/ 2047875 h 2047875"/>
              <a:gd name="connsiteX3" fmla="*/ 0 w 2305050"/>
              <a:gd name="connsiteY3" fmla="*/ 2038350 h 2047875"/>
              <a:gd name="connsiteX4" fmla="*/ 38100 w 2305050"/>
              <a:gd name="connsiteY4" fmla="*/ 19050 h 2047875"/>
              <a:gd name="connsiteX0-1" fmla="*/ 38100 w 2305050"/>
              <a:gd name="connsiteY0-2" fmla="*/ 9525 h 2047875"/>
              <a:gd name="connsiteX1-3" fmla="*/ 2305050 w 2305050"/>
              <a:gd name="connsiteY1-4" fmla="*/ 0 h 2047875"/>
              <a:gd name="connsiteX2-5" fmla="*/ 2295525 w 2305050"/>
              <a:gd name="connsiteY2-6" fmla="*/ 2047875 h 2047875"/>
              <a:gd name="connsiteX3-7" fmla="*/ 0 w 2305050"/>
              <a:gd name="connsiteY3-8" fmla="*/ 2038350 h 2047875"/>
              <a:gd name="connsiteX4-9" fmla="*/ 38100 w 2305050"/>
              <a:gd name="connsiteY4-10" fmla="*/ 9525 h 2047875"/>
              <a:gd name="connsiteX0-11" fmla="*/ 19050 w 2286000"/>
              <a:gd name="connsiteY0-12" fmla="*/ 9525 h 2047875"/>
              <a:gd name="connsiteX1-13" fmla="*/ 2286000 w 2286000"/>
              <a:gd name="connsiteY1-14" fmla="*/ 0 h 2047875"/>
              <a:gd name="connsiteX2-15" fmla="*/ 2276475 w 2286000"/>
              <a:gd name="connsiteY2-16" fmla="*/ 2047875 h 2047875"/>
              <a:gd name="connsiteX3-17" fmla="*/ 0 w 2286000"/>
              <a:gd name="connsiteY3-18" fmla="*/ 2038350 h 2047875"/>
              <a:gd name="connsiteX4-19" fmla="*/ 19050 w 2286000"/>
              <a:gd name="connsiteY4-20" fmla="*/ 9525 h 2047875"/>
              <a:gd name="connsiteX0-21" fmla="*/ 9525 w 2286000"/>
              <a:gd name="connsiteY0-22" fmla="*/ 9525 h 2047875"/>
              <a:gd name="connsiteX1-23" fmla="*/ 2286000 w 2286000"/>
              <a:gd name="connsiteY1-24" fmla="*/ 0 h 2047875"/>
              <a:gd name="connsiteX2-25" fmla="*/ 2276475 w 2286000"/>
              <a:gd name="connsiteY2-26" fmla="*/ 2047875 h 2047875"/>
              <a:gd name="connsiteX3-27" fmla="*/ 0 w 2286000"/>
              <a:gd name="connsiteY3-28" fmla="*/ 2038350 h 2047875"/>
              <a:gd name="connsiteX4-29" fmla="*/ 9525 w 2286000"/>
              <a:gd name="connsiteY4-30" fmla="*/ 9525 h 20478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86000" h="2047875">
                <a:moveTo>
                  <a:pt x="9525" y="9525"/>
                </a:moveTo>
                <a:lnTo>
                  <a:pt x="2286000" y="0"/>
                </a:lnTo>
                <a:lnTo>
                  <a:pt x="2276475" y="2047875"/>
                </a:lnTo>
                <a:lnTo>
                  <a:pt x="0" y="2038350"/>
                </a:lnTo>
                <a:lnTo>
                  <a:pt x="9525" y="9525"/>
                </a:lnTo>
                <a:close/>
              </a:path>
            </a:pathLst>
          </a:custGeom>
          <a:blipFill dpi="0" rotWithShape="1">
            <a:blip r:embed="rId13" cstate="print"/>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31" name="MH_SubTitle_1"/>
          <p:cNvSpPr txBox="1"/>
          <p:nvPr>
            <p:custDataLst>
              <p:tags r:id="rId14"/>
            </p:custDataLst>
          </p:nvPr>
        </p:nvSpPr>
        <p:spPr>
          <a:xfrm>
            <a:off x="7758195" y="677274"/>
            <a:ext cx="501138" cy="5544824"/>
          </a:xfrm>
          <a:prstGeom prst="rect">
            <a:avLst/>
          </a:prstGeom>
          <a:noFill/>
        </p:spPr>
        <p:txBody>
          <a:bodyPr vert="eaVert" wrap="square" anchor="ctr">
            <a:normAutofit fontScale="85000" lnSpcReduction="20000"/>
          </a:bodyPr>
          <a:lstStyle/>
          <a:p>
            <a:pPr>
              <a:defRPr/>
            </a:pPr>
            <a:r>
              <a:rPr lang="en-US" altLang="zh-CN" sz="2800" b="1">
                <a:solidFill>
                  <a:srgbClr val="000000"/>
                </a:solidFill>
                <a:latin typeface="微软雅黑" panose="020B0503020204020204" pitchFamily="34" charset="-122"/>
                <a:ea typeface="微软雅黑" panose="020B0503020204020204" pitchFamily="34" charset="-122"/>
              </a:rPr>
              <a:t>LOREM IPSUM DOLOR</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32" name="MH_Text_1"/>
          <p:cNvSpPr txBox="1"/>
          <p:nvPr>
            <p:custDataLst>
              <p:tags r:id="rId15"/>
            </p:custDataLst>
          </p:nvPr>
        </p:nvSpPr>
        <p:spPr>
          <a:xfrm rot="5400000">
            <a:off x="5064464" y="3119796"/>
            <a:ext cx="4309711" cy="1205241"/>
          </a:xfrm>
          <a:prstGeom prst="rect">
            <a:avLst/>
          </a:prstGeom>
          <a:noFill/>
        </p:spPr>
        <p:txBody>
          <a:bodyPr wrap="square" anchor="ctr">
            <a:normAutofit fontScale="92500"/>
          </a:bodyPr>
          <a:lstStyle/>
          <a:p>
            <a:pPr algn="just">
              <a:lnSpc>
                <a:spcPct val="160000"/>
              </a:lnSpc>
              <a:defRPr/>
            </a:pPr>
            <a:r>
              <a:rPr lang="en-US" altLang="zh-CN" sz="1400">
                <a:solidFill>
                  <a:schemeClr val="tx1">
                    <a:lumMod val="50000"/>
                    <a:lumOff val="50000"/>
                  </a:schemeClr>
                </a:solidFill>
                <a:latin typeface="微软雅黑" panose="020B0503020204020204" pitchFamily="34" charset="-122"/>
                <a:ea typeface="微软雅黑" panose="020B0503020204020204" pitchFamily="34" charset="-122"/>
              </a:rPr>
              <a:t>Lorem ipsum dolor sit amet consectetur adipisicing elit sed do eiusmod tempor incididunt ut labore et dolore magna aliqua Ut enim ad minim veniam .</a:t>
            </a:r>
            <a:endParaRPr lang="en-US" altLang="zh-CN" sz="14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alphaModFix amt="50000"/>
            <a:lum/>
          </a:blip>
          <a:srcRect/>
          <a:stretch>
            <a:fillRect t="-25000" b="-25000"/>
          </a:stretch>
        </a:blipFill>
        <a:effectLst/>
      </p:bgPr>
    </p:bg>
    <p:spTree>
      <p:nvGrpSpPr>
        <p:cNvPr id="1" name=""/>
        <p:cNvGrpSpPr/>
        <p:nvPr/>
      </p:nvGrpSpPr>
      <p:grpSpPr>
        <a:xfrm>
          <a:off x="0" y="0"/>
          <a:ext cx="0" cy="0"/>
          <a:chOff x="0" y="0"/>
          <a:chExt cx="0" cy="0"/>
        </a:xfrm>
      </p:grpSpPr>
      <p:sp>
        <p:nvSpPr>
          <p:cNvPr id="74" name="MH_Other_1"/>
          <p:cNvSpPr/>
          <p:nvPr>
            <p:custDataLst>
              <p:tags r:id="rId2"/>
            </p:custDataLst>
          </p:nvPr>
        </p:nvSpPr>
        <p:spPr bwMode="auto">
          <a:xfrm>
            <a:off x="0" y="3470275"/>
            <a:ext cx="9144000" cy="36513"/>
          </a:xfrm>
          <a:prstGeom prst="rect">
            <a:avLst/>
          </a:prstGeom>
          <a:solidFill>
            <a:srgbClr val="C7C7C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spcBef>
                <a:spcPts val="0"/>
              </a:spcBef>
              <a:spcAft>
                <a:spcPts val="0"/>
              </a:spcAft>
              <a:defRPr/>
            </a:pPr>
            <a:endParaRPr lang="zh-CN" altLang="en-US" sz="1350" b="1" kern="10" dirty="0">
              <a:solidFill>
                <a:schemeClr val="bg1"/>
              </a:solidFill>
              <a:latin typeface="微软雅黑" panose="020B0503020204020204" pitchFamily="34" charset="-122"/>
            </a:endParaRPr>
          </a:p>
        </p:txBody>
      </p:sp>
      <p:sp>
        <p:nvSpPr>
          <p:cNvPr id="15" name="MH_Other_2"/>
          <p:cNvSpPr/>
          <p:nvPr>
            <p:custDataLst>
              <p:tags r:id="rId3"/>
            </p:custDataLst>
          </p:nvPr>
        </p:nvSpPr>
        <p:spPr>
          <a:xfrm>
            <a:off x="1009650" y="2224088"/>
            <a:ext cx="1560513" cy="1231900"/>
          </a:xfrm>
          <a:custGeom>
            <a:avLst/>
            <a:gdLst/>
            <a:ahLst/>
            <a:cxnLst/>
            <a:rect l="l" t="t" r="r" b="b"/>
            <a:pathLst>
              <a:path w="3600400" h="2842090">
                <a:moveTo>
                  <a:pt x="1800200" y="0"/>
                </a:moveTo>
                <a:cubicBezTo>
                  <a:pt x="2794423" y="0"/>
                  <a:pt x="3600400" y="805977"/>
                  <a:pt x="3600400" y="1800200"/>
                </a:cubicBezTo>
                <a:cubicBezTo>
                  <a:pt x="3600400" y="2188690"/>
                  <a:pt x="3477342" y="2548437"/>
                  <a:pt x="3267426" y="2842090"/>
                </a:cubicBezTo>
                <a:lnTo>
                  <a:pt x="332975" y="2842090"/>
                </a:lnTo>
                <a:cubicBezTo>
                  <a:pt x="123060" y="2548437"/>
                  <a:pt x="0" y="2188690"/>
                  <a:pt x="0" y="1800200"/>
                </a:cubicBezTo>
                <a:cubicBezTo>
                  <a:pt x="0" y="805977"/>
                  <a:pt x="805977" y="0"/>
                  <a:pt x="1800200" y="0"/>
                </a:cubicBezTo>
                <a:close/>
              </a:path>
            </a:pathLst>
          </a:custGeom>
          <a:solidFill>
            <a:srgbClr val="BFBFBF"/>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16" name="MH_SubTitle_1"/>
          <p:cNvSpPr/>
          <p:nvPr>
            <p:custDataLst>
              <p:tags r:id="rId4"/>
            </p:custDataLst>
          </p:nvPr>
        </p:nvSpPr>
        <p:spPr>
          <a:xfrm>
            <a:off x="1103313" y="2328863"/>
            <a:ext cx="1373187" cy="1127125"/>
          </a:xfrm>
          <a:custGeom>
            <a:avLst/>
            <a:gdLst/>
            <a:ahLst/>
            <a:cxnLst/>
            <a:rect l="l" t="t" r="r" b="b"/>
            <a:pathLst>
              <a:path w="3600400" h="2953855">
                <a:moveTo>
                  <a:pt x="1800200" y="0"/>
                </a:moveTo>
                <a:cubicBezTo>
                  <a:pt x="2794423" y="0"/>
                  <a:pt x="3600400" y="805977"/>
                  <a:pt x="3600400" y="1800200"/>
                </a:cubicBezTo>
                <a:cubicBezTo>
                  <a:pt x="3600400" y="2239327"/>
                  <a:pt x="3443171" y="2641730"/>
                  <a:pt x="3181542" y="2953855"/>
                </a:cubicBezTo>
                <a:lnTo>
                  <a:pt x="418859" y="2953855"/>
                </a:lnTo>
                <a:cubicBezTo>
                  <a:pt x="157230" y="2641730"/>
                  <a:pt x="0" y="2239327"/>
                  <a:pt x="0" y="1800200"/>
                </a:cubicBezTo>
                <a:cubicBezTo>
                  <a:pt x="0" y="805977"/>
                  <a:pt x="805977" y="0"/>
                  <a:pt x="1800200" y="0"/>
                </a:cubicBezTo>
                <a:close/>
              </a:path>
            </a:pathLst>
          </a:custGeom>
          <a:solidFill>
            <a:srgbClr val="404040"/>
          </a:solidFill>
          <a:ln w="12700" cap="flat" cmpd="sng" algn="ctr">
            <a:solidFill>
              <a:srgbClr val="FFFFFF"/>
            </a:solidFill>
            <a:prstDash val="solid"/>
          </a:ln>
          <a:effectLst/>
        </p:spPr>
        <p:txBody>
          <a:bodyPr tIns="324000" bIns="0" anchor="ctr">
            <a:normAutofit/>
          </a:bodyPr>
          <a:lstStyle/>
          <a:p>
            <a:pPr algn="ctr" eaLnBrk="1" fontAlgn="auto" hangingPunct="1">
              <a:spcBef>
                <a:spcPts val="0"/>
              </a:spcBef>
              <a:spcAft>
                <a:spcPts val="0"/>
              </a:spcAft>
              <a:defRPr/>
            </a:pPr>
            <a:r>
              <a:rPr lang="en-US" altLang="zh-CN" kern="0" dirty="0">
                <a:solidFill>
                  <a:srgbClr val="FFFFFF"/>
                </a:solidFill>
                <a:latin typeface="微软雅黑" panose="020B0503020204020204" pitchFamily="34" charset="-122"/>
                <a:ea typeface="微软雅黑" panose="020B0503020204020204" pitchFamily="34" charset="-122"/>
              </a:rPr>
              <a:t>LOREM</a:t>
            </a:r>
            <a:endParaRPr lang="en-US" kern="0" dirty="0">
              <a:solidFill>
                <a:srgbClr val="FFFFFF"/>
              </a:solidFill>
              <a:latin typeface="微软雅黑" panose="020B0503020204020204" pitchFamily="34" charset="-122"/>
              <a:ea typeface="微软雅黑" panose="020B0503020204020204" pitchFamily="34" charset="-122"/>
            </a:endParaRPr>
          </a:p>
        </p:txBody>
      </p:sp>
      <p:sp>
        <p:nvSpPr>
          <p:cNvPr id="18" name="MH_Other_3"/>
          <p:cNvSpPr txBox="1"/>
          <p:nvPr>
            <p:custDataLst>
              <p:tags r:id="rId5"/>
            </p:custDataLst>
          </p:nvPr>
        </p:nvSpPr>
        <p:spPr>
          <a:xfrm>
            <a:off x="719138" y="3082925"/>
            <a:ext cx="382587" cy="461963"/>
          </a:xfrm>
          <a:prstGeom prst="rect">
            <a:avLst/>
          </a:prstGeom>
          <a:noFill/>
          <a:effectLst/>
        </p:spPr>
        <p:txBody>
          <a:bodyPr anchor="ctr">
            <a:spAutoFit/>
          </a:bodyPr>
          <a:lstStyle/>
          <a:p>
            <a:pPr algn="ctr" eaLnBrk="1" fontAlgn="auto" hangingPunct="1">
              <a:spcBef>
                <a:spcPts val="0"/>
              </a:spcBef>
              <a:spcAft>
                <a:spcPts val="0"/>
              </a:spcAft>
              <a:defRPr/>
            </a:pPr>
            <a:r>
              <a:rPr lang="en-US" altLang="zh-CN" sz="2400" kern="0" dirty="0">
                <a:solidFill>
                  <a:srgbClr val="9D9D9D"/>
                </a:solidFill>
                <a:latin typeface="Arial Black" panose="020B0A04020102020204" pitchFamily="34" charset="0"/>
                <a:ea typeface="微软雅黑" panose="020B0503020204020204" pitchFamily="34" charset="-122"/>
                <a:cs typeface="Aharoni" pitchFamily="2" charset="-79"/>
              </a:rPr>
              <a:t>A</a:t>
            </a:r>
            <a:endParaRPr lang="en-US" altLang="zh-CN" sz="2800" kern="0" dirty="0">
              <a:solidFill>
                <a:srgbClr val="9D9D9D"/>
              </a:solidFill>
              <a:latin typeface="Arial Black" panose="020B0A04020102020204" pitchFamily="34" charset="0"/>
              <a:ea typeface="微软雅黑" panose="020B0503020204020204" pitchFamily="34" charset="-122"/>
              <a:cs typeface="Aharoni" pitchFamily="2" charset="-79"/>
            </a:endParaRPr>
          </a:p>
        </p:txBody>
      </p:sp>
      <p:sp>
        <p:nvSpPr>
          <p:cNvPr id="32" name="MH_Other_4"/>
          <p:cNvSpPr/>
          <p:nvPr>
            <p:custDataLst>
              <p:tags r:id="rId6"/>
            </p:custDataLst>
          </p:nvPr>
        </p:nvSpPr>
        <p:spPr>
          <a:xfrm>
            <a:off x="2962275" y="2224088"/>
            <a:ext cx="1560513" cy="1231900"/>
          </a:xfrm>
          <a:custGeom>
            <a:avLst/>
            <a:gdLst/>
            <a:ahLst/>
            <a:cxnLst/>
            <a:rect l="l" t="t" r="r" b="b"/>
            <a:pathLst>
              <a:path w="3600400" h="2842090">
                <a:moveTo>
                  <a:pt x="1800200" y="0"/>
                </a:moveTo>
                <a:cubicBezTo>
                  <a:pt x="2794423" y="0"/>
                  <a:pt x="3600400" y="805977"/>
                  <a:pt x="3600400" y="1800200"/>
                </a:cubicBezTo>
                <a:cubicBezTo>
                  <a:pt x="3600400" y="2188690"/>
                  <a:pt x="3477342" y="2548437"/>
                  <a:pt x="3267426" y="2842090"/>
                </a:cubicBezTo>
                <a:lnTo>
                  <a:pt x="332975" y="2842090"/>
                </a:lnTo>
                <a:cubicBezTo>
                  <a:pt x="123060" y="2548437"/>
                  <a:pt x="0" y="2188690"/>
                  <a:pt x="0" y="1800200"/>
                </a:cubicBezTo>
                <a:cubicBezTo>
                  <a:pt x="0" y="805977"/>
                  <a:pt x="805977" y="0"/>
                  <a:pt x="1800200" y="0"/>
                </a:cubicBezTo>
                <a:close/>
              </a:path>
            </a:pathLst>
          </a:custGeom>
          <a:solidFill>
            <a:srgbClr val="BFBFBF"/>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33" name="MH_SubTitle_2"/>
          <p:cNvSpPr/>
          <p:nvPr>
            <p:custDataLst>
              <p:tags r:id="rId7"/>
            </p:custDataLst>
          </p:nvPr>
        </p:nvSpPr>
        <p:spPr>
          <a:xfrm>
            <a:off x="3055938" y="2328863"/>
            <a:ext cx="1373187" cy="1127125"/>
          </a:xfrm>
          <a:custGeom>
            <a:avLst/>
            <a:gdLst/>
            <a:ahLst/>
            <a:cxnLst/>
            <a:rect l="l" t="t" r="r" b="b"/>
            <a:pathLst>
              <a:path w="3600400" h="2953855">
                <a:moveTo>
                  <a:pt x="1800200" y="0"/>
                </a:moveTo>
                <a:cubicBezTo>
                  <a:pt x="2794423" y="0"/>
                  <a:pt x="3600400" y="805977"/>
                  <a:pt x="3600400" y="1800200"/>
                </a:cubicBezTo>
                <a:cubicBezTo>
                  <a:pt x="3600400" y="2239327"/>
                  <a:pt x="3443171" y="2641730"/>
                  <a:pt x="3181542" y="2953855"/>
                </a:cubicBezTo>
                <a:lnTo>
                  <a:pt x="418859" y="2953855"/>
                </a:lnTo>
                <a:cubicBezTo>
                  <a:pt x="157230" y="2641730"/>
                  <a:pt x="0" y="2239327"/>
                  <a:pt x="0" y="1800200"/>
                </a:cubicBezTo>
                <a:cubicBezTo>
                  <a:pt x="0" y="805977"/>
                  <a:pt x="805977" y="0"/>
                  <a:pt x="1800200" y="0"/>
                </a:cubicBezTo>
                <a:close/>
              </a:path>
            </a:pathLst>
          </a:custGeom>
          <a:solidFill>
            <a:srgbClr val="404040"/>
          </a:solidFill>
          <a:ln w="12700" cap="flat" cmpd="sng" algn="ctr">
            <a:solidFill>
              <a:srgbClr val="FFFFFF"/>
            </a:solidFill>
            <a:prstDash val="solid"/>
          </a:ln>
          <a:effectLst/>
        </p:spPr>
        <p:txBody>
          <a:bodyPr tIns="324000" bIns="0" anchor="ctr">
            <a:normAutofit/>
          </a:bodyPr>
          <a:lstStyle/>
          <a:p>
            <a:pPr algn="ctr" eaLnBrk="1" fontAlgn="auto" hangingPunct="1">
              <a:spcBef>
                <a:spcPts val="0"/>
              </a:spcBef>
              <a:spcAft>
                <a:spcPts val="0"/>
              </a:spcAft>
              <a:defRPr/>
            </a:pPr>
            <a:r>
              <a:rPr lang="en-US" altLang="zh-CN" kern="0">
                <a:solidFill>
                  <a:srgbClr val="FFFFFF"/>
                </a:solidFill>
                <a:latin typeface="微软雅黑" panose="020B0503020204020204" pitchFamily="34" charset="-122"/>
                <a:ea typeface="微软雅黑" panose="020B0503020204020204" pitchFamily="34" charset="-122"/>
              </a:rPr>
              <a:t>LOREM</a:t>
            </a:r>
            <a:endParaRPr lang="en-US" kern="0" dirty="0">
              <a:solidFill>
                <a:srgbClr val="FFFFFF"/>
              </a:solidFill>
              <a:latin typeface="微软雅黑" panose="020B0503020204020204" pitchFamily="34" charset="-122"/>
              <a:ea typeface="微软雅黑" panose="020B0503020204020204" pitchFamily="34" charset="-122"/>
            </a:endParaRPr>
          </a:p>
        </p:txBody>
      </p:sp>
      <p:sp>
        <p:nvSpPr>
          <p:cNvPr id="34" name="MH_Other_5"/>
          <p:cNvSpPr txBox="1"/>
          <p:nvPr>
            <p:custDataLst>
              <p:tags r:id="rId8"/>
            </p:custDataLst>
          </p:nvPr>
        </p:nvSpPr>
        <p:spPr>
          <a:xfrm>
            <a:off x="2670175" y="3082925"/>
            <a:ext cx="382588" cy="461963"/>
          </a:xfrm>
          <a:prstGeom prst="rect">
            <a:avLst/>
          </a:prstGeom>
          <a:noFill/>
          <a:effectLst/>
        </p:spPr>
        <p:txBody>
          <a:bodyPr anchor="ctr">
            <a:spAutoFit/>
          </a:bodyPr>
          <a:lstStyle/>
          <a:p>
            <a:pPr algn="ctr" eaLnBrk="1" fontAlgn="auto" hangingPunct="1">
              <a:spcBef>
                <a:spcPts val="0"/>
              </a:spcBef>
              <a:spcAft>
                <a:spcPts val="0"/>
              </a:spcAft>
              <a:defRPr/>
            </a:pPr>
            <a:r>
              <a:rPr lang="en-US" altLang="zh-CN" sz="2400" kern="0" dirty="0">
                <a:solidFill>
                  <a:srgbClr val="9D9D9D"/>
                </a:solidFill>
                <a:latin typeface="Arial Black" panose="020B0A04020102020204" pitchFamily="34" charset="0"/>
                <a:ea typeface="微软雅黑" panose="020B0503020204020204" pitchFamily="34" charset="-122"/>
                <a:cs typeface="Aharoni" pitchFamily="2" charset="-79"/>
              </a:rPr>
              <a:t>B</a:t>
            </a:r>
            <a:endParaRPr lang="en-US" altLang="zh-CN" sz="2800" kern="0" dirty="0">
              <a:solidFill>
                <a:srgbClr val="9D9D9D"/>
              </a:solidFill>
              <a:latin typeface="Arial Black" panose="020B0A04020102020204" pitchFamily="34" charset="0"/>
              <a:ea typeface="微软雅黑" panose="020B0503020204020204" pitchFamily="34" charset="-122"/>
              <a:cs typeface="Aharoni" pitchFamily="2" charset="-79"/>
            </a:endParaRPr>
          </a:p>
        </p:txBody>
      </p:sp>
      <p:sp>
        <p:nvSpPr>
          <p:cNvPr id="35" name="MH_Other_6"/>
          <p:cNvSpPr/>
          <p:nvPr>
            <p:custDataLst>
              <p:tags r:id="rId9"/>
            </p:custDataLst>
          </p:nvPr>
        </p:nvSpPr>
        <p:spPr>
          <a:xfrm>
            <a:off x="4913313" y="2224088"/>
            <a:ext cx="1560512" cy="1231900"/>
          </a:xfrm>
          <a:custGeom>
            <a:avLst/>
            <a:gdLst/>
            <a:ahLst/>
            <a:cxnLst/>
            <a:rect l="l" t="t" r="r" b="b"/>
            <a:pathLst>
              <a:path w="3600400" h="2842090">
                <a:moveTo>
                  <a:pt x="1800200" y="0"/>
                </a:moveTo>
                <a:cubicBezTo>
                  <a:pt x="2794423" y="0"/>
                  <a:pt x="3600400" y="805977"/>
                  <a:pt x="3600400" y="1800200"/>
                </a:cubicBezTo>
                <a:cubicBezTo>
                  <a:pt x="3600400" y="2188690"/>
                  <a:pt x="3477342" y="2548437"/>
                  <a:pt x="3267426" y="2842090"/>
                </a:cubicBezTo>
                <a:lnTo>
                  <a:pt x="332975" y="2842090"/>
                </a:lnTo>
                <a:cubicBezTo>
                  <a:pt x="123060" y="2548437"/>
                  <a:pt x="0" y="2188690"/>
                  <a:pt x="0" y="1800200"/>
                </a:cubicBezTo>
                <a:cubicBezTo>
                  <a:pt x="0" y="805977"/>
                  <a:pt x="805977" y="0"/>
                  <a:pt x="1800200" y="0"/>
                </a:cubicBezTo>
                <a:close/>
              </a:path>
            </a:pathLst>
          </a:custGeom>
          <a:solidFill>
            <a:srgbClr val="BFBFBF"/>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36" name="MH_SubTitle_3"/>
          <p:cNvSpPr/>
          <p:nvPr>
            <p:custDataLst>
              <p:tags r:id="rId10"/>
            </p:custDataLst>
          </p:nvPr>
        </p:nvSpPr>
        <p:spPr>
          <a:xfrm>
            <a:off x="5006975" y="2328863"/>
            <a:ext cx="1373188" cy="1127125"/>
          </a:xfrm>
          <a:custGeom>
            <a:avLst/>
            <a:gdLst/>
            <a:ahLst/>
            <a:cxnLst/>
            <a:rect l="l" t="t" r="r" b="b"/>
            <a:pathLst>
              <a:path w="3600400" h="2953855">
                <a:moveTo>
                  <a:pt x="1800200" y="0"/>
                </a:moveTo>
                <a:cubicBezTo>
                  <a:pt x="2794423" y="0"/>
                  <a:pt x="3600400" y="805977"/>
                  <a:pt x="3600400" y="1800200"/>
                </a:cubicBezTo>
                <a:cubicBezTo>
                  <a:pt x="3600400" y="2239327"/>
                  <a:pt x="3443171" y="2641730"/>
                  <a:pt x="3181542" y="2953855"/>
                </a:cubicBezTo>
                <a:lnTo>
                  <a:pt x="418859" y="2953855"/>
                </a:lnTo>
                <a:cubicBezTo>
                  <a:pt x="157230" y="2641730"/>
                  <a:pt x="0" y="2239327"/>
                  <a:pt x="0" y="1800200"/>
                </a:cubicBezTo>
                <a:cubicBezTo>
                  <a:pt x="0" y="805977"/>
                  <a:pt x="805977" y="0"/>
                  <a:pt x="1800200" y="0"/>
                </a:cubicBezTo>
                <a:close/>
              </a:path>
            </a:pathLst>
          </a:custGeom>
          <a:solidFill>
            <a:srgbClr val="404040"/>
          </a:solidFill>
          <a:ln w="12700" cap="flat" cmpd="sng" algn="ctr">
            <a:solidFill>
              <a:srgbClr val="FFFFFF"/>
            </a:solidFill>
            <a:prstDash val="solid"/>
          </a:ln>
          <a:effectLst/>
        </p:spPr>
        <p:txBody>
          <a:bodyPr tIns="324000" bIns="0" anchor="ctr">
            <a:normAutofit/>
          </a:bodyPr>
          <a:lstStyle/>
          <a:p>
            <a:pPr algn="ctr" eaLnBrk="1" fontAlgn="auto" hangingPunct="1">
              <a:spcBef>
                <a:spcPts val="0"/>
              </a:spcBef>
              <a:spcAft>
                <a:spcPts val="0"/>
              </a:spcAft>
              <a:defRPr/>
            </a:pPr>
            <a:r>
              <a:rPr lang="en-US" altLang="zh-CN" kern="0">
                <a:solidFill>
                  <a:srgbClr val="FFFFFF"/>
                </a:solidFill>
                <a:latin typeface="微软雅黑" panose="020B0503020204020204" pitchFamily="34" charset="-122"/>
                <a:ea typeface="微软雅黑" panose="020B0503020204020204" pitchFamily="34" charset="-122"/>
              </a:rPr>
              <a:t>LOREM</a:t>
            </a:r>
            <a:endParaRPr lang="en-US" kern="0" dirty="0">
              <a:solidFill>
                <a:srgbClr val="FFFFFF"/>
              </a:solidFill>
              <a:latin typeface="微软雅黑" panose="020B0503020204020204" pitchFamily="34" charset="-122"/>
              <a:ea typeface="微软雅黑" panose="020B0503020204020204" pitchFamily="34" charset="-122"/>
            </a:endParaRPr>
          </a:p>
        </p:txBody>
      </p:sp>
      <p:sp>
        <p:nvSpPr>
          <p:cNvPr id="37" name="MH_Other_7"/>
          <p:cNvSpPr txBox="1"/>
          <p:nvPr>
            <p:custDataLst>
              <p:tags r:id="rId11"/>
            </p:custDataLst>
          </p:nvPr>
        </p:nvSpPr>
        <p:spPr>
          <a:xfrm>
            <a:off x="4621213" y="3082925"/>
            <a:ext cx="384175" cy="461963"/>
          </a:xfrm>
          <a:prstGeom prst="rect">
            <a:avLst/>
          </a:prstGeom>
          <a:noFill/>
          <a:effectLst/>
        </p:spPr>
        <p:txBody>
          <a:bodyPr anchor="ctr">
            <a:spAutoFit/>
          </a:bodyPr>
          <a:lstStyle/>
          <a:p>
            <a:pPr algn="ctr" eaLnBrk="1" fontAlgn="auto" hangingPunct="1">
              <a:spcBef>
                <a:spcPts val="0"/>
              </a:spcBef>
              <a:spcAft>
                <a:spcPts val="0"/>
              </a:spcAft>
              <a:defRPr/>
            </a:pPr>
            <a:r>
              <a:rPr lang="en-US" altLang="zh-CN" sz="2400" kern="0" dirty="0">
                <a:solidFill>
                  <a:srgbClr val="9D9D9D"/>
                </a:solidFill>
                <a:latin typeface="Arial Black" panose="020B0A04020102020204" pitchFamily="34" charset="0"/>
                <a:ea typeface="微软雅黑" panose="020B0503020204020204" pitchFamily="34" charset="-122"/>
                <a:cs typeface="Aharoni" pitchFamily="2" charset="-79"/>
              </a:rPr>
              <a:t>C</a:t>
            </a:r>
            <a:endParaRPr lang="en-US" altLang="zh-CN" sz="2800" kern="0" dirty="0">
              <a:solidFill>
                <a:srgbClr val="9D9D9D"/>
              </a:solidFill>
              <a:latin typeface="Arial Black" panose="020B0A04020102020204" pitchFamily="34" charset="0"/>
              <a:ea typeface="微软雅黑" panose="020B0503020204020204" pitchFamily="34" charset="-122"/>
              <a:cs typeface="Aharoni" pitchFamily="2" charset="-79"/>
            </a:endParaRPr>
          </a:p>
        </p:txBody>
      </p:sp>
      <p:sp>
        <p:nvSpPr>
          <p:cNvPr id="14" name="MH_Other_8"/>
          <p:cNvSpPr/>
          <p:nvPr>
            <p:custDataLst>
              <p:tags r:id="rId12"/>
            </p:custDataLst>
          </p:nvPr>
        </p:nvSpPr>
        <p:spPr>
          <a:xfrm>
            <a:off x="6864350" y="2224088"/>
            <a:ext cx="1560513" cy="1231900"/>
          </a:xfrm>
          <a:custGeom>
            <a:avLst/>
            <a:gdLst/>
            <a:ahLst/>
            <a:cxnLst/>
            <a:rect l="l" t="t" r="r" b="b"/>
            <a:pathLst>
              <a:path w="3600400" h="2842090">
                <a:moveTo>
                  <a:pt x="1800200" y="0"/>
                </a:moveTo>
                <a:cubicBezTo>
                  <a:pt x="2794423" y="0"/>
                  <a:pt x="3600400" y="805977"/>
                  <a:pt x="3600400" y="1800200"/>
                </a:cubicBezTo>
                <a:cubicBezTo>
                  <a:pt x="3600400" y="2188690"/>
                  <a:pt x="3477342" y="2548437"/>
                  <a:pt x="3267426" y="2842090"/>
                </a:cubicBezTo>
                <a:lnTo>
                  <a:pt x="332975" y="2842090"/>
                </a:lnTo>
                <a:cubicBezTo>
                  <a:pt x="123060" y="2548437"/>
                  <a:pt x="0" y="2188690"/>
                  <a:pt x="0" y="1800200"/>
                </a:cubicBezTo>
                <a:cubicBezTo>
                  <a:pt x="0" y="805977"/>
                  <a:pt x="805977" y="0"/>
                  <a:pt x="1800200" y="0"/>
                </a:cubicBezTo>
                <a:close/>
              </a:path>
            </a:pathLst>
          </a:custGeom>
          <a:solidFill>
            <a:srgbClr val="BFBFBF"/>
          </a:solidFill>
          <a:ln w="25400" cap="flat" cmpd="sng" algn="ctr">
            <a:noFill/>
            <a:prstDash val="solid"/>
          </a:ln>
          <a:effectLst/>
        </p:spPr>
        <p:txBody>
          <a:bodyPr anchor="ctr">
            <a:normAutofit/>
          </a:bodyPr>
          <a:lstStyle/>
          <a:p>
            <a:pPr algn="ctr" eaLnBrk="1" fontAlgn="auto" hangingPunct="1">
              <a:spcBef>
                <a:spcPts val="0"/>
              </a:spcBef>
              <a:spcAft>
                <a:spcPts val="0"/>
              </a:spcAft>
              <a:defRPr/>
            </a:pPr>
            <a:endParaRPr lang="en-US" kern="0">
              <a:solidFill>
                <a:sysClr val="window" lastClr="FFFFFF"/>
              </a:solidFill>
              <a:latin typeface="Calibri" panose="020F0302020204030204"/>
              <a:ea typeface="+mn-ea"/>
            </a:endParaRPr>
          </a:p>
        </p:txBody>
      </p:sp>
      <p:sp>
        <p:nvSpPr>
          <p:cNvPr id="17" name="MH_SubTitle_4"/>
          <p:cNvSpPr/>
          <p:nvPr>
            <p:custDataLst>
              <p:tags r:id="rId13"/>
            </p:custDataLst>
          </p:nvPr>
        </p:nvSpPr>
        <p:spPr>
          <a:xfrm>
            <a:off x="6958013" y="2328863"/>
            <a:ext cx="1373187" cy="1127125"/>
          </a:xfrm>
          <a:custGeom>
            <a:avLst/>
            <a:gdLst/>
            <a:ahLst/>
            <a:cxnLst/>
            <a:rect l="l" t="t" r="r" b="b"/>
            <a:pathLst>
              <a:path w="3600400" h="2953855">
                <a:moveTo>
                  <a:pt x="1800200" y="0"/>
                </a:moveTo>
                <a:cubicBezTo>
                  <a:pt x="2794423" y="0"/>
                  <a:pt x="3600400" y="805977"/>
                  <a:pt x="3600400" y="1800200"/>
                </a:cubicBezTo>
                <a:cubicBezTo>
                  <a:pt x="3600400" y="2239327"/>
                  <a:pt x="3443171" y="2641730"/>
                  <a:pt x="3181542" y="2953855"/>
                </a:cubicBezTo>
                <a:lnTo>
                  <a:pt x="418859" y="2953855"/>
                </a:lnTo>
                <a:cubicBezTo>
                  <a:pt x="157230" y="2641730"/>
                  <a:pt x="0" y="2239327"/>
                  <a:pt x="0" y="1800200"/>
                </a:cubicBezTo>
                <a:cubicBezTo>
                  <a:pt x="0" y="805977"/>
                  <a:pt x="805977" y="0"/>
                  <a:pt x="1800200" y="0"/>
                </a:cubicBezTo>
                <a:close/>
              </a:path>
            </a:pathLst>
          </a:custGeom>
          <a:solidFill>
            <a:srgbClr val="404040"/>
          </a:solidFill>
          <a:ln w="12700" cap="flat" cmpd="sng" algn="ctr">
            <a:solidFill>
              <a:srgbClr val="FFFFFF"/>
            </a:solidFill>
            <a:prstDash val="solid"/>
          </a:ln>
          <a:effectLst/>
        </p:spPr>
        <p:txBody>
          <a:bodyPr tIns="324000" bIns="0" anchor="ctr">
            <a:normAutofit/>
          </a:bodyPr>
          <a:lstStyle/>
          <a:p>
            <a:pPr algn="ctr" eaLnBrk="1" fontAlgn="auto" hangingPunct="1">
              <a:spcBef>
                <a:spcPts val="0"/>
              </a:spcBef>
              <a:spcAft>
                <a:spcPts val="0"/>
              </a:spcAft>
              <a:defRPr/>
            </a:pPr>
            <a:r>
              <a:rPr lang="en-US" altLang="zh-CN" kern="0">
                <a:solidFill>
                  <a:srgbClr val="FFFFFF"/>
                </a:solidFill>
                <a:latin typeface="微软雅黑" panose="020B0503020204020204" pitchFamily="34" charset="-122"/>
                <a:ea typeface="微软雅黑" panose="020B0503020204020204" pitchFamily="34" charset="-122"/>
              </a:rPr>
              <a:t>LOREM</a:t>
            </a:r>
            <a:endParaRPr lang="en-US" kern="0" dirty="0">
              <a:solidFill>
                <a:srgbClr val="FFFFFF"/>
              </a:solidFill>
              <a:latin typeface="微软雅黑" panose="020B0503020204020204" pitchFamily="34" charset="-122"/>
              <a:ea typeface="微软雅黑" panose="020B0503020204020204" pitchFamily="34" charset="-122"/>
            </a:endParaRPr>
          </a:p>
        </p:txBody>
      </p:sp>
      <p:sp>
        <p:nvSpPr>
          <p:cNvPr id="19" name="MH_Other_9"/>
          <p:cNvSpPr txBox="1"/>
          <p:nvPr>
            <p:custDataLst>
              <p:tags r:id="rId14"/>
            </p:custDataLst>
          </p:nvPr>
        </p:nvSpPr>
        <p:spPr>
          <a:xfrm>
            <a:off x="6573838" y="3082925"/>
            <a:ext cx="382587" cy="461963"/>
          </a:xfrm>
          <a:prstGeom prst="rect">
            <a:avLst/>
          </a:prstGeom>
          <a:noFill/>
          <a:effectLst/>
        </p:spPr>
        <p:txBody>
          <a:bodyPr anchor="ctr">
            <a:spAutoFit/>
          </a:bodyPr>
          <a:lstStyle/>
          <a:p>
            <a:pPr algn="ctr" eaLnBrk="1" fontAlgn="auto" hangingPunct="1">
              <a:spcBef>
                <a:spcPts val="0"/>
              </a:spcBef>
              <a:spcAft>
                <a:spcPts val="0"/>
              </a:spcAft>
              <a:defRPr/>
            </a:pPr>
            <a:r>
              <a:rPr lang="en-US" altLang="zh-CN" sz="2400" kern="0" dirty="0">
                <a:solidFill>
                  <a:srgbClr val="9D9D9D"/>
                </a:solidFill>
                <a:latin typeface="Arial Black" panose="020B0A04020102020204" pitchFamily="34" charset="0"/>
                <a:ea typeface="微软雅黑" panose="020B0503020204020204" pitchFamily="34" charset="-122"/>
                <a:cs typeface="Aharoni" pitchFamily="2" charset="-79"/>
              </a:rPr>
              <a:t>D</a:t>
            </a:r>
            <a:endParaRPr lang="en-US" altLang="zh-CN" sz="2800" kern="0" dirty="0">
              <a:solidFill>
                <a:srgbClr val="9D9D9D"/>
              </a:solidFill>
              <a:latin typeface="Arial Black" panose="020B0A04020102020204" pitchFamily="34" charset="0"/>
              <a:ea typeface="微软雅黑" panose="020B0503020204020204" pitchFamily="34" charset="-122"/>
              <a:cs typeface="Aharoni" pitchFamily="2" charset="-79"/>
            </a:endParaRPr>
          </a:p>
        </p:txBody>
      </p:sp>
      <p:sp>
        <p:nvSpPr>
          <p:cNvPr id="20" name="MH_Desc_1"/>
          <p:cNvSpPr txBox="1"/>
          <p:nvPr>
            <p:custDataLst>
              <p:tags r:id="rId15"/>
            </p:custDataLst>
          </p:nvPr>
        </p:nvSpPr>
        <p:spPr>
          <a:xfrm>
            <a:off x="628650" y="3824288"/>
            <a:ext cx="8066088" cy="2170112"/>
          </a:xfrm>
          <a:prstGeom prst="rect">
            <a:avLst/>
          </a:prstGeom>
          <a:noFill/>
          <a:effectLst/>
        </p:spPr>
        <p:txBody>
          <a:bodyPr anchor="ctr">
            <a:normAutofit/>
          </a:bodyPr>
          <a:lstStyle/>
          <a:p>
            <a:pPr algn="just" eaLnBrk="1" fontAlgn="auto" hangingPunct="1">
              <a:lnSpc>
                <a:spcPct val="150000"/>
              </a:lnSpc>
              <a:spcBef>
                <a:spcPts val="0"/>
              </a:spcBef>
              <a:spcAft>
                <a:spcPts val="0"/>
              </a:spcAft>
              <a:defRPr/>
            </a:pPr>
            <a:r>
              <a:rPr lang="en-US" altLang="zh-CN" sz="1600">
                <a:latin typeface="幼圆" panose="02010509060101010101" pitchFamily="49" charset="-122"/>
                <a:ea typeface="幼圆" panose="02010509060101010101" pitchFamily="49" charset="-122"/>
              </a:rPr>
              <a:t>Lorem ipsum ex velit ea commodo dolor sit nulla amet consectetur adipisicing elit seddl do eiusmod tempor incididunt ax consequat ut voluptate labore et dolore magna aliqua Ut sinter tewenim ad minim veniam sunt Excepteur sin quis nostrud esse exercitation ullamco laboris dolore nisi aliquipvelit pariaturt.</a:t>
            </a:r>
            <a:endParaRPr lang="en-US" altLang="zh-CN" kern="0" dirty="0">
              <a:latin typeface="幼圆" panose="02010509060101010101" pitchFamily="49" charset="-122"/>
              <a:ea typeface="幼圆" panose="02010509060101010101" pitchFamily="49" charset="-122"/>
              <a:cs typeface="Aharoni" pitchFamily="2" charset="-79"/>
            </a:endParaRPr>
          </a:p>
        </p:txBody>
      </p:sp>
      <p:sp>
        <p:nvSpPr>
          <p:cNvPr id="5136" name="MH_PageTitle"/>
          <p:cNvSpPr>
            <a:spLocks noGrp="1"/>
          </p:cNvSpPr>
          <p:nvPr>
            <p:ph type="title"/>
            <p:custDataLst>
              <p:tags r:id="rId16"/>
            </p:custDataLst>
          </p:nvPr>
        </p:nvSpPr>
        <p:spPr/>
        <p:txBody>
          <a:bodyPr/>
          <a:lstStyle/>
          <a:p>
            <a:pPr eaLnBrk="1" hangingPunct="1"/>
            <a:r>
              <a:rPr lang="en-US" altLang="zh-CN"/>
              <a:t>LOREM IPSUM DOLOR</a:t>
            </a:r>
            <a:endParaRPr lang="zh-CN" altLang="en-US"/>
          </a:p>
        </p:txBody>
      </p:sp>
    </p:spTree>
    <p:custDataLst>
      <p:tags r:id="rId1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3" grpId="0" animBg="1"/>
      <p:bldP spid="3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1" name="图片 20" descr="b50c653b6d33117dd350dfc6ff063381.png"/>
          <p:cNvPicPr>
            <a:picLocks noChangeAspect="1"/>
          </p:cNvPicPr>
          <p:nvPr/>
        </p:nvPicPr>
        <p:blipFill>
          <a:blip r:embed="rId1" cstate="print"/>
          <a:stretch>
            <a:fillRect/>
          </a:stretch>
        </p:blipFill>
        <p:spPr>
          <a:xfrm flipH="1">
            <a:off x="4572000" y="0"/>
            <a:ext cx="4572000" cy="6858000"/>
          </a:xfrm>
          <a:prstGeom prst="rect">
            <a:avLst/>
          </a:prstGeom>
          <a:noFill/>
        </p:spPr>
      </p:pic>
      <p:sp>
        <p:nvSpPr>
          <p:cNvPr id="61" name="MH_SubTitle_1"/>
          <p:cNvSpPr/>
          <p:nvPr>
            <p:custDataLst>
              <p:tags r:id="rId2"/>
            </p:custDataLst>
          </p:nvPr>
        </p:nvSpPr>
        <p:spPr>
          <a:xfrm>
            <a:off x="827733" y="1895475"/>
            <a:ext cx="4843463" cy="1143000"/>
          </a:xfrm>
          <a:custGeom>
            <a:avLst/>
            <a:gdLst>
              <a:gd name="connsiteX0" fmla="*/ 287349 w 4844483"/>
              <a:gd name="connsiteY0" fmla="*/ 0 h 1142999"/>
              <a:gd name="connsiteX1" fmla="*/ 4557133 w 4844483"/>
              <a:gd name="connsiteY1" fmla="*/ 0 h 1142999"/>
              <a:gd name="connsiteX2" fmla="*/ 4844483 w 4844483"/>
              <a:gd name="connsiteY2" fmla="*/ 571499 h 1142999"/>
              <a:gd name="connsiteX3" fmla="*/ 4844482 w 4844483"/>
              <a:gd name="connsiteY3" fmla="*/ 571499 h 1142999"/>
              <a:gd name="connsiteX4" fmla="*/ 4844482 w 4844483"/>
              <a:gd name="connsiteY4" fmla="*/ 571500 h 1142999"/>
              <a:gd name="connsiteX5" fmla="*/ 4844482 w 4844483"/>
              <a:gd name="connsiteY5" fmla="*/ 571500 h 1142999"/>
              <a:gd name="connsiteX6" fmla="*/ 4844483 w 4844483"/>
              <a:gd name="connsiteY6" fmla="*/ 571500 h 1142999"/>
              <a:gd name="connsiteX7" fmla="*/ 4844483 w 4844483"/>
              <a:gd name="connsiteY7" fmla="*/ 571500 h 1142999"/>
              <a:gd name="connsiteX8" fmla="*/ 4557133 w 4844483"/>
              <a:gd name="connsiteY8" fmla="*/ 1142999 h 1142999"/>
              <a:gd name="connsiteX9" fmla="*/ 287349 w 4844483"/>
              <a:gd name="connsiteY9" fmla="*/ 1142999 h 1142999"/>
              <a:gd name="connsiteX10" fmla="*/ 0 w 4844483"/>
              <a:gd name="connsiteY10" fmla="*/ 571500 h 1142999"/>
              <a:gd name="connsiteX11" fmla="*/ 0 w 4844483"/>
              <a:gd name="connsiteY11" fmla="*/ 571500 h 1142999"/>
              <a:gd name="connsiteX12" fmla="*/ 1 w 4844483"/>
              <a:gd name="connsiteY12" fmla="*/ 571500 h 1142999"/>
              <a:gd name="connsiteX13" fmla="*/ 0 w 4844483"/>
              <a:gd name="connsiteY13" fmla="*/ 571500 h 1142999"/>
              <a:gd name="connsiteX14" fmla="*/ 1 w 4844483"/>
              <a:gd name="connsiteY14" fmla="*/ 571499 h 1142999"/>
              <a:gd name="connsiteX15" fmla="*/ 0 w 4844483"/>
              <a:gd name="connsiteY15"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44483" h="1142999">
                <a:moveTo>
                  <a:pt x="287349" y="0"/>
                </a:moveTo>
                <a:lnTo>
                  <a:pt x="4557133" y="0"/>
                </a:lnTo>
                <a:lnTo>
                  <a:pt x="4844483" y="571499"/>
                </a:lnTo>
                <a:lnTo>
                  <a:pt x="4844482" y="571499"/>
                </a:lnTo>
                <a:lnTo>
                  <a:pt x="4844482" y="571500"/>
                </a:lnTo>
                <a:lnTo>
                  <a:pt x="4844482" y="571500"/>
                </a:lnTo>
                <a:lnTo>
                  <a:pt x="4844483" y="571500"/>
                </a:lnTo>
                <a:lnTo>
                  <a:pt x="4844483" y="571500"/>
                </a:lnTo>
                <a:lnTo>
                  <a:pt x="4557133" y="1142999"/>
                </a:lnTo>
                <a:lnTo>
                  <a:pt x="287349" y="1142999"/>
                </a:lnTo>
                <a:lnTo>
                  <a:pt x="0" y="571500"/>
                </a:lnTo>
                <a:lnTo>
                  <a:pt x="0" y="571500"/>
                </a:lnTo>
                <a:lnTo>
                  <a:pt x="1" y="571500"/>
                </a:lnTo>
                <a:lnTo>
                  <a:pt x="0" y="571500"/>
                </a:lnTo>
                <a:lnTo>
                  <a:pt x="1" y="571499"/>
                </a:lnTo>
                <a:lnTo>
                  <a:pt x="0" y="571499"/>
                </a:lnTo>
                <a:close/>
              </a:path>
            </a:pathLst>
          </a:custGeom>
          <a:gradFill flip="none" rotWithShape="1">
            <a:gsLst>
              <a:gs pos="50000">
                <a:srgbClr val="D9D9D9"/>
              </a:gs>
              <a:gs pos="49000">
                <a:srgbClr val="F5F5F5"/>
              </a:gs>
              <a:gs pos="0">
                <a:srgbClr val="F5F5F5"/>
              </a:gs>
              <a:gs pos="100000">
                <a:srgbClr val="F5F5F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eaLnBrk="1" fontAlgn="auto" hangingPunct="1">
              <a:lnSpc>
                <a:spcPct val="130000"/>
              </a:lnSpc>
              <a:spcBef>
                <a:spcPts val="0"/>
              </a:spcBef>
              <a:spcAft>
                <a:spcPts val="1200"/>
              </a:spcAft>
              <a:defRPr/>
            </a:pPr>
            <a:r>
              <a:rPr lang="en-US" altLang="zh-CN" sz="2000" dirty="0">
                <a:solidFill>
                  <a:srgbClr val="EC7C1F"/>
                </a:solidFill>
                <a:latin typeface="微软雅黑" panose="020B0503020204020204" pitchFamily="34" charset="-122"/>
                <a:ea typeface="微软雅黑" panose="020B0503020204020204" pitchFamily="34" charset="-122"/>
              </a:rPr>
              <a:t>LOREM IPSUM </a:t>
            </a:r>
            <a:endParaRPr lang="en-US" altLang="zh-CN" sz="2000" dirty="0">
              <a:solidFill>
                <a:srgbClr val="EC7C1F"/>
              </a:solidFill>
              <a:latin typeface="微软雅黑" panose="020B0503020204020204" pitchFamily="34" charset="-122"/>
              <a:ea typeface="微软雅黑" panose="020B0503020204020204" pitchFamily="34" charset="-122"/>
            </a:endParaRPr>
          </a:p>
        </p:txBody>
      </p:sp>
      <p:sp>
        <p:nvSpPr>
          <p:cNvPr id="62" name="MH_Other_1"/>
          <p:cNvSpPr/>
          <p:nvPr>
            <p:custDataLst>
              <p:tags r:id="rId3"/>
            </p:custDataLst>
          </p:nvPr>
        </p:nvSpPr>
        <p:spPr>
          <a:xfrm>
            <a:off x="253058" y="1895475"/>
            <a:ext cx="574675" cy="1143000"/>
          </a:xfrm>
          <a:custGeom>
            <a:avLst/>
            <a:gdLst>
              <a:gd name="connsiteX0" fmla="*/ 287350 w 574700"/>
              <a:gd name="connsiteY0" fmla="*/ 0 h 1142999"/>
              <a:gd name="connsiteX1" fmla="*/ 574700 w 574700"/>
              <a:gd name="connsiteY1" fmla="*/ 571499 h 1142999"/>
              <a:gd name="connsiteX2" fmla="*/ 574700 w 574700"/>
              <a:gd name="connsiteY2" fmla="*/ 571499 h 1142999"/>
              <a:gd name="connsiteX3" fmla="*/ 574700 w 574700"/>
              <a:gd name="connsiteY3" fmla="*/ 571500 h 1142999"/>
              <a:gd name="connsiteX4" fmla="*/ 574700 w 574700"/>
              <a:gd name="connsiteY4" fmla="*/ 571500 h 1142999"/>
              <a:gd name="connsiteX5" fmla="*/ 574700 w 574700"/>
              <a:gd name="connsiteY5" fmla="*/ 571500 h 1142999"/>
              <a:gd name="connsiteX6" fmla="*/ 287350 w 574700"/>
              <a:gd name="connsiteY6" fmla="*/ 1142999 h 1142999"/>
              <a:gd name="connsiteX7" fmla="*/ 1 w 574700"/>
              <a:gd name="connsiteY7" fmla="*/ 571500 h 1142999"/>
              <a:gd name="connsiteX8" fmla="*/ 0 w 574700"/>
              <a:gd name="connsiteY8" fmla="*/ 571500 h 1142999"/>
              <a:gd name="connsiteX9" fmla="*/ 0 w 574700"/>
              <a:gd name="connsiteY9" fmla="*/ 571500 h 1142999"/>
              <a:gd name="connsiteX10" fmla="*/ 0 w 574700"/>
              <a:gd name="connsiteY10" fmla="*/ 571499 h 1142999"/>
              <a:gd name="connsiteX11" fmla="*/ 1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574700" y="571499"/>
                </a:lnTo>
                <a:lnTo>
                  <a:pt x="574700" y="571499"/>
                </a:lnTo>
                <a:lnTo>
                  <a:pt x="574700" y="571500"/>
                </a:lnTo>
                <a:lnTo>
                  <a:pt x="574700" y="571500"/>
                </a:lnTo>
                <a:lnTo>
                  <a:pt x="574700" y="571500"/>
                </a:lnTo>
                <a:lnTo>
                  <a:pt x="287350" y="1142999"/>
                </a:lnTo>
                <a:lnTo>
                  <a:pt x="1" y="571500"/>
                </a:lnTo>
                <a:lnTo>
                  <a:pt x="0" y="571500"/>
                </a:lnTo>
                <a:lnTo>
                  <a:pt x="0" y="571500"/>
                </a:lnTo>
                <a:lnTo>
                  <a:pt x="0" y="571499"/>
                </a:lnTo>
                <a:lnTo>
                  <a:pt x="1"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64" name="MH_Other_2"/>
          <p:cNvSpPr/>
          <p:nvPr>
            <p:custDataLst>
              <p:tags r:id="rId4"/>
            </p:custDataLst>
          </p:nvPr>
        </p:nvSpPr>
        <p:spPr>
          <a:xfrm flipV="1">
            <a:off x="540396" y="1895475"/>
            <a:ext cx="574675" cy="1143000"/>
          </a:xfrm>
          <a:custGeom>
            <a:avLst/>
            <a:gdLst>
              <a:gd name="connsiteX0" fmla="*/ 0 w 574700"/>
              <a:gd name="connsiteY0" fmla="*/ 1142999 h 1142999"/>
              <a:gd name="connsiteX1" fmla="*/ 574700 w 574700"/>
              <a:gd name="connsiteY1" fmla="*/ 1142999 h 1142999"/>
              <a:gd name="connsiteX2" fmla="*/ 287350 w 574700"/>
              <a:gd name="connsiteY2" fmla="*/ 571500 h 1142999"/>
              <a:gd name="connsiteX3" fmla="*/ 574700 w 574700"/>
              <a:gd name="connsiteY3" fmla="*/ 0 h 1142999"/>
              <a:gd name="connsiteX4" fmla="*/ 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0" y="1142999"/>
                </a:moveTo>
                <a:lnTo>
                  <a:pt x="574700" y="1142999"/>
                </a:lnTo>
                <a:lnTo>
                  <a:pt x="287350" y="571500"/>
                </a:lnTo>
                <a:lnTo>
                  <a:pt x="574700" y="0"/>
                </a:lnTo>
                <a:lnTo>
                  <a:pt x="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63" name="MH_Other_3"/>
          <p:cNvSpPr/>
          <p:nvPr>
            <p:custDataLst>
              <p:tags r:id="rId5"/>
            </p:custDataLst>
          </p:nvPr>
        </p:nvSpPr>
        <p:spPr>
          <a:xfrm flipH="1">
            <a:off x="5671196" y="1895475"/>
            <a:ext cx="574675" cy="1143000"/>
          </a:xfrm>
          <a:custGeom>
            <a:avLst/>
            <a:gdLst>
              <a:gd name="connsiteX0" fmla="*/ 287350 w 574700"/>
              <a:gd name="connsiteY0" fmla="*/ 0 h 1142999"/>
              <a:gd name="connsiteX1" fmla="*/ 1 w 574700"/>
              <a:gd name="connsiteY1" fmla="*/ 571499 h 1142999"/>
              <a:gd name="connsiteX2" fmla="*/ 0 w 574700"/>
              <a:gd name="connsiteY2" fmla="*/ 571499 h 1142999"/>
              <a:gd name="connsiteX3" fmla="*/ 0 w 574700"/>
              <a:gd name="connsiteY3" fmla="*/ 571500 h 1142999"/>
              <a:gd name="connsiteX4" fmla="*/ 0 w 574700"/>
              <a:gd name="connsiteY4" fmla="*/ 571500 h 1142999"/>
              <a:gd name="connsiteX5" fmla="*/ 1 w 574700"/>
              <a:gd name="connsiteY5" fmla="*/ 571500 h 1142999"/>
              <a:gd name="connsiteX6" fmla="*/ 287350 w 574700"/>
              <a:gd name="connsiteY6" fmla="*/ 1142999 h 1142999"/>
              <a:gd name="connsiteX7" fmla="*/ 574700 w 574700"/>
              <a:gd name="connsiteY7" fmla="*/ 571500 h 1142999"/>
              <a:gd name="connsiteX8" fmla="*/ 574700 w 574700"/>
              <a:gd name="connsiteY8" fmla="*/ 571500 h 1142999"/>
              <a:gd name="connsiteX9" fmla="*/ 574700 w 574700"/>
              <a:gd name="connsiteY9" fmla="*/ 571500 h 1142999"/>
              <a:gd name="connsiteX10" fmla="*/ 574700 w 574700"/>
              <a:gd name="connsiteY10" fmla="*/ 571499 h 1142999"/>
              <a:gd name="connsiteX11" fmla="*/ 574700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1" y="571499"/>
                </a:lnTo>
                <a:lnTo>
                  <a:pt x="0" y="571499"/>
                </a:lnTo>
                <a:lnTo>
                  <a:pt x="0" y="571500"/>
                </a:lnTo>
                <a:lnTo>
                  <a:pt x="0" y="571500"/>
                </a:lnTo>
                <a:lnTo>
                  <a:pt x="1" y="571500"/>
                </a:lnTo>
                <a:lnTo>
                  <a:pt x="287350" y="1142999"/>
                </a:lnTo>
                <a:lnTo>
                  <a:pt x="574700" y="571500"/>
                </a:lnTo>
                <a:lnTo>
                  <a:pt x="574700" y="571500"/>
                </a:lnTo>
                <a:lnTo>
                  <a:pt x="574700" y="571500"/>
                </a:lnTo>
                <a:lnTo>
                  <a:pt x="574700" y="571499"/>
                </a:lnTo>
                <a:lnTo>
                  <a:pt x="574700"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65" name="MH_Other_4"/>
          <p:cNvSpPr/>
          <p:nvPr>
            <p:custDataLst>
              <p:tags r:id="rId6"/>
            </p:custDataLst>
          </p:nvPr>
        </p:nvSpPr>
        <p:spPr>
          <a:xfrm flipH="1" flipV="1">
            <a:off x="5383858" y="1895475"/>
            <a:ext cx="574675" cy="1143000"/>
          </a:xfrm>
          <a:custGeom>
            <a:avLst/>
            <a:gdLst>
              <a:gd name="connsiteX0" fmla="*/ 574700 w 574700"/>
              <a:gd name="connsiteY0" fmla="*/ 1142999 h 1142999"/>
              <a:gd name="connsiteX1" fmla="*/ 0 w 574700"/>
              <a:gd name="connsiteY1" fmla="*/ 1142999 h 1142999"/>
              <a:gd name="connsiteX2" fmla="*/ 287350 w 574700"/>
              <a:gd name="connsiteY2" fmla="*/ 571500 h 1142999"/>
              <a:gd name="connsiteX3" fmla="*/ 0 w 574700"/>
              <a:gd name="connsiteY3" fmla="*/ 0 h 1142999"/>
              <a:gd name="connsiteX4" fmla="*/ 57470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574700" y="1142999"/>
                </a:moveTo>
                <a:lnTo>
                  <a:pt x="0" y="1142999"/>
                </a:lnTo>
                <a:lnTo>
                  <a:pt x="287350" y="571500"/>
                </a:lnTo>
                <a:lnTo>
                  <a:pt x="0" y="0"/>
                </a:lnTo>
                <a:lnTo>
                  <a:pt x="57470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68" name="MH_SubTitle_2"/>
          <p:cNvSpPr/>
          <p:nvPr>
            <p:custDataLst>
              <p:tags r:id="rId7"/>
            </p:custDataLst>
          </p:nvPr>
        </p:nvSpPr>
        <p:spPr>
          <a:xfrm>
            <a:off x="827733" y="3355975"/>
            <a:ext cx="4843463" cy="1143000"/>
          </a:xfrm>
          <a:custGeom>
            <a:avLst/>
            <a:gdLst>
              <a:gd name="connsiteX0" fmla="*/ 287349 w 4844483"/>
              <a:gd name="connsiteY0" fmla="*/ 0 h 1142999"/>
              <a:gd name="connsiteX1" fmla="*/ 4557133 w 4844483"/>
              <a:gd name="connsiteY1" fmla="*/ 0 h 1142999"/>
              <a:gd name="connsiteX2" fmla="*/ 4844483 w 4844483"/>
              <a:gd name="connsiteY2" fmla="*/ 571499 h 1142999"/>
              <a:gd name="connsiteX3" fmla="*/ 4844482 w 4844483"/>
              <a:gd name="connsiteY3" fmla="*/ 571499 h 1142999"/>
              <a:gd name="connsiteX4" fmla="*/ 4844482 w 4844483"/>
              <a:gd name="connsiteY4" fmla="*/ 571500 h 1142999"/>
              <a:gd name="connsiteX5" fmla="*/ 4844482 w 4844483"/>
              <a:gd name="connsiteY5" fmla="*/ 571500 h 1142999"/>
              <a:gd name="connsiteX6" fmla="*/ 4844483 w 4844483"/>
              <a:gd name="connsiteY6" fmla="*/ 571500 h 1142999"/>
              <a:gd name="connsiteX7" fmla="*/ 4844483 w 4844483"/>
              <a:gd name="connsiteY7" fmla="*/ 571500 h 1142999"/>
              <a:gd name="connsiteX8" fmla="*/ 4557133 w 4844483"/>
              <a:gd name="connsiteY8" fmla="*/ 1142999 h 1142999"/>
              <a:gd name="connsiteX9" fmla="*/ 287349 w 4844483"/>
              <a:gd name="connsiteY9" fmla="*/ 1142999 h 1142999"/>
              <a:gd name="connsiteX10" fmla="*/ 0 w 4844483"/>
              <a:gd name="connsiteY10" fmla="*/ 571500 h 1142999"/>
              <a:gd name="connsiteX11" fmla="*/ 0 w 4844483"/>
              <a:gd name="connsiteY11" fmla="*/ 571500 h 1142999"/>
              <a:gd name="connsiteX12" fmla="*/ 1 w 4844483"/>
              <a:gd name="connsiteY12" fmla="*/ 571500 h 1142999"/>
              <a:gd name="connsiteX13" fmla="*/ 0 w 4844483"/>
              <a:gd name="connsiteY13" fmla="*/ 571500 h 1142999"/>
              <a:gd name="connsiteX14" fmla="*/ 1 w 4844483"/>
              <a:gd name="connsiteY14" fmla="*/ 571499 h 1142999"/>
              <a:gd name="connsiteX15" fmla="*/ 0 w 4844483"/>
              <a:gd name="connsiteY15"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44483" h="1142999">
                <a:moveTo>
                  <a:pt x="287349" y="0"/>
                </a:moveTo>
                <a:lnTo>
                  <a:pt x="4557133" y="0"/>
                </a:lnTo>
                <a:lnTo>
                  <a:pt x="4844483" y="571499"/>
                </a:lnTo>
                <a:lnTo>
                  <a:pt x="4844482" y="571499"/>
                </a:lnTo>
                <a:lnTo>
                  <a:pt x="4844482" y="571500"/>
                </a:lnTo>
                <a:lnTo>
                  <a:pt x="4844482" y="571500"/>
                </a:lnTo>
                <a:lnTo>
                  <a:pt x="4844483" y="571500"/>
                </a:lnTo>
                <a:lnTo>
                  <a:pt x="4844483" y="571500"/>
                </a:lnTo>
                <a:lnTo>
                  <a:pt x="4557133" y="1142999"/>
                </a:lnTo>
                <a:lnTo>
                  <a:pt x="287349" y="1142999"/>
                </a:lnTo>
                <a:lnTo>
                  <a:pt x="0" y="571500"/>
                </a:lnTo>
                <a:lnTo>
                  <a:pt x="0" y="571500"/>
                </a:lnTo>
                <a:lnTo>
                  <a:pt x="1" y="571500"/>
                </a:lnTo>
                <a:lnTo>
                  <a:pt x="0" y="571500"/>
                </a:lnTo>
                <a:lnTo>
                  <a:pt x="1" y="571499"/>
                </a:lnTo>
                <a:lnTo>
                  <a:pt x="0" y="571499"/>
                </a:lnTo>
                <a:close/>
              </a:path>
            </a:pathLst>
          </a:custGeom>
          <a:gradFill flip="none" rotWithShape="1">
            <a:gsLst>
              <a:gs pos="50000">
                <a:srgbClr val="D9D9D9"/>
              </a:gs>
              <a:gs pos="49000">
                <a:srgbClr val="F5F5F5"/>
              </a:gs>
              <a:gs pos="0">
                <a:srgbClr val="F5F5F5"/>
              </a:gs>
              <a:gs pos="100000">
                <a:srgbClr val="F5F5F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eaLnBrk="1" fontAlgn="auto" hangingPunct="1">
              <a:lnSpc>
                <a:spcPct val="130000"/>
              </a:lnSpc>
              <a:spcBef>
                <a:spcPts val="0"/>
              </a:spcBef>
              <a:spcAft>
                <a:spcPts val="1200"/>
              </a:spcAft>
              <a:defRPr/>
            </a:pPr>
            <a:r>
              <a:rPr lang="en-US" altLang="zh-CN" sz="2000">
                <a:solidFill>
                  <a:srgbClr val="489DB8"/>
                </a:solidFill>
                <a:latin typeface="微软雅黑" panose="020B0503020204020204" pitchFamily="34" charset="-122"/>
                <a:ea typeface="微软雅黑" panose="020B0503020204020204" pitchFamily="34" charset="-122"/>
              </a:rPr>
              <a:t>LOREM IPSUM </a:t>
            </a:r>
            <a:endParaRPr lang="en-US" altLang="zh-CN" sz="2000">
              <a:solidFill>
                <a:srgbClr val="489DB8"/>
              </a:solidFill>
              <a:latin typeface="微软雅黑" panose="020B0503020204020204" pitchFamily="34" charset="-122"/>
              <a:ea typeface="微软雅黑" panose="020B0503020204020204" pitchFamily="34" charset="-122"/>
            </a:endParaRPr>
          </a:p>
        </p:txBody>
      </p:sp>
      <p:sp>
        <p:nvSpPr>
          <p:cNvPr id="69" name="MH_Other_5"/>
          <p:cNvSpPr/>
          <p:nvPr>
            <p:custDataLst>
              <p:tags r:id="rId8"/>
            </p:custDataLst>
          </p:nvPr>
        </p:nvSpPr>
        <p:spPr>
          <a:xfrm>
            <a:off x="253058" y="3355975"/>
            <a:ext cx="574675" cy="1143000"/>
          </a:xfrm>
          <a:custGeom>
            <a:avLst/>
            <a:gdLst>
              <a:gd name="connsiteX0" fmla="*/ 287350 w 574700"/>
              <a:gd name="connsiteY0" fmla="*/ 0 h 1142999"/>
              <a:gd name="connsiteX1" fmla="*/ 574700 w 574700"/>
              <a:gd name="connsiteY1" fmla="*/ 571499 h 1142999"/>
              <a:gd name="connsiteX2" fmla="*/ 574700 w 574700"/>
              <a:gd name="connsiteY2" fmla="*/ 571499 h 1142999"/>
              <a:gd name="connsiteX3" fmla="*/ 574700 w 574700"/>
              <a:gd name="connsiteY3" fmla="*/ 571500 h 1142999"/>
              <a:gd name="connsiteX4" fmla="*/ 574700 w 574700"/>
              <a:gd name="connsiteY4" fmla="*/ 571500 h 1142999"/>
              <a:gd name="connsiteX5" fmla="*/ 574700 w 574700"/>
              <a:gd name="connsiteY5" fmla="*/ 571500 h 1142999"/>
              <a:gd name="connsiteX6" fmla="*/ 287350 w 574700"/>
              <a:gd name="connsiteY6" fmla="*/ 1142999 h 1142999"/>
              <a:gd name="connsiteX7" fmla="*/ 1 w 574700"/>
              <a:gd name="connsiteY7" fmla="*/ 571500 h 1142999"/>
              <a:gd name="connsiteX8" fmla="*/ 0 w 574700"/>
              <a:gd name="connsiteY8" fmla="*/ 571500 h 1142999"/>
              <a:gd name="connsiteX9" fmla="*/ 0 w 574700"/>
              <a:gd name="connsiteY9" fmla="*/ 571500 h 1142999"/>
              <a:gd name="connsiteX10" fmla="*/ 0 w 574700"/>
              <a:gd name="connsiteY10" fmla="*/ 571499 h 1142999"/>
              <a:gd name="connsiteX11" fmla="*/ 1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574700" y="571499"/>
                </a:lnTo>
                <a:lnTo>
                  <a:pt x="574700" y="571499"/>
                </a:lnTo>
                <a:lnTo>
                  <a:pt x="574700" y="571500"/>
                </a:lnTo>
                <a:lnTo>
                  <a:pt x="574700" y="571500"/>
                </a:lnTo>
                <a:lnTo>
                  <a:pt x="574700" y="571500"/>
                </a:lnTo>
                <a:lnTo>
                  <a:pt x="287350" y="1142999"/>
                </a:lnTo>
                <a:lnTo>
                  <a:pt x="1" y="571500"/>
                </a:lnTo>
                <a:lnTo>
                  <a:pt x="0" y="571500"/>
                </a:lnTo>
                <a:lnTo>
                  <a:pt x="0" y="571500"/>
                </a:lnTo>
                <a:lnTo>
                  <a:pt x="0" y="571499"/>
                </a:lnTo>
                <a:lnTo>
                  <a:pt x="1"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0" name="MH_Other_6"/>
          <p:cNvSpPr/>
          <p:nvPr>
            <p:custDataLst>
              <p:tags r:id="rId9"/>
            </p:custDataLst>
          </p:nvPr>
        </p:nvSpPr>
        <p:spPr>
          <a:xfrm flipV="1">
            <a:off x="540396" y="3355975"/>
            <a:ext cx="574675" cy="1143000"/>
          </a:xfrm>
          <a:custGeom>
            <a:avLst/>
            <a:gdLst>
              <a:gd name="connsiteX0" fmla="*/ 0 w 574700"/>
              <a:gd name="connsiteY0" fmla="*/ 1142999 h 1142999"/>
              <a:gd name="connsiteX1" fmla="*/ 574700 w 574700"/>
              <a:gd name="connsiteY1" fmla="*/ 1142999 h 1142999"/>
              <a:gd name="connsiteX2" fmla="*/ 287350 w 574700"/>
              <a:gd name="connsiteY2" fmla="*/ 571500 h 1142999"/>
              <a:gd name="connsiteX3" fmla="*/ 574700 w 574700"/>
              <a:gd name="connsiteY3" fmla="*/ 0 h 1142999"/>
              <a:gd name="connsiteX4" fmla="*/ 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0" y="1142999"/>
                </a:moveTo>
                <a:lnTo>
                  <a:pt x="574700" y="1142999"/>
                </a:lnTo>
                <a:lnTo>
                  <a:pt x="287350" y="571500"/>
                </a:lnTo>
                <a:lnTo>
                  <a:pt x="574700" y="0"/>
                </a:lnTo>
                <a:lnTo>
                  <a:pt x="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1" name="MH_Other_7"/>
          <p:cNvSpPr/>
          <p:nvPr>
            <p:custDataLst>
              <p:tags r:id="rId10"/>
            </p:custDataLst>
          </p:nvPr>
        </p:nvSpPr>
        <p:spPr>
          <a:xfrm flipH="1">
            <a:off x="5671196" y="3355975"/>
            <a:ext cx="574675" cy="1143000"/>
          </a:xfrm>
          <a:custGeom>
            <a:avLst/>
            <a:gdLst>
              <a:gd name="connsiteX0" fmla="*/ 287350 w 574700"/>
              <a:gd name="connsiteY0" fmla="*/ 0 h 1142999"/>
              <a:gd name="connsiteX1" fmla="*/ 1 w 574700"/>
              <a:gd name="connsiteY1" fmla="*/ 571499 h 1142999"/>
              <a:gd name="connsiteX2" fmla="*/ 0 w 574700"/>
              <a:gd name="connsiteY2" fmla="*/ 571499 h 1142999"/>
              <a:gd name="connsiteX3" fmla="*/ 0 w 574700"/>
              <a:gd name="connsiteY3" fmla="*/ 571500 h 1142999"/>
              <a:gd name="connsiteX4" fmla="*/ 0 w 574700"/>
              <a:gd name="connsiteY4" fmla="*/ 571500 h 1142999"/>
              <a:gd name="connsiteX5" fmla="*/ 1 w 574700"/>
              <a:gd name="connsiteY5" fmla="*/ 571500 h 1142999"/>
              <a:gd name="connsiteX6" fmla="*/ 287350 w 574700"/>
              <a:gd name="connsiteY6" fmla="*/ 1142999 h 1142999"/>
              <a:gd name="connsiteX7" fmla="*/ 574700 w 574700"/>
              <a:gd name="connsiteY7" fmla="*/ 571500 h 1142999"/>
              <a:gd name="connsiteX8" fmla="*/ 574700 w 574700"/>
              <a:gd name="connsiteY8" fmla="*/ 571500 h 1142999"/>
              <a:gd name="connsiteX9" fmla="*/ 574700 w 574700"/>
              <a:gd name="connsiteY9" fmla="*/ 571500 h 1142999"/>
              <a:gd name="connsiteX10" fmla="*/ 574700 w 574700"/>
              <a:gd name="connsiteY10" fmla="*/ 571499 h 1142999"/>
              <a:gd name="connsiteX11" fmla="*/ 574700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1" y="571499"/>
                </a:lnTo>
                <a:lnTo>
                  <a:pt x="0" y="571499"/>
                </a:lnTo>
                <a:lnTo>
                  <a:pt x="0" y="571500"/>
                </a:lnTo>
                <a:lnTo>
                  <a:pt x="0" y="571500"/>
                </a:lnTo>
                <a:lnTo>
                  <a:pt x="1" y="571500"/>
                </a:lnTo>
                <a:lnTo>
                  <a:pt x="287350" y="1142999"/>
                </a:lnTo>
                <a:lnTo>
                  <a:pt x="574700" y="571500"/>
                </a:lnTo>
                <a:lnTo>
                  <a:pt x="574700" y="571500"/>
                </a:lnTo>
                <a:lnTo>
                  <a:pt x="574700" y="571500"/>
                </a:lnTo>
                <a:lnTo>
                  <a:pt x="574700" y="571499"/>
                </a:lnTo>
                <a:lnTo>
                  <a:pt x="574700"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2" name="MH_Other_8"/>
          <p:cNvSpPr/>
          <p:nvPr>
            <p:custDataLst>
              <p:tags r:id="rId11"/>
            </p:custDataLst>
          </p:nvPr>
        </p:nvSpPr>
        <p:spPr>
          <a:xfrm flipH="1" flipV="1">
            <a:off x="5383858" y="3355975"/>
            <a:ext cx="574675" cy="1143000"/>
          </a:xfrm>
          <a:custGeom>
            <a:avLst/>
            <a:gdLst>
              <a:gd name="connsiteX0" fmla="*/ 574700 w 574700"/>
              <a:gd name="connsiteY0" fmla="*/ 1142999 h 1142999"/>
              <a:gd name="connsiteX1" fmla="*/ 0 w 574700"/>
              <a:gd name="connsiteY1" fmla="*/ 1142999 h 1142999"/>
              <a:gd name="connsiteX2" fmla="*/ 287350 w 574700"/>
              <a:gd name="connsiteY2" fmla="*/ 571500 h 1142999"/>
              <a:gd name="connsiteX3" fmla="*/ 0 w 574700"/>
              <a:gd name="connsiteY3" fmla="*/ 0 h 1142999"/>
              <a:gd name="connsiteX4" fmla="*/ 57470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574700" y="1142999"/>
                </a:moveTo>
                <a:lnTo>
                  <a:pt x="0" y="1142999"/>
                </a:lnTo>
                <a:lnTo>
                  <a:pt x="287350" y="571500"/>
                </a:lnTo>
                <a:lnTo>
                  <a:pt x="0" y="0"/>
                </a:lnTo>
                <a:lnTo>
                  <a:pt x="57470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4" name="MH_SubTitle_3"/>
          <p:cNvSpPr/>
          <p:nvPr>
            <p:custDataLst>
              <p:tags r:id="rId12"/>
            </p:custDataLst>
          </p:nvPr>
        </p:nvSpPr>
        <p:spPr>
          <a:xfrm>
            <a:off x="827733" y="4816475"/>
            <a:ext cx="4843463" cy="1143000"/>
          </a:xfrm>
          <a:custGeom>
            <a:avLst/>
            <a:gdLst>
              <a:gd name="connsiteX0" fmla="*/ 287349 w 4844483"/>
              <a:gd name="connsiteY0" fmla="*/ 0 h 1142999"/>
              <a:gd name="connsiteX1" fmla="*/ 4557133 w 4844483"/>
              <a:gd name="connsiteY1" fmla="*/ 0 h 1142999"/>
              <a:gd name="connsiteX2" fmla="*/ 4844483 w 4844483"/>
              <a:gd name="connsiteY2" fmla="*/ 571499 h 1142999"/>
              <a:gd name="connsiteX3" fmla="*/ 4844482 w 4844483"/>
              <a:gd name="connsiteY3" fmla="*/ 571499 h 1142999"/>
              <a:gd name="connsiteX4" fmla="*/ 4844482 w 4844483"/>
              <a:gd name="connsiteY4" fmla="*/ 571500 h 1142999"/>
              <a:gd name="connsiteX5" fmla="*/ 4844482 w 4844483"/>
              <a:gd name="connsiteY5" fmla="*/ 571500 h 1142999"/>
              <a:gd name="connsiteX6" fmla="*/ 4844483 w 4844483"/>
              <a:gd name="connsiteY6" fmla="*/ 571500 h 1142999"/>
              <a:gd name="connsiteX7" fmla="*/ 4844483 w 4844483"/>
              <a:gd name="connsiteY7" fmla="*/ 571500 h 1142999"/>
              <a:gd name="connsiteX8" fmla="*/ 4557133 w 4844483"/>
              <a:gd name="connsiteY8" fmla="*/ 1142999 h 1142999"/>
              <a:gd name="connsiteX9" fmla="*/ 287349 w 4844483"/>
              <a:gd name="connsiteY9" fmla="*/ 1142999 h 1142999"/>
              <a:gd name="connsiteX10" fmla="*/ 0 w 4844483"/>
              <a:gd name="connsiteY10" fmla="*/ 571500 h 1142999"/>
              <a:gd name="connsiteX11" fmla="*/ 0 w 4844483"/>
              <a:gd name="connsiteY11" fmla="*/ 571500 h 1142999"/>
              <a:gd name="connsiteX12" fmla="*/ 1 w 4844483"/>
              <a:gd name="connsiteY12" fmla="*/ 571500 h 1142999"/>
              <a:gd name="connsiteX13" fmla="*/ 0 w 4844483"/>
              <a:gd name="connsiteY13" fmla="*/ 571500 h 1142999"/>
              <a:gd name="connsiteX14" fmla="*/ 1 w 4844483"/>
              <a:gd name="connsiteY14" fmla="*/ 571499 h 1142999"/>
              <a:gd name="connsiteX15" fmla="*/ 0 w 4844483"/>
              <a:gd name="connsiteY15"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44483" h="1142999">
                <a:moveTo>
                  <a:pt x="287349" y="0"/>
                </a:moveTo>
                <a:lnTo>
                  <a:pt x="4557133" y="0"/>
                </a:lnTo>
                <a:lnTo>
                  <a:pt x="4844483" y="571499"/>
                </a:lnTo>
                <a:lnTo>
                  <a:pt x="4844482" y="571499"/>
                </a:lnTo>
                <a:lnTo>
                  <a:pt x="4844482" y="571500"/>
                </a:lnTo>
                <a:lnTo>
                  <a:pt x="4844482" y="571500"/>
                </a:lnTo>
                <a:lnTo>
                  <a:pt x="4844483" y="571500"/>
                </a:lnTo>
                <a:lnTo>
                  <a:pt x="4844483" y="571500"/>
                </a:lnTo>
                <a:lnTo>
                  <a:pt x="4557133" y="1142999"/>
                </a:lnTo>
                <a:lnTo>
                  <a:pt x="287349" y="1142999"/>
                </a:lnTo>
                <a:lnTo>
                  <a:pt x="0" y="571500"/>
                </a:lnTo>
                <a:lnTo>
                  <a:pt x="0" y="571500"/>
                </a:lnTo>
                <a:lnTo>
                  <a:pt x="1" y="571500"/>
                </a:lnTo>
                <a:lnTo>
                  <a:pt x="0" y="571500"/>
                </a:lnTo>
                <a:lnTo>
                  <a:pt x="1" y="571499"/>
                </a:lnTo>
                <a:lnTo>
                  <a:pt x="0" y="571499"/>
                </a:lnTo>
                <a:close/>
              </a:path>
            </a:pathLst>
          </a:custGeom>
          <a:gradFill flip="none" rotWithShape="1">
            <a:gsLst>
              <a:gs pos="50000">
                <a:srgbClr val="D9D9D9"/>
              </a:gs>
              <a:gs pos="49000">
                <a:srgbClr val="F5F5F5"/>
              </a:gs>
              <a:gs pos="0">
                <a:srgbClr val="F5F5F5"/>
              </a:gs>
              <a:gs pos="100000">
                <a:srgbClr val="F5F5F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eaLnBrk="1" fontAlgn="auto" hangingPunct="1">
              <a:lnSpc>
                <a:spcPct val="130000"/>
              </a:lnSpc>
              <a:spcBef>
                <a:spcPts val="0"/>
              </a:spcBef>
              <a:spcAft>
                <a:spcPts val="1200"/>
              </a:spcAft>
              <a:defRPr/>
            </a:pPr>
            <a:r>
              <a:rPr lang="en-US" altLang="zh-CN" sz="2000">
                <a:solidFill>
                  <a:srgbClr val="63514F"/>
                </a:solidFill>
                <a:latin typeface="微软雅黑" panose="020B0503020204020204" pitchFamily="34" charset="-122"/>
                <a:ea typeface="微软雅黑" panose="020B0503020204020204" pitchFamily="34" charset="-122"/>
              </a:rPr>
              <a:t>LOREM IPSUM </a:t>
            </a:r>
            <a:endParaRPr lang="en-US" altLang="zh-CN" sz="2000">
              <a:solidFill>
                <a:srgbClr val="63514F"/>
              </a:solidFill>
              <a:latin typeface="微软雅黑" panose="020B0503020204020204" pitchFamily="34" charset="-122"/>
              <a:ea typeface="微软雅黑" panose="020B0503020204020204" pitchFamily="34" charset="-122"/>
            </a:endParaRPr>
          </a:p>
        </p:txBody>
      </p:sp>
      <p:sp>
        <p:nvSpPr>
          <p:cNvPr id="75" name="MH_Other_9"/>
          <p:cNvSpPr/>
          <p:nvPr>
            <p:custDataLst>
              <p:tags r:id="rId13"/>
            </p:custDataLst>
          </p:nvPr>
        </p:nvSpPr>
        <p:spPr>
          <a:xfrm>
            <a:off x="253058" y="4816475"/>
            <a:ext cx="574675" cy="1143000"/>
          </a:xfrm>
          <a:custGeom>
            <a:avLst/>
            <a:gdLst>
              <a:gd name="connsiteX0" fmla="*/ 287350 w 574700"/>
              <a:gd name="connsiteY0" fmla="*/ 0 h 1142999"/>
              <a:gd name="connsiteX1" fmla="*/ 574700 w 574700"/>
              <a:gd name="connsiteY1" fmla="*/ 571499 h 1142999"/>
              <a:gd name="connsiteX2" fmla="*/ 574700 w 574700"/>
              <a:gd name="connsiteY2" fmla="*/ 571499 h 1142999"/>
              <a:gd name="connsiteX3" fmla="*/ 574700 w 574700"/>
              <a:gd name="connsiteY3" fmla="*/ 571500 h 1142999"/>
              <a:gd name="connsiteX4" fmla="*/ 574700 w 574700"/>
              <a:gd name="connsiteY4" fmla="*/ 571500 h 1142999"/>
              <a:gd name="connsiteX5" fmla="*/ 574700 w 574700"/>
              <a:gd name="connsiteY5" fmla="*/ 571500 h 1142999"/>
              <a:gd name="connsiteX6" fmla="*/ 287350 w 574700"/>
              <a:gd name="connsiteY6" fmla="*/ 1142999 h 1142999"/>
              <a:gd name="connsiteX7" fmla="*/ 1 w 574700"/>
              <a:gd name="connsiteY7" fmla="*/ 571500 h 1142999"/>
              <a:gd name="connsiteX8" fmla="*/ 0 w 574700"/>
              <a:gd name="connsiteY8" fmla="*/ 571500 h 1142999"/>
              <a:gd name="connsiteX9" fmla="*/ 0 w 574700"/>
              <a:gd name="connsiteY9" fmla="*/ 571500 h 1142999"/>
              <a:gd name="connsiteX10" fmla="*/ 0 w 574700"/>
              <a:gd name="connsiteY10" fmla="*/ 571499 h 1142999"/>
              <a:gd name="connsiteX11" fmla="*/ 1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574700" y="571499"/>
                </a:lnTo>
                <a:lnTo>
                  <a:pt x="574700" y="571499"/>
                </a:lnTo>
                <a:lnTo>
                  <a:pt x="574700" y="571500"/>
                </a:lnTo>
                <a:lnTo>
                  <a:pt x="574700" y="571500"/>
                </a:lnTo>
                <a:lnTo>
                  <a:pt x="574700" y="571500"/>
                </a:lnTo>
                <a:lnTo>
                  <a:pt x="287350" y="1142999"/>
                </a:lnTo>
                <a:lnTo>
                  <a:pt x="1" y="571500"/>
                </a:lnTo>
                <a:lnTo>
                  <a:pt x="0" y="571500"/>
                </a:lnTo>
                <a:lnTo>
                  <a:pt x="0" y="571500"/>
                </a:lnTo>
                <a:lnTo>
                  <a:pt x="0" y="571499"/>
                </a:lnTo>
                <a:lnTo>
                  <a:pt x="1"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6" name="MH_Other_10"/>
          <p:cNvSpPr/>
          <p:nvPr>
            <p:custDataLst>
              <p:tags r:id="rId14"/>
            </p:custDataLst>
          </p:nvPr>
        </p:nvSpPr>
        <p:spPr>
          <a:xfrm flipV="1">
            <a:off x="540396" y="4816475"/>
            <a:ext cx="574675" cy="1143000"/>
          </a:xfrm>
          <a:custGeom>
            <a:avLst/>
            <a:gdLst>
              <a:gd name="connsiteX0" fmla="*/ 0 w 574700"/>
              <a:gd name="connsiteY0" fmla="*/ 1142999 h 1142999"/>
              <a:gd name="connsiteX1" fmla="*/ 574700 w 574700"/>
              <a:gd name="connsiteY1" fmla="*/ 1142999 h 1142999"/>
              <a:gd name="connsiteX2" fmla="*/ 287350 w 574700"/>
              <a:gd name="connsiteY2" fmla="*/ 571500 h 1142999"/>
              <a:gd name="connsiteX3" fmla="*/ 574700 w 574700"/>
              <a:gd name="connsiteY3" fmla="*/ 0 h 1142999"/>
              <a:gd name="connsiteX4" fmla="*/ 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0" y="1142999"/>
                </a:moveTo>
                <a:lnTo>
                  <a:pt x="574700" y="1142999"/>
                </a:lnTo>
                <a:lnTo>
                  <a:pt x="287350" y="571500"/>
                </a:lnTo>
                <a:lnTo>
                  <a:pt x="574700" y="0"/>
                </a:lnTo>
                <a:lnTo>
                  <a:pt x="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7" name="MH_Other_11"/>
          <p:cNvSpPr/>
          <p:nvPr>
            <p:custDataLst>
              <p:tags r:id="rId15"/>
            </p:custDataLst>
          </p:nvPr>
        </p:nvSpPr>
        <p:spPr>
          <a:xfrm flipH="1">
            <a:off x="5671196" y="4816475"/>
            <a:ext cx="574675" cy="1143000"/>
          </a:xfrm>
          <a:custGeom>
            <a:avLst/>
            <a:gdLst>
              <a:gd name="connsiteX0" fmla="*/ 287350 w 574700"/>
              <a:gd name="connsiteY0" fmla="*/ 0 h 1142999"/>
              <a:gd name="connsiteX1" fmla="*/ 1 w 574700"/>
              <a:gd name="connsiteY1" fmla="*/ 571499 h 1142999"/>
              <a:gd name="connsiteX2" fmla="*/ 0 w 574700"/>
              <a:gd name="connsiteY2" fmla="*/ 571499 h 1142999"/>
              <a:gd name="connsiteX3" fmla="*/ 0 w 574700"/>
              <a:gd name="connsiteY3" fmla="*/ 571500 h 1142999"/>
              <a:gd name="connsiteX4" fmla="*/ 0 w 574700"/>
              <a:gd name="connsiteY4" fmla="*/ 571500 h 1142999"/>
              <a:gd name="connsiteX5" fmla="*/ 1 w 574700"/>
              <a:gd name="connsiteY5" fmla="*/ 571500 h 1142999"/>
              <a:gd name="connsiteX6" fmla="*/ 287350 w 574700"/>
              <a:gd name="connsiteY6" fmla="*/ 1142999 h 1142999"/>
              <a:gd name="connsiteX7" fmla="*/ 574700 w 574700"/>
              <a:gd name="connsiteY7" fmla="*/ 571500 h 1142999"/>
              <a:gd name="connsiteX8" fmla="*/ 574700 w 574700"/>
              <a:gd name="connsiteY8" fmla="*/ 571500 h 1142999"/>
              <a:gd name="connsiteX9" fmla="*/ 574700 w 574700"/>
              <a:gd name="connsiteY9" fmla="*/ 571500 h 1142999"/>
              <a:gd name="connsiteX10" fmla="*/ 574700 w 574700"/>
              <a:gd name="connsiteY10" fmla="*/ 571499 h 1142999"/>
              <a:gd name="connsiteX11" fmla="*/ 574700 w 574700"/>
              <a:gd name="connsiteY11" fmla="*/ 571499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00" h="1142999">
                <a:moveTo>
                  <a:pt x="287350" y="0"/>
                </a:moveTo>
                <a:lnTo>
                  <a:pt x="1" y="571499"/>
                </a:lnTo>
                <a:lnTo>
                  <a:pt x="0" y="571499"/>
                </a:lnTo>
                <a:lnTo>
                  <a:pt x="0" y="571500"/>
                </a:lnTo>
                <a:lnTo>
                  <a:pt x="0" y="571500"/>
                </a:lnTo>
                <a:lnTo>
                  <a:pt x="1" y="571500"/>
                </a:lnTo>
                <a:lnTo>
                  <a:pt x="287350" y="1142999"/>
                </a:lnTo>
                <a:lnTo>
                  <a:pt x="574700" y="571500"/>
                </a:lnTo>
                <a:lnTo>
                  <a:pt x="574700" y="571500"/>
                </a:lnTo>
                <a:lnTo>
                  <a:pt x="574700" y="571500"/>
                </a:lnTo>
                <a:lnTo>
                  <a:pt x="574700" y="571499"/>
                </a:lnTo>
                <a:lnTo>
                  <a:pt x="574700" y="57149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78" name="MH_Other_12"/>
          <p:cNvSpPr/>
          <p:nvPr>
            <p:custDataLst>
              <p:tags r:id="rId16"/>
            </p:custDataLst>
          </p:nvPr>
        </p:nvSpPr>
        <p:spPr>
          <a:xfrm flipH="1" flipV="1">
            <a:off x="5383858" y="4816475"/>
            <a:ext cx="574675" cy="1143000"/>
          </a:xfrm>
          <a:custGeom>
            <a:avLst/>
            <a:gdLst>
              <a:gd name="connsiteX0" fmla="*/ 574700 w 574700"/>
              <a:gd name="connsiteY0" fmla="*/ 1142999 h 1142999"/>
              <a:gd name="connsiteX1" fmla="*/ 0 w 574700"/>
              <a:gd name="connsiteY1" fmla="*/ 1142999 h 1142999"/>
              <a:gd name="connsiteX2" fmla="*/ 287350 w 574700"/>
              <a:gd name="connsiteY2" fmla="*/ 571500 h 1142999"/>
              <a:gd name="connsiteX3" fmla="*/ 0 w 574700"/>
              <a:gd name="connsiteY3" fmla="*/ 0 h 1142999"/>
              <a:gd name="connsiteX4" fmla="*/ 574700 w 574700"/>
              <a:gd name="connsiteY4" fmla="*/ 0 h 1142999"/>
              <a:gd name="connsiteX5" fmla="*/ 287350 w 574700"/>
              <a:gd name="connsiteY5" fmla="*/ 57150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700" h="1142999">
                <a:moveTo>
                  <a:pt x="574700" y="1142999"/>
                </a:moveTo>
                <a:lnTo>
                  <a:pt x="0" y="1142999"/>
                </a:lnTo>
                <a:lnTo>
                  <a:pt x="287350" y="571500"/>
                </a:lnTo>
                <a:lnTo>
                  <a:pt x="0" y="0"/>
                </a:lnTo>
                <a:lnTo>
                  <a:pt x="574700" y="0"/>
                </a:lnTo>
                <a:lnTo>
                  <a:pt x="28735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sp>
        <p:nvSpPr>
          <p:cNvPr id="5137" name="MH_PageTitle"/>
          <p:cNvSpPr>
            <a:spLocks noGrp="1"/>
          </p:cNvSpPr>
          <p:nvPr>
            <p:ph type="title"/>
            <p:custDataLst>
              <p:tags r:id="rId17"/>
            </p:custDataLst>
          </p:nvPr>
        </p:nvSpPr>
        <p:spPr>
          <a:xfrm>
            <a:off x="1598984" y="332656"/>
            <a:ext cx="3477072" cy="1143000"/>
          </a:xfrm>
        </p:spPr>
        <p:txBody>
          <a:bodyPr>
            <a:normAutofit/>
          </a:bodyPr>
          <a:lstStyle/>
          <a:p>
            <a:pPr eaLnBrk="1" hangingPunct="1"/>
            <a:r>
              <a:rPr lang="zh-CN" altLang="en-US" sz="3600" dirty="0" smtClean="0">
                <a:solidFill>
                  <a:schemeClr val="tx1">
                    <a:lumMod val="75000"/>
                    <a:lumOff val="25000"/>
                  </a:schemeClr>
                </a:solidFill>
                <a:latin typeface="汉仪综艺体简" pitchFamily="49" charset="-122"/>
                <a:ea typeface="汉仪综艺体简" pitchFamily="49" charset="-122"/>
              </a:rPr>
              <a:t>目录</a:t>
            </a:r>
            <a:endParaRPr lang="zh-CN" altLang="en-US" sz="3600" dirty="0" smtClean="0">
              <a:solidFill>
                <a:schemeClr val="tx1">
                  <a:lumMod val="75000"/>
                  <a:lumOff val="25000"/>
                </a:schemeClr>
              </a:solidFill>
              <a:latin typeface="汉仪综艺体简" pitchFamily="49" charset="-122"/>
              <a:ea typeface="汉仪综艺体简" pitchFamily="49" charset="-122"/>
            </a:endParaRPr>
          </a:p>
        </p:txBody>
      </p:sp>
      <p:sp>
        <p:nvSpPr>
          <p:cNvPr id="5138" name="MH_Text_2"/>
          <p:cNvSpPr>
            <a:spLocks noChangeArrowheads="1"/>
          </p:cNvSpPr>
          <p:nvPr>
            <p:custDataLst>
              <p:tags r:id="rId18"/>
            </p:custDataLst>
          </p:nvPr>
        </p:nvSpPr>
        <p:spPr bwMode="auto">
          <a:xfrm>
            <a:off x="1099196" y="3933825"/>
            <a:ext cx="4284662" cy="565150"/>
          </a:xfrm>
          <a:prstGeom prst="rect">
            <a:avLst/>
          </a:prstGeom>
          <a:noFill/>
          <a:ln w="9525">
            <a:noFill/>
            <a:miter lim="800000"/>
          </a:ln>
        </p:spPr>
        <p:txBody>
          <a:bodyPr wrap="none" anchor="ctr"/>
          <a:lstStyle/>
          <a:p>
            <a:pPr algn="ctr" eaLnBrk="1" hangingPunct="1">
              <a:lnSpc>
                <a:spcPct val="130000"/>
              </a:lnSpc>
            </a:pPr>
            <a:r>
              <a:rPr lang="en-US" altLang="zh-CN" sz="1600">
                <a:solidFill>
                  <a:srgbClr val="717171"/>
                </a:solidFill>
                <a:latin typeface="微软雅黑" panose="020B0503020204020204" pitchFamily="34" charset="-122"/>
                <a:ea typeface="微软雅黑" panose="020B0503020204020204" pitchFamily="34" charset="-122"/>
              </a:rPr>
              <a:t>Lorem ipsum dolor sit amet consectetur</a:t>
            </a:r>
            <a:endParaRPr lang="en-US" altLang="zh-CN" sz="1600">
              <a:solidFill>
                <a:srgbClr val="717171"/>
              </a:solidFill>
              <a:latin typeface="微软雅黑" panose="020B0503020204020204" pitchFamily="34" charset="-122"/>
              <a:ea typeface="微软雅黑" panose="020B0503020204020204" pitchFamily="34" charset="-122"/>
            </a:endParaRPr>
          </a:p>
        </p:txBody>
      </p:sp>
      <p:sp>
        <p:nvSpPr>
          <p:cNvPr id="5139" name="MH_Text_1"/>
          <p:cNvSpPr>
            <a:spLocks noChangeArrowheads="1"/>
          </p:cNvSpPr>
          <p:nvPr>
            <p:custDataLst>
              <p:tags r:id="rId19"/>
            </p:custDataLst>
          </p:nvPr>
        </p:nvSpPr>
        <p:spPr bwMode="auto">
          <a:xfrm>
            <a:off x="1099196" y="2466975"/>
            <a:ext cx="4284662" cy="565150"/>
          </a:xfrm>
          <a:prstGeom prst="rect">
            <a:avLst/>
          </a:prstGeom>
          <a:noFill/>
          <a:ln w="9525">
            <a:noFill/>
            <a:miter lim="800000"/>
          </a:ln>
        </p:spPr>
        <p:txBody>
          <a:bodyPr wrap="none" anchor="ctr"/>
          <a:lstStyle/>
          <a:p>
            <a:pPr algn="ctr" eaLnBrk="1" hangingPunct="1">
              <a:lnSpc>
                <a:spcPct val="130000"/>
              </a:lnSpc>
            </a:pPr>
            <a:r>
              <a:rPr lang="en-US" altLang="zh-CN" sz="1600" dirty="0" err="1">
                <a:solidFill>
                  <a:srgbClr val="717171"/>
                </a:solidFill>
                <a:latin typeface="微软雅黑" panose="020B0503020204020204" pitchFamily="34" charset="-122"/>
                <a:ea typeface="微软雅黑" panose="020B0503020204020204" pitchFamily="34" charset="-122"/>
              </a:rPr>
              <a:t>Lorem</a:t>
            </a:r>
            <a:r>
              <a:rPr lang="en-US" altLang="zh-CN" sz="1600" dirty="0">
                <a:solidFill>
                  <a:srgbClr val="717171"/>
                </a:solidFill>
                <a:latin typeface="微软雅黑" panose="020B0503020204020204" pitchFamily="34" charset="-122"/>
                <a:ea typeface="微软雅黑" panose="020B0503020204020204" pitchFamily="34" charset="-122"/>
              </a:rPr>
              <a:t> </a:t>
            </a:r>
            <a:r>
              <a:rPr lang="en-US" altLang="zh-CN" sz="1600" dirty="0" err="1">
                <a:solidFill>
                  <a:srgbClr val="717171"/>
                </a:solidFill>
                <a:latin typeface="微软雅黑" panose="020B0503020204020204" pitchFamily="34" charset="-122"/>
                <a:ea typeface="微软雅黑" panose="020B0503020204020204" pitchFamily="34" charset="-122"/>
              </a:rPr>
              <a:t>ipsum</a:t>
            </a:r>
            <a:r>
              <a:rPr lang="en-US" altLang="zh-CN" sz="1600" dirty="0">
                <a:solidFill>
                  <a:srgbClr val="717171"/>
                </a:solidFill>
                <a:latin typeface="微软雅黑" panose="020B0503020204020204" pitchFamily="34" charset="-122"/>
                <a:ea typeface="微软雅黑" panose="020B0503020204020204" pitchFamily="34" charset="-122"/>
              </a:rPr>
              <a:t> dolor sit </a:t>
            </a:r>
            <a:r>
              <a:rPr lang="en-US" altLang="zh-CN" sz="1600" dirty="0" err="1">
                <a:solidFill>
                  <a:srgbClr val="717171"/>
                </a:solidFill>
                <a:latin typeface="微软雅黑" panose="020B0503020204020204" pitchFamily="34" charset="-122"/>
                <a:ea typeface="微软雅黑" panose="020B0503020204020204" pitchFamily="34" charset="-122"/>
              </a:rPr>
              <a:t>amet</a:t>
            </a:r>
            <a:r>
              <a:rPr lang="en-US" altLang="zh-CN" sz="1600" dirty="0">
                <a:solidFill>
                  <a:srgbClr val="717171"/>
                </a:solidFill>
                <a:latin typeface="微软雅黑" panose="020B0503020204020204" pitchFamily="34" charset="-122"/>
                <a:ea typeface="微软雅黑" panose="020B0503020204020204" pitchFamily="34" charset="-122"/>
              </a:rPr>
              <a:t> </a:t>
            </a:r>
            <a:r>
              <a:rPr lang="en-US" altLang="zh-CN" sz="1600" dirty="0" err="1">
                <a:solidFill>
                  <a:srgbClr val="717171"/>
                </a:solidFill>
                <a:latin typeface="微软雅黑" panose="020B0503020204020204" pitchFamily="34" charset="-122"/>
                <a:ea typeface="微软雅黑" panose="020B0503020204020204" pitchFamily="34" charset="-122"/>
              </a:rPr>
              <a:t>consectetur</a:t>
            </a:r>
            <a:endParaRPr lang="en-US" altLang="zh-CN" sz="1600" dirty="0">
              <a:solidFill>
                <a:srgbClr val="717171"/>
              </a:solidFill>
              <a:latin typeface="微软雅黑" panose="020B0503020204020204" pitchFamily="34" charset="-122"/>
              <a:ea typeface="微软雅黑" panose="020B0503020204020204" pitchFamily="34" charset="-122"/>
            </a:endParaRPr>
          </a:p>
        </p:txBody>
      </p:sp>
      <p:sp>
        <p:nvSpPr>
          <p:cNvPr id="5140" name="MH_Text_3"/>
          <p:cNvSpPr>
            <a:spLocks noChangeArrowheads="1"/>
          </p:cNvSpPr>
          <p:nvPr>
            <p:custDataLst>
              <p:tags r:id="rId20"/>
            </p:custDataLst>
          </p:nvPr>
        </p:nvSpPr>
        <p:spPr bwMode="auto">
          <a:xfrm>
            <a:off x="1099196" y="5387975"/>
            <a:ext cx="4284662" cy="565150"/>
          </a:xfrm>
          <a:prstGeom prst="rect">
            <a:avLst/>
          </a:prstGeom>
          <a:noFill/>
          <a:ln w="9525">
            <a:noFill/>
            <a:miter lim="800000"/>
          </a:ln>
        </p:spPr>
        <p:txBody>
          <a:bodyPr wrap="none" anchor="ctr"/>
          <a:lstStyle/>
          <a:p>
            <a:pPr algn="ctr" eaLnBrk="1" hangingPunct="1">
              <a:lnSpc>
                <a:spcPct val="130000"/>
              </a:lnSpc>
            </a:pPr>
            <a:r>
              <a:rPr lang="en-US" altLang="zh-CN" sz="1600">
                <a:solidFill>
                  <a:srgbClr val="717171"/>
                </a:solidFill>
                <a:latin typeface="微软雅黑" panose="020B0503020204020204" pitchFamily="34" charset="-122"/>
                <a:ea typeface="微软雅黑" panose="020B0503020204020204" pitchFamily="34" charset="-122"/>
              </a:rPr>
              <a:t>Lorem ipsum dolor sit amet consectetur</a:t>
            </a:r>
            <a:endParaRPr lang="en-US" altLang="zh-CN" sz="1600">
              <a:solidFill>
                <a:srgbClr val="717171"/>
              </a:solidFill>
              <a:latin typeface="微软雅黑" panose="020B0503020204020204" pitchFamily="34" charset="-122"/>
              <a:ea typeface="微软雅黑" panose="020B0503020204020204" pitchFamily="34" charset="-122"/>
            </a:endParaRPr>
          </a:p>
        </p:txBody>
      </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ppt_x"/>
                                          </p:val>
                                        </p:tav>
                                        <p:tav tm="100000">
                                          <p:val>
                                            <p:strVal val="#ppt_x"/>
                                          </p:val>
                                        </p:tav>
                                      </p:tavLst>
                                    </p:anim>
                                    <p:anim calcmode="lin" valueType="num">
                                      <p:cBhvr additive="base">
                                        <p:cTn id="16" dur="500" fill="hold"/>
                                        <p:tgtEl>
                                          <p:spTgt spid="6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ppt_x"/>
                                          </p:val>
                                        </p:tav>
                                        <p:tav tm="100000">
                                          <p:val>
                                            <p:strVal val="#ppt_x"/>
                                          </p:val>
                                        </p:tav>
                                      </p:tavLst>
                                    </p:anim>
                                    <p:anim calcmode="lin" valueType="num">
                                      <p:cBhvr additive="base">
                                        <p:cTn id="32" dur="500" fill="hold"/>
                                        <p:tgtEl>
                                          <p:spTgt spid="6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ppt_x"/>
                                          </p:val>
                                        </p:tav>
                                        <p:tav tm="100000">
                                          <p:val>
                                            <p:strVal val="#ppt_x"/>
                                          </p:val>
                                        </p:tav>
                                      </p:tavLst>
                                    </p:anim>
                                    <p:anim calcmode="lin" valueType="num">
                                      <p:cBhvr additive="base">
                                        <p:cTn id="36" dur="500" fill="hold"/>
                                        <p:tgtEl>
                                          <p:spTgt spid="7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additive="base">
                                        <p:cTn id="39" dur="500" fill="hold"/>
                                        <p:tgtEl>
                                          <p:spTgt spid="71"/>
                                        </p:tgtEl>
                                        <p:attrNameLst>
                                          <p:attrName>ppt_x</p:attrName>
                                        </p:attrNameLst>
                                      </p:cBhvr>
                                      <p:tavLst>
                                        <p:tav tm="0">
                                          <p:val>
                                            <p:strVal val="#ppt_x"/>
                                          </p:val>
                                        </p:tav>
                                        <p:tav tm="100000">
                                          <p:val>
                                            <p:strVal val="#ppt_x"/>
                                          </p:val>
                                        </p:tav>
                                      </p:tavLst>
                                    </p:anim>
                                    <p:anim calcmode="lin" valueType="num">
                                      <p:cBhvr additive="base">
                                        <p:cTn id="40" dur="500" fill="hold"/>
                                        <p:tgtEl>
                                          <p:spTgt spid="7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ppt_x"/>
                                          </p:val>
                                        </p:tav>
                                        <p:tav tm="100000">
                                          <p:val>
                                            <p:strVal val="#ppt_x"/>
                                          </p:val>
                                        </p:tav>
                                      </p:tavLst>
                                    </p:anim>
                                    <p:anim calcmode="lin" valueType="num">
                                      <p:cBhvr additive="base">
                                        <p:cTn id="44" dur="500" fill="hold"/>
                                        <p:tgtEl>
                                          <p:spTgt spid="7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ppt_x"/>
                                          </p:val>
                                        </p:tav>
                                        <p:tav tm="100000">
                                          <p:val>
                                            <p:strVal val="#ppt_x"/>
                                          </p:val>
                                        </p:tav>
                                      </p:tavLst>
                                    </p:anim>
                                    <p:anim calcmode="lin" valueType="num">
                                      <p:cBhvr additive="base">
                                        <p:cTn id="48" dur="500" fill="hold"/>
                                        <p:tgtEl>
                                          <p:spTgt spid="7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ppt_x"/>
                                          </p:val>
                                        </p:tav>
                                        <p:tav tm="100000">
                                          <p:val>
                                            <p:strVal val="#ppt_x"/>
                                          </p:val>
                                        </p:tav>
                                      </p:tavLst>
                                    </p:anim>
                                    <p:anim calcmode="lin" valueType="num">
                                      <p:cBhvr additive="base">
                                        <p:cTn id="52" dur="500" fill="hold"/>
                                        <p:tgtEl>
                                          <p:spTgt spid="7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ppt_x"/>
                                          </p:val>
                                        </p:tav>
                                        <p:tav tm="100000">
                                          <p:val>
                                            <p:strVal val="#ppt_x"/>
                                          </p:val>
                                        </p:tav>
                                      </p:tavLst>
                                    </p:anim>
                                    <p:anim calcmode="lin" valueType="num">
                                      <p:cBhvr additive="base">
                                        <p:cTn id="60" dur="500" fill="hold"/>
                                        <p:tgtEl>
                                          <p:spTgt spid="7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additive="base">
                                        <p:cTn id="63" dur="500" fill="hold"/>
                                        <p:tgtEl>
                                          <p:spTgt spid="78"/>
                                        </p:tgtEl>
                                        <p:attrNameLst>
                                          <p:attrName>ppt_x</p:attrName>
                                        </p:attrNameLst>
                                      </p:cBhvr>
                                      <p:tavLst>
                                        <p:tav tm="0">
                                          <p:val>
                                            <p:strVal val="#ppt_x"/>
                                          </p:val>
                                        </p:tav>
                                        <p:tav tm="100000">
                                          <p:val>
                                            <p:strVal val="#ppt_x"/>
                                          </p:val>
                                        </p:tav>
                                      </p:tavLst>
                                    </p:anim>
                                    <p:anim calcmode="lin" valueType="num">
                                      <p:cBhvr additive="base">
                                        <p:cTn id="64" dur="500" fill="hold"/>
                                        <p:tgtEl>
                                          <p:spTgt spid="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138"/>
                                        </p:tgtEl>
                                        <p:attrNameLst>
                                          <p:attrName>style.visibility</p:attrName>
                                        </p:attrNameLst>
                                      </p:cBhvr>
                                      <p:to>
                                        <p:strVal val="visible"/>
                                      </p:to>
                                    </p:set>
                                    <p:anim calcmode="lin" valueType="num">
                                      <p:cBhvr additive="base">
                                        <p:cTn id="67" dur="500" fill="hold"/>
                                        <p:tgtEl>
                                          <p:spTgt spid="5138"/>
                                        </p:tgtEl>
                                        <p:attrNameLst>
                                          <p:attrName>ppt_x</p:attrName>
                                        </p:attrNameLst>
                                      </p:cBhvr>
                                      <p:tavLst>
                                        <p:tav tm="0">
                                          <p:val>
                                            <p:strVal val="#ppt_x"/>
                                          </p:val>
                                        </p:tav>
                                        <p:tav tm="100000">
                                          <p:val>
                                            <p:strVal val="#ppt_x"/>
                                          </p:val>
                                        </p:tav>
                                      </p:tavLst>
                                    </p:anim>
                                    <p:anim calcmode="lin" valueType="num">
                                      <p:cBhvr additive="base">
                                        <p:cTn id="68" dur="500" fill="hold"/>
                                        <p:tgtEl>
                                          <p:spTgt spid="51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139"/>
                                        </p:tgtEl>
                                        <p:attrNameLst>
                                          <p:attrName>style.visibility</p:attrName>
                                        </p:attrNameLst>
                                      </p:cBhvr>
                                      <p:to>
                                        <p:strVal val="visible"/>
                                      </p:to>
                                    </p:set>
                                    <p:anim calcmode="lin" valueType="num">
                                      <p:cBhvr additive="base">
                                        <p:cTn id="71" dur="500" fill="hold"/>
                                        <p:tgtEl>
                                          <p:spTgt spid="5139"/>
                                        </p:tgtEl>
                                        <p:attrNameLst>
                                          <p:attrName>ppt_x</p:attrName>
                                        </p:attrNameLst>
                                      </p:cBhvr>
                                      <p:tavLst>
                                        <p:tav tm="0">
                                          <p:val>
                                            <p:strVal val="#ppt_x"/>
                                          </p:val>
                                        </p:tav>
                                        <p:tav tm="100000">
                                          <p:val>
                                            <p:strVal val="#ppt_x"/>
                                          </p:val>
                                        </p:tav>
                                      </p:tavLst>
                                    </p:anim>
                                    <p:anim calcmode="lin" valueType="num">
                                      <p:cBhvr additive="base">
                                        <p:cTn id="72" dur="500" fill="hold"/>
                                        <p:tgtEl>
                                          <p:spTgt spid="513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140"/>
                                        </p:tgtEl>
                                        <p:attrNameLst>
                                          <p:attrName>style.visibility</p:attrName>
                                        </p:attrNameLst>
                                      </p:cBhvr>
                                      <p:to>
                                        <p:strVal val="visible"/>
                                      </p:to>
                                    </p:set>
                                    <p:anim calcmode="lin" valueType="num">
                                      <p:cBhvr additive="base">
                                        <p:cTn id="75" dur="500" fill="hold"/>
                                        <p:tgtEl>
                                          <p:spTgt spid="5140"/>
                                        </p:tgtEl>
                                        <p:attrNameLst>
                                          <p:attrName>ppt_x</p:attrName>
                                        </p:attrNameLst>
                                      </p:cBhvr>
                                      <p:tavLst>
                                        <p:tav tm="0">
                                          <p:val>
                                            <p:strVal val="#ppt_x"/>
                                          </p:val>
                                        </p:tav>
                                        <p:tav tm="100000">
                                          <p:val>
                                            <p:strVal val="#ppt_x"/>
                                          </p:val>
                                        </p:tav>
                                      </p:tavLst>
                                    </p:anim>
                                    <p:anim calcmode="lin" valueType="num">
                                      <p:cBhvr additive="base">
                                        <p:cTn id="76" dur="500" fill="hold"/>
                                        <p:tgtEl>
                                          <p:spTgt spid="5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矩形 3"/>
          <p:cNvSpPr/>
          <p:nvPr>
            <p:custDataLst>
              <p:tags r:id="rId1"/>
            </p:custDataLst>
          </p:nvPr>
        </p:nvSpPr>
        <p:spPr>
          <a:xfrm>
            <a:off x="2572506" y="0"/>
            <a:ext cx="399899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8069" tIns="29034" rIns="58069" bIns="29034" anchor="ctr"/>
          <a:lstStyle/>
          <a:p>
            <a:pPr algn="ctr" eaLnBrk="1" hangingPunct="1">
              <a:defRPr/>
            </a:pPr>
            <a:endParaRPr lang="zh-CN" altLang="en-US" dirty="0"/>
          </a:p>
        </p:txBody>
      </p:sp>
      <p:pic>
        <p:nvPicPr>
          <p:cNvPr id="12" name="图片 11" descr="a6a7e3e00d3a22935f66ab4bb8d88f6f.png"/>
          <p:cNvPicPr>
            <a:picLocks noChangeAspect="1"/>
          </p:cNvPicPr>
          <p:nvPr/>
        </p:nvPicPr>
        <p:blipFill>
          <a:blip r:embed="rId2" cstate="print"/>
          <a:stretch>
            <a:fillRect/>
          </a:stretch>
        </p:blipFill>
        <p:spPr>
          <a:xfrm>
            <a:off x="2339752" y="-315416"/>
            <a:ext cx="4572000" cy="6858000"/>
          </a:xfrm>
          <a:prstGeom prst="rect">
            <a:avLst/>
          </a:prstGeom>
        </p:spPr>
      </p:pic>
      <p:sp>
        <p:nvSpPr>
          <p:cNvPr id="8" name="矩形 7"/>
          <p:cNvSpPr/>
          <p:nvPr>
            <p:custDataLst>
              <p:tags r:id="rId3"/>
            </p:custDataLst>
          </p:nvPr>
        </p:nvSpPr>
        <p:spPr>
          <a:xfrm>
            <a:off x="2444730" y="3145185"/>
            <a:ext cx="4185889" cy="426964"/>
          </a:xfrm>
          <a:prstGeom prst="rect">
            <a:avLst/>
          </a:prstGeom>
          <a:solidFill>
            <a:srgbClr val="323232">
              <a:alpha val="24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直角三角形 8"/>
          <p:cNvSpPr/>
          <p:nvPr>
            <p:custDataLst>
              <p:tags r:id="rId4"/>
            </p:custDataLst>
          </p:nvPr>
        </p:nvSpPr>
        <p:spPr>
          <a:xfrm rot="5400000">
            <a:off x="6632508" y="3435970"/>
            <a:ext cx="110728" cy="232753"/>
          </a:xfrm>
          <a:prstGeom prst="rtTriangle">
            <a:avLst/>
          </a:prstGeom>
          <a:solidFill>
            <a:srgbClr val="0606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p:cNvSpPr/>
          <p:nvPr>
            <p:custDataLst>
              <p:tags r:id="rId5"/>
            </p:custDataLst>
          </p:nvPr>
        </p:nvSpPr>
        <p:spPr>
          <a:xfrm>
            <a:off x="2339752" y="2960010"/>
            <a:ext cx="4464496" cy="536973"/>
          </a:xfrm>
          <a:prstGeom prst="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3200" spc="51" dirty="0" smtClean="0">
                <a:solidFill>
                  <a:srgbClr val="FFFFFF"/>
                </a:solidFill>
                <a:latin typeface="方正兰亭黑简体" panose="02000000000000000000" pitchFamily="2" charset="-122"/>
                <a:ea typeface="方正兰亭黑简体" panose="02000000000000000000" pitchFamily="2" charset="-122"/>
              </a:rPr>
              <a:t>谢 谢 观 赏</a:t>
            </a:r>
            <a:endParaRPr lang="zh-CN" altLang="en-US" sz="3200" spc="51" dirty="0">
              <a:solidFill>
                <a:srgbClr val="FFFFFF"/>
              </a:solidFill>
              <a:latin typeface="方正兰亭黑简体" panose="02000000000000000000" pitchFamily="2" charset="-122"/>
              <a:ea typeface="方正兰亭黑简体" panose="02000000000000000000" pitchFamily="2" charset="-122"/>
            </a:endParaRPr>
          </a:p>
        </p:txBody>
      </p:sp>
      <p:sp>
        <p:nvSpPr>
          <p:cNvPr id="7" name="文本框 6"/>
          <p:cNvSpPr txBox="1"/>
          <p:nvPr>
            <p:custDataLst>
              <p:tags r:id="rId6"/>
            </p:custDataLst>
          </p:nvPr>
        </p:nvSpPr>
        <p:spPr>
          <a:xfrm>
            <a:off x="3536183" y="3598185"/>
            <a:ext cx="2048495" cy="495300"/>
          </a:xfrm>
          <a:prstGeom prst="rect">
            <a:avLst/>
          </a:prstGeom>
          <a:noFill/>
        </p:spPr>
        <p:txBody>
          <a:bodyPr>
            <a:normAutofit/>
          </a:bodyPr>
          <a:lstStyle>
            <a:defPPr>
              <a:defRPr lang="zh-CN"/>
            </a:defPPr>
            <a:lvl1pPr algn="r">
              <a:defRPr sz="2000">
                <a:latin typeface="方正兰亭纤黑_GBK" panose="02000000000000000000" pitchFamily="2" charset="-122"/>
                <a:ea typeface="方正兰亭纤黑_GBK" panose="02000000000000000000" pitchFamily="2" charset="-122"/>
              </a:defRPr>
            </a:lvl1pPr>
          </a:lstStyle>
          <a:p>
            <a:pPr algn="dist" eaLnBrk="1" hangingPunct="1">
              <a:defRPr/>
            </a:pPr>
            <a:r>
              <a:rPr lang="en-US" altLang="zh-CN" sz="1400" dirty="0" smtClean="0">
                <a:solidFill>
                  <a:srgbClr val="323232"/>
                </a:solidFill>
              </a:rPr>
              <a:t>THANK YOU</a:t>
            </a:r>
            <a:endParaRPr lang="zh-CN" altLang="en-US" sz="1400" dirty="0">
              <a:solidFill>
                <a:srgbClr val="323232"/>
              </a:solidFill>
            </a:endParaRPr>
          </a:p>
        </p:txBody>
      </p:sp>
      <p:sp>
        <p:nvSpPr>
          <p:cNvPr id="10" name="直角三角形 9"/>
          <p:cNvSpPr/>
          <p:nvPr>
            <p:custDataLst>
              <p:tags r:id="rId7"/>
            </p:custDataLst>
          </p:nvPr>
        </p:nvSpPr>
        <p:spPr>
          <a:xfrm rot="16200000" flipH="1">
            <a:off x="2401360" y="3436565"/>
            <a:ext cx="109538" cy="232753"/>
          </a:xfrm>
          <a:prstGeom prst="rtTriangle">
            <a:avLst/>
          </a:prstGeom>
          <a:solidFill>
            <a:srgbClr val="0606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TextBox 12"/>
          <p:cNvSpPr txBox="1"/>
          <p:nvPr/>
        </p:nvSpPr>
        <p:spPr>
          <a:xfrm>
            <a:off x="3635896" y="4509120"/>
            <a:ext cx="2311851" cy="369332"/>
          </a:xfrm>
          <a:prstGeom prst="rect">
            <a:avLst/>
          </a:prstGeom>
          <a:noFill/>
        </p:spPr>
        <p:txBody>
          <a:bodyPr wrap="none" rtlCol="0">
            <a:spAutoFit/>
          </a:bodyPr>
          <a:lstStyle/>
          <a:p>
            <a:r>
              <a:rPr lang="zh-CN" altLang="en-US" dirty="0" smtClean="0">
                <a:solidFill>
                  <a:schemeClr val="bg1"/>
                </a:solidFill>
                <a:latin typeface="汉仪综艺体简" pitchFamily="49" charset="-122"/>
                <a:ea typeface="汉仪综艺体简" pitchFamily="49" charset="-122"/>
              </a:rPr>
              <a:t>演讲：</a:t>
            </a:r>
            <a:r>
              <a:rPr lang="en-US" altLang="zh-CN" dirty="0" smtClean="0">
                <a:solidFill>
                  <a:schemeClr val="bg1"/>
                </a:solidFill>
                <a:latin typeface="汉仪综艺体简" pitchFamily="49" charset="-122"/>
                <a:ea typeface="汉仪综艺体简" pitchFamily="49" charset="-122"/>
              </a:rPr>
              <a:t>YOUNAME</a:t>
            </a:r>
            <a:endParaRPr lang="zh-CN" altLang="en-US" dirty="0">
              <a:solidFill>
                <a:schemeClr val="bg1"/>
              </a:solidFill>
              <a:latin typeface="汉仪综艺体简" pitchFamily="49" charset="-122"/>
              <a:ea typeface="汉仪综艺体简"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00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6"/>
                                        </p:tgtEl>
                                        <p:attrNameLst>
                                          <p:attrName>fillcolor</p:attrName>
                                        </p:attrNameLst>
                                      </p:cBhvr>
                                      <p:tavLst>
                                        <p:tav tm="0">
                                          <p:val>
                                            <p:clrVal>
                                              <a:schemeClr val="accent2"/>
                                            </p:clrVal>
                                          </p:val>
                                        </p:tav>
                                        <p:tav tm="50000">
                                          <p:val>
                                            <p:clrVal>
                                              <a:schemeClr val="hlink"/>
                                            </p:clrVal>
                                          </p:val>
                                        </p:tav>
                                      </p:tavLst>
                                    </p:anim>
                                    <p:set>
                                      <p:cBhvr>
                                        <p:cTn id="9" dur="100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2" name="图片 31" descr="ab8fc8e07277017212ef2ee281788224.png"/>
          <p:cNvPicPr>
            <a:picLocks noChangeAspect="1"/>
          </p:cNvPicPr>
          <p:nvPr/>
        </p:nvPicPr>
        <p:blipFill>
          <a:blip r:embed="rId1" cstate="print"/>
          <a:stretch>
            <a:fillRect/>
          </a:stretch>
        </p:blipFill>
        <p:spPr>
          <a:xfrm>
            <a:off x="7380312" y="-603448"/>
            <a:ext cx="2564904" cy="2564904"/>
          </a:xfrm>
          <a:prstGeom prst="rect">
            <a:avLst/>
          </a:prstGeom>
        </p:spPr>
      </p:pic>
      <p:sp>
        <p:nvSpPr>
          <p:cNvPr id="81" name="MH_Other_1"/>
          <p:cNvSpPr/>
          <p:nvPr>
            <p:custDataLst>
              <p:tags r:id="rId2"/>
            </p:custDataLst>
          </p:nvPr>
        </p:nvSpPr>
        <p:spPr>
          <a:xfrm>
            <a:off x="4786313" y="2254250"/>
            <a:ext cx="3294062" cy="773113"/>
          </a:xfrm>
          <a:prstGeom prst="rect">
            <a:avLst/>
          </a:prstGeom>
          <a:solidFill>
            <a:srgbClr val="DDDDDD"/>
          </a:solidFill>
          <a:ln w="25400" cap="flat" cmpd="sng" algn="ctr">
            <a:noFill/>
            <a:prstDash val="solid"/>
          </a:ln>
          <a:effectLst/>
        </p:spPr>
        <p:txBody>
          <a:bodyPr anchor="ctr"/>
          <a:lstStyle/>
          <a:p>
            <a:pPr algn="just" eaLnBrk="1" fontAlgn="auto" hangingPunct="1">
              <a:lnSpc>
                <a:spcPct val="130000"/>
              </a:lnSpc>
              <a:spcBef>
                <a:spcPts val="0"/>
              </a:spcBef>
              <a:spcAft>
                <a:spcPts val="0"/>
              </a:spcAft>
              <a:defRPr/>
            </a:pPr>
            <a:endParaRPr lang="zh-CN" altLang="en-US" sz="1350" kern="0">
              <a:solidFill>
                <a:sysClr val="window" lastClr="FFFFFF"/>
              </a:solidFill>
              <a:latin typeface="+mn-lt"/>
              <a:ea typeface="+mn-ea"/>
            </a:endParaRPr>
          </a:p>
        </p:txBody>
      </p:sp>
      <p:sp>
        <p:nvSpPr>
          <p:cNvPr id="82" name="MH_Other_2"/>
          <p:cNvSpPr/>
          <p:nvPr>
            <p:custDataLst>
              <p:tags r:id="rId3"/>
            </p:custDataLst>
          </p:nvPr>
        </p:nvSpPr>
        <p:spPr>
          <a:xfrm>
            <a:off x="4786313" y="3273425"/>
            <a:ext cx="3294062" cy="771525"/>
          </a:xfrm>
          <a:prstGeom prst="rect">
            <a:avLst/>
          </a:prstGeom>
          <a:solidFill>
            <a:srgbClr val="DDDDDD"/>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mn-lt"/>
              <a:ea typeface="+mn-ea"/>
            </a:endParaRPr>
          </a:p>
        </p:txBody>
      </p:sp>
      <p:sp>
        <p:nvSpPr>
          <p:cNvPr id="83" name="MH_Other_3"/>
          <p:cNvSpPr/>
          <p:nvPr>
            <p:custDataLst>
              <p:tags r:id="rId4"/>
            </p:custDataLst>
          </p:nvPr>
        </p:nvSpPr>
        <p:spPr>
          <a:xfrm>
            <a:off x="4786313" y="4291013"/>
            <a:ext cx="3294062" cy="773112"/>
          </a:xfrm>
          <a:prstGeom prst="rect">
            <a:avLst/>
          </a:prstGeom>
          <a:solidFill>
            <a:srgbClr val="DDDDDD"/>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mn-lt"/>
              <a:ea typeface="+mn-ea"/>
            </a:endParaRPr>
          </a:p>
        </p:txBody>
      </p:sp>
      <p:sp>
        <p:nvSpPr>
          <p:cNvPr id="84" name="MH_SubTitle_1"/>
          <p:cNvSpPr/>
          <p:nvPr>
            <p:custDataLst>
              <p:tags r:id="rId5"/>
            </p:custDataLst>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solidFill>
            <a:srgbClr val="FFFFFF"/>
          </a:solidFill>
          <a:ln w="12700" cap="flat" cmpd="sng" algn="ctr">
            <a:noFill/>
            <a:prstDash val="solid"/>
            <a:miter lim="800000"/>
          </a:ln>
          <a:effectLst/>
        </p:spPr>
        <p:txBody>
          <a:bodyPr lIns="720000" rIns="360000" anchor="ctr">
            <a:normAutofit/>
          </a:bodyPr>
          <a:lstStyle/>
          <a:p>
            <a:pPr algn="ctr" eaLnBrk="1" fontAlgn="auto" hangingPunct="1">
              <a:lnSpc>
                <a:spcPct val="110000"/>
              </a:lnSpc>
              <a:spcBef>
                <a:spcPts val="0"/>
              </a:spcBef>
              <a:spcAft>
                <a:spcPts val="0"/>
              </a:spcAft>
              <a:defRPr/>
            </a:pPr>
            <a:r>
              <a:rPr lang="da-DK" altLang="zh-CN" sz="2000" kern="0">
                <a:solidFill>
                  <a:srgbClr val="333333"/>
                </a:solidFill>
                <a:latin typeface="微软雅黑" panose="020B0503020204020204" pitchFamily="34" charset="-122"/>
                <a:ea typeface="微软雅黑" panose="020B0503020204020204" pitchFamily="34" charset="-122"/>
              </a:rPr>
              <a:t>Lorem ipsum</a:t>
            </a:r>
            <a:endParaRPr lang="zh-CN" altLang="en-US" sz="2000" kern="0" dirty="0">
              <a:solidFill>
                <a:srgbClr val="333333"/>
              </a:solidFill>
              <a:latin typeface="微软雅黑" panose="020B0503020204020204" pitchFamily="34" charset="-122"/>
              <a:ea typeface="微软雅黑" panose="020B0503020204020204" pitchFamily="34" charset="-122"/>
            </a:endParaRPr>
          </a:p>
        </p:txBody>
      </p:sp>
      <p:sp>
        <p:nvSpPr>
          <p:cNvPr id="85" name="MH_SubTitle_2"/>
          <p:cNvSpPr/>
          <p:nvPr>
            <p:custDataLst>
              <p:tags r:id="rId6"/>
            </p:custDataLst>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solidFill>
            <a:srgbClr val="FFFFFF"/>
          </a:solidFill>
          <a:ln w="12700" cap="flat" cmpd="sng" algn="ctr">
            <a:noFill/>
            <a:prstDash val="solid"/>
            <a:miter lim="800000"/>
          </a:ln>
          <a:effectLst/>
        </p:spPr>
        <p:txBody>
          <a:bodyPr lIns="720000" rIns="360000" anchor="ctr">
            <a:normAutofit/>
          </a:bodyPr>
          <a:lstStyle/>
          <a:p>
            <a:pPr algn="ctr" eaLnBrk="1" fontAlgn="auto" hangingPunct="1">
              <a:lnSpc>
                <a:spcPct val="110000"/>
              </a:lnSpc>
              <a:spcBef>
                <a:spcPts val="0"/>
              </a:spcBef>
              <a:spcAft>
                <a:spcPts val="0"/>
              </a:spcAft>
              <a:defRPr/>
            </a:pPr>
            <a:r>
              <a:rPr lang="da-DK" altLang="zh-CN" sz="2000" kern="0">
                <a:solidFill>
                  <a:srgbClr val="333333"/>
                </a:solidFill>
                <a:latin typeface="微软雅黑" panose="020B0503020204020204" pitchFamily="34" charset="-122"/>
                <a:ea typeface="微软雅黑" panose="020B0503020204020204" pitchFamily="34" charset="-122"/>
              </a:rPr>
              <a:t>Lorem ipsum</a:t>
            </a:r>
            <a:endParaRPr lang="zh-CN" altLang="en-US" sz="2000" kern="0" dirty="0">
              <a:solidFill>
                <a:srgbClr val="333333"/>
              </a:solidFill>
              <a:latin typeface="微软雅黑" panose="020B0503020204020204" pitchFamily="34" charset="-122"/>
              <a:ea typeface="微软雅黑" panose="020B0503020204020204" pitchFamily="34" charset="-122"/>
            </a:endParaRPr>
          </a:p>
        </p:txBody>
      </p:sp>
      <p:sp>
        <p:nvSpPr>
          <p:cNvPr id="86" name="MH_SubTitle_3"/>
          <p:cNvSpPr/>
          <p:nvPr>
            <p:custDataLst>
              <p:tags r:id="rId7"/>
            </p:custDataLst>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solidFill>
            <a:srgbClr val="FFFFFF"/>
          </a:solidFill>
          <a:ln w="12700" cap="flat" cmpd="sng" algn="ctr">
            <a:noFill/>
            <a:prstDash val="solid"/>
            <a:miter lim="800000"/>
          </a:ln>
          <a:effectLst/>
        </p:spPr>
        <p:txBody>
          <a:bodyPr lIns="720000" rIns="360000" anchor="ctr">
            <a:normAutofit/>
          </a:bodyPr>
          <a:lstStyle/>
          <a:p>
            <a:pPr algn="ctr" eaLnBrk="1" fontAlgn="auto" hangingPunct="1">
              <a:lnSpc>
                <a:spcPct val="110000"/>
              </a:lnSpc>
              <a:spcBef>
                <a:spcPts val="0"/>
              </a:spcBef>
              <a:spcAft>
                <a:spcPts val="0"/>
              </a:spcAft>
              <a:defRPr/>
            </a:pPr>
            <a:r>
              <a:rPr lang="da-DK" altLang="zh-CN" sz="2000" kern="0">
                <a:solidFill>
                  <a:srgbClr val="333333"/>
                </a:solidFill>
                <a:latin typeface="微软雅黑" panose="020B0503020204020204" pitchFamily="34" charset="-122"/>
                <a:ea typeface="微软雅黑" panose="020B0503020204020204" pitchFamily="34" charset="-122"/>
              </a:rPr>
              <a:t>Lorem ipsum</a:t>
            </a:r>
            <a:endParaRPr lang="zh-CN" altLang="en-US" sz="2000" kern="0" dirty="0">
              <a:solidFill>
                <a:srgbClr val="333333"/>
              </a:solidFill>
              <a:latin typeface="微软雅黑" panose="020B0503020204020204" pitchFamily="34" charset="-122"/>
              <a:ea typeface="微软雅黑" panose="020B0503020204020204" pitchFamily="34" charset="-122"/>
            </a:endParaRPr>
          </a:p>
        </p:txBody>
      </p:sp>
      <p:sp>
        <p:nvSpPr>
          <p:cNvPr id="88" name="MH_Other_4"/>
          <p:cNvSpPr/>
          <p:nvPr>
            <p:custDataLst>
              <p:tags r:id="rId8"/>
            </p:custDataLst>
          </p:nvPr>
        </p:nvSpPr>
        <p:spPr>
          <a:xfrm>
            <a:off x="4889371"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0" name="MH_Other_5"/>
          <p:cNvSpPr/>
          <p:nvPr>
            <p:custDataLst>
              <p:tags r:id="rId9"/>
            </p:custDataLst>
          </p:nvPr>
        </p:nvSpPr>
        <p:spPr>
          <a:xfrm>
            <a:off x="4889371"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1" name="MH_Other_6"/>
          <p:cNvSpPr/>
          <p:nvPr>
            <p:custDataLst>
              <p:tags r:id="rId10"/>
            </p:custDataLst>
          </p:nvPr>
        </p:nvSpPr>
        <p:spPr>
          <a:xfrm>
            <a:off x="7865045"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2" name="MH_Other_7"/>
          <p:cNvSpPr/>
          <p:nvPr>
            <p:custDataLst>
              <p:tags r:id="rId11"/>
            </p:custDataLst>
          </p:nvPr>
        </p:nvSpPr>
        <p:spPr>
          <a:xfrm>
            <a:off x="7865045"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3" name="MH_Other_8"/>
          <p:cNvSpPr/>
          <p:nvPr>
            <p:custDataLst>
              <p:tags r:id="rId12"/>
            </p:custDataLst>
          </p:nvPr>
        </p:nvSpPr>
        <p:spPr>
          <a:xfrm>
            <a:off x="4889371" y="3296212"/>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4" name="MH_Other_9"/>
          <p:cNvSpPr/>
          <p:nvPr>
            <p:custDataLst>
              <p:tags r:id="rId13"/>
            </p:custDataLst>
          </p:nvPr>
        </p:nvSpPr>
        <p:spPr>
          <a:xfrm>
            <a:off x="4889371"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5" name="MH_Other_10"/>
          <p:cNvSpPr/>
          <p:nvPr>
            <p:custDataLst>
              <p:tags r:id="rId14"/>
            </p:custDataLst>
          </p:nvPr>
        </p:nvSpPr>
        <p:spPr>
          <a:xfrm>
            <a:off x="7865045" y="3312688"/>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6" name="MH_Other_11"/>
          <p:cNvSpPr/>
          <p:nvPr>
            <p:custDataLst>
              <p:tags r:id="rId15"/>
            </p:custDataLst>
          </p:nvPr>
        </p:nvSpPr>
        <p:spPr>
          <a:xfrm>
            <a:off x="7865045"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7" name="MH_Other_12"/>
          <p:cNvSpPr/>
          <p:nvPr>
            <p:custDataLst>
              <p:tags r:id="rId16"/>
            </p:custDataLst>
          </p:nvPr>
        </p:nvSpPr>
        <p:spPr>
          <a:xfrm>
            <a:off x="4889371"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8" name="MH_Other_13"/>
          <p:cNvSpPr/>
          <p:nvPr>
            <p:custDataLst>
              <p:tags r:id="rId17"/>
            </p:custDataLst>
          </p:nvPr>
        </p:nvSpPr>
        <p:spPr>
          <a:xfrm>
            <a:off x="7865045"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99" name="MH_Other_14"/>
          <p:cNvSpPr/>
          <p:nvPr>
            <p:custDataLst>
              <p:tags r:id="rId18"/>
            </p:custDataLst>
          </p:nvPr>
        </p:nvSpPr>
        <p:spPr>
          <a:xfrm flipH="1">
            <a:off x="4949825" y="2960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0" name="MH_Other_15"/>
          <p:cNvSpPr/>
          <p:nvPr>
            <p:custDataLst>
              <p:tags r:id="rId19"/>
            </p:custDataLst>
          </p:nvPr>
        </p:nvSpPr>
        <p:spPr>
          <a:xfrm flipH="1">
            <a:off x="7929563" y="2940050"/>
            <a:ext cx="34925" cy="879475"/>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1" name="MH_Other_16"/>
          <p:cNvSpPr/>
          <p:nvPr>
            <p:custDataLst>
              <p:tags r:id="rId20"/>
            </p:custDataLst>
          </p:nvPr>
        </p:nvSpPr>
        <p:spPr>
          <a:xfrm flipH="1">
            <a:off x="4949825" y="3976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2" name="MH_Other_17"/>
          <p:cNvSpPr/>
          <p:nvPr>
            <p:custDataLst>
              <p:tags r:id="rId21"/>
            </p:custDataLst>
          </p:nvPr>
        </p:nvSpPr>
        <p:spPr>
          <a:xfrm flipH="1">
            <a:off x="7929563" y="3968750"/>
            <a:ext cx="38100" cy="774700"/>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3" name="MH_Other_18"/>
          <p:cNvSpPr/>
          <p:nvPr>
            <p:custDataLst>
              <p:tags r:id="rId22"/>
            </p:custDataLst>
          </p:nvPr>
        </p:nvSpPr>
        <p:spPr>
          <a:xfrm flipH="1">
            <a:off x="4949825" y="1906588"/>
            <a:ext cx="33338" cy="941387"/>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4" name="MH_Other_19"/>
          <p:cNvSpPr/>
          <p:nvPr>
            <p:custDataLst>
              <p:tags r:id="rId23"/>
            </p:custDataLst>
          </p:nvPr>
        </p:nvSpPr>
        <p:spPr>
          <a:xfrm flipH="1">
            <a:off x="7929563" y="1895475"/>
            <a:ext cx="34925" cy="982663"/>
          </a:xfrm>
          <a:prstGeom prst="arc">
            <a:avLst/>
          </a:prstGeom>
          <a:noFill/>
          <a:ln w="38100" cap="flat" cmpd="sng" algn="ctr">
            <a:solidFill>
              <a:sysClr val="window" lastClr="FFFFFF">
                <a:lumMod val="50000"/>
              </a:sysClr>
            </a:solidFill>
            <a:prstDash val="solid"/>
          </a:ln>
          <a:effectLst/>
        </p:spPr>
        <p:txBody>
          <a:bodyPr anchor="ctr"/>
          <a:lstStyle/>
          <a:p>
            <a:pPr algn="ctr" eaLnBrk="1" fontAlgn="auto" hangingPunct="1">
              <a:spcBef>
                <a:spcPts val="0"/>
              </a:spcBef>
              <a:spcAft>
                <a:spcPts val="0"/>
              </a:spcAft>
              <a:defRPr/>
            </a:pPr>
            <a:endParaRPr lang="en-US" sz="1350" kern="0">
              <a:solidFill>
                <a:sysClr val="windowText" lastClr="000000"/>
              </a:solidFill>
              <a:latin typeface="+mn-lt"/>
              <a:ea typeface="+mn-ea"/>
            </a:endParaRPr>
          </a:p>
        </p:txBody>
      </p:sp>
      <p:sp>
        <p:nvSpPr>
          <p:cNvPr id="105" name="MH_Other_20"/>
          <p:cNvSpPr txBox="1"/>
          <p:nvPr>
            <p:custDataLst>
              <p:tags r:id="rId24"/>
            </p:custDataLst>
          </p:nvPr>
        </p:nvSpPr>
        <p:spPr>
          <a:xfrm>
            <a:off x="5110163" y="2390775"/>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lnSpc>
                <a:spcPct val="100000"/>
              </a:lnSpc>
              <a:defRPr/>
            </a:pPr>
            <a:r>
              <a:rPr lang="en-US" altLang="zh-CN" sz="3300" dirty="0">
                <a:solidFill>
                  <a:prstClr val="black">
                    <a:lumMod val="75000"/>
                    <a:lumOff val="25000"/>
                  </a:prstClr>
                </a:solidFill>
                <a:effectLst>
                  <a:outerShdw dist="38100" dir="5400000" algn="t" rotWithShape="0">
                    <a:sysClr val="window" lastClr="FFFFFF">
                      <a:alpha val="40000"/>
                    </a:sysClr>
                  </a:outerShdw>
                </a:effectLst>
              </a:rPr>
              <a:t>01</a:t>
            </a:r>
            <a:endParaRPr lang="zh-CN" altLang="en-US" sz="3300" dirty="0">
              <a:solidFill>
                <a:prstClr val="black">
                  <a:lumMod val="75000"/>
                  <a:lumOff val="25000"/>
                </a:prstClr>
              </a:solidFill>
              <a:effectLst>
                <a:outerShdw dist="38100" dir="5400000" algn="t" rotWithShape="0">
                  <a:sysClr val="window" lastClr="FFFFFF">
                    <a:alpha val="40000"/>
                  </a:sysClr>
                </a:outerShdw>
              </a:effectLst>
            </a:endParaRPr>
          </a:p>
        </p:txBody>
      </p:sp>
      <p:sp>
        <p:nvSpPr>
          <p:cNvPr id="106" name="MH_Other_21"/>
          <p:cNvSpPr txBox="1"/>
          <p:nvPr>
            <p:custDataLst>
              <p:tags r:id="rId25"/>
            </p:custDataLst>
          </p:nvPr>
        </p:nvSpPr>
        <p:spPr>
          <a:xfrm>
            <a:off x="5110163" y="3408363"/>
            <a:ext cx="522287" cy="501650"/>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lnSpc>
                <a:spcPct val="100000"/>
              </a:lnSpc>
              <a:defRPr/>
            </a:pPr>
            <a:r>
              <a:rPr lang="en-US" altLang="zh-CN" sz="3300" dirty="0">
                <a:solidFill>
                  <a:prstClr val="black">
                    <a:lumMod val="75000"/>
                    <a:lumOff val="25000"/>
                  </a:prstClr>
                </a:solidFill>
                <a:effectLst>
                  <a:outerShdw dist="38100" dir="5400000" algn="t" rotWithShape="0">
                    <a:sysClr val="window" lastClr="FFFFFF">
                      <a:alpha val="40000"/>
                    </a:sysClr>
                  </a:outerShdw>
                </a:effectLst>
              </a:rPr>
              <a:t>02</a:t>
            </a:r>
            <a:endParaRPr lang="zh-CN" altLang="en-US" sz="3300" dirty="0">
              <a:solidFill>
                <a:prstClr val="black">
                  <a:lumMod val="75000"/>
                  <a:lumOff val="25000"/>
                </a:prstClr>
              </a:solidFill>
              <a:effectLst>
                <a:outerShdw dist="38100" dir="5400000" algn="t" rotWithShape="0">
                  <a:sysClr val="window" lastClr="FFFFFF">
                    <a:alpha val="40000"/>
                  </a:sysClr>
                </a:outerShdw>
              </a:effectLst>
            </a:endParaRPr>
          </a:p>
        </p:txBody>
      </p:sp>
      <p:sp>
        <p:nvSpPr>
          <p:cNvPr id="107" name="MH_Other_22"/>
          <p:cNvSpPr txBox="1"/>
          <p:nvPr>
            <p:custDataLst>
              <p:tags r:id="rId26"/>
            </p:custDataLst>
          </p:nvPr>
        </p:nvSpPr>
        <p:spPr>
          <a:xfrm>
            <a:off x="5110163" y="4427538"/>
            <a:ext cx="522287" cy="500062"/>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eaLnBrk="1" hangingPunct="1">
              <a:lnSpc>
                <a:spcPct val="100000"/>
              </a:lnSpc>
              <a:defRPr/>
            </a:pPr>
            <a:r>
              <a:rPr lang="en-US" altLang="zh-CN" sz="3300" dirty="0">
                <a:solidFill>
                  <a:prstClr val="black">
                    <a:lumMod val="75000"/>
                    <a:lumOff val="25000"/>
                  </a:prstClr>
                </a:solidFill>
                <a:effectLst>
                  <a:outerShdw dist="38100" dir="5400000" algn="t" rotWithShape="0">
                    <a:sysClr val="window" lastClr="FFFFFF">
                      <a:alpha val="40000"/>
                    </a:sysClr>
                  </a:outerShdw>
                </a:effectLst>
              </a:rPr>
              <a:t>03</a:t>
            </a:r>
            <a:endParaRPr lang="zh-CN" altLang="en-US" sz="3300" dirty="0">
              <a:solidFill>
                <a:prstClr val="black">
                  <a:lumMod val="75000"/>
                  <a:lumOff val="25000"/>
                </a:prstClr>
              </a:solidFill>
              <a:effectLst>
                <a:outerShdw dist="38100" dir="5400000" algn="t" rotWithShape="0">
                  <a:sysClr val="window" lastClr="FFFFFF">
                    <a:alpha val="40000"/>
                  </a:sysClr>
                </a:outerShdw>
              </a:effectLst>
            </a:endParaRPr>
          </a:p>
        </p:txBody>
      </p:sp>
      <p:cxnSp>
        <p:nvCxnSpPr>
          <p:cNvPr id="5167" name="MH_Other_23"/>
          <p:cNvCxnSpPr>
            <a:cxnSpLocks noChangeShapeType="1"/>
          </p:cNvCxnSpPr>
          <p:nvPr>
            <p:custDataLst>
              <p:tags r:id="rId27"/>
            </p:custDataLst>
          </p:nvPr>
        </p:nvCxnSpPr>
        <p:spPr bwMode="auto">
          <a:xfrm>
            <a:off x="0" y="1895475"/>
            <a:ext cx="9144000" cy="0"/>
          </a:xfrm>
          <a:prstGeom prst="line">
            <a:avLst/>
          </a:prstGeom>
          <a:noFill/>
          <a:ln w="38100" algn="ctr">
            <a:solidFill>
              <a:srgbClr val="888888"/>
            </a:solidFill>
            <a:miter lim="800000"/>
          </a:ln>
          <a:extLst>
            <a:ext uri="{909E8E84-426E-40DD-AFC4-6F175D3DCCD1}">
              <a14:hiddenFill xmlns:a14="http://schemas.microsoft.com/office/drawing/2010/main">
                <a:noFill/>
              </a14:hiddenFill>
            </a:ext>
          </a:extLst>
        </p:spPr>
      </p:cxnSp>
      <p:sp>
        <p:nvSpPr>
          <p:cNvPr id="5168" name="MH_PageTitle"/>
          <p:cNvSpPr>
            <a:spLocks noGrp="1"/>
          </p:cNvSpPr>
          <p:nvPr>
            <p:ph type="title"/>
            <p:custDataLst>
              <p:tags r:id="rId28"/>
            </p:custDataLst>
          </p:nvPr>
        </p:nvSpPr>
        <p:spPr/>
        <p:txBody>
          <a:bodyPr>
            <a:normAutofit/>
          </a:bodyPr>
          <a:lstStyle/>
          <a:p>
            <a:pPr eaLnBrk="1" hangingPunct="1"/>
            <a:r>
              <a:rPr lang="en-US" altLang="zh-CN" sz="3600" dirty="0">
                <a:solidFill>
                  <a:schemeClr val="tx1">
                    <a:lumMod val="75000"/>
                    <a:lumOff val="25000"/>
                  </a:schemeClr>
                </a:solidFill>
              </a:rPr>
              <a:t>LOREM IPSUM DOLOR</a:t>
            </a:r>
            <a:endParaRPr lang="zh-CN" altLang="en-US" sz="3600" dirty="0">
              <a:solidFill>
                <a:schemeClr val="tx1">
                  <a:lumMod val="75000"/>
                  <a:lumOff val="25000"/>
                </a:schemeClr>
              </a:solidFill>
            </a:endParaRPr>
          </a:p>
        </p:txBody>
      </p:sp>
      <p:sp>
        <p:nvSpPr>
          <p:cNvPr id="5169" name="MH_Desc_1"/>
          <p:cNvSpPr txBox="1">
            <a:spLocks noChangeArrowheads="1"/>
          </p:cNvSpPr>
          <p:nvPr>
            <p:custDataLst>
              <p:tags r:id="rId29"/>
            </p:custDataLst>
          </p:nvPr>
        </p:nvSpPr>
        <p:spPr bwMode="auto">
          <a:xfrm>
            <a:off x="899592" y="2199804"/>
            <a:ext cx="2938462"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A0204" pitchFamily="34" charset="0"/>
                <a:ea typeface="宋体" panose="02010600030101010101" pitchFamily="2" charset="-122"/>
              </a:defRPr>
            </a:lvl1pPr>
            <a:lvl2pPr marL="742950" indent="-285750">
              <a:defRPr>
                <a:solidFill>
                  <a:schemeClr val="tx1"/>
                </a:solidFill>
                <a:latin typeface="Arial Narrow" panose="020B06060202020A0204" pitchFamily="34" charset="0"/>
                <a:ea typeface="宋体" panose="02010600030101010101" pitchFamily="2" charset="-122"/>
              </a:defRPr>
            </a:lvl2pPr>
            <a:lvl3pPr marL="1143000" indent="-228600">
              <a:defRPr>
                <a:solidFill>
                  <a:schemeClr val="tx1"/>
                </a:solidFill>
                <a:latin typeface="Arial Narrow" panose="020B06060202020A0204" pitchFamily="34" charset="0"/>
                <a:ea typeface="宋体" panose="02010600030101010101" pitchFamily="2" charset="-122"/>
              </a:defRPr>
            </a:lvl3pPr>
            <a:lvl4pPr marL="1600200" indent="-228600">
              <a:defRPr>
                <a:solidFill>
                  <a:schemeClr val="tx1"/>
                </a:solidFill>
                <a:latin typeface="Arial Narrow" panose="020B06060202020A0204" pitchFamily="34" charset="0"/>
                <a:ea typeface="宋体" panose="02010600030101010101" pitchFamily="2" charset="-122"/>
              </a:defRPr>
            </a:lvl4pPr>
            <a:lvl5pPr marL="2057400" indent="-228600">
              <a:defRPr>
                <a:solidFill>
                  <a:schemeClr val="tx1"/>
                </a:solidFill>
                <a:latin typeface="Arial Narrow" panose="020B06060202020A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anose="02010600030101010101" pitchFamily="2" charset="-122"/>
              </a:defRPr>
            </a:lvl9pPr>
          </a:lstStyle>
          <a:p>
            <a:pPr algn="just" eaLnBrk="1" hangingPunct="1">
              <a:lnSpc>
                <a:spcPct val="150000"/>
              </a:lnSpc>
              <a:defRPr/>
            </a:pPr>
            <a:r>
              <a:rPr lang="en-US" altLang="zh-CN" sz="1600" dirty="0" err="1">
                <a:solidFill>
                  <a:schemeClr val="tx1">
                    <a:lumMod val="75000"/>
                    <a:lumOff val="25000"/>
                  </a:schemeClr>
                </a:solidFill>
                <a:latin typeface="+mj-ea"/>
                <a:ea typeface="+mj-ea"/>
              </a:rPr>
              <a:t>Lorem</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ipsum</a:t>
            </a:r>
            <a:r>
              <a:rPr lang="en-US" altLang="zh-CN" sz="1600" dirty="0">
                <a:solidFill>
                  <a:schemeClr val="tx1">
                    <a:lumMod val="75000"/>
                    <a:lumOff val="25000"/>
                  </a:schemeClr>
                </a:solidFill>
                <a:latin typeface="+mj-ea"/>
                <a:ea typeface="+mj-ea"/>
              </a:rPr>
              <a:t> dolor sit </a:t>
            </a:r>
            <a:r>
              <a:rPr lang="en-US" altLang="zh-CN" sz="1600" dirty="0" err="1">
                <a:solidFill>
                  <a:schemeClr val="tx1">
                    <a:lumMod val="75000"/>
                    <a:lumOff val="25000"/>
                  </a:schemeClr>
                </a:solidFill>
                <a:latin typeface="+mj-ea"/>
                <a:ea typeface="+mj-ea"/>
              </a:rPr>
              <a:t>amet</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consec</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tetuuer</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adip</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isicing</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elit</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siusmod</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tempor</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incid</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dunt</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ut</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labore</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olore</a:t>
            </a:r>
            <a:r>
              <a:rPr lang="en-US" altLang="zh-CN" sz="1600" dirty="0">
                <a:solidFill>
                  <a:schemeClr val="tx1">
                    <a:lumMod val="75000"/>
                    <a:lumOff val="25000"/>
                  </a:schemeClr>
                </a:solidFill>
                <a:latin typeface="+mj-ea"/>
                <a:ea typeface="+mj-ea"/>
              </a:rPr>
              <a:t> magna </a:t>
            </a:r>
            <a:r>
              <a:rPr lang="en-US" altLang="zh-CN" sz="1600" dirty="0" err="1">
                <a:solidFill>
                  <a:schemeClr val="tx1">
                    <a:lumMod val="75000"/>
                    <a:lumOff val="25000"/>
                  </a:schemeClr>
                </a:solidFill>
                <a:latin typeface="+mj-ea"/>
                <a:ea typeface="+mj-ea"/>
              </a:rPr>
              <a:t>aliqua</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Ut</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enim</a:t>
            </a:r>
            <a:r>
              <a:rPr lang="en-US" altLang="zh-CN" sz="1600" dirty="0">
                <a:solidFill>
                  <a:schemeClr val="tx1">
                    <a:lumMod val="75000"/>
                    <a:lumOff val="25000"/>
                  </a:schemeClr>
                </a:solidFill>
                <a:latin typeface="+mj-ea"/>
                <a:ea typeface="+mj-ea"/>
              </a:rPr>
              <a:t> minim </a:t>
            </a:r>
            <a:r>
              <a:rPr lang="en-US" altLang="zh-CN" sz="1600" dirty="0" err="1">
                <a:solidFill>
                  <a:schemeClr val="tx1">
                    <a:lumMod val="75000"/>
                    <a:lumOff val="25000"/>
                  </a:schemeClr>
                </a:solidFill>
                <a:latin typeface="+mj-ea"/>
                <a:ea typeface="+mj-ea"/>
              </a:rPr>
              <a:t>veniam</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quis</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nostrud</a:t>
            </a:r>
            <a:r>
              <a:rPr lang="en-US" altLang="zh-CN" sz="1600" dirty="0">
                <a:solidFill>
                  <a:schemeClr val="tx1">
                    <a:lumMod val="75000"/>
                    <a:lumOff val="25000"/>
                  </a:schemeClr>
                </a:solidFill>
                <a:latin typeface="+mj-ea"/>
                <a:ea typeface="+mj-ea"/>
              </a:rPr>
              <a:t> exercitation </a:t>
            </a:r>
            <a:r>
              <a:rPr lang="en-US" altLang="zh-CN" sz="1600" dirty="0" err="1">
                <a:solidFill>
                  <a:schemeClr val="tx1">
                    <a:lumMod val="75000"/>
                    <a:lumOff val="25000"/>
                  </a:schemeClr>
                </a:solidFill>
                <a:latin typeface="+mj-ea"/>
                <a:ea typeface="+mj-ea"/>
              </a:rPr>
              <a:t>ullamco</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laboris</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nii</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aliquip</a:t>
            </a:r>
            <a:r>
              <a:rPr lang="en-US" altLang="zh-CN" sz="1600" dirty="0">
                <a:solidFill>
                  <a:schemeClr val="tx1">
                    <a:lumMod val="75000"/>
                    <a:lumOff val="25000"/>
                  </a:schemeClr>
                </a:solidFill>
                <a:latin typeface="+mj-ea"/>
                <a:ea typeface="+mj-ea"/>
              </a:rPr>
              <a:t> ex ea </a:t>
            </a:r>
            <a:r>
              <a:rPr lang="en-US" altLang="zh-CN" sz="1600" dirty="0" err="1">
                <a:solidFill>
                  <a:schemeClr val="tx1">
                    <a:lumMod val="75000"/>
                    <a:lumOff val="25000"/>
                  </a:schemeClr>
                </a:solidFill>
                <a:latin typeface="+mj-ea"/>
                <a:ea typeface="+mj-ea"/>
              </a:rPr>
              <a:t>commodo</a:t>
            </a:r>
            <a:r>
              <a:rPr lang="en-US" altLang="zh-CN" sz="1600" dirty="0">
                <a:solidFill>
                  <a:schemeClr val="tx1">
                    <a:lumMod val="75000"/>
                    <a:lumOff val="25000"/>
                  </a:schemeClr>
                </a:solidFill>
                <a:latin typeface="+mj-ea"/>
                <a:ea typeface="+mj-ea"/>
              </a:rPr>
              <a:t> </a:t>
            </a:r>
            <a:r>
              <a:rPr lang="en-US" altLang="zh-CN" sz="1600" dirty="0" err="1">
                <a:solidFill>
                  <a:schemeClr val="tx1">
                    <a:lumMod val="75000"/>
                    <a:lumOff val="25000"/>
                  </a:schemeClr>
                </a:solidFill>
                <a:latin typeface="+mj-ea"/>
                <a:ea typeface="+mj-ea"/>
              </a:rPr>
              <a:t>onsequat</a:t>
            </a:r>
            <a:r>
              <a:rPr lang="en-US" altLang="zh-CN" sz="1600" dirty="0">
                <a:solidFill>
                  <a:schemeClr val="tx1">
                    <a:lumMod val="75000"/>
                    <a:lumOff val="25000"/>
                  </a:schemeClr>
                </a:solidFill>
                <a:latin typeface="+mj-ea"/>
                <a:ea typeface="+mj-ea"/>
              </a:rPr>
              <a:t> . </a:t>
            </a:r>
            <a:endParaRPr lang="zh-CN" altLang="en-US" sz="1600" dirty="0">
              <a:solidFill>
                <a:schemeClr val="tx1">
                  <a:lumMod val="75000"/>
                  <a:lumOff val="25000"/>
                </a:schemeClr>
              </a:solidFill>
              <a:latin typeface="+mj-ea"/>
              <a:ea typeface="+mj-ea"/>
            </a:endParaRPr>
          </a:p>
        </p:txBody>
      </p:sp>
    </p:spTree>
    <p:custDataLst>
      <p:tags r:id="rId3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10800000">
                                      <p:cBhvr>
                                        <p:cTn id="6" dur="5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 name="MH_Other_1"/>
          <p:cNvSpPr/>
          <p:nvPr>
            <p:custDataLst>
              <p:tags r:id="rId1"/>
            </p:custDataLst>
          </p:nvPr>
        </p:nvSpPr>
        <p:spPr>
          <a:xfrm rot="8194362">
            <a:off x="557213" y="3561680"/>
            <a:ext cx="1365250" cy="136525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7F7F7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panose="020F0302020204030204"/>
              <a:ea typeface="+mn-ea"/>
            </a:endParaRPr>
          </a:p>
        </p:txBody>
      </p:sp>
      <p:sp>
        <p:nvSpPr>
          <p:cNvPr id="35" name="MH_Text_1"/>
          <p:cNvSpPr/>
          <p:nvPr>
            <p:custDataLst>
              <p:tags r:id="rId2"/>
            </p:custDataLst>
          </p:nvPr>
        </p:nvSpPr>
        <p:spPr>
          <a:xfrm>
            <a:off x="666750" y="3631530"/>
            <a:ext cx="1146175" cy="1144587"/>
          </a:xfrm>
          <a:prstGeom prst="ellipse">
            <a:avLst/>
          </a:prstGeom>
          <a:solidFill>
            <a:srgbClr val="FFFFFF"/>
          </a:solidFill>
          <a:ln w="25400" cap="flat" cmpd="sng" algn="ctr">
            <a:solidFill>
              <a:sysClr val="window" lastClr="FFFFFF"/>
            </a:solidFill>
            <a:prstDash val="solid"/>
          </a:ln>
          <a:effectLst/>
        </p:spPr>
        <p:txBody>
          <a:bodyPr lIns="0" tIns="288000" rIns="0" bIns="0" anchor="ctr">
            <a:normAutofit/>
          </a:bodyPr>
          <a:lstStyle/>
          <a:p>
            <a:pPr algn="ctr" eaLnBrk="1" fontAlgn="auto" hangingPunct="1">
              <a:lnSpc>
                <a:spcPct val="110000"/>
              </a:lnSpc>
              <a:spcBef>
                <a:spcPts val="0"/>
              </a:spcBef>
              <a:spcAft>
                <a:spcPts val="0"/>
              </a:spcAft>
              <a:defRPr/>
            </a:pPr>
            <a:r>
              <a:rPr lang="en-US" altLang="zh-CN" sz="1400" kern="0">
                <a:solidFill>
                  <a:srgbClr val="414141"/>
                </a:solidFill>
                <a:latin typeface="幼圆" panose="02010509060101010101" pitchFamily="49" charset="-122"/>
                <a:ea typeface="幼圆" panose="02010509060101010101" pitchFamily="49" charset="-122"/>
                <a:cs typeface="Arial" panose="020B0604020202090204" pitchFamily="34" charset="0"/>
              </a:rPr>
              <a:t>Lorem ipsum</a:t>
            </a:r>
            <a:endParaRPr lang="en-US" altLang="zh-CN" sz="1400" kern="0" dirty="0">
              <a:solidFill>
                <a:srgbClr val="414141"/>
              </a:solidFill>
              <a:latin typeface="幼圆" panose="02010509060101010101" pitchFamily="49" charset="-122"/>
              <a:ea typeface="幼圆" panose="02010509060101010101" pitchFamily="49" charset="-122"/>
              <a:cs typeface="Arial" panose="020B0604020202090204" pitchFamily="34" charset="0"/>
            </a:endParaRPr>
          </a:p>
        </p:txBody>
      </p:sp>
      <p:sp>
        <p:nvSpPr>
          <p:cNvPr id="36" name="MH_Other_2"/>
          <p:cNvSpPr/>
          <p:nvPr>
            <p:custDataLst>
              <p:tags r:id="rId3"/>
            </p:custDataLst>
          </p:nvPr>
        </p:nvSpPr>
        <p:spPr>
          <a:xfrm>
            <a:off x="693738" y="3631530"/>
            <a:ext cx="1092200" cy="400050"/>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rgbClr val="7F7F7F"/>
          </a:solidFill>
          <a:ln w="25400" cap="flat" cmpd="sng" algn="ctr">
            <a:solidFill>
              <a:sysClr val="window" lastClr="FFFFFF"/>
            </a:solidFill>
            <a:prstDash val="solid"/>
          </a:ln>
          <a:effectLst/>
        </p:spPr>
        <p:txBody>
          <a:bodyPr lIns="0" tIns="0" rIns="0" bIns="0" anchor="ctr">
            <a:normAutofit/>
          </a:bodyPr>
          <a:lstStyle/>
          <a:p>
            <a:pPr algn="ctr" eaLnBrk="1" fontAlgn="auto" hangingPunct="1">
              <a:spcBef>
                <a:spcPts val="0"/>
              </a:spcBef>
              <a:spcAft>
                <a:spcPts val="0"/>
              </a:spcAft>
              <a:defRPr/>
            </a:pPr>
            <a:r>
              <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rPr>
              <a:t>01</a:t>
            </a:r>
            <a:endPar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endParaRPr>
          </a:p>
        </p:txBody>
      </p:sp>
      <p:sp>
        <p:nvSpPr>
          <p:cNvPr id="5125" name="MH_SubTitle_1"/>
          <p:cNvSpPr txBox="1">
            <a:spLocks noChangeArrowheads="1"/>
          </p:cNvSpPr>
          <p:nvPr>
            <p:custDataLst>
              <p:tags r:id="rId4"/>
            </p:custDataLst>
          </p:nvPr>
        </p:nvSpPr>
        <p:spPr bwMode="auto">
          <a:xfrm flipH="1">
            <a:off x="650875" y="5196805"/>
            <a:ext cx="1176338" cy="752475"/>
          </a:xfrm>
          <a:prstGeom prst="rect">
            <a:avLst/>
          </a:prstGeom>
          <a:noFill/>
          <a:ln w="9525">
            <a:noFill/>
            <a:miter lim="800000"/>
          </a:ln>
        </p:spPr>
        <p:txBody>
          <a:bodyPr anchor="ctr"/>
          <a:lstStyle/>
          <a:p>
            <a:pPr algn="ctr" eaLnBrk="1" hangingPunct="1">
              <a:lnSpc>
                <a:spcPct val="80000"/>
              </a:lnSpc>
            </a:pPr>
            <a:r>
              <a:rPr lang="en-US" altLang="zh-CN">
                <a:latin typeface="微软雅黑" panose="020B0503020204020204" pitchFamily="34" charset="-122"/>
                <a:ea typeface="微软雅黑" panose="020B0503020204020204" pitchFamily="34" charset="-122"/>
                <a:cs typeface="Times New Roman" panose="02020703060505090304" pitchFamily="18" charset="0"/>
              </a:rPr>
              <a:t>Lorem</a:t>
            </a:r>
            <a:endParaRPr lang="zh-CN" altLang="en-US">
              <a:latin typeface="微软雅黑" panose="020B0503020204020204" pitchFamily="34" charset="-122"/>
              <a:ea typeface="微软雅黑" panose="020B0503020204020204" pitchFamily="34" charset="-122"/>
              <a:cs typeface="Times New Roman" panose="02020703060505090304" pitchFamily="18" charset="0"/>
            </a:endParaRPr>
          </a:p>
        </p:txBody>
      </p:sp>
      <p:sp>
        <p:nvSpPr>
          <p:cNvPr id="17" name="MH_Other_3"/>
          <p:cNvSpPr/>
          <p:nvPr>
            <p:custDataLst>
              <p:tags r:id="rId5"/>
            </p:custDataLst>
          </p:nvPr>
        </p:nvSpPr>
        <p:spPr>
          <a:xfrm rot="8194362">
            <a:off x="2228850" y="3561680"/>
            <a:ext cx="1365250" cy="136525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7F7F7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panose="020F0302020204030204"/>
              <a:ea typeface="+mn-ea"/>
            </a:endParaRPr>
          </a:p>
        </p:txBody>
      </p:sp>
      <p:sp>
        <p:nvSpPr>
          <p:cNvPr id="18" name="MH_Text_2"/>
          <p:cNvSpPr/>
          <p:nvPr>
            <p:custDataLst>
              <p:tags r:id="rId6"/>
            </p:custDataLst>
          </p:nvPr>
        </p:nvSpPr>
        <p:spPr>
          <a:xfrm>
            <a:off x="2338388" y="3631530"/>
            <a:ext cx="1146175" cy="1144587"/>
          </a:xfrm>
          <a:prstGeom prst="ellipse">
            <a:avLst/>
          </a:prstGeom>
          <a:solidFill>
            <a:srgbClr val="FFFFFF"/>
          </a:solidFill>
          <a:ln w="25400" cap="flat" cmpd="sng" algn="ctr">
            <a:solidFill>
              <a:sysClr val="window" lastClr="FFFFFF"/>
            </a:solidFill>
            <a:prstDash val="solid"/>
          </a:ln>
          <a:effectLst/>
        </p:spPr>
        <p:txBody>
          <a:bodyPr lIns="0" tIns="288000" rIns="0" bIns="0" anchor="ctr">
            <a:normAutofit/>
          </a:bodyPr>
          <a:lstStyle/>
          <a:p>
            <a:pPr algn="ctr" eaLnBrk="1" fontAlgn="auto" hangingPunct="1">
              <a:lnSpc>
                <a:spcPct val="110000"/>
              </a:lnSpc>
              <a:spcBef>
                <a:spcPts val="0"/>
              </a:spcBef>
              <a:spcAft>
                <a:spcPts val="0"/>
              </a:spcAft>
              <a:defRPr/>
            </a:pPr>
            <a:r>
              <a:rPr lang="en-US" altLang="zh-CN" sz="1400" kern="0">
                <a:solidFill>
                  <a:srgbClr val="414141"/>
                </a:solidFill>
                <a:latin typeface="幼圆" panose="02010509060101010101" pitchFamily="49" charset="-122"/>
                <a:ea typeface="幼圆" panose="02010509060101010101" pitchFamily="49" charset="-122"/>
                <a:cs typeface="Arial" panose="020B0604020202090204" pitchFamily="34" charset="0"/>
              </a:rPr>
              <a:t>Lorem ipsum</a:t>
            </a:r>
            <a:endParaRPr lang="en-US" altLang="zh-CN" sz="1400" kern="0" dirty="0">
              <a:solidFill>
                <a:srgbClr val="414141"/>
              </a:solidFill>
              <a:latin typeface="幼圆" panose="02010509060101010101" pitchFamily="49" charset="-122"/>
              <a:ea typeface="幼圆" panose="02010509060101010101" pitchFamily="49" charset="-122"/>
              <a:cs typeface="Arial" panose="020B0604020202090204" pitchFamily="34" charset="0"/>
            </a:endParaRPr>
          </a:p>
        </p:txBody>
      </p:sp>
      <p:sp>
        <p:nvSpPr>
          <p:cNvPr id="19" name="MH_Other_4"/>
          <p:cNvSpPr/>
          <p:nvPr>
            <p:custDataLst>
              <p:tags r:id="rId7"/>
            </p:custDataLst>
          </p:nvPr>
        </p:nvSpPr>
        <p:spPr>
          <a:xfrm>
            <a:off x="2365375" y="3631530"/>
            <a:ext cx="1092200" cy="400050"/>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rgbClr val="7F7F7F"/>
          </a:solidFill>
          <a:ln w="25400" cap="flat" cmpd="sng" algn="ctr">
            <a:solidFill>
              <a:sysClr val="window" lastClr="FFFFFF"/>
            </a:solidFill>
            <a:prstDash val="solid"/>
          </a:ln>
          <a:effectLst/>
        </p:spPr>
        <p:txBody>
          <a:bodyPr lIns="0" tIns="0" rIns="0" bIns="0" anchor="ctr">
            <a:normAutofit/>
          </a:bodyPr>
          <a:lstStyle/>
          <a:p>
            <a:pPr algn="ctr" eaLnBrk="1" fontAlgn="auto" hangingPunct="1">
              <a:spcBef>
                <a:spcPts val="0"/>
              </a:spcBef>
              <a:spcAft>
                <a:spcPts val="0"/>
              </a:spcAft>
              <a:defRPr/>
            </a:pPr>
            <a:r>
              <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rPr>
              <a:t>02</a:t>
            </a:r>
            <a:endPar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endParaRPr>
          </a:p>
        </p:txBody>
      </p:sp>
      <p:sp>
        <p:nvSpPr>
          <p:cNvPr id="5129" name="MH_SubTitle_2"/>
          <p:cNvSpPr txBox="1">
            <a:spLocks noChangeArrowheads="1"/>
          </p:cNvSpPr>
          <p:nvPr>
            <p:custDataLst>
              <p:tags r:id="rId8"/>
            </p:custDataLst>
          </p:nvPr>
        </p:nvSpPr>
        <p:spPr bwMode="auto">
          <a:xfrm flipH="1">
            <a:off x="2322513" y="5196805"/>
            <a:ext cx="1176337" cy="752475"/>
          </a:xfrm>
          <a:prstGeom prst="rect">
            <a:avLst/>
          </a:prstGeom>
          <a:noFill/>
          <a:ln w="9525">
            <a:noFill/>
            <a:miter lim="800000"/>
          </a:ln>
        </p:spPr>
        <p:txBody>
          <a:bodyPr anchor="ctr"/>
          <a:lstStyle/>
          <a:p>
            <a:pPr algn="ctr" eaLnBrk="1" hangingPunct="1">
              <a:lnSpc>
                <a:spcPct val="80000"/>
              </a:lnSpc>
            </a:pPr>
            <a:r>
              <a:rPr lang="en-US" altLang="zh-CN">
                <a:latin typeface="微软雅黑" panose="020B0503020204020204" pitchFamily="34" charset="-122"/>
                <a:ea typeface="微软雅黑" panose="020B0503020204020204" pitchFamily="34" charset="-122"/>
                <a:cs typeface="Times New Roman" panose="02020703060505090304" pitchFamily="18" charset="0"/>
              </a:rPr>
              <a:t>Lorem</a:t>
            </a:r>
            <a:endParaRPr lang="zh-CN" altLang="en-US">
              <a:latin typeface="微软雅黑" panose="020B0503020204020204" pitchFamily="34" charset="-122"/>
              <a:ea typeface="微软雅黑" panose="020B0503020204020204" pitchFamily="34" charset="-122"/>
              <a:cs typeface="Times New Roman" panose="02020703060505090304" pitchFamily="18" charset="0"/>
            </a:endParaRPr>
          </a:p>
        </p:txBody>
      </p:sp>
      <p:sp>
        <p:nvSpPr>
          <p:cNvPr id="22" name="MH_Other_5"/>
          <p:cNvSpPr/>
          <p:nvPr>
            <p:custDataLst>
              <p:tags r:id="rId9"/>
            </p:custDataLst>
          </p:nvPr>
        </p:nvSpPr>
        <p:spPr>
          <a:xfrm rot="8194362">
            <a:off x="3900488" y="3561680"/>
            <a:ext cx="1366837" cy="136525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7F7F7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panose="020F0302020204030204"/>
              <a:ea typeface="+mn-ea"/>
            </a:endParaRPr>
          </a:p>
        </p:txBody>
      </p:sp>
      <p:sp>
        <p:nvSpPr>
          <p:cNvPr id="23" name="MH_Text_3"/>
          <p:cNvSpPr/>
          <p:nvPr>
            <p:custDataLst>
              <p:tags r:id="rId10"/>
            </p:custDataLst>
          </p:nvPr>
        </p:nvSpPr>
        <p:spPr>
          <a:xfrm>
            <a:off x="4011613" y="3631530"/>
            <a:ext cx="1144587" cy="1144587"/>
          </a:xfrm>
          <a:prstGeom prst="ellipse">
            <a:avLst/>
          </a:prstGeom>
          <a:solidFill>
            <a:srgbClr val="FFFFFF"/>
          </a:solidFill>
          <a:ln w="25400" cap="flat" cmpd="sng" algn="ctr">
            <a:solidFill>
              <a:sysClr val="window" lastClr="FFFFFF"/>
            </a:solidFill>
            <a:prstDash val="solid"/>
          </a:ln>
          <a:effectLst/>
        </p:spPr>
        <p:txBody>
          <a:bodyPr lIns="0" tIns="288000" rIns="0" bIns="0" anchor="ctr">
            <a:normAutofit/>
          </a:bodyPr>
          <a:lstStyle/>
          <a:p>
            <a:pPr algn="ctr" eaLnBrk="1" fontAlgn="auto" hangingPunct="1">
              <a:lnSpc>
                <a:spcPct val="110000"/>
              </a:lnSpc>
              <a:spcBef>
                <a:spcPts val="0"/>
              </a:spcBef>
              <a:spcAft>
                <a:spcPts val="0"/>
              </a:spcAft>
              <a:defRPr/>
            </a:pPr>
            <a:r>
              <a:rPr lang="en-US" altLang="zh-CN" sz="1400" kern="0">
                <a:solidFill>
                  <a:srgbClr val="414141"/>
                </a:solidFill>
                <a:latin typeface="幼圆" panose="02010509060101010101" pitchFamily="49" charset="-122"/>
                <a:ea typeface="幼圆" panose="02010509060101010101" pitchFamily="49" charset="-122"/>
                <a:cs typeface="Arial" panose="020B0604020202090204" pitchFamily="34" charset="0"/>
              </a:rPr>
              <a:t>Lorem ipsum</a:t>
            </a:r>
            <a:endParaRPr lang="en-US" altLang="zh-CN" sz="1400" kern="0" dirty="0">
              <a:solidFill>
                <a:srgbClr val="414141"/>
              </a:solidFill>
              <a:latin typeface="幼圆" panose="02010509060101010101" pitchFamily="49" charset="-122"/>
              <a:ea typeface="幼圆" panose="02010509060101010101" pitchFamily="49" charset="-122"/>
              <a:cs typeface="Arial" panose="020B0604020202090204" pitchFamily="34" charset="0"/>
            </a:endParaRPr>
          </a:p>
        </p:txBody>
      </p:sp>
      <p:sp>
        <p:nvSpPr>
          <p:cNvPr id="24" name="MH_Other_6"/>
          <p:cNvSpPr/>
          <p:nvPr>
            <p:custDataLst>
              <p:tags r:id="rId11"/>
            </p:custDataLst>
          </p:nvPr>
        </p:nvSpPr>
        <p:spPr>
          <a:xfrm>
            <a:off x="4038600" y="3631530"/>
            <a:ext cx="1090613" cy="400050"/>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rgbClr val="7F7F7F"/>
          </a:solidFill>
          <a:ln w="25400" cap="flat" cmpd="sng" algn="ctr">
            <a:solidFill>
              <a:sysClr val="window" lastClr="FFFFFF"/>
            </a:solidFill>
            <a:prstDash val="solid"/>
          </a:ln>
          <a:effectLst/>
        </p:spPr>
        <p:txBody>
          <a:bodyPr lIns="0" tIns="0" rIns="0" bIns="0" anchor="ctr">
            <a:normAutofit/>
          </a:bodyPr>
          <a:lstStyle/>
          <a:p>
            <a:pPr algn="ctr" eaLnBrk="1" fontAlgn="auto" hangingPunct="1">
              <a:spcBef>
                <a:spcPts val="0"/>
              </a:spcBef>
              <a:spcAft>
                <a:spcPts val="0"/>
              </a:spcAft>
              <a:defRPr/>
            </a:pPr>
            <a:r>
              <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rPr>
              <a:t>03</a:t>
            </a:r>
            <a:endPar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endParaRPr>
          </a:p>
        </p:txBody>
      </p:sp>
      <p:sp>
        <p:nvSpPr>
          <p:cNvPr id="5133" name="MH_SubTitle_3"/>
          <p:cNvSpPr txBox="1">
            <a:spLocks noChangeArrowheads="1"/>
          </p:cNvSpPr>
          <p:nvPr>
            <p:custDataLst>
              <p:tags r:id="rId12"/>
            </p:custDataLst>
          </p:nvPr>
        </p:nvSpPr>
        <p:spPr bwMode="auto">
          <a:xfrm flipH="1">
            <a:off x="3994150" y="5196805"/>
            <a:ext cx="1177925" cy="752475"/>
          </a:xfrm>
          <a:prstGeom prst="rect">
            <a:avLst/>
          </a:prstGeom>
          <a:noFill/>
          <a:ln w="9525">
            <a:noFill/>
            <a:miter lim="800000"/>
          </a:ln>
        </p:spPr>
        <p:txBody>
          <a:bodyPr anchor="ctr"/>
          <a:lstStyle/>
          <a:p>
            <a:pPr algn="ctr" eaLnBrk="1" hangingPunct="1">
              <a:lnSpc>
                <a:spcPct val="80000"/>
              </a:lnSpc>
            </a:pPr>
            <a:r>
              <a:rPr lang="en-US" altLang="zh-CN">
                <a:latin typeface="微软雅黑" panose="020B0503020204020204" pitchFamily="34" charset="-122"/>
                <a:ea typeface="微软雅黑" panose="020B0503020204020204" pitchFamily="34" charset="-122"/>
                <a:cs typeface="Times New Roman" panose="02020703060505090304" pitchFamily="18" charset="0"/>
              </a:rPr>
              <a:t>Lorem</a:t>
            </a:r>
            <a:endParaRPr lang="zh-CN" altLang="en-US">
              <a:latin typeface="微软雅黑" panose="020B0503020204020204" pitchFamily="34" charset="-122"/>
              <a:ea typeface="微软雅黑" panose="020B0503020204020204" pitchFamily="34" charset="-122"/>
              <a:cs typeface="Times New Roman" panose="02020703060505090304" pitchFamily="18" charset="0"/>
            </a:endParaRPr>
          </a:p>
        </p:txBody>
      </p:sp>
      <p:sp>
        <p:nvSpPr>
          <p:cNvPr id="27" name="MH_Other_7"/>
          <p:cNvSpPr/>
          <p:nvPr>
            <p:custDataLst>
              <p:tags r:id="rId13"/>
            </p:custDataLst>
          </p:nvPr>
        </p:nvSpPr>
        <p:spPr>
          <a:xfrm rot="8194362">
            <a:off x="5573713" y="3561680"/>
            <a:ext cx="1365250" cy="136525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7F7F7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panose="020F0302020204030204"/>
              <a:ea typeface="+mn-ea"/>
            </a:endParaRPr>
          </a:p>
        </p:txBody>
      </p:sp>
      <p:sp>
        <p:nvSpPr>
          <p:cNvPr id="28" name="MH_Text_4"/>
          <p:cNvSpPr/>
          <p:nvPr>
            <p:custDataLst>
              <p:tags r:id="rId14"/>
            </p:custDataLst>
          </p:nvPr>
        </p:nvSpPr>
        <p:spPr>
          <a:xfrm>
            <a:off x="5683250" y="3631530"/>
            <a:ext cx="1144588" cy="1144587"/>
          </a:xfrm>
          <a:prstGeom prst="ellipse">
            <a:avLst/>
          </a:prstGeom>
          <a:solidFill>
            <a:srgbClr val="FFFFFF"/>
          </a:solidFill>
          <a:ln w="25400" cap="flat" cmpd="sng" algn="ctr">
            <a:solidFill>
              <a:sysClr val="window" lastClr="FFFFFF"/>
            </a:solidFill>
            <a:prstDash val="solid"/>
          </a:ln>
          <a:effectLst/>
        </p:spPr>
        <p:txBody>
          <a:bodyPr lIns="0" tIns="288000" rIns="0" bIns="0" anchor="ctr">
            <a:normAutofit/>
          </a:bodyPr>
          <a:lstStyle/>
          <a:p>
            <a:pPr algn="ctr" eaLnBrk="1" fontAlgn="auto" hangingPunct="1">
              <a:lnSpc>
                <a:spcPct val="110000"/>
              </a:lnSpc>
              <a:spcBef>
                <a:spcPts val="0"/>
              </a:spcBef>
              <a:spcAft>
                <a:spcPts val="0"/>
              </a:spcAft>
              <a:defRPr/>
            </a:pPr>
            <a:r>
              <a:rPr lang="en-US" altLang="zh-CN" sz="1400" kern="0">
                <a:solidFill>
                  <a:srgbClr val="414141"/>
                </a:solidFill>
                <a:latin typeface="幼圆" panose="02010509060101010101" pitchFamily="49" charset="-122"/>
                <a:ea typeface="幼圆" panose="02010509060101010101" pitchFamily="49" charset="-122"/>
                <a:cs typeface="Arial" panose="020B0604020202090204" pitchFamily="34" charset="0"/>
              </a:rPr>
              <a:t>Lorem ipsum</a:t>
            </a:r>
            <a:endParaRPr lang="en-US" altLang="zh-CN" sz="1400" kern="0" dirty="0">
              <a:solidFill>
                <a:srgbClr val="414141"/>
              </a:solidFill>
              <a:latin typeface="幼圆" panose="02010509060101010101" pitchFamily="49" charset="-122"/>
              <a:ea typeface="幼圆" panose="02010509060101010101" pitchFamily="49" charset="-122"/>
              <a:cs typeface="Arial" panose="020B0604020202090204" pitchFamily="34" charset="0"/>
            </a:endParaRPr>
          </a:p>
        </p:txBody>
      </p:sp>
      <p:sp>
        <p:nvSpPr>
          <p:cNvPr id="29" name="MH_Other_8"/>
          <p:cNvSpPr/>
          <p:nvPr>
            <p:custDataLst>
              <p:tags r:id="rId15"/>
            </p:custDataLst>
          </p:nvPr>
        </p:nvSpPr>
        <p:spPr>
          <a:xfrm>
            <a:off x="5710238" y="3631530"/>
            <a:ext cx="1092200" cy="400050"/>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rgbClr val="7F7F7F"/>
          </a:solidFill>
          <a:ln w="25400" cap="flat" cmpd="sng" algn="ctr">
            <a:solidFill>
              <a:sysClr val="window" lastClr="FFFFFF"/>
            </a:solidFill>
            <a:prstDash val="solid"/>
          </a:ln>
          <a:effectLst/>
        </p:spPr>
        <p:txBody>
          <a:bodyPr lIns="0" tIns="0" rIns="0" bIns="0" anchor="ctr">
            <a:normAutofit/>
          </a:bodyPr>
          <a:lstStyle/>
          <a:p>
            <a:pPr algn="ctr" eaLnBrk="1" fontAlgn="auto" hangingPunct="1">
              <a:spcBef>
                <a:spcPts val="0"/>
              </a:spcBef>
              <a:spcAft>
                <a:spcPts val="0"/>
              </a:spcAft>
              <a:defRPr/>
            </a:pPr>
            <a:r>
              <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rPr>
              <a:t>04</a:t>
            </a:r>
            <a:endPar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endParaRPr>
          </a:p>
        </p:txBody>
      </p:sp>
      <p:sp>
        <p:nvSpPr>
          <p:cNvPr id="5137" name="MH_SubTitle_4"/>
          <p:cNvSpPr txBox="1">
            <a:spLocks noChangeArrowheads="1"/>
          </p:cNvSpPr>
          <p:nvPr>
            <p:custDataLst>
              <p:tags r:id="rId16"/>
            </p:custDataLst>
          </p:nvPr>
        </p:nvSpPr>
        <p:spPr bwMode="auto">
          <a:xfrm flipH="1">
            <a:off x="5667375" y="5196805"/>
            <a:ext cx="1176338" cy="752475"/>
          </a:xfrm>
          <a:prstGeom prst="rect">
            <a:avLst/>
          </a:prstGeom>
          <a:noFill/>
          <a:ln w="9525">
            <a:noFill/>
            <a:miter lim="800000"/>
          </a:ln>
        </p:spPr>
        <p:txBody>
          <a:bodyPr anchor="ctr"/>
          <a:lstStyle/>
          <a:p>
            <a:pPr algn="ctr" eaLnBrk="1" hangingPunct="1">
              <a:lnSpc>
                <a:spcPct val="80000"/>
              </a:lnSpc>
            </a:pPr>
            <a:r>
              <a:rPr lang="en-US" altLang="zh-CN">
                <a:latin typeface="微软雅黑" panose="020B0503020204020204" pitchFamily="34" charset="-122"/>
                <a:ea typeface="微软雅黑" panose="020B0503020204020204" pitchFamily="34" charset="-122"/>
                <a:cs typeface="Times New Roman" panose="02020703060505090304" pitchFamily="18" charset="0"/>
              </a:rPr>
              <a:t>Lorem</a:t>
            </a:r>
            <a:endParaRPr lang="zh-CN" altLang="en-US">
              <a:latin typeface="微软雅黑" panose="020B0503020204020204" pitchFamily="34" charset="-122"/>
              <a:ea typeface="微软雅黑" panose="020B0503020204020204" pitchFamily="34" charset="-122"/>
              <a:cs typeface="Times New Roman" panose="02020703060505090304" pitchFamily="18" charset="0"/>
            </a:endParaRPr>
          </a:p>
        </p:txBody>
      </p:sp>
      <p:sp>
        <p:nvSpPr>
          <p:cNvPr id="32" name="MH_Other_9"/>
          <p:cNvSpPr/>
          <p:nvPr>
            <p:custDataLst>
              <p:tags r:id="rId17"/>
            </p:custDataLst>
          </p:nvPr>
        </p:nvSpPr>
        <p:spPr>
          <a:xfrm rot="8194362">
            <a:off x="7245350" y="3561680"/>
            <a:ext cx="1365250" cy="1365250"/>
          </a:xfrm>
          <a:custGeom>
            <a:avLst/>
            <a:gdLst>
              <a:gd name="connsiteX0" fmla="*/ 0 w 2232248"/>
              <a:gd name="connsiteY0" fmla="*/ 1116124 h 2232248"/>
              <a:gd name="connsiteX1" fmla="*/ 1116124 w 2232248"/>
              <a:gd name="connsiteY1" fmla="*/ 0 h 2232248"/>
              <a:gd name="connsiteX2" fmla="*/ 2232248 w 2232248"/>
              <a:gd name="connsiteY2" fmla="*/ 0 h 2232248"/>
              <a:gd name="connsiteX3" fmla="*/ 2232248 w 2232248"/>
              <a:gd name="connsiteY3" fmla="*/ 1116124 h 2232248"/>
              <a:gd name="connsiteX4" fmla="*/ 1116124 w 2232248"/>
              <a:gd name="connsiteY4" fmla="*/ 2232248 h 2232248"/>
              <a:gd name="connsiteX5" fmla="*/ 0 w 2232248"/>
              <a:gd name="connsiteY5" fmla="*/ 1116124 h 2232248"/>
              <a:gd name="connsiteX0-1" fmla="*/ 0 w 2232248"/>
              <a:gd name="connsiteY0-2" fmla="*/ 1116124 h 2232248"/>
              <a:gd name="connsiteX1-3" fmla="*/ 1116124 w 2232248"/>
              <a:gd name="connsiteY1-4" fmla="*/ 0 h 2232248"/>
              <a:gd name="connsiteX2-5" fmla="*/ 2232248 w 2232248"/>
              <a:gd name="connsiteY2-6" fmla="*/ 0 h 2232248"/>
              <a:gd name="connsiteX3-7" fmla="*/ 2232248 w 2232248"/>
              <a:gd name="connsiteY3-8" fmla="*/ 1116124 h 2232248"/>
              <a:gd name="connsiteX4-9" fmla="*/ 1116124 w 2232248"/>
              <a:gd name="connsiteY4-10" fmla="*/ 2232248 h 2232248"/>
              <a:gd name="connsiteX5-11" fmla="*/ 0 w 2232248"/>
              <a:gd name="connsiteY5-12" fmla="*/ 1116124 h 2232248"/>
              <a:gd name="connsiteX0-13" fmla="*/ 0 w 2232248"/>
              <a:gd name="connsiteY0-14" fmla="*/ 1116124 h 2232248"/>
              <a:gd name="connsiteX1-15" fmla="*/ 1116124 w 2232248"/>
              <a:gd name="connsiteY1-16" fmla="*/ 0 h 2232248"/>
              <a:gd name="connsiteX2-17" fmla="*/ 2215809 w 2232248"/>
              <a:gd name="connsiteY2-18" fmla="*/ 74373 h 2232248"/>
              <a:gd name="connsiteX3-19" fmla="*/ 2232248 w 2232248"/>
              <a:gd name="connsiteY3-20" fmla="*/ 1116124 h 2232248"/>
              <a:gd name="connsiteX4-21" fmla="*/ 1116124 w 2232248"/>
              <a:gd name="connsiteY4-22" fmla="*/ 2232248 h 2232248"/>
              <a:gd name="connsiteX5-23" fmla="*/ 0 w 2232248"/>
              <a:gd name="connsiteY5-24" fmla="*/ 1116124 h 2232248"/>
              <a:gd name="connsiteX0-25" fmla="*/ 0 w 2232248"/>
              <a:gd name="connsiteY0-26" fmla="*/ 1116124 h 2232248"/>
              <a:gd name="connsiteX1-27" fmla="*/ 1116124 w 2232248"/>
              <a:gd name="connsiteY1-28" fmla="*/ 0 h 2232248"/>
              <a:gd name="connsiteX2-29" fmla="*/ 2215809 w 2232248"/>
              <a:gd name="connsiteY2-30" fmla="*/ 74373 h 2232248"/>
              <a:gd name="connsiteX3-31" fmla="*/ 2232248 w 2232248"/>
              <a:gd name="connsiteY3-32" fmla="*/ 1116124 h 2232248"/>
              <a:gd name="connsiteX4-33" fmla="*/ 1116124 w 2232248"/>
              <a:gd name="connsiteY4-34" fmla="*/ 2232248 h 2232248"/>
              <a:gd name="connsiteX5-35" fmla="*/ 0 w 2232248"/>
              <a:gd name="connsiteY5-36" fmla="*/ 1116124 h 2232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32248" h="2232248">
                <a:moveTo>
                  <a:pt x="0" y="1116124"/>
                </a:moveTo>
                <a:cubicBezTo>
                  <a:pt x="0" y="499706"/>
                  <a:pt x="499706" y="0"/>
                  <a:pt x="1116124" y="0"/>
                </a:cubicBezTo>
                <a:lnTo>
                  <a:pt x="2215809" y="74373"/>
                </a:lnTo>
                <a:cubicBezTo>
                  <a:pt x="1363299" y="358937"/>
                  <a:pt x="2232248" y="744083"/>
                  <a:pt x="2232248" y="1116124"/>
                </a:cubicBezTo>
                <a:cubicBezTo>
                  <a:pt x="2232248" y="1732542"/>
                  <a:pt x="1732542" y="2232248"/>
                  <a:pt x="1116124" y="2232248"/>
                </a:cubicBezTo>
                <a:cubicBezTo>
                  <a:pt x="499706" y="2232248"/>
                  <a:pt x="0" y="1732542"/>
                  <a:pt x="0" y="1116124"/>
                </a:cubicBezTo>
                <a:close/>
              </a:path>
            </a:pathLst>
          </a:custGeom>
          <a:solidFill>
            <a:srgbClr val="7F7F7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panose="020F0302020204030204"/>
              <a:ea typeface="+mn-ea"/>
            </a:endParaRPr>
          </a:p>
        </p:txBody>
      </p:sp>
      <p:sp>
        <p:nvSpPr>
          <p:cNvPr id="33" name="MH_Text_5"/>
          <p:cNvSpPr/>
          <p:nvPr>
            <p:custDataLst>
              <p:tags r:id="rId18"/>
            </p:custDataLst>
          </p:nvPr>
        </p:nvSpPr>
        <p:spPr>
          <a:xfrm>
            <a:off x="7354888" y="3631530"/>
            <a:ext cx="1146175" cy="1144587"/>
          </a:xfrm>
          <a:prstGeom prst="ellipse">
            <a:avLst/>
          </a:prstGeom>
          <a:solidFill>
            <a:srgbClr val="FFFFFF"/>
          </a:solidFill>
          <a:ln w="25400" cap="flat" cmpd="sng" algn="ctr">
            <a:solidFill>
              <a:sysClr val="window" lastClr="FFFFFF"/>
            </a:solidFill>
            <a:prstDash val="solid"/>
          </a:ln>
          <a:effectLst/>
        </p:spPr>
        <p:txBody>
          <a:bodyPr lIns="0" tIns="288000" rIns="0" bIns="0" anchor="ctr">
            <a:normAutofit/>
          </a:bodyPr>
          <a:lstStyle/>
          <a:p>
            <a:pPr algn="ctr" eaLnBrk="1" fontAlgn="auto" hangingPunct="1">
              <a:lnSpc>
                <a:spcPct val="110000"/>
              </a:lnSpc>
              <a:spcBef>
                <a:spcPts val="0"/>
              </a:spcBef>
              <a:spcAft>
                <a:spcPts val="0"/>
              </a:spcAft>
              <a:defRPr/>
            </a:pPr>
            <a:r>
              <a:rPr lang="en-US" altLang="zh-CN" sz="1400" kern="0">
                <a:solidFill>
                  <a:srgbClr val="414141"/>
                </a:solidFill>
                <a:latin typeface="幼圆" panose="02010509060101010101" pitchFamily="49" charset="-122"/>
                <a:ea typeface="幼圆" panose="02010509060101010101" pitchFamily="49" charset="-122"/>
                <a:cs typeface="Arial" panose="020B0604020202090204" pitchFamily="34" charset="0"/>
              </a:rPr>
              <a:t>Lorem ipsum</a:t>
            </a:r>
            <a:endParaRPr lang="en-US" altLang="zh-CN" sz="1400" kern="0" dirty="0">
              <a:solidFill>
                <a:srgbClr val="414141"/>
              </a:solidFill>
              <a:latin typeface="幼圆" panose="02010509060101010101" pitchFamily="49" charset="-122"/>
              <a:ea typeface="幼圆" panose="02010509060101010101" pitchFamily="49" charset="-122"/>
              <a:cs typeface="Arial" panose="020B0604020202090204" pitchFamily="34" charset="0"/>
            </a:endParaRPr>
          </a:p>
        </p:txBody>
      </p:sp>
      <p:sp>
        <p:nvSpPr>
          <p:cNvPr id="37" name="MH_Other_10"/>
          <p:cNvSpPr/>
          <p:nvPr>
            <p:custDataLst>
              <p:tags r:id="rId19"/>
            </p:custDataLst>
          </p:nvPr>
        </p:nvSpPr>
        <p:spPr>
          <a:xfrm>
            <a:off x="7381875" y="3631530"/>
            <a:ext cx="1092200" cy="400050"/>
          </a:xfrm>
          <a:custGeom>
            <a:avLst/>
            <a:gdLst/>
            <a:ahLst/>
            <a:cxnLst/>
            <a:rect l="l" t="t" r="r" b="b"/>
            <a:pathLst>
              <a:path w="1515812" h="554986">
                <a:moveTo>
                  <a:pt x="757906" y="0"/>
                </a:moveTo>
                <a:cubicBezTo>
                  <a:pt x="1113292" y="0"/>
                  <a:pt x="1414211" y="233204"/>
                  <a:pt x="1515812" y="554986"/>
                </a:cubicBezTo>
                <a:lnTo>
                  <a:pt x="0" y="554986"/>
                </a:lnTo>
                <a:cubicBezTo>
                  <a:pt x="101601" y="233204"/>
                  <a:pt x="402520" y="0"/>
                  <a:pt x="757906" y="0"/>
                </a:cubicBezTo>
                <a:close/>
              </a:path>
            </a:pathLst>
          </a:custGeom>
          <a:solidFill>
            <a:srgbClr val="7F7F7F"/>
          </a:solidFill>
          <a:ln w="25400" cap="flat" cmpd="sng" algn="ctr">
            <a:solidFill>
              <a:sysClr val="window" lastClr="FFFFFF"/>
            </a:solidFill>
            <a:prstDash val="solid"/>
          </a:ln>
          <a:effectLst/>
        </p:spPr>
        <p:txBody>
          <a:bodyPr lIns="0" tIns="0" rIns="0" bIns="0" anchor="ctr">
            <a:normAutofit/>
          </a:bodyPr>
          <a:lstStyle/>
          <a:p>
            <a:pPr algn="ctr" eaLnBrk="1" fontAlgn="auto" hangingPunct="1">
              <a:spcBef>
                <a:spcPts val="0"/>
              </a:spcBef>
              <a:spcAft>
                <a:spcPts val="0"/>
              </a:spcAft>
              <a:defRPr/>
            </a:pPr>
            <a:r>
              <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rPr>
              <a:t>05</a:t>
            </a:r>
            <a:endParaRPr lang="en-US" sz="2400" kern="0" dirty="0">
              <a:ln w="18415" cmpd="sng">
                <a:noFill/>
                <a:prstDash val="solid"/>
              </a:ln>
              <a:solidFill>
                <a:srgbClr val="FFFFFF"/>
              </a:solidFill>
              <a:latin typeface="Arial Rounded MT Bold" panose="020F0704030504030204" pitchFamily="34" charset="0"/>
              <a:ea typeface="微软雅黑" panose="020B0503020204020204" pitchFamily="34" charset="-122"/>
              <a:cs typeface="Times New Roman" panose="02020703060505090304" pitchFamily="18" charset="0"/>
            </a:endParaRPr>
          </a:p>
        </p:txBody>
      </p:sp>
      <p:sp>
        <p:nvSpPr>
          <p:cNvPr id="5141" name="MH_SubTitle_5"/>
          <p:cNvSpPr txBox="1">
            <a:spLocks noChangeArrowheads="1"/>
          </p:cNvSpPr>
          <p:nvPr>
            <p:custDataLst>
              <p:tags r:id="rId20"/>
            </p:custDataLst>
          </p:nvPr>
        </p:nvSpPr>
        <p:spPr bwMode="auto">
          <a:xfrm flipH="1">
            <a:off x="7339013" y="5196805"/>
            <a:ext cx="1176337" cy="752475"/>
          </a:xfrm>
          <a:prstGeom prst="rect">
            <a:avLst/>
          </a:prstGeom>
          <a:noFill/>
          <a:ln w="9525">
            <a:noFill/>
            <a:miter lim="800000"/>
          </a:ln>
        </p:spPr>
        <p:txBody>
          <a:bodyPr anchor="ctr"/>
          <a:lstStyle/>
          <a:p>
            <a:pPr algn="ctr" eaLnBrk="1" hangingPunct="1">
              <a:lnSpc>
                <a:spcPct val="80000"/>
              </a:lnSpc>
            </a:pPr>
            <a:r>
              <a:rPr lang="en-US" altLang="zh-CN">
                <a:latin typeface="微软雅黑" panose="020B0503020204020204" pitchFamily="34" charset="-122"/>
                <a:ea typeface="微软雅黑" panose="020B0503020204020204" pitchFamily="34" charset="-122"/>
                <a:cs typeface="Times New Roman" panose="02020703060505090304" pitchFamily="18" charset="0"/>
              </a:rPr>
              <a:t>Lorem</a:t>
            </a:r>
            <a:endParaRPr lang="zh-CN" altLang="en-US">
              <a:latin typeface="微软雅黑" panose="020B0503020204020204" pitchFamily="34" charset="-122"/>
              <a:ea typeface="微软雅黑" panose="020B0503020204020204" pitchFamily="34" charset="-122"/>
              <a:cs typeface="Times New Roman" panose="02020703060505090304" pitchFamily="18" charset="0"/>
            </a:endParaRPr>
          </a:p>
        </p:txBody>
      </p:sp>
      <p:pic>
        <p:nvPicPr>
          <p:cNvPr id="30" name="图片 29" descr="a9bd7701baa4e8f1df617aeec011887f.png"/>
          <p:cNvPicPr>
            <a:picLocks noChangeAspect="1"/>
          </p:cNvPicPr>
          <p:nvPr/>
        </p:nvPicPr>
        <p:blipFill>
          <a:blip r:embed="rId21" cstate="print"/>
          <a:stretch>
            <a:fillRect/>
          </a:stretch>
        </p:blipFill>
        <p:spPr>
          <a:xfrm rot="16200000">
            <a:off x="2000794" y="-1101202"/>
            <a:ext cx="5142411" cy="6858000"/>
          </a:xfrm>
          <a:prstGeom prst="rect">
            <a:avLst/>
          </a:prstGeom>
        </p:spPr>
      </p:pic>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7" name="图片 16" descr="ab8fc8e07277017212ef2ee281788224.png"/>
          <p:cNvPicPr>
            <a:picLocks noChangeAspect="1"/>
          </p:cNvPicPr>
          <p:nvPr/>
        </p:nvPicPr>
        <p:blipFill>
          <a:blip r:embed="rId1" cstate="print">
            <a:grayscl/>
          </a:blip>
          <a:stretch>
            <a:fillRect/>
          </a:stretch>
        </p:blipFill>
        <p:spPr>
          <a:xfrm>
            <a:off x="6084168" y="188640"/>
            <a:ext cx="6858000" cy="6858000"/>
          </a:xfrm>
          <a:prstGeom prst="rect">
            <a:avLst/>
          </a:prstGeom>
        </p:spPr>
      </p:pic>
      <p:sp>
        <p:nvSpPr>
          <p:cNvPr id="12" name="MH_SubTitle_6"/>
          <p:cNvSpPr/>
          <p:nvPr>
            <p:custDataLst>
              <p:tags r:id="rId2"/>
            </p:custDataLst>
          </p:nvPr>
        </p:nvSpPr>
        <p:spPr bwMode="auto">
          <a:xfrm>
            <a:off x="2744341" y="4276725"/>
            <a:ext cx="2224088" cy="827088"/>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0">
                <a:srgbClr val="F0F0F0"/>
              </a:gs>
              <a:gs pos="100000">
                <a:srgbClr val="BCBCBC"/>
              </a:gs>
            </a:gsLst>
            <a:lin ang="108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540000" rIns="108000" bIns="108000" anchor="ctr"/>
          <a:lstStyle/>
          <a:p>
            <a:pPr algn="r" eaLnBrk="1" hangingPunct="1">
              <a:lnSpc>
                <a:spcPct val="120000"/>
              </a:lnSpc>
              <a:spcBef>
                <a:spcPts val="450"/>
              </a:spcBef>
              <a:spcAft>
                <a:spcPts val="450"/>
              </a:spcAft>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en-US" altLang="zh-CN" sz="1600" dirty="0">
              <a:solidFill>
                <a:srgbClr val="4D4D4D"/>
              </a:solidFill>
              <a:latin typeface="微软雅黑" panose="020B0503020204020204" pitchFamily="34" charset="-122"/>
              <a:ea typeface="微软雅黑" panose="020B0503020204020204" pitchFamily="34" charset="-122"/>
            </a:endParaRPr>
          </a:p>
        </p:txBody>
      </p:sp>
      <p:sp>
        <p:nvSpPr>
          <p:cNvPr id="13" name="MH_SubTitle_4"/>
          <p:cNvSpPr/>
          <p:nvPr>
            <p:custDataLst>
              <p:tags r:id="rId3"/>
            </p:custDataLst>
          </p:nvPr>
        </p:nvSpPr>
        <p:spPr bwMode="auto">
          <a:xfrm>
            <a:off x="3250754" y="3375025"/>
            <a:ext cx="1717675" cy="755650"/>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0">
                <a:srgbClr val="F0F0F0"/>
              </a:gs>
              <a:gs pos="100000">
                <a:srgbClr val="BCBCBC"/>
              </a:gs>
            </a:gsLst>
            <a:lin ang="108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hangingPunct="1">
              <a:lnSpc>
                <a:spcPct val="120000"/>
              </a:lnSpc>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en-US" altLang="zh-CN" sz="1600" dirty="0">
              <a:solidFill>
                <a:srgbClr val="4D4D4D"/>
              </a:solidFill>
              <a:latin typeface="微软雅黑" panose="020B0503020204020204" pitchFamily="34" charset="-122"/>
              <a:ea typeface="微软雅黑" panose="020B0503020204020204" pitchFamily="34" charset="-122"/>
            </a:endParaRPr>
          </a:p>
        </p:txBody>
      </p:sp>
      <p:sp>
        <p:nvSpPr>
          <p:cNvPr id="10" name="MH_SubTitle_2"/>
          <p:cNvSpPr/>
          <p:nvPr>
            <p:custDataLst>
              <p:tags r:id="rId4"/>
            </p:custDataLst>
          </p:nvPr>
        </p:nvSpPr>
        <p:spPr bwMode="auto">
          <a:xfrm>
            <a:off x="2744341" y="2403475"/>
            <a:ext cx="2224088" cy="825500"/>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0">
                <a:srgbClr val="F0F0F0"/>
              </a:gs>
              <a:gs pos="100000">
                <a:srgbClr val="BCBCBC"/>
              </a:gs>
            </a:gsLst>
            <a:lin ang="108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576000" anchor="ctr"/>
          <a:lstStyle/>
          <a:p>
            <a:pPr algn="r" eaLnBrk="1" hangingPunct="1">
              <a:lnSpc>
                <a:spcPct val="120000"/>
              </a:lnSpc>
              <a:spcBef>
                <a:spcPts val="450"/>
              </a:spcBef>
              <a:spcAft>
                <a:spcPts val="450"/>
              </a:spcAft>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en-US" altLang="zh-CN" sz="1600" dirty="0">
              <a:solidFill>
                <a:srgbClr val="4D4D4D"/>
              </a:solidFill>
              <a:latin typeface="微软雅黑" panose="020B0503020204020204" pitchFamily="34" charset="-122"/>
              <a:ea typeface="微软雅黑" panose="020B0503020204020204" pitchFamily="34" charset="-122"/>
            </a:endParaRPr>
          </a:p>
        </p:txBody>
      </p:sp>
      <p:sp>
        <p:nvSpPr>
          <p:cNvPr id="11" name="MH_SubTitle_5"/>
          <p:cNvSpPr/>
          <p:nvPr>
            <p:custDataLst>
              <p:tags r:id="rId5"/>
            </p:custDataLst>
          </p:nvPr>
        </p:nvSpPr>
        <p:spPr bwMode="auto">
          <a:xfrm>
            <a:off x="107504" y="4276725"/>
            <a:ext cx="2224087" cy="827088"/>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0">
                <a:srgbClr val="F0F0F0"/>
              </a:gs>
              <a:gs pos="100000">
                <a:srgbClr val="BCBCBC"/>
              </a:gs>
            </a:gsLst>
            <a:lin ang="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540000" rIns="108000" bIns="108000" anchor="ctr"/>
          <a:lstStyle/>
          <a:p>
            <a:pPr eaLnBrk="1" hangingPunct="1">
              <a:lnSpc>
                <a:spcPct val="120000"/>
              </a:lnSpc>
              <a:spcBef>
                <a:spcPts val="450"/>
              </a:spcBef>
              <a:spcAft>
                <a:spcPts val="450"/>
              </a:spcAft>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en-US" sz="1600" dirty="0">
              <a:solidFill>
                <a:srgbClr val="4D4D4D"/>
              </a:solidFill>
              <a:latin typeface="微软雅黑" panose="020B0503020204020204" pitchFamily="34" charset="-122"/>
              <a:ea typeface="微软雅黑" panose="020B0503020204020204" pitchFamily="34" charset="-122"/>
            </a:endParaRPr>
          </a:p>
        </p:txBody>
      </p:sp>
      <p:sp>
        <p:nvSpPr>
          <p:cNvPr id="8" name="MH_SubTitle_3"/>
          <p:cNvSpPr/>
          <p:nvPr>
            <p:custDataLst>
              <p:tags r:id="rId6"/>
            </p:custDataLst>
          </p:nvPr>
        </p:nvSpPr>
        <p:spPr bwMode="auto">
          <a:xfrm>
            <a:off x="107504" y="3375025"/>
            <a:ext cx="1717675" cy="755650"/>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0">
                <a:srgbClr val="F0F0F0"/>
              </a:gs>
              <a:gs pos="100000">
                <a:srgbClr val="BCBCBC"/>
              </a:gs>
            </a:gsLst>
            <a:lin ang="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eaLnBrk="1" hangingPunct="1">
              <a:lnSpc>
                <a:spcPct val="120000"/>
              </a:lnSpc>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9" name="MH_SubTitle_1"/>
          <p:cNvSpPr/>
          <p:nvPr>
            <p:custDataLst>
              <p:tags r:id="rId7"/>
            </p:custDataLst>
          </p:nvPr>
        </p:nvSpPr>
        <p:spPr bwMode="auto">
          <a:xfrm>
            <a:off x="107504" y="2403475"/>
            <a:ext cx="2224087" cy="825500"/>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0">
                <a:srgbClr val="F0F0F0"/>
              </a:gs>
              <a:gs pos="100000">
                <a:srgbClr val="BCBCBC"/>
              </a:gs>
            </a:gsLst>
            <a:lin ang="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576000" anchor="ctr"/>
          <a:lstStyle/>
          <a:p>
            <a:pPr eaLnBrk="1" hangingPunct="1">
              <a:lnSpc>
                <a:spcPct val="120000"/>
              </a:lnSpc>
              <a:defRPr/>
            </a:pPr>
            <a:r>
              <a:rPr lang="en-US" altLang="zh-CN" sz="1600">
                <a:solidFill>
                  <a:srgbClr val="4D4D4D"/>
                </a:solidFill>
                <a:latin typeface="微软雅黑" panose="020B0503020204020204" pitchFamily="34" charset="-122"/>
                <a:ea typeface="微软雅黑" panose="020B0503020204020204" pitchFamily="34" charset="-122"/>
              </a:rPr>
              <a:t>Lorem ipsum</a:t>
            </a:r>
            <a:endParaRPr lang="zh-CN" altLang="en-US" sz="1600" dirty="0">
              <a:solidFill>
                <a:srgbClr val="4D4D4D"/>
              </a:solidFill>
              <a:latin typeface="微软雅黑" panose="020B0503020204020204" pitchFamily="34" charset="-122"/>
              <a:ea typeface="微软雅黑" panose="020B0503020204020204" pitchFamily="34" charset="-122"/>
            </a:endParaRPr>
          </a:p>
        </p:txBody>
      </p:sp>
      <p:sp>
        <p:nvSpPr>
          <p:cNvPr id="4" name="MH_Title_1"/>
          <p:cNvSpPr/>
          <p:nvPr>
            <p:custDataLst>
              <p:tags r:id="rId8"/>
            </p:custDataLst>
          </p:nvPr>
        </p:nvSpPr>
        <p:spPr>
          <a:xfrm>
            <a:off x="1895029" y="3109913"/>
            <a:ext cx="1285875" cy="1287462"/>
          </a:xfrm>
          <a:prstGeom prst="ellipse">
            <a:avLst/>
          </a:prstGeom>
          <a:gradFill flip="none" rotWithShape="1">
            <a:gsLst>
              <a:gs pos="0">
                <a:schemeClr val="bg1">
                  <a:lumMod val="75000"/>
                </a:schemeClr>
              </a:gs>
              <a:gs pos="10000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b="1">
                <a:solidFill>
                  <a:srgbClr val="FFFFFF"/>
                </a:solidFill>
                <a:latin typeface="微软雅黑" panose="020B0503020204020204" pitchFamily="34" charset="-122"/>
                <a:ea typeface="微软雅黑" panose="020B0503020204020204" pitchFamily="34" charset="-122"/>
              </a:rPr>
              <a:t>LOREM</a:t>
            </a: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MH_Other_1"/>
          <p:cNvSpPr/>
          <p:nvPr>
            <p:custDataLst>
              <p:tags r:id="rId9"/>
            </p:custDataLst>
          </p:nvPr>
        </p:nvSpPr>
        <p:spPr bwMode="auto">
          <a:xfrm>
            <a:off x="1968054" y="3148013"/>
            <a:ext cx="1128712" cy="60483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bg1">
                  <a:lumMod val="50000"/>
                  <a:alpha val="0"/>
                </a:schemeClr>
              </a:gs>
            </a:gsLst>
            <a:lin ang="5400000" scaled="1"/>
          </a:gradFill>
          <a:ln>
            <a:noFill/>
          </a:ln>
        </p:spPr>
        <p:txBody>
          <a:bodyPr/>
          <a:lstStyle/>
          <a:p>
            <a:pPr eaLnBrk="1" fontAlgn="auto" hangingPunct="1">
              <a:spcBef>
                <a:spcPts val="0"/>
              </a:spcBef>
              <a:spcAft>
                <a:spcPts val="0"/>
              </a:spcAft>
              <a:defRPr/>
            </a:pPr>
            <a:endParaRPr lang="zh-CN" altLang="en-US" sz="3200" kern="0" dirty="0">
              <a:solidFill>
                <a:sysClr val="windowText" lastClr="000000"/>
              </a:solidFill>
              <a:latin typeface="+mn-lt"/>
              <a:ea typeface="微软雅黑" panose="020B0503020204020204" pitchFamily="34" charset="-122"/>
            </a:endParaRPr>
          </a:p>
        </p:txBody>
      </p:sp>
      <p:sp>
        <p:nvSpPr>
          <p:cNvPr id="5130" name="MH_PageTitle"/>
          <p:cNvSpPr>
            <a:spLocks noGrp="1"/>
          </p:cNvSpPr>
          <p:nvPr>
            <p:ph type="title"/>
            <p:custDataLst>
              <p:tags r:id="rId10"/>
            </p:custDataLst>
          </p:nvPr>
        </p:nvSpPr>
        <p:spPr/>
        <p:txBody>
          <a:bodyPr/>
          <a:lstStyle/>
          <a:p>
            <a:pPr eaLnBrk="1" hangingPunct="1"/>
            <a:r>
              <a:rPr lang="en-US" altLang="zh-CN"/>
              <a:t>LOREM IPSUM DOLOR </a:t>
            </a:r>
            <a:endParaRPr lang="zh-CN" altLang="en-US"/>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MH_SubTitle_1"/>
          <p:cNvSpPr/>
          <p:nvPr>
            <p:custDataLst>
              <p:tags r:id="rId1"/>
            </p:custDataLst>
          </p:nvPr>
        </p:nvSpPr>
        <p:spPr bwMode="auto">
          <a:xfrm rot="18814430">
            <a:off x="852273" y="2839800"/>
            <a:ext cx="1450975" cy="2078037"/>
          </a:xfrm>
          <a:custGeom>
            <a:avLst/>
            <a:gdLst>
              <a:gd name="T0" fmla="*/ 1316 w 1104"/>
              <a:gd name="T1" fmla="*/ 0 h 1608"/>
              <a:gd name="T2" fmla="*/ 273 w 1104"/>
              <a:gd name="T3" fmla="*/ 0 h 1608"/>
              <a:gd name="T4" fmla="*/ 0 w 1104"/>
              <a:gd name="T5" fmla="*/ 278 h 1608"/>
              <a:gd name="T6" fmla="*/ 12 w 1104"/>
              <a:gd name="T7" fmla="*/ 1324 h 1608"/>
              <a:gd name="T8" fmla="*/ 213 w 1104"/>
              <a:gd name="T9" fmla="*/ 1723 h 1608"/>
              <a:gd name="T10" fmla="*/ 647 w 1104"/>
              <a:gd name="T11" fmla="*/ 2129 h 1608"/>
              <a:gd name="T12" fmla="*/ 1006 w 1104"/>
              <a:gd name="T13" fmla="*/ 2113 h 1608"/>
              <a:gd name="T14" fmla="*/ 1422 w 1104"/>
              <a:gd name="T15" fmla="*/ 1723 h 1608"/>
              <a:gd name="T16" fmla="*/ 1612 w 1104"/>
              <a:gd name="T17" fmla="*/ 1279 h 1608"/>
              <a:gd name="T18" fmla="*/ 1577 w 1104"/>
              <a:gd name="T19" fmla="*/ 178 h 1608"/>
              <a:gd name="T20" fmla="*/ 1316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BEBEBE">
              <a:alpha val="49804"/>
            </a:srgbClr>
          </a:solidFill>
          <a:ln>
            <a:noFill/>
          </a:ln>
        </p:spPr>
        <p:txBody>
          <a:bodyPr lIns="0" tIns="108000" rIns="0" bIns="0">
            <a:normAutofit/>
          </a:bodyPr>
          <a:lstStyle/>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endParaRPr lang="en-US" altLang="zh-CN" sz="1400" kern="0" dirty="0">
              <a:solidFill>
                <a:srgbClr val="191919"/>
              </a:solidFill>
              <a:latin typeface="幼圆" panose="02010509060101010101" pitchFamily="49" charset="-122"/>
              <a:ea typeface="幼圆" panose="02010509060101010101" pitchFamily="49" charset="-122"/>
            </a:endParaRPr>
          </a:p>
        </p:txBody>
      </p:sp>
      <p:sp>
        <p:nvSpPr>
          <p:cNvPr id="8" name="MH_SubTitle_2"/>
          <p:cNvSpPr/>
          <p:nvPr>
            <p:custDataLst>
              <p:tags r:id="rId2"/>
            </p:custDataLst>
          </p:nvPr>
        </p:nvSpPr>
        <p:spPr bwMode="auto">
          <a:xfrm rot="2700000">
            <a:off x="1645229" y="2845356"/>
            <a:ext cx="1450975" cy="2079625"/>
          </a:xfrm>
          <a:custGeom>
            <a:avLst/>
            <a:gdLst>
              <a:gd name="T0" fmla="*/ 1316 w 1104"/>
              <a:gd name="T1" fmla="*/ 0 h 1608"/>
              <a:gd name="T2" fmla="*/ 273 w 1104"/>
              <a:gd name="T3" fmla="*/ 0 h 1608"/>
              <a:gd name="T4" fmla="*/ 0 w 1104"/>
              <a:gd name="T5" fmla="*/ 278 h 1608"/>
              <a:gd name="T6" fmla="*/ 12 w 1104"/>
              <a:gd name="T7" fmla="*/ 1324 h 1608"/>
              <a:gd name="T8" fmla="*/ 213 w 1104"/>
              <a:gd name="T9" fmla="*/ 1723 h 1608"/>
              <a:gd name="T10" fmla="*/ 647 w 1104"/>
              <a:gd name="T11" fmla="*/ 2129 h 1608"/>
              <a:gd name="T12" fmla="*/ 1006 w 1104"/>
              <a:gd name="T13" fmla="*/ 2113 h 1608"/>
              <a:gd name="T14" fmla="*/ 1422 w 1104"/>
              <a:gd name="T15" fmla="*/ 1723 h 1608"/>
              <a:gd name="T16" fmla="*/ 1612 w 1104"/>
              <a:gd name="T17" fmla="*/ 1279 h 1608"/>
              <a:gd name="T18" fmla="*/ 1577 w 1104"/>
              <a:gd name="T19" fmla="*/ 178 h 1608"/>
              <a:gd name="T20" fmla="*/ 1316 w 1104"/>
              <a:gd name="T21" fmla="*/ 0 h 1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4"/>
              <a:gd name="T34" fmla="*/ 0 h 1608"/>
              <a:gd name="T35" fmla="*/ 1104 w 1104"/>
              <a:gd name="T36" fmla="*/ 1608 h 1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4" h="1608">
                <a:moveTo>
                  <a:pt x="888" y="0"/>
                </a:moveTo>
                <a:cubicBezTo>
                  <a:pt x="184" y="0"/>
                  <a:pt x="184" y="0"/>
                  <a:pt x="184" y="0"/>
                </a:cubicBezTo>
                <a:cubicBezTo>
                  <a:pt x="184" y="0"/>
                  <a:pt x="0" y="40"/>
                  <a:pt x="0" y="200"/>
                </a:cubicBezTo>
                <a:cubicBezTo>
                  <a:pt x="0" y="360"/>
                  <a:pt x="8" y="952"/>
                  <a:pt x="8" y="952"/>
                </a:cubicBezTo>
                <a:cubicBezTo>
                  <a:pt x="8" y="952"/>
                  <a:pt x="48" y="1160"/>
                  <a:pt x="144" y="1240"/>
                </a:cubicBezTo>
                <a:cubicBezTo>
                  <a:pt x="436" y="1532"/>
                  <a:pt x="436" y="1532"/>
                  <a:pt x="436" y="1532"/>
                </a:cubicBezTo>
                <a:cubicBezTo>
                  <a:pt x="436" y="1532"/>
                  <a:pt x="576" y="1608"/>
                  <a:pt x="680" y="1520"/>
                </a:cubicBezTo>
                <a:cubicBezTo>
                  <a:pt x="960" y="1240"/>
                  <a:pt x="960" y="1240"/>
                  <a:pt x="960" y="1240"/>
                </a:cubicBezTo>
                <a:cubicBezTo>
                  <a:pt x="960" y="1240"/>
                  <a:pt x="1104" y="1072"/>
                  <a:pt x="1088" y="920"/>
                </a:cubicBezTo>
                <a:cubicBezTo>
                  <a:pt x="1064" y="128"/>
                  <a:pt x="1064" y="128"/>
                  <a:pt x="1064" y="128"/>
                </a:cubicBezTo>
                <a:cubicBezTo>
                  <a:pt x="1064" y="128"/>
                  <a:pt x="1056" y="24"/>
                  <a:pt x="888" y="0"/>
                </a:cubicBezTo>
                <a:close/>
              </a:path>
            </a:pathLst>
          </a:custGeom>
          <a:solidFill>
            <a:srgbClr val="BEBEBE">
              <a:alpha val="49804"/>
            </a:srgbClr>
          </a:solidFill>
          <a:ln>
            <a:noFill/>
          </a:ln>
        </p:spPr>
        <p:txBody>
          <a:bodyPr lIns="0" tIns="108000" rIns="0" bIns="0">
            <a:normAutofit/>
          </a:bodyPr>
          <a:lstStyle/>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endParaRPr lang="zh-CN" altLang="en-US" sz="1400" kern="0" dirty="0">
              <a:solidFill>
                <a:srgbClr val="191919"/>
              </a:solidFill>
              <a:latin typeface="幼圆" panose="02010509060101010101" pitchFamily="49" charset="-122"/>
              <a:ea typeface="幼圆" panose="02010509060101010101" pitchFamily="49" charset="-122"/>
            </a:endParaRPr>
          </a:p>
        </p:txBody>
      </p:sp>
      <p:sp>
        <p:nvSpPr>
          <p:cNvPr id="22" name="MH_SubTitle_3"/>
          <p:cNvSpPr/>
          <p:nvPr>
            <p:custDataLst>
              <p:tags r:id="rId3"/>
            </p:custDataLst>
          </p:nvPr>
        </p:nvSpPr>
        <p:spPr>
          <a:xfrm rot="18930448">
            <a:off x="1696029" y="3747056"/>
            <a:ext cx="1419225" cy="2027238"/>
          </a:xfrm>
          <a:custGeom>
            <a:avLst/>
            <a:gdLst>
              <a:gd name="connsiteX0" fmla="*/ 868797 w 1419146"/>
              <a:gd name="connsiteY0" fmla="*/ 41894 h 2027245"/>
              <a:gd name="connsiteX1" fmla="*/ 1246295 w 1419146"/>
              <a:gd name="connsiteY1" fmla="*/ 425143 h 2027245"/>
              <a:gd name="connsiteX2" fmla="*/ 1419146 w 1419146"/>
              <a:gd name="connsiteY2" fmla="*/ 800126 h 2027245"/>
              <a:gd name="connsiteX3" fmla="*/ 1414952 w 1419146"/>
              <a:gd name="connsiteY3" fmla="*/ 1772363 h 2027245"/>
              <a:gd name="connsiteX4" fmla="*/ 1169573 w 1419146"/>
              <a:gd name="connsiteY4" fmla="*/ 2027245 h 2027245"/>
              <a:gd name="connsiteX5" fmla="*/ 245684 w 1419146"/>
              <a:gd name="connsiteY5" fmla="*/ 2013279 h 2027245"/>
              <a:gd name="connsiteX6" fmla="*/ 17213 w 1419146"/>
              <a:gd name="connsiteY6" fmla="*/ 1844328 h 2027245"/>
              <a:gd name="connsiteX7" fmla="*/ 1192 w 1419146"/>
              <a:gd name="connsiteY7" fmla="*/ 820067 h 2027245"/>
              <a:gd name="connsiteX8" fmla="*/ 175424 w 1419146"/>
              <a:gd name="connsiteY8" fmla="*/ 408956 h 2027245"/>
              <a:gd name="connsiteX9" fmla="*/ 548351 w 1419146"/>
              <a:gd name="connsiteY9" fmla="*/ 52566 h 2027245"/>
              <a:gd name="connsiteX10" fmla="*/ 868797 w 1419146"/>
              <a:gd name="connsiteY10" fmla="*/ 41894 h 202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9146" h="2027245">
                <a:moveTo>
                  <a:pt x="868797" y="41894"/>
                </a:moveTo>
                <a:cubicBezTo>
                  <a:pt x="868797" y="41894"/>
                  <a:pt x="868797" y="41894"/>
                  <a:pt x="1246295" y="425143"/>
                </a:cubicBezTo>
                <a:cubicBezTo>
                  <a:pt x="1370717" y="530459"/>
                  <a:pt x="1419146" y="800126"/>
                  <a:pt x="1419146" y="800126"/>
                </a:cubicBezTo>
                <a:cubicBezTo>
                  <a:pt x="1419146" y="800126"/>
                  <a:pt x="1418078" y="1565538"/>
                  <a:pt x="1414952" y="1772363"/>
                </a:cubicBezTo>
                <a:cubicBezTo>
                  <a:pt x="1411825" y="1979188"/>
                  <a:pt x="1169573" y="2027245"/>
                  <a:pt x="1169573" y="2027245"/>
                </a:cubicBezTo>
                <a:cubicBezTo>
                  <a:pt x="1169573" y="2027245"/>
                  <a:pt x="1169573" y="2027245"/>
                  <a:pt x="245684" y="2013279"/>
                </a:cubicBezTo>
                <a:cubicBezTo>
                  <a:pt x="25680" y="1978923"/>
                  <a:pt x="17213" y="1844328"/>
                  <a:pt x="17213" y="1844328"/>
                </a:cubicBezTo>
                <a:cubicBezTo>
                  <a:pt x="17213" y="1844328"/>
                  <a:pt x="17213" y="1844328"/>
                  <a:pt x="1192" y="820067"/>
                </a:cubicBezTo>
                <a:cubicBezTo>
                  <a:pt x="-16836" y="623265"/>
                  <a:pt x="175424" y="408956"/>
                  <a:pt x="175424" y="408956"/>
                </a:cubicBezTo>
                <a:cubicBezTo>
                  <a:pt x="175424" y="408956"/>
                  <a:pt x="175424" y="408956"/>
                  <a:pt x="548351" y="52566"/>
                </a:cubicBezTo>
                <a:cubicBezTo>
                  <a:pt x="686554" y="-59125"/>
                  <a:pt x="868797" y="41894"/>
                  <a:pt x="868797" y="41894"/>
                </a:cubicBezTo>
                <a:close/>
              </a:path>
            </a:pathLst>
          </a:custGeom>
          <a:solidFill>
            <a:srgbClr val="BEBEBE">
              <a:alpha val="49804"/>
            </a:srgbClr>
          </a:solidFill>
          <a:ln>
            <a:noFill/>
          </a:ln>
        </p:spPr>
        <p:txBody>
          <a:bodyPr lIns="0" tIns="0" rIns="0" bIns="108000" anchor="b">
            <a:normAutofit/>
          </a:bodyPr>
          <a:lstStyle/>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dirty="0">
              <a:latin typeface="幼圆" panose="02010509060101010101" pitchFamily="49" charset="-122"/>
              <a:ea typeface="幼圆" panose="02010509060101010101" pitchFamily="49" charset="-122"/>
            </a:endParaRPr>
          </a:p>
        </p:txBody>
      </p:sp>
      <p:sp>
        <p:nvSpPr>
          <p:cNvPr id="26" name="MH_SubTitle_4"/>
          <p:cNvSpPr/>
          <p:nvPr>
            <p:custDataLst>
              <p:tags r:id="rId4"/>
            </p:custDataLst>
          </p:nvPr>
        </p:nvSpPr>
        <p:spPr>
          <a:xfrm rot="2773626">
            <a:off x="832429" y="3767694"/>
            <a:ext cx="1450975" cy="2028825"/>
          </a:xfrm>
          <a:custGeom>
            <a:avLst/>
            <a:gdLst>
              <a:gd name="connsiteX0" fmla="*/ 161610 w 1451201"/>
              <a:gd name="connsiteY0" fmla="*/ 428142 h 2028827"/>
              <a:gd name="connsiteX1" fmla="*/ 521573 w 1451201"/>
              <a:gd name="connsiteY1" fmla="*/ 58363 h 2028827"/>
              <a:gd name="connsiteX2" fmla="*/ 841678 w 1451201"/>
              <a:gd name="connsiteY2" fmla="*/ 35989 h 2028827"/>
              <a:gd name="connsiteX3" fmla="*/ 1233237 w 1451201"/>
              <a:gd name="connsiteY3" fmla="*/ 405187 h 2028827"/>
              <a:gd name="connsiteX4" fmla="*/ 1419816 w 1451201"/>
              <a:gd name="connsiteY4" fmla="*/ 773604 h 2028827"/>
              <a:gd name="connsiteX5" fmla="*/ 1451141 w 1451201"/>
              <a:gd name="connsiteY5" fmla="*/ 1745345 h 2028827"/>
              <a:gd name="connsiteX6" fmla="*/ 1215037 w 1451201"/>
              <a:gd name="connsiteY6" fmla="*/ 2009023 h 2028827"/>
              <a:gd name="connsiteX7" fmla="*/ 290496 w 1451201"/>
              <a:gd name="connsiteY7" fmla="*/ 2028827 h 2028827"/>
              <a:gd name="connsiteX8" fmla="*/ 55816 w 1451201"/>
              <a:gd name="connsiteY8" fmla="*/ 1868337 h 2028827"/>
              <a:gd name="connsiteX9" fmla="*/ 2370 w 1451201"/>
              <a:gd name="connsiteY9" fmla="*/ 845345 h 2028827"/>
              <a:gd name="connsiteX10" fmla="*/ 161610 w 1451201"/>
              <a:gd name="connsiteY10" fmla="*/ 428142 h 202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1201" h="2028827">
                <a:moveTo>
                  <a:pt x="161610" y="428142"/>
                </a:moveTo>
                <a:cubicBezTo>
                  <a:pt x="161610" y="428142"/>
                  <a:pt x="161610" y="428142"/>
                  <a:pt x="521573" y="58363"/>
                </a:cubicBezTo>
                <a:cubicBezTo>
                  <a:pt x="655717" y="-58304"/>
                  <a:pt x="841678" y="35989"/>
                  <a:pt x="841678" y="35989"/>
                </a:cubicBezTo>
                <a:cubicBezTo>
                  <a:pt x="841678" y="35989"/>
                  <a:pt x="841678" y="35989"/>
                  <a:pt x="1233237" y="405187"/>
                </a:cubicBezTo>
                <a:cubicBezTo>
                  <a:pt x="1361526" y="505887"/>
                  <a:pt x="1419816" y="773604"/>
                  <a:pt x="1419816" y="773604"/>
                </a:cubicBezTo>
                <a:cubicBezTo>
                  <a:pt x="1419816" y="773604"/>
                  <a:pt x="1446712" y="1538544"/>
                  <a:pt x="1451141" y="1745345"/>
                </a:cubicBezTo>
                <a:cubicBezTo>
                  <a:pt x="1455571" y="1952147"/>
                  <a:pt x="1215037" y="2009023"/>
                  <a:pt x="1215037" y="2009023"/>
                </a:cubicBezTo>
                <a:cubicBezTo>
                  <a:pt x="1215037" y="2009023"/>
                  <a:pt x="1215037" y="2009023"/>
                  <a:pt x="290496" y="2028827"/>
                </a:cubicBezTo>
                <a:cubicBezTo>
                  <a:pt x="69202" y="2002533"/>
                  <a:pt x="55816" y="1868337"/>
                  <a:pt x="55816" y="1868337"/>
                </a:cubicBezTo>
                <a:cubicBezTo>
                  <a:pt x="55816" y="1868337"/>
                  <a:pt x="55816" y="1868337"/>
                  <a:pt x="2370" y="845345"/>
                </a:cubicBezTo>
                <a:cubicBezTo>
                  <a:pt x="-22850" y="649334"/>
                  <a:pt x="161610" y="428142"/>
                  <a:pt x="161610" y="428142"/>
                </a:cubicBezTo>
                <a:close/>
              </a:path>
            </a:pathLst>
          </a:custGeom>
          <a:solidFill>
            <a:srgbClr val="BEBEBE">
              <a:alpha val="49804"/>
            </a:srgbClr>
          </a:solidFill>
          <a:ln>
            <a:noFill/>
          </a:ln>
        </p:spPr>
        <p:txBody>
          <a:bodyPr lIns="0" tIns="0" rIns="0" bIns="108000" anchor="b">
            <a:normAutofit/>
          </a:bodyPr>
          <a:lstStyle/>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en-US" altLang="zh-CN" sz="1400" kern="0">
                <a:latin typeface="幼圆" panose="02010509060101010101" pitchFamily="49" charset="-122"/>
                <a:ea typeface="幼圆" panose="02010509060101010101" pitchFamily="49" charset="-122"/>
              </a:rPr>
              <a:t>Lorem ipsum do</a:t>
            </a:r>
            <a:endParaRPr lang="en-US" altLang="zh-CN" sz="1400" kern="0">
              <a:latin typeface="幼圆" panose="02010509060101010101" pitchFamily="49" charset="-122"/>
              <a:ea typeface="幼圆" panose="02010509060101010101" pitchFamily="49" charset="-122"/>
            </a:endParaRPr>
          </a:p>
        </p:txBody>
      </p:sp>
      <p:sp>
        <p:nvSpPr>
          <p:cNvPr id="5126" name="MH_Title_1"/>
          <p:cNvSpPr>
            <a:spLocks noChangeArrowheads="1"/>
          </p:cNvSpPr>
          <p:nvPr>
            <p:custDataLst>
              <p:tags r:id="rId5"/>
            </p:custDataLst>
          </p:nvPr>
        </p:nvSpPr>
        <p:spPr bwMode="auto">
          <a:xfrm>
            <a:off x="1592842" y="3950256"/>
            <a:ext cx="763587" cy="742950"/>
          </a:xfrm>
          <a:prstGeom prst="roundRect">
            <a:avLst>
              <a:gd name="adj" fmla="val 16667"/>
            </a:avLst>
          </a:prstGeom>
          <a:solidFill>
            <a:srgbClr val="595959"/>
          </a:solidFill>
          <a:ln w="9525">
            <a:noFill/>
            <a:round/>
          </a:ln>
        </p:spPr>
        <p:txBody>
          <a:bodyPr lIns="0" tIns="0" rIns="0" bIns="0" anchor="ctr"/>
          <a:lstStyle/>
          <a:p>
            <a:pPr algn="ctr" eaLnBrk="1" hangingPunct="1"/>
            <a:r>
              <a:rPr lang="en-US" altLang="zh-CN" sz="1600">
                <a:solidFill>
                  <a:srgbClr val="FFFFFF"/>
                </a:solidFill>
                <a:latin typeface="微软雅黑" panose="020B0503020204020204" pitchFamily="34" charset="-122"/>
                <a:ea typeface="微软雅黑" panose="020B0503020204020204" pitchFamily="34" charset="-122"/>
                <a:cs typeface="Arial" panose="020B0604020202090204" pitchFamily="34" charset="0"/>
              </a:rPr>
              <a:t>Lorem</a:t>
            </a:r>
            <a:endParaRPr lang="zh-CN" altLang="zh-CN" sz="1600">
              <a:solidFill>
                <a:srgbClr val="FFFFFF"/>
              </a:solidFill>
              <a:latin typeface="微软雅黑" panose="020B0503020204020204" pitchFamily="34" charset="-122"/>
              <a:ea typeface="微软雅黑" panose="020B0503020204020204" pitchFamily="34" charset="-122"/>
              <a:cs typeface="Arial" panose="020B0604020202090204" pitchFamily="34" charset="0"/>
            </a:endParaRPr>
          </a:p>
        </p:txBody>
      </p:sp>
      <p:sp>
        <p:nvSpPr>
          <p:cNvPr id="5127"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pic>
        <p:nvPicPr>
          <p:cNvPr id="9" name="图片 8" descr="0b692138577ec3c7c2eef8473702972f.png"/>
          <p:cNvPicPr>
            <a:picLocks noChangeAspect="1"/>
          </p:cNvPicPr>
          <p:nvPr/>
        </p:nvPicPr>
        <p:blipFill>
          <a:blip r:embed="rId7" cstate="print"/>
          <a:stretch>
            <a:fillRect/>
          </a:stretch>
        </p:blipFill>
        <p:spPr>
          <a:xfrm flipH="1">
            <a:off x="1998146" y="0"/>
            <a:ext cx="7145854" cy="6858000"/>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2" name="图片 21" descr="3de27a837ea611a50a18d3f1a36b7bc6.png"/>
          <p:cNvPicPr>
            <a:picLocks noChangeAspect="1"/>
          </p:cNvPicPr>
          <p:nvPr/>
        </p:nvPicPr>
        <p:blipFill>
          <a:blip r:embed="rId1" cstate="print"/>
          <a:stretch>
            <a:fillRect/>
          </a:stretch>
        </p:blipFill>
        <p:spPr>
          <a:xfrm>
            <a:off x="3275856" y="260648"/>
            <a:ext cx="5705395" cy="6858000"/>
          </a:xfrm>
          <a:prstGeom prst="rect">
            <a:avLst/>
          </a:prstGeom>
        </p:spPr>
      </p:pic>
      <p:pic>
        <p:nvPicPr>
          <p:cNvPr id="46" name="图片 4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1331640" y="1052736"/>
            <a:ext cx="4644000" cy="4104456"/>
          </a:xfrm>
          <a:prstGeom prst="rect">
            <a:avLst/>
          </a:prstGeom>
        </p:spPr>
      </p:pic>
      <p:sp>
        <p:nvSpPr>
          <p:cNvPr id="47" name="Freeform 6"/>
          <p:cNvSpPr/>
          <p:nvPr>
            <p:custDataLst>
              <p:tags r:id="rId4"/>
            </p:custDataLst>
          </p:nvPr>
        </p:nvSpPr>
        <p:spPr bwMode="auto">
          <a:xfrm>
            <a:off x="4269873" y="1691574"/>
            <a:ext cx="1388269" cy="1161362"/>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rgbClr val="BBC6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
          <p:cNvSpPr/>
          <p:nvPr>
            <p:custDataLst>
              <p:tags r:id="rId5"/>
            </p:custDataLst>
          </p:nvPr>
        </p:nvSpPr>
        <p:spPr bwMode="auto">
          <a:xfrm>
            <a:off x="3054244" y="1309979"/>
            <a:ext cx="1389460" cy="1161362"/>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rgbClr val="4BAE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52" name="Freeform 8"/>
          <p:cNvSpPr/>
          <p:nvPr>
            <p:custDataLst>
              <p:tags r:id="rId6"/>
            </p:custDataLst>
          </p:nvPr>
        </p:nvSpPr>
        <p:spPr bwMode="auto">
          <a:xfrm>
            <a:off x="4271063" y="3140968"/>
            <a:ext cx="1389460" cy="1161362"/>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rgbClr val="F49C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9"/>
          <p:cNvSpPr/>
          <p:nvPr>
            <p:custDataLst>
              <p:tags r:id="rId7"/>
            </p:custDataLst>
          </p:nvPr>
        </p:nvSpPr>
        <p:spPr bwMode="auto">
          <a:xfrm>
            <a:off x="1842188" y="1691574"/>
            <a:ext cx="1389460" cy="1161362"/>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rgbClr val="BBC6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
          <p:cNvSpPr/>
          <p:nvPr>
            <p:custDataLst>
              <p:tags r:id="rId8"/>
            </p:custDataLst>
          </p:nvPr>
        </p:nvSpPr>
        <p:spPr bwMode="auto">
          <a:xfrm>
            <a:off x="3059007" y="3564826"/>
            <a:ext cx="1388269" cy="1160318"/>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rgbClr val="BBC6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1"/>
          <p:cNvSpPr/>
          <p:nvPr>
            <p:custDataLst>
              <p:tags r:id="rId9"/>
            </p:custDataLst>
          </p:nvPr>
        </p:nvSpPr>
        <p:spPr bwMode="auto">
          <a:xfrm>
            <a:off x="1844569" y="3140968"/>
            <a:ext cx="1388269" cy="1161362"/>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rgbClr val="C493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文本框 60"/>
          <p:cNvSpPr txBox="1"/>
          <p:nvPr>
            <p:custDataLst>
              <p:tags r:id="rId10"/>
            </p:custDataLst>
          </p:nvPr>
        </p:nvSpPr>
        <p:spPr>
          <a:xfrm>
            <a:off x="2285488" y="1801526"/>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01</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69" name="文本框 68"/>
          <p:cNvSpPr txBox="1"/>
          <p:nvPr>
            <p:custDataLst>
              <p:tags r:id="rId11"/>
            </p:custDataLst>
          </p:nvPr>
        </p:nvSpPr>
        <p:spPr>
          <a:xfrm>
            <a:off x="3485971" y="1843917"/>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02</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70" name="文本框 69"/>
          <p:cNvSpPr txBox="1"/>
          <p:nvPr>
            <p:custDataLst>
              <p:tags r:id="rId12"/>
            </p:custDataLst>
          </p:nvPr>
        </p:nvSpPr>
        <p:spPr>
          <a:xfrm>
            <a:off x="4710107" y="1801526"/>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03</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90" name="文本框 89"/>
          <p:cNvSpPr txBox="1"/>
          <p:nvPr>
            <p:custDataLst>
              <p:tags r:id="rId13"/>
            </p:custDataLst>
          </p:nvPr>
        </p:nvSpPr>
        <p:spPr>
          <a:xfrm>
            <a:off x="2261835" y="3742635"/>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04</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92" name="文本框 91"/>
          <p:cNvSpPr txBox="1"/>
          <p:nvPr>
            <p:custDataLst>
              <p:tags r:id="rId14"/>
            </p:custDataLst>
          </p:nvPr>
        </p:nvSpPr>
        <p:spPr>
          <a:xfrm>
            <a:off x="3509624" y="3670627"/>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05</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93" name="文本框 92"/>
          <p:cNvSpPr txBox="1"/>
          <p:nvPr>
            <p:custDataLst>
              <p:tags r:id="rId15"/>
            </p:custDataLst>
          </p:nvPr>
        </p:nvSpPr>
        <p:spPr>
          <a:xfrm>
            <a:off x="4733760" y="3717032"/>
            <a:ext cx="527709" cy="478453"/>
          </a:xfrm>
          <a:prstGeom prst="rect">
            <a:avLst/>
          </a:prstGeom>
          <a:noFill/>
        </p:spPr>
        <p:txBody>
          <a:bodyPr wrap="square" rtlCol="0">
            <a:spAutoFit/>
          </a:bodyPr>
          <a:lstStyle/>
          <a:p>
            <a:r>
              <a:rPr lang="en-US" altLang="zh-CN" sz="2400" dirty="0">
                <a:solidFill>
                  <a:schemeClr val="bg1"/>
                </a:solidFill>
                <a:latin typeface="Arial" panose="020B0604020202090204" pitchFamily="34" charset="0"/>
                <a:ea typeface="Microsoft YaHei UI" panose="020B0503020204020204" pitchFamily="34" charset="-122"/>
                <a:cs typeface="Arial" panose="020B0604020202090204" pitchFamily="34" charset="0"/>
              </a:rPr>
              <a:t>06</a:t>
            </a:r>
            <a:endParaRPr lang="zh-CN" altLang="en-US" sz="2400" dirty="0">
              <a:solidFill>
                <a:schemeClr val="bg1"/>
              </a:solidFill>
              <a:latin typeface="Arial" panose="020B0604020202090204" pitchFamily="34" charset="0"/>
              <a:ea typeface="Microsoft YaHei UI" panose="020B0503020204020204" pitchFamily="34" charset="-122"/>
              <a:cs typeface="Arial" panose="020B0604020202090204" pitchFamily="34" charset="0"/>
            </a:endParaRPr>
          </a:p>
        </p:txBody>
      </p:sp>
      <p:sp>
        <p:nvSpPr>
          <p:cNvPr id="13" name="文本框 12"/>
          <p:cNvSpPr txBox="1"/>
          <p:nvPr>
            <p:custDataLst>
              <p:tags r:id="rId16"/>
            </p:custDataLst>
          </p:nvPr>
        </p:nvSpPr>
        <p:spPr>
          <a:xfrm>
            <a:off x="1997456" y="2305582"/>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
        <p:nvSpPr>
          <p:cNvPr id="94" name="文本框 93"/>
          <p:cNvSpPr txBox="1"/>
          <p:nvPr>
            <p:custDataLst>
              <p:tags r:id="rId17"/>
            </p:custDataLst>
          </p:nvPr>
        </p:nvSpPr>
        <p:spPr>
          <a:xfrm>
            <a:off x="4477339" y="2305582"/>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
        <p:nvSpPr>
          <p:cNvPr id="95" name="文本框 94"/>
          <p:cNvSpPr txBox="1"/>
          <p:nvPr>
            <p:custDataLst>
              <p:tags r:id="rId18"/>
            </p:custDataLst>
          </p:nvPr>
        </p:nvSpPr>
        <p:spPr>
          <a:xfrm>
            <a:off x="1997456" y="3212976"/>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
        <p:nvSpPr>
          <p:cNvPr id="96" name="文本框 95"/>
          <p:cNvSpPr txBox="1"/>
          <p:nvPr>
            <p:custDataLst>
              <p:tags r:id="rId19"/>
            </p:custDataLst>
          </p:nvPr>
        </p:nvSpPr>
        <p:spPr>
          <a:xfrm>
            <a:off x="4445728" y="3182039"/>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
        <p:nvSpPr>
          <p:cNvPr id="97" name="文本框 96"/>
          <p:cNvSpPr txBox="1"/>
          <p:nvPr>
            <p:custDataLst>
              <p:tags r:id="rId20"/>
            </p:custDataLst>
          </p:nvPr>
        </p:nvSpPr>
        <p:spPr>
          <a:xfrm>
            <a:off x="3221592" y="1360186"/>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
        <p:nvSpPr>
          <p:cNvPr id="98" name="文本框 97"/>
          <p:cNvSpPr txBox="1"/>
          <p:nvPr>
            <p:custDataLst>
              <p:tags r:id="rId21"/>
            </p:custDataLst>
          </p:nvPr>
        </p:nvSpPr>
        <p:spPr>
          <a:xfrm>
            <a:off x="3221592" y="4262159"/>
            <a:ext cx="1366849" cy="318969"/>
          </a:xfrm>
          <a:prstGeom prst="rect">
            <a:avLst/>
          </a:prstGeom>
          <a:noFill/>
        </p:spPr>
        <p:txBody>
          <a:bodyPr wrap="square" rtlCol="0">
            <a:spAutoFit/>
          </a:bodyPr>
          <a:lstStyle/>
          <a:p>
            <a:r>
              <a:rPr lang="en-US" altLang="zh-CN" sz="1400" dirty="0">
                <a:solidFill>
                  <a:schemeClr val="bg1"/>
                </a:solidFill>
              </a:rPr>
              <a:t>Sample Text.</a:t>
            </a:r>
            <a:endParaRPr lang="zh-CN" altLang="en-US" sz="1400" dirty="0">
              <a:solidFill>
                <a:schemeClr val="bg1"/>
              </a:solidFill>
            </a:endParaRPr>
          </a:p>
        </p:txBody>
      </p:sp>
    </p:spTree>
    <p:custDataLst>
      <p:tags r:id="rId2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1000" fill="hold"/>
                                        <p:tgtEl>
                                          <p:spTgt spid="46"/>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47"/>
                                        </p:tgtEl>
                                        <p:attrNameLst>
                                          <p:attrName>r</p:attrName>
                                        </p:attrNameLst>
                                      </p:cBhvr>
                                    </p:animRot>
                                  </p:childTnLst>
                                </p:cTn>
                              </p:par>
                              <p:par>
                                <p:cTn id="9" presetID="8" presetClass="emph" presetSubtype="0" fill="hold" grpId="0" nodeType="withEffect">
                                  <p:stCondLst>
                                    <p:cond delay="0"/>
                                  </p:stCondLst>
                                  <p:childTnLst>
                                    <p:animRot by="21600000">
                                      <p:cBhvr>
                                        <p:cTn id="10" dur="1000" fill="hold"/>
                                        <p:tgtEl>
                                          <p:spTgt spid="51"/>
                                        </p:tgtEl>
                                        <p:attrNameLst>
                                          <p:attrName>r</p:attrName>
                                        </p:attrNameLst>
                                      </p:cBhvr>
                                    </p:animRot>
                                  </p:childTnLst>
                                </p:cTn>
                              </p:par>
                              <p:par>
                                <p:cTn id="11" presetID="8" presetClass="emph" presetSubtype="0" fill="hold" grpId="0" nodeType="withEffect">
                                  <p:stCondLst>
                                    <p:cond delay="0"/>
                                  </p:stCondLst>
                                  <p:childTnLst>
                                    <p:animRot by="21600000">
                                      <p:cBhvr>
                                        <p:cTn id="12" dur="1000" fill="hold"/>
                                        <p:tgtEl>
                                          <p:spTgt spid="52"/>
                                        </p:tgtEl>
                                        <p:attrNameLst>
                                          <p:attrName>r</p:attrName>
                                        </p:attrNameLst>
                                      </p:cBhvr>
                                    </p:animRot>
                                  </p:childTnLst>
                                </p:cTn>
                              </p:par>
                              <p:par>
                                <p:cTn id="13" presetID="8" presetClass="emph" presetSubtype="0" fill="hold" grpId="0" nodeType="withEffect">
                                  <p:stCondLst>
                                    <p:cond delay="0"/>
                                  </p:stCondLst>
                                  <p:childTnLst>
                                    <p:animRot by="21600000">
                                      <p:cBhvr>
                                        <p:cTn id="14" dur="1000" fill="hold"/>
                                        <p:tgtEl>
                                          <p:spTgt spid="53"/>
                                        </p:tgtEl>
                                        <p:attrNameLst>
                                          <p:attrName>r</p:attrName>
                                        </p:attrNameLst>
                                      </p:cBhvr>
                                    </p:animRot>
                                  </p:childTnLst>
                                </p:cTn>
                              </p:par>
                              <p:par>
                                <p:cTn id="15" presetID="8" presetClass="emph" presetSubtype="0" fill="hold" grpId="0" nodeType="withEffect">
                                  <p:stCondLst>
                                    <p:cond delay="0"/>
                                  </p:stCondLst>
                                  <p:childTnLst>
                                    <p:animRot by="21600000">
                                      <p:cBhvr>
                                        <p:cTn id="16" dur="1000" fill="hold"/>
                                        <p:tgtEl>
                                          <p:spTgt spid="54"/>
                                        </p:tgtEl>
                                        <p:attrNameLst>
                                          <p:attrName>r</p:attrName>
                                        </p:attrNameLst>
                                      </p:cBhvr>
                                    </p:animRot>
                                  </p:childTnLst>
                                </p:cTn>
                              </p:par>
                              <p:par>
                                <p:cTn id="17" presetID="8" presetClass="emph" presetSubtype="0" fill="hold" grpId="0" nodeType="withEffect">
                                  <p:stCondLst>
                                    <p:cond delay="0"/>
                                  </p:stCondLst>
                                  <p:childTnLst>
                                    <p:animRot by="21600000">
                                      <p:cBhvr>
                                        <p:cTn id="18" dur="1000" fill="hold"/>
                                        <p:tgtEl>
                                          <p:spTgt spid="55"/>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61"/>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69"/>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70"/>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90"/>
                                        </p:tgtEl>
                                        <p:attrNameLst>
                                          <p:attrName>r</p:attrName>
                                        </p:attrNameLst>
                                      </p:cBhvr>
                                    </p:animRot>
                                  </p:childTnLst>
                                </p:cTn>
                              </p:par>
                              <p:par>
                                <p:cTn id="27" presetID="8" presetClass="emph" presetSubtype="0" fill="hold" grpId="0" nodeType="withEffect">
                                  <p:stCondLst>
                                    <p:cond delay="0"/>
                                  </p:stCondLst>
                                  <p:childTnLst>
                                    <p:animRot by="21600000">
                                      <p:cBhvr>
                                        <p:cTn id="28" dur="1000" fill="hold"/>
                                        <p:tgtEl>
                                          <p:spTgt spid="92"/>
                                        </p:tgtEl>
                                        <p:attrNameLst>
                                          <p:attrName>r</p:attrName>
                                        </p:attrNameLst>
                                      </p:cBhvr>
                                    </p:animRot>
                                  </p:childTnLst>
                                </p:cTn>
                              </p:par>
                              <p:par>
                                <p:cTn id="29" presetID="8" presetClass="emph" presetSubtype="0" fill="hold" grpId="0" nodeType="withEffect">
                                  <p:stCondLst>
                                    <p:cond delay="0"/>
                                  </p:stCondLst>
                                  <p:childTnLst>
                                    <p:animRot by="21600000">
                                      <p:cBhvr>
                                        <p:cTn id="30" dur="1000" fill="hold"/>
                                        <p:tgtEl>
                                          <p:spTgt spid="93"/>
                                        </p:tgtEl>
                                        <p:attrNameLst>
                                          <p:attrName>r</p:attrName>
                                        </p:attrNameLst>
                                      </p:cBhvr>
                                    </p:animRot>
                                  </p:childTnLst>
                                </p:cTn>
                              </p:par>
                              <p:par>
                                <p:cTn id="31" presetID="8" presetClass="emph" presetSubtype="0" fill="hold" grpId="0" nodeType="withEffect">
                                  <p:stCondLst>
                                    <p:cond delay="0"/>
                                  </p:stCondLst>
                                  <p:childTnLst>
                                    <p:animRot by="21600000">
                                      <p:cBhvr>
                                        <p:cTn id="32" dur="1000" fill="hold"/>
                                        <p:tgtEl>
                                          <p:spTgt spid="13"/>
                                        </p:tgtEl>
                                        <p:attrNameLst>
                                          <p:attrName>r</p:attrName>
                                        </p:attrNameLst>
                                      </p:cBhvr>
                                    </p:animRot>
                                  </p:childTnLst>
                                </p:cTn>
                              </p:par>
                              <p:par>
                                <p:cTn id="33" presetID="8" presetClass="emph" presetSubtype="0" fill="hold" grpId="0" nodeType="withEffect">
                                  <p:stCondLst>
                                    <p:cond delay="0"/>
                                  </p:stCondLst>
                                  <p:childTnLst>
                                    <p:animRot by="21600000">
                                      <p:cBhvr>
                                        <p:cTn id="34" dur="1000" fill="hold"/>
                                        <p:tgtEl>
                                          <p:spTgt spid="94"/>
                                        </p:tgtEl>
                                        <p:attrNameLst>
                                          <p:attrName>r</p:attrName>
                                        </p:attrNameLst>
                                      </p:cBhvr>
                                    </p:animRot>
                                  </p:childTnLst>
                                </p:cTn>
                              </p:par>
                              <p:par>
                                <p:cTn id="35" presetID="8" presetClass="emph" presetSubtype="0" fill="hold" grpId="0" nodeType="withEffect">
                                  <p:stCondLst>
                                    <p:cond delay="0"/>
                                  </p:stCondLst>
                                  <p:childTnLst>
                                    <p:animRot by="21600000">
                                      <p:cBhvr>
                                        <p:cTn id="36" dur="1000" fill="hold"/>
                                        <p:tgtEl>
                                          <p:spTgt spid="95"/>
                                        </p:tgtEl>
                                        <p:attrNameLst>
                                          <p:attrName>r</p:attrName>
                                        </p:attrNameLst>
                                      </p:cBhvr>
                                    </p:animRot>
                                  </p:childTnLst>
                                </p:cTn>
                              </p:par>
                              <p:par>
                                <p:cTn id="37" presetID="8" presetClass="emph" presetSubtype="0" fill="hold" grpId="0" nodeType="withEffect">
                                  <p:stCondLst>
                                    <p:cond delay="0"/>
                                  </p:stCondLst>
                                  <p:childTnLst>
                                    <p:animRot by="21600000">
                                      <p:cBhvr>
                                        <p:cTn id="38" dur="1000" fill="hold"/>
                                        <p:tgtEl>
                                          <p:spTgt spid="96"/>
                                        </p:tgtEl>
                                        <p:attrNameLst>
                                          <p:attrName>r</p:attrName>
                                        </p:attrNameLst>
                                      </p:cBhvr>
                                    </p:animRot>
                                  </p:childTnLst>
                                </p:cTn>
                              </p:par>
                              <p:par>
                                <p:cTn id="39" presetID="8" presetClass="emph" presetSubtype="0" fill="hold" grpId="0" nodeType="withEffect">
                                  <p:stCondLst>
                                    <p:cond delay="0"/>
                                  </p:stCondLst>
                                  <p:childTnLst>
                                    <p:animRot by="21600000">
                                      <p:cBhvr>
                                        <p:cTn id="40" dur="1000" fill="hold"/>
                                        <p:tgtEl>
                                          <p:spTgt spid="97"/>
                                        </p:tgtEl>
                                        <p:attrNameLst>
                                          <p:attrName>r</p:attrName>
                                        </p:attrNameLst>
                                      </p:cBhvr>
                                    </p:animRot>
                                  </p:childTnLst>
                                </p:cTn>
                              </p:par>
                              <p:par>
                                <p:cTn id="41" presetID="8" presetClass="emph" presetSubtype="0" fill="hold" grpId="0" nodeType="withEffect">
                                  <p:stCondLst>
                                    <p:cond delay="0"/>
                                  </p:stCondLst>
                                  <p:childTnLst>
                                    <p:animRot by="21600000">
                                      <p:cBhvr>
                                        <p:cTn id="42" dur="1000" fill="hold"/>
                                        <p:tgtEl>
                                          <p:spTgt spid="9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2" grpId="0" animBg="1"/>
      <p:bldP spid="53" grpId="0" animBg="1"/>
      <p:bldP spid="54" grpId="0" animBg="1"/>
      <p:bldP spid="55" grpId="0" animBg="1"/>
      <p:bldP spid="61" grpId="0"/>
      <p:bldP spid="69" grpId="0"/>
      <p:bldP spid="70" grpId="0"/>
      <p:bldP spid="90" grpId="0"/>
      <p:bldP spid="92" grpId="0"/>
      <p:bldP spid="93" grpId="0"/>
      <p:bldP spid="13" grpId="0"/>
      <p:bldP spid="94" grpId="0"/>
      <p:bldP spid="95" grpId="0"/>
      <p:bldP spid="96" grpId="0"/>
      <p:bldP spid="97" grpId="0"/>
      <p:bldP spid="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MH_Picture_1"/>
          <p:cNvSpPr/>
          <p:nvPr>
            <p:custDataLst>
              <p:tags r:id="rId1"/>
            </p:custDataLst>
          </p:nvPr>
        </p:nvSpPr>
        <p:spPr bwMode="auto">
          <a:xfrm>
            <a:off x="2193925" y="981075"/>
            <a:ext cx="4000500" cy="2519363"/>
          </a:xfrm>
          <a:custGeom>
            <a:avLst/>
            <a:gdLst>
              <a:gd name="T0" fmla="*/ 1387325 w 3999340"/>
              <a:gd name="T1" fmla="*/ 1519277 h 2520280"/>
              <a:gd name="T2" fmla="*/ 3497314 w 3999340"/>
              <a:gd name="T3" fmla="*/ 1519277 h 2520280"/>
              <a:gd name="T4" fmla="*/ 3497314 w 3999340"/>
              <a:gd name="T5" fmla="*/ 2506560 h 2520280"/>
              <a:gd name="T6" fmla="*/ 1387325 w 3999340"/>
              <a:gd name="T7" fmla="*/ 2506560 h 2520280"/>
              <a:gd name="T8" fmla="*/ 1387325 w 3999340"/>
              <a:gd name="T9" fmla="*/ 1519277 h 2520280"/>
              <a:gd name="T10" fmla="*/ 0 w 3999340"/>
              <a:gd name="T11" fmla="*/ 1519277 h 2520280"/>
              <a:gd name="T12" fmla="*/ 1374116 w 3999340"/>
              <a:gd name="T13" fmla="*/ 1519277 h 2520280"/>
              <a:gd name="T14" fmla="*/ 1374116 w 3999340"/>
              <a:gd name="T15" fmla="*/ 2506560 h 2520280"/>
              <a:gd name="T16" fmla="*/ 0 w 3999340"/>
              <a:gd name="T17" fmla="*/ 2506560 h 2520280"/>
              <a:gd name="T18" fmla="*/ 0 w 3999340"/>
              <a:gd name="T19" fmla="*/ 1519277 h 2520280"/>
              <a:gd name="T20" fmla="*/ 2281049 w 3999340"/>
              <a:gd name="T21" fmla="*/ 0 h 2520280"/>
              <a:gd name="T22" fmla="*/ 4016775 w 3999340"/>
              <a:gd name="T23" fmla="*/ 0 h 2520280"/>
              <a:gd name="T24" fmla="*/ 4016775 w 3999340"/>
              <a:gd name="T25" fmla="*/ 1503936 h 2520280"/>
              <a:gd name="T26" fmla="*/ 2281049 w 3999340"/>
              <a:gd name="T27" fmla="*/ 1503936 h 2520280"/>
              <a:gd name="T28" fmla="*/ 2281049 w 3999340"/>
              <a:gd name="T29" fmla="*/ 0 h 2520280"/>
              <a:gd name="T30" fmla="*/ 532115 w 3999340"/>
              <a:gd name="T31" fmla="*/ 0 h 2520280"/>
              <a:gd name="T32" fmla="*/ 2267840 w 3999340"/>
              <a:gd name="T33" fmla="*/ 0 h 2520280"/>
              <a:gd name="T34" fmla="*/ 2267840 w 3999340"/>
              <a:gd name="T35" fmla="*/ 1503936 h 2520280"/>
              <a:gd name="T36" fmla="*/ 532115 w 3999340"/>
              <a:gd name="T37" fmla="*/ 1503936 h 2520280"/>
              <a:gd name="T38" fmla="*/ 532115 w 3999340"/>
              <a:gd name="T39" fmla="*/ 0 h 25202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99340" h="2520280">
                <a:moveTo>
                  <a:pt x="1381303" y="1527593"/>
                </a:moveTo>
                <a:lnTo>
                  <a:pt x="3482133" y="1527593"/>
                </a:lnTo>
                <a:lnTo>
                  <a:pt x="3482133" y="2520280"/>
                </a:lnTo>
                <a:lnTo>
                  <a:pt x="1381303" y="2520280"/>
                </a:lnTo>
                <a:lnTo>
                  <a:pt x="1381303" y="1527593"/>
                </a:lnTo>
                <a:close/>
                <a:moveTo>
                  <a:pt x="0" y="1527593"/>
                </a:moveTo>
                <a:lnTo>
                  <a:pt x="1368152" y="1527593"/>
                </a:lnTo>
                <a:lnTo>
                  <a:pt x="1368152" y="2520280"/>
                </a:lnTo>
                <a:lnTo>
                  <a:pt x="0" y="2520280"/>
                </a:lnTo>
                <a:lnTo>
                  <a:pt x="0" y="1527593"/>
                </a:lnTo>
                <a:close/>
                <a:moveTo>
                  <a:pt x="2271148" y="0"/>
                </a:moveTo>
                <a:lnTo>
                  <a:pt x="3999340" y="0"/>
                </a:lnTo>
                <a:lnTo>
                  <a:pt x="3999340" y="1512168"/>
                </a:lnTo>
                <a:lnTo>
                  <a:pt x="2271148" y="1512168"/>
                </a:lnTo>
                <a:lnTo>
                  <a:pt x="2271148" y="0"/>
                </a:lnTo>
                <a:close/>
                <a:moveTo>
                  <a:pt x="529805" y="0"/>
                </a:moveTo>
                <a:lnTo>
                  <a:pt x="2257997" y="0"/>
                </a:lnTo>
                <a:lnTo>
                  <a:pt x="2257997" y="1512168"/>
                </a:lnTo>
                <a:lnTo>
                  <a:pt x="529805" y="1512168"/>
                </a:lnTo>
                <a:lnTo>
                  <a:pt x="529805" y="0"/>
                </a:lnTo>
                <a:close/>
              </a:path>
            </a:pathLst>
          </a:cu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23" name="MH_Picture_2"/>
          <p:cNvSpPr/>
          <p:nvPr>
            <p:custDataLst>
              <p:tags r:id="rId3"/>
            </p:custDataLst>
          </p:nvPr>
        </p:nvSpPr>
        <p:spPr bwMode="auto">
          <a:xfrm>
            <a:off x="3055938" y="3549650"/>
            <a:ext cx="3998912" cy="2520950"/>
          </a:xfrm>
          <a:custGeom>
            <a:avLst/>
            <a:gdLst>
              <a:gd name="T0" fmla="*/ 1738553 w 3999340"/>
              <a:gd name="T1" fmla="*/ 1012139 h 2520280"/>
              <a:gd name="T2" fmla="*/ 3463970 w 3999340"/>
              <a:gd name="T3" fmla="*/ 1012139 h 2520280"/>
              <a:gd name="T4" fmla="*/ 3463970 w 3999340"/>
              <a:gd name="T5" fmla="*/ 2530348 h 2520280"/>
              <a:gd name="T6" fmla="*/ 1738553 w 3999340"/>
              <a:gd name="T7" fmla="*/ 2530348 h 2520280"/>
              <a:gd name="T8" fmla="*/ 1738553 w 3999340"/>
              <a:gd name="T9" fmla="*/ 1012139 h 2520280"/>
              <a:gd name="T10" fmla="*/ 0 w 3999340"/>
              <a:gd name="T11" fmla="*/ 1012139 h 2520280"/>
              <a:gd name="T12" fmla="*/ 1725417 w 3999340"/>
              <a:gd name="T13" fmla="*/ 1012139 h 2520280"/>
              <a:gd name="T14" fmla="*/ 1725417 w 3999340"/>
              <a:gd name="T15" fmla="*/ 2530348 h 2520280"/>
              <a:gd name="T16" fmla="*/ 0 w 3999340"/>
              <a:gd name="T17" fmla="*/ 2530348 h 2520280"/>
              <a:gd name="T18" fmla="*/ 0 w 3999340"/>
              <a:gd name="T19" fmla="*/ 1012139 h 2520280"/>
              <a:gd name="T20" fmla="*/ 2626970 w 3999340"/>
              <a:gd name="T21" fmla="*/ 0 h 2520280"/>
              <a:gd name="T22" fmla="*/ 3992924 w 3999340"/>
              <a:gd name="T23" fmla="*/ 0 h 2520280"/>
              <a:gd name="T24" fmla="*/ 3992924 w 3999340"/>
              <a:gd name="T25" fmla="*/ 996653 h 2520280"/>
              <a:gd name="T26" fmla="*/ 2626970 w 3999340"/>
              <a:gd name="T27" fmla="*/ 996653 h 2520280"/>
              <a:gd name="T28" fmla="*/ 2626970 w 3999340"/>
              <a:gd name="T29" fmla="*/ 0 h 2520280"/>
              <a:gd name="T30" fmla="*/ 516382 w 3999340"/>
              <a:gd name="T31" fmla="*/ 0 h 2520280"/>
              <a:gd name="T32" fmla="*/ 2613837 w 3999340"/>
              <a:gd name="T33" fmla="*/ 0 h 2520280"/>
              <a:gd name="T34" fmla="*/ 2613837 w 3999340"/>
              <a:gd name="T35" fmla="*/ 996653 h 2520280"/>
              <a:gd name="T36" fmla="*/ 516382 w 3999340"/>
              <a:gd name="T37" fmla="*/ 996653 h 2520280"/>
              <a:gd name="T38" fmla="*/ 516382 w 3999340"/>
              <a:gd name="T39" fmla="*/ 0 h 25202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99340" h="2520280">
                <a:moveTo>
                  <a:pt x="1741343" y="1008112"/>
                </a:moveTo>
                <a:lnTo>
                  <a:pt x="3469535" y="1008112"/>
                </a:lnTo>
                <a:lnTo>
                  <a:pt x="3469535" y="2520280"/>
                </a:lnTo>
                <a:lnTo>
                  <a:pt x="1741343" y="2520280"/>
                </a:lnTo>
                <a:lnTo>
                  <a:pt x="1741343" y="1008112"/>
                </a:lnTo>
                <a:close/>
                <a:moveTo>
                  <a:pt x="0" y="1008112"/>
                </a:moveTo>
                <a:lnTo>
                  <a:pt x="1728192" y="1008112"/>
                </a:lnTo>
                <a:lnTo>
                  <a:pt x="1728192" y="2520280"/>
                </a:lnTo>
                <a:lnTo>
                  <a:pt x="0" y="2520280"/>
                </a:lnTo>
                <a:lnTo>
                  <a:pt x="0" y="1008112"/>
                </a:lnTo>
                <a:close/>
                <a:moveTo>
                  <a:pt x="2631188" y="0"/>
                </a:moveTo>
                <a:lnTo>
                  <a:pt x="3999340" y="0"/>
                </a:lnTo>
                <a:lnTo>
                  <a:pt x="3999340" y="992687"/>
                </a:lnTo>
                <a:lnTo>
                  <a:pt x="2631188" y="992687"/>
                </a:lnTo>
                <a:lnTo>
                  <a:pt x="2631188" y="0"/>
                </a:lnTo>
                <a:close/>
                <a:moveTo>
                  <a:pt x="517207" y="0"/>
                </a:moveTo>
                <a:lnTo>
                  <a:pt x="2618037" y="0"/>
                </a:lnTo>
                <a:lnTo>
                  <a:pt x="2618037" y="992687"/>
                </a:lnTo>
                <a:lnTo>
                  <a:pt x="517207" y="992687"/>
                </a:lnTo>
                <a:lnTo>
                  <a:pt x="517207" y="0"/>
                </a:lnTo>
                <a:close/>
              </a:path>
            </a:pathLst>
          </a:cu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24" name="MH_SubTitle_1"/>
          <p:cNvSpPr txBox="1">
            <a:spLocks noChangeArrowheads="1"/>
          </p:cNvSpPr>
          <p:nvPr>
            <p:custDataLst>
              <p:tags r:id="rId5"/>
            </p:custDataLst>
          </p:nvPr>
        </p:nvSpPr>
        <p:spPr bwMode="auto">
          <a:xfrm>
            <a:off x="917575" y="904875"/>
            <a:ext cx="925513" cy="281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0000" tIns="46800" rIns="36000"/>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pPr>
            <a:r>
              <a:rPr lang="en-US" altLang="zh-CN" sz="2400" b="1">
                <a:solidFill>
                  <a:srgbClr val="404040"/>
                </a:solidFill>
                <a:latin typeface="微软雅黑" panose="020B0503020204020204" pitchFamily="34" charset="-122"/>
                <a:ea typeface="微软雅黑" panose="020B0503020204020204" pitchFamily="34" charset="-122"/>
              </a:rPr>
              <a:t>LOREM IPSUM</a:t>
            </a:r>
            <a:endParaRPr lang="zh-CN" altLang="en-US" sz="2400" b="1">
              <a:solidFill>
                <a:srgbClr val="404040"/>
              </a:solidFill>
              <a:latin typeface="微软雅黑" panose="020B0503020204020204" pitchFamily="34" charset="-122"/>
              <a:ea typeface="微软雅黑" panose="020B0503020204020204" pitchFamily="34" charset="-122"/>
            </a:endParaRPr>
          </a:p>
        </p:txBody>
      </p:sp>
      <p:sp>
        <p:nvSpPr>
          <p:cNvPr id="5126" name="MH_Text_1"/>
          <p:cNvSpPr txBox="1">
            <a:spLocks noChangeArrowheads="1"/>
          </p:cNvSpPr>
          <p:nvPr>
            <p:custDataLst>
              <p:tags r:id="rId6"/>
            </p:custDataLst>
          </p:nvPr>
        </p:nvSpPr>
        <p:spPr bwMode="auto">
          <a:xfrm>
            <a:off x="5707063" y="2476500"/>
            <a:ext cx="27813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nchor="ctr">
            <a:normAutofit/>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eaLnBrk="1" hangingPunct="1">
              <a:lnSpc>
                <a:spcPct val="130000"/>
              </a:lnSpc>
              <a:spcBef>
                <a:spcPts val="600"/>
              </a:spcBef>
              <a:buFont typeface="Arial" panose="020B0604020202090204" pitchFamily="34" charset="0"/>
              <a:buNone/>
              <a:defRPr/>
            </a:pPr>
            <a:r>
              <a:rPr lang="en-US" altLang="zh-CN" sz="1400">
                <a:solidFill>
                  <a:schemeClr val="tx1">
                    <a:lumMod val="50000"/>
                    <a:lumOff val="50000"/>
                  </a:schemeClr>
                </a:solidFill>
                <a:latin typeface="微软雅黑" panose="020B0503020204020204" pitchFamily="34" charset="-122"/>
                <a:ea typeface="微软雅黑" panose="020B0503020204020204" pitchFamily="34" charset="-122"/>
              </a:rPr>
              <a:t>Lorem ipsum dolor sit amet Lorem ipsum dolor sit amet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27" name="MH_Text_2"/>
          <p:cNvSpPr txBox="1">
            <a:spLocks noChangeArrowheads="1"/>
          </p:cNvSpPr>
          <p:nvPr>
            <p:custDataLst>
              <p:tags r:id="rId7"/>
            </p:custDataLst>
          </p:nvPr>
        </p:nvSpPr>
        <p:spPr bwMode="auto">
          <a:xfrm>
            <a:off x="787400" y="3500438"/>
            <a:ext cx="27813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nchor="ctr">
            <a:normAutofit/>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eaLnBrk="1" hangingPunct="1">
              <a:lnSpc>
                <a:spcPct val="130000"/>
              </a:lnSpc>
              <a:spcBef>
                <a:spcPts val="600"/>
              </a:spcBef>
              <a:buFont typeface="Arial" panose="020B0604020202090204" pitchFamily="34" charset="0"/>
              <a:buNone/>
              <a:defRPr/>
            </a:pPr>
            <a:r>
              <a:rPr lang="en-US" altLang="zh-CN" sz="1400">
                <a:solidFill>
                  <a:schemeClr val="tx1">
                    <a:lumMod val="50000"/>
                    <a:lumOff val="50000"/>
                  </a:schemeClr>
                </a:solidFill>
                <a:latin typeface="微软雅黑" panose="020B0503020204020204" pitchFamily="34" charset="-122"/>
                <a:ea typeface="微软雅黑" panose="020B0503020204020204" pitchFamily="34" charset="-122"/>
              </a:rPr>
              <a:t>Lorem ipsum dolor sit amet Lorem ipsum dolor sit amet </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MH_Other_1"/>
          <p:cNvSpPr txBox="1">
            <a:spLocks noChangeArrowheads="1"/>
          </p:cNvSpPr>
          <p:nvPr>
            <p:custDataLst>
              <p:tags r:id="rId8"/>
            </p:custDataLst>
          </p:nvPr>
        </p:nvSpPr>
        <p:spPr bwMode="auto">
          <a:xfrm rot="-5400000">
            <a:off x="486569" y="2210594"/>
            <a:ext cx="2814638"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85000" lnSpcReduction="20000"/>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r" eaLnBrk="1" hangingPunct="1">
              <a:lnSpc>
                <a:spcPct val="100000"/>
              </a:lnSpc>
              <a:spcBef>
                <a:spcPct val="0"/>
              </a:spcBef>
              <a:buFont typeface="Arial" panose="020B0604020202090204" pitchFamily="34" charset="0"/>
              <a:buNone/>
              <a:defRPr/>
            </a:pPr>
            <a:r>
              <a:rPr lang="en-US" altLang="zh-CN" sz="1100">
                <a:solidFill>
                  <a:srgbClr val="BFBFBF"/>
                </a:solidFill>
                <a:ea typeface="微软雅黑" panose="020B0503020204020204" pitchFamily="34" charset="-122"/>
              </a:rPr>
              <a:t>Lorem ipsum dolor sit amet consectetur adipisicing elit </a:t>
            </a:r>
            <a:endParaRPr lang="en-US" altLang="zh-CN" sz="1100">
              <a:solidFill>
                <a:srgbClr val="BFBFBF"/>
              </a:solidFill>
              <a:ea typeface="微软雅黑" panose="020B0503020204020204" pitchFamily="34"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fade">
                                      <p:cBhvr>
                                        <p:cTn id="11" dur="1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MH_Other_1"/>
          <p:cNvSpPr/>
          <p:nvPr>
            <p:custDataLst>
              <p:tags r:id="rId1"/>
            </p:custDataLst>
          </p:nvPr>
        </p:nvSpPr>
        <p:spPr bwMode="auto">
          <a:xfrm>
            <a:off x="0" y="3349625"/>
            <a:ext cx="9144000" cy="3319463"/>
          </a:xfrm>
          <a:custGeom>
            <a:avLst/>
            <a:gdLst>
              <a:gd name="T0" fmla="*/ 9144000 w 9144000"/>
              <a:gd name="T1" fmla="*/ 0 h 3320125"/>
              <a:gd name="T2" fmla="*/ 9144000 w 9144000"/>
              <a:gd name="T3" fmla="*/ 626573 h 3320125"/>
              <a:gd name="T4" fmla="*/ 8973539 w 9144000"/>
              <a:gd name="T5" fmla="*/ 907333 h 3320125"/>
              <a:gd name="T6" fmla="*/ 4535996 w 9144000"/>
              <a:gd name="T7" fmla="*/ 3306251 h 3320125"/>
              <a:gd name="T8" fmla="*/ 0 w 9144000"/>
              <a:gd name="T9" fmla="*/ 752029 h 3320125"/>
              <a:gd name="T10" fmla="*/ 0 w 9144000"/>
              <a:gd name="T11" fmla="*/ 134498 h 3320125"/>
              <a:gd name="T12" fmla="*/ 4531634 w 9144000"/>
              <a:gd name="T13" fmla="*/ 2589181 h 3320125"/>
              <a:gd name="T14" fmla="*/ 9144000 w 9144000"/>
              <a:gd name="T15" fmla="*/ 0 h 33201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144000" h="3320125">
                <a:moveTo>
                  <a:pt x="9144000" y="0"/>
                </a:moveTo>
                <a:lnTo>
                  <a:pt x="9144000" y="629198"/>
                </a:lnTo>
                <a:lnTo>
                  <a:pt x="8973539" y="911139"/>
                </a:lnTo>
                <a:cubicBezTo>
                  <a:pt x="8030388" y="2361536"/>
                  <a:pt x="6395138" y="3320125"/>
                  <a:pt x="4535996" y="3320125"/>
                </a:cubicBezTo>
                <a:cubicBezTo>
                  <a:pt x="2610856" y="3320125"/>
                  <a:pt x="925785" y="2292269"/>
                  <a:pt x="0" y="755182"/>
                </a:cubicBezTo>
                <a:lnTo>
                  <a:pt x="0" y="135065"/>
                </a:lnTo>
                <a:cubicBezTo>
                  <a:pt x="924895" y="1612248"/>
                  <a:pt x="2608345" y="2600045"/>
                  <a:pt x="4531634" y="2600045"/>
                </a:cubicBezTo>
                <a:cubicBezTo>
                  <a:pt x="6512811" y="2600045"/>
                  <a:pt x="8239495" y="1551890"/>
                  <a:pt x="9144000" y="0"/>
                </a:cubicBezTo>
                <a:close/>
              </a:path>
            </a:pathLst>
          </a:custGeom>
          <a:solidFill>
            <a:srgbClr val="AFB0A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23" name="MH_Text_1"/>
          <p:cNvSpPr txBox="1">
            <a:spLocks noChangeArrowheads="1"/>
          </p:cNvSpPr>
          <p:nvPr>
            <p:custDataLst>
              <p:tags r:id="rId2"/>
            </p:custDataLst>
          </p:nvPr>
        </p:nvSpPr>
        <p:spPr bwMode="auto">
          <a:xfrm>
            <a:off x="611188" y="954088"/>
            <a:ext cx="373856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just" eaLnBrk="1" hangingPunct="1">
              <a:lnSpc>
                <a:spcPct val="160000"/>
              </a:lnSpc>
              <a:spcBef>
                <a:spcPts val="600"/>
              </a:spcBef>
              <a:buFont typeface="Arial" panose="020B0604020202090204" pitchFamily="34" charset="0"/>
              <a:buNone/>
              <a:defRPr/>
            </a:pPr>
            <a:r>
              <a:rPr lang="en-US" altLang="zh-CN" sz="1400">
                <a:solidFill>
                  <a:schemeClr val="tx1">
                    <a:lumMod val="65000"/>
                    <a:lumOff val="35000"/>
                  </a:schemeClr>
                </a:solidFill>
                <a:ea typeface="微软雅黑" panose="020B0503020204020204"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a:t>
            </a:r>
            <a:endParaRPr lang="zh-CN" altLang="en-US" sz="1400">
              <a:solidFill>
                <a:schemeClr val="tx1">
                  <a:lumMod val="65000"/>
                  <a:lumOff val="35000"/>
                </a:schemeClr>
              </a:solidFill>
              <a:ea typeface="微软雅黑" panose="020B0503020204020204" pitchFamily="34" charset="-122"/>
            </a:endParaRPr>
          </a:p>
        </p:txBody>
      </p:sp>
      <p:sp>
        <p:nvSpPr>
          <p:cNvPr id="5124" name="MH_Other_2"/>
          <p:cNvSpPr>
            <a:spLocks noChangeArrowheads="1"/>
          </p:cNvSpPr>
          <p:nvPr>
            <p:custDataLst>
              <p:tags r:id="rId3"/>
            </p:custDataLst>
          </p:nvPr>
        </p:nvSpPr>
        <p:spPr bwMode="auto">
          <a:xfrm rot="5400000">
            <a:off x="5465762" y="2763838"/>
            <a:ext cx="39084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r" eaLnBrk="1" hangingPunct="1">
              <a:lnSpc>
                <a:spcPct val="100000"/>
              </a:lnSpc>
              <a:spcBef>
                <a:spcPct val="0"/>
              </a:spcBef>
              <a:buFont typeface="Arial" panose="020B0604020202090204" pitchFamily="34" charset="0"/>
              <a:buNone/>
            </a:pPr>
            <a:r>
              <a:rPr lang="en-US" altLang="zh-CN" sz="1100">
                <a:solidFill>
                  <a:srgbClr val="ADADAD"/>
                </a:solidFill>
                <a:latin typeface="Arial" panose="020B0604020202090204" pitchFamily="34" charset="0"/>
                <a:ea typeface="微软雅黑" panose="020B0503020204020204" pitchFamily="34" charset="-122"/>
              </a:rPr>
              <a:t>Lorem ipsum dolor sit amet consectetur adipisicing elit sed</a:t>
            </a:r>
            <a:endParaRPr lang="en-US" altLang="zh-CN" sz="1100">
              <a:solidFill>
                <a:srgbClr val="ADADAD"/>
              </a:solidFill>
              <a:latin typeface="Arial" panose="020B0604020202090204" pitchFamily="34" charset="0"/>
              <a:ea typeface="微软雅黑" panose="020B0503020204020204" pitchFamily="34" charset="-122"/>
            </a:endParaRPr>
          </a:p>
        </p:txBody>
      </p:sp>
      <p:sp>
        <p:nvSpPr>
          <p:cNvPr id="5125" name="MH_SubTitle_1"/>
          <p:cNvSpPr txBox="1">
            <a:spLocks noChangeArrowheads="1"/>
          </p:cNvSpPr>
          <p:nvPr>
            <p:custDataLst>
              <p:tags r:id="rId4"/>
            </p:custDataLst>
          </p:nvPr>
        </p:nvSpPr>
        <p:spPr bwMode="auto">
          <a:xfrm>
            <a:off x="7499350" y="473075"/>
            <a:ext cx="723900"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b"/>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eaLnBrk="1" hangingPunct="1">
              <a:lnSpc>
                <a:spcPct val="100000"/>
              </a:lnSpc>
              <a:spcBef>
                <a:spcPct val="0"/>
              </a:spcBef>
              <a:buFont typeface="Arial" panose="020B0604020202090204" pitchFamily="34" charset="0"/>
              <a:buNone/>
              <a:defRPr/>
            </a:pP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rPr>
              <a:t>LOREM IPSUM</a:t>
            </a:r>
            <a:endParaRPr lang="zh-CN" altLang="zh-CN"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27" name="MH_Picture_2"/>
          <p:cNvSpPr>
            <a:spLocks noChangeArrowheads="1"/>
          </p:cNvSpPr>
          <p:nvPr>
            <p:custDataLst>
              <p:tags r:id="rId5"/>
            </p:custDataLst>
          </p:nvPr>
        </p:nvSpPr>
        <p:spPr bwMode="auto">
          <a:xfrm>
            <a:off x="2049463" y="3402012"/>
            <a:ext cx="4465637" cy="2259235"/>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90204" pitchFamily="34" charset="0"/>
              <a:buChar char="•"/>
              <a:defRPr sz="2100">
                <a:solidFill>
                  <a:schemeClr val="tx1"/>
                </a:solidFill>
                <a:latin typeface="Calibri" panose="020F0302020204030204" pitchFamily="34" charset="0"/>
                <a:ea typeface="宋体" panose="02010600030101010101" pitchFamily="2" charset="-122"/>
              </a:defRPr>
            </a:lvl1pPr>
            <a:lvl2pPr marL="742950" indent="-285750">
              <a:lnSpc>
                <a:spcPct val="90000"/>
              </a:lnSpc>
              <a:spcBef>
                <a:spcPts val="375"/>
              </a:spcBef>
              <a:buFont typeface="Arial" panose="020B0604020202090204" pitchFamily="34" charset="0"/>
              <a:buChar char="•"/>
              <a:defRPr>
                <a:solidFill>
                  <a:schemeClr val="tx1"/>
                </a:solidFill>
                <a:latin typeface="Calibri" panose="020F0302020204030204" pitchFamily="34" charset="0"/>
                <a:ea typeface="宋体" panose="02010600030101010101" pitchFamily="2" charset="-122"/>
              </a:defRPr>
            </a:lvl2pPr>
            <a:lvl3pPr marL="1143000" indent="-228600">
              <a:lnSpc>
                <a:spcPct val="90000"/>
              </a:lnSpc>
              <a:spcBef>
                <a:spcPts val="375"/>
              </a:spcBef>
              <a:buFont typeface="Arial" panose="020B0604020202090204" pitchFamily="34" charset="0"/>
              <a:buChar char="•"/>
              <a:defRPr sz="1500">
                <a:solidFill>
                  <a:schemeClr val="tx1"/>
                </a:solidFill>
                <a:latin typeface="Calibri" panose="020F0302020204030204" pitchFamily="34" charset="0"/>
                <a:ea typeface="宋体" panose="02010600030101010101" pitchFamily="2" charset="-122"/>
              </a:defRPr>
            </a:lvl3pPr>
            <a:lvl4pPr marL="16002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4pPr>
            <a:lvl5pPr marL="2057400" indent="-228600">
              <a:lnSpc>
                <a:spcPct val="90000"/>
              </a:lnSpc>
              <a:spcBef>
                <a:spcPts val="375"/>
              </a:spcBef>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90204" pitchFamily="34" charset="0"/>
              <a:buChar char="•"/>
              <a:defRPr sz="1300">
                <a:solidFill>
                  <a:schemeClr val="tx1"/>
                </a:solidFill>
                <a:latin typeface="Calibri" panose="020F0302020204030204" pitchFamily="34" charset="0"/>
                <a:ea typeface="宋体" panose="02010600030101010101" pitchFamily="2" charset="-122"/>
              </a:defRPr>
            </a:lvl9pPr>
          </a:lstStyle>
          <a:p>
            <a:pPr algn="ctr" eaLnBrk="1" hangingPunct="1">
              <a:lnSpc>
                <a:spcPct val="100000"/>
              </a:lnSpc>
              <a:spcBef>
                <a:spcPct val="0"/>
              </a:spcBef>
              <a:buFont typeface="Arial" panose="020B0604020202090204" pitchFamily="34" charset="0"/>
              <a:buNone/>
            </a:pPr>
            <a:endParaRPr lang="zh-CN" altLang="zh-CN" sz="1800">
              <a:solidFill>
                <a:srgbClr val="FFFFFF"/>
              </a:solidFill>
            </a:endParaRPr>
          </a:p>
        </p:txBody>
      </p:sp>
      <p:pic>
        <p:nvPicPr>
          <p:cNvPr id="8" name="图片 7" descr="52f8804cd4565296edcc018c3ed7bbc6.png"/>
          <p:cNvPicPr>
            <a:picLocks noChangeAspect="1"/>
          </p:cNvPicPr>
          <p:nvPr/>
        </p:nvPicPr>
        <p:blipFill>
          <a:blip r:embed="rId7" cstate="print"/>
          <a:stretch>
            <a:fillRect/>
          </a:stretch>
        </p:blipFill>
        <p:spPr>
          <a:xfrm>
            <a:off x="4211960" y="292606"/>
            <a:ext cx="3280410" cy="3280410"/>
          </a:xfrm>
          <a:prstGeom prst="rect">
            <a:avLst/>
          </a:prstGeom>
        </p:spPr>
      </p:pic>
    </p:spTree>
    <p:custDataLst>
      <p:tags r:id="rId8"/>
    </p:custDataLst>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127"/>
                                        </p:tgtEl>
                                        <p:attrNameLst>
                                          <p:attrName>style.visibility</p:attrName>
                                        </p:attrNameLst>
                                      </p:cBhvr>
                                      <p:to>
                                        <p:strVal val="visible"/>
                                      </p:to>
                                    </p:set>
                                    <p:animEffect transition="in" filter="fade">
                                      <p:cBhvr>
                                        <p:cTn id="11" dur="10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animBg="1"/>
    </p:bldLst>
  </p:timing>
</p:sld>
</file>

<file path=ppt/tags/tag1.xml><?xml version="1.0" encoding="utf-8"?>
<p:tagLst xmlns:p="http://schemas.openxmlformats.org/presentationml/2006/main">
  <p:tag name="POCKET_APPLY_TIME" val="2019年6月18日"/>
  <p:tag name="POCKET_APPLY_TYPE" val="Slide"/>
  <p:tag name="APPLYTYPE" val="SubTitle"/>
  <p:tag name="APPLYORDER" val="1"/>
</p:tagLst>
</file>

<file path=ppt/tags/tag10.xml><?xml version="1.0" encoding="utf-8"?>
<p:tagLst xmlns:p="http://schemas.openxmlformats.org/presentationml/2006/main">
  <p:tag name="POCKET_APPLY_TIME" val="2019年6月18日"/>
  <p:tag name="POCKET_APPLY_TYPE" val="Slide"/>
  <p:tag name="APPLYTYPE" val="Other"/>
  <p:tag name="APPLYORDER" val="8"/>
</p:tagLst>
</file>

<file path=ppt/tags/tag100.xml><?xml version="1.0" encoding="utf-8"?>
<p:tagLst xmlns:p="http://schemas.openxmlformats.org/presentationml/2006/main">
  <p:tag name="POCKET_APPLY_TIME" val="2019年6月18日"/>
  <p:tag name="POCKET_APPLY_TYPE" val="Slide"/>
</p:tagLst>
</file>

<file path=ppt/tags/tag101.xml><?xml version="1.0" encoding="utf-8"?>
<p:tagLst xmlns:p="http://schemas.openxmlformats.org/presentationml/2006/main">
  <p:tag name="POCKET_APPLY_TIME" val="2019年6月18日"/>
  <p:tag name="POCKET_APPLY_TYPE" val="Slide"/>
</p:tagLst>
</file>

<file path=ppt/tags/tag102.xml><?xml version="1.0" encoding="utf-8"?>
<p:tagLst xmlns:p="http://schemas.openxmlformats.org/presentationml/2006/main">
  <p:tag name="POCKET_APPLY_TIME" val="2019年6月18日"/>
  <p:tag name="POCKET_APPLY_TYPE" val="Slide"/>
</p:tagLst>
</file>

<file path=ppt/tags/tag103.xml><?xml version="1.0" encoding="utf-8"?>
<p:tagLst xmlns:p="http://schemas.openxmlformats.org/presentationml/2006/main">
  <p:tag name="POCKET_APPLY_TIME" val="2019年6月18日"/>
  <p:tag name="POCKET_APPLY_TYPE" val="Slide"/>
</p:tagLst>
</file>

<file path=ppt/tags/tag104.xml><?xml version="1.0" encoding="utf-8"?>
<p:tagLst xmlns:p="http://schemas.openxmlformats.org/presentationml/2006/main">
  <p:tag name="POCKET_APPLY_TIME" val="2019年6月18日"/>
  <p:tag name="POCKET_APPLY_TYPE" val="Slide"/>
</p:tagLst>
</file>

<file path=ppt/tags/tag105.xml><?xml version="1.0" encoding="utf-8"?>
<p:tagLst xmlns:p="http://schemas.openxmlformats.org/presentationml/2006/main">
  <p:tag name="POCKET_APPLY_TIME" val="2019年6月18日"/>
  <p:tag name="POCKET_APPLY_TYPE" val="Slide"/>
</p:tagLst>
</file>

<file path=ppt/tags/tag106.xml><?xml version="1.0" encoding="utf-8"?>
<p:tagLst xmlns:p="http://schemas.openxmlformats.org/presentationml/2006/main">
  <p:tag name="POCKET_APPLY_TIME" val="2019年6月18日"/>
  <p:tag name="POCKET_APPLY_TYPE" val="Slide"/>
</p:tagLst>
</file>

<file path=ppt/tags/tag107.xml><?xml version="1.0" encoding="utf-8"?>
<p:tagLst xmlns:p="http://schemas.openxmlformats.org/presentationml/2006/main">
  <p:tag name="RESOURCELIBID_SLIDE" val="308709"/>
  <p:tag name="RESOURCELIB_SLIDETYPE" val="12"/>
  <p:tag name="POCKET_APPLY_TIME" val="2019年6月18日"/>
  <p:tag name="POCKET_APPLY_TYPE" val="Slide"/>
</p:tagLst>
</file>

<file path=ppt/tags/tag108.xml><?xml version="1.0" encoding="utf-8"?>
<p:tagLst xmlns:p="http://schemas.openxmlformats.org/presentationml/2006/main">
  <p:tag name="POCKET_APPLY_TIME" val="2019年6月18日"/>
  <p:tag name="POCKET_APPLY_TYPE" val="Slide"/>
  <p:tag name="APPLYTYPE" val="Picture"/>
  <p:tag name="APPLYORDER" val="1"/>
</p:tagLst>
</file>

<file path=ppt/tags/tag109.xml><?xml version="1.0" encoding="utf-8"?>
<p:tagLst xmlns:p="http://schemas.openxmlformats.org/presentationml/2006/main">
  <p:tag name="POCKET_APPLY_TIME" val="2019年6月18日"/>
  <p:tag name="POCKET_APPLY_TYPE" val="Slide"/>
  <p:tag name="APPLYTYPE" val="Picture"/>
  <p:tag name="APPLYORDER" val="2"/>
</p:tagLst>
</file>

<file path=ppt/tags/tag11.xml><?xml version="1.0" encoding="utf-8"?>
<p:tagLst xmlns:p="http://schemas.openxmlformats.org/presentationml/2006/main">
  <p:tag name="POCKET_APPLY_TIME" val="2019年6月18日"/>
  <p:tag name="POCKET_APPLY_TYPE" val="Slide"/>
  <p:tag name="APPLYTYPE" val="SubTitle"/>
  <p:tag name="APPLYORDER" val="3"/>
</p:tagLst>
</file>

<file path=ppt/tags/tag110.xml><?xml version="1.0" encoding="utf-8"?>
<p:tagLst xmlns:p="http://schemas.openxmlformats.org/presentationml/2006/main">
  <p:tag name="POCKET_APPLY_TIME" val="2019年6月18日"/>
  <p:tag name="POCKET_APPLY_TYPE" val="Slide"/>
  <p:tag name="APPLYTYPE" val="SubTitle"/>
  <p:tag name="APPLYORDER" val="1"/>
</p:tagLst>
</file>

<file path=ppt/tags/tag111.xml><?xml version="1.0" encoding="utf-8"?>
<p:tagLst xmlns:p="http://schemas.openxmlformats.org/presentationml/2006/main">
  <p:tag name="POCKET_APPLY_TIME" val="2019年6月18日"/>
  <p:tag name="POCKET_APPLY_TYPE" val="Slide"/>
  <p:tag name="APPLYTYPE" val="Text"/>
  <p:tag name="APPLYORDER" val="1"/>
</p:tagLst>
</file>

<file path=ppt/tags/tag112.xml><?xml version="1.0" encoding="utf-8"?>
<p:tagLst xmlns:p="http://schemas.openxmlformats.org/presentationml/2006/main">
  <p:tag name="POCKET_APPLY_TIME" val="2019年6月18日"/>
  <p:tag name="POCKET_APPLY_TYPE" val="Slide"/>
  <p:tag name="APPLYTYPE" val="Text"/>
  <p:tag name="APPLYORDER" val="2"/>
</p:tagLst>
</file>

<file path=ppt/tags/tag113.xml><?xml version="1.0" encoding="utf-8"?>
<p:tagLst xmlns:p="http://schemas.openxmlformats.org/presentationml/2006/main">
  <p:tag name="POCKET_APPLY_TIME" val="2019年6月18日"/>
  <p:tag name="POCKET_APPLY_TYPE" val="Slide"/>
  <p:tag name="APPLYTYPE" val="Other"/>
  <p:tag name="APPLYORDER" val="1"/>
</p:tagLst>
</file>

<file path=ppt/tags/tag114.xml><?xml version="1.0" encoding="utf-8"?>
<p:tagLst xmlns:p="http://schemas.openxmlformats.org/presentationml/2006/main">
  <p:tag name="MH_TYPE" val="#NeiR#"/>
  <p:tag name="MH_NUMBER" val="2"/>
  <p:tag name="MH_CATEGORY" val="#TuWHP#"/>
  <p:tag name="MH_LAYOUT" val="SubTitleText"/>
  <p:tag name="RESOURCELIBID_SLIDE" val="307329"/>
  <p:tag name="RESOURCELIB_SLIDETYPE" val="12"/>
  <p:tag name="POCKET_APPLY_TIME" val="2019年6月18日"/>
  <p:tag name="POCKET_APPLY_TYPE" val="Slide"/>
</p:tagLst>
</file>

<file path=ppt/tags/tag115.xml><?xml version="1.0" encoding="utf-8"?>
<p:tagLst xmlns:p="http://schemas.openxmlformats.org/presentationml/2006/main">
  <p:tag name="POCKET_APPLY_TIME" val="2019年6月18日"/>
  <p:tag name="POCKET_APPLY_TYPE" val="Slide"/>
  <p:tag name="APPLYTYPE" val="Other"/>
  <p:tag name="APPLYORDER" val="1"/>
</p:tagLst>
</file>

<file path=ppt/tags/tag116.xml><?xml version="1.0" encoding="utf-8"?>
<p:tagLst xmlns:p="http://schemas.openxmlformats.org/presentationml/2006/main">
  <p:tag name="POCKET_APPLY_TIME" val="2019年6月18日"/>
  <p:tag name="POCKET_APPLY_TYPE" val="Slide"/>
  <p:tag name="APPLYTYPE" val="Text"/>
  <p:tag name="APPLYORDER" val="1"/>
</p:tagLst>
</file>

<file path=ppt/tags/tag117.xml><?xml version="1.0" encoding="utf-8"?>
<p:tagLst xmlns:p="http://schemas.openxmlformats.org/presentationml/2006/main">
  <p:tag name="POCKET_APPLY_TIME" val="2019年6月18日"/>
  <p:tag name="POCKET_APPLY_TYPE" val="Slide"/>
  <p:tag name="APPLYTYPE" val="Other"/>
  <p:tag name="APPLYORDER" val="2"/>
</p:tagLst>
</file>

<file path=ppt/tags/tag118.xml><?xml version="1.0" encoding="utf-8"?>
<p:tagLst xmlns:p="http://schemas.openxmlformats.org/presentationml/2006/main">
  <p:tag name="POCKET_APPLY_TIME" val="2019年6月18日"/>
  <p:tag name="POCKET_APPLY_TYPE" val="Slide"/>
  <p:tag name="APPLYTYPE" val="SubTitle"/>
  <p:tag name="APPLYORDER" val="1"/>
</p:tagLst>
</file>

<file path=ppt/tags/tag119.xml><?xml version="1.0" encoding="utf-8"?>
<p:tagLst xmlns:p="http://schemas.openxmlformats.org/presentationml/2006/main">
  <p:tag name="POCKET_APPLY_TIME" val="2019年6月18日"/>
  <p:tag name="POCKET_APPLY_TYPE" val="Slide"/>
  <p:tag name="APPLYTYPE" val="Picture"/>
  <p:tag name="APPLYORDER" val="2"/>
</p:tagLst>
</file>

<file path=ppt/tags/tag12.xml><?xml version="1.0" encoding="utf-8"?>
<p:tagLst xmlns:p="http://schemas.openxmlformats.org/presentationml/2006/main">
  <p:tag name="POCKET_APPLY_TIME" val="2019年6月18日"/>
  <p:tag name="POCKET_APPLY_TYPE" val="Slide"/>
  <p:tag name="APPLYTYPE" val="Other"/>
  <p:tag name="APPLYORDER" val="9"/>
</p:tagLst>
</file>

<file path=ppt/tags/tag120.xml><?xml version="1.0" encoding="utf-8"?>
<p:tagLst xmlns:p="http://schemas.openxmlformats.org/presentationml/2006/main">
  <p:tag name="MH_TYPE" val="#NeiR#"/>
  <p:tag name="MH_NUMBER" val="2"/>
  <p:tag name="MH_CATEGORY" val="#TuWHP#"/>
  <p:tag name="MH_LAYOUT" val="SubTitleText"/>
  <p:tag name="RESOURCELIBID_SLIDE" val="307198"/>
  <p:tag name="RESOURCELIB_SLIDETYPE" val="12"/>
  <p:tag name="POCKET_APPLY_TIME" val="2019年6月18日"/>
  <p:tag name="POCKET_APPLY_TYPE" val="Slide"/>
</p:tagLst>
</file>

<file path=ppt/tags/tag121.xml><?xml version="1.0" encoding="utf-8"?>
<p:tagLst xmlns:p="http://schemas.openxmlformats.org/presentationml/2006/main">
  <p:tag name="POCKET_APPLY_TIME" val="2019年6月18日"/>
  <p:tag name="POCKET_APPLY_TYPE" val="Slide"/>
  <p:tag name="APPLYTYPE" val="Other"/>
  <p:tag name="APPLYORDER" val="1"/>
</p:tagLst>
</file>

<file path=ppt/tags/tag122.xml><?xml version="1.0" encoding="utf-8"?>
<p:tagLst xmlns:p="http://schemas.openxmlformats.org/presentationml/2006/main">
  <p:tag name="POCKET_APPLY_TIME" val="2019年6月18日"/>
  <p:tag name="POCKET_APPLY_TYPE" val="Slide"/>
  <p:tag name="APPLYTYPE" val="Picture"/>
  <p:tag name="APPLYORDER" val="1"/>
</p:tagLst>
</file>

<file path=ppt/tags/tag123.xml><?xml version="1.0" encoding="utf-8"?>
<p:tagLst xmlns:p="http://schemas.openxmlformats.org/presentationml/2006/main">
  <p:tag name="POCKET_APPLY_TIME" val="2019年6月18日"/>
  <p:tag name="POCKET_APPLY_TYPE" val="Slide"/>
  <p:tag name="APPLYTYPE" val="Other"/>
  <p:tag name="APPLYORDER" val="2"/>
</p:tagLst>
</file>

<file path=ppt/tags/tag124.xml><?xml version="1.0" encoding="utf-8"?>
<p:tagLst xmlns:p="http://schemas.openxmlformats.org/presentationml/2006/main">
  <p:tag name="POCKET_APPLY_TIME" val="2019年6月18日"/>
  <p:tag name="POCKET_APPLY_TYPE" val="Slide"/>
  <p:tag name="APPLYTYPE" val="Other"/>
  <p:tag name="APPLYORDER" val="3"/>
</p:tagLst>
</file>

<file path=ppt/tags/tag125.xml><?xml version="1.0" encoding="utf-8"?>
<p:tagLst xmlns:p="http://schemas.openxmlformats.org/presentationml/2006/main">
  <p:tag name="POCKET_APPLY_TIME" val="2019年6月18日"/>
  <p:tag name="POCKET_APPLY_TYPE" val="Slide"/>
  <p:tag name="APPLYTYPE" val="Other"/>
  <p:tag name="APPLYORDER" val="4"/>
</p:tagLst>
</file>

<file path=ppt/tags/tag126.xml><?xml version="1.0" encoding="utf-8"?>
<p:tagLst xmlns:p="http://schemas.openxmlformats.org/presentationml/2006/main">
  <p:tag name="POCKET_APPLY_TIME" val="2019年6月18日"/>
  <p:tag name="POCKET_APPLY_TYPE" val="Slide"/>
  <p:tag name="APPLYTYPE" val="SubTitle"/>
  <p:tag name="APPLYORDER" val="1"/>
</p:tagLst>
</file>

<file path=ppt/tags/tag127.xml><?xml version="1.0" encoding="utf-8"?>
<p:tagLst xmlns:p="http://schemas.openxmlformats.org/presentationml/2006/main">
  <p:tag name="POCKET_APPLY_TIME" val="2019年6月18日"/>
  <p:tag name="POCKET_APPLY_TYPE" val="Slide"/>
  <p:tag name="APPLYTYPE" val="Picture"/>
  <p:tag name="APPLYORDER" val="2"/>
</p:tagLst>
</file>

<file path=ppt/tags/tag128.xml><?xml version="1.0" encoding="utf-8"?>
<p:tagLst xmlns:p="http://schemas.openxmlformats.org/presentationml/2006/main">
  <p:tag name="POCKET_APPLY_TIME" val="2019年6月18日"/>
  <p:tag name="POCKET_APPLY_TYPE" val="Slide"/>
  <p:tag name="APPLYTYPE" val="Text"/>
  <p:tag name="APPLYORDER" val="1"/>
</p:tagLst>
</file>

<file path=ppt/tags/tag129.xml><?xml version="1.0" encoding="utf-8"?>
<p:tagLst xmlns:p="http://schemas.openxmlformats.org/presentationml/2006/main">
  <p:tag name="MH_TYPE" val="#NeiR#"/>
  <p:tag name="MH_NUMBER" val="2"/>
  <p:tag name="MH_CATEGORY" val="#TuWHP#"/>
  <p:tag name="MH_LAYOUT" val="SubTitleText"/>
  <p:tag name="RESOURCELIBID_SLIDE" val="307059"/>
  <p:tag name="RESOURCELIB_SLIDETYPE" val="12"/>
  <p:tag name="POCKET_APPLY_TIME" val="2019年6月18日"/>
  <p:tag name="POCKET_APPLY_TYPE" val="Slide"/>
</p:tagLst>
</file>

<file path=ppt/tags/tag13.xml><?xml version="1.0" encoding="utf-8"?>
<p:tagLst xmlns:p="http://schemas.openxmlformats.org/presentationml/2006/main">
  <p:tag name="POCKET_APPLY_TIME" val="2019年6月18日"/>
  <p:tag name="POCKET_APPLY_TYPE" val="Slide"/>
  <p:tag name="APPLYTYPE" val="Other"/>
  <p:tag name="APPLYORDER" val="10"/>
</p:tagLst>
</file>

<file path=ppt/tags/tag130.xml><?xml version="1.0" encoding="utf-8"?>
<p:tagLst xmlns:p="http://schemas.openxmlformats.org/presentationml/2006/main">
  <p:tag name="POCKET_APPLY_TIME" val="2019年6月18日"/>
  <p:tag name="POCKET_APPLY_TYPE" val="Slide"/>
  <p:tag name="APPLYTYPE" val="SubTitle"/>
  <p:tag name="APPLYORDER" val="1"/>
</p:tagLst>
</file>

<file path=ppt/tags/tag131.xml><?xml version="1.0" encoding="utf-8"?>
<p:tagLst xmlns:p="http://schemas.openxmlformats.org/presentationml/2006/main">
  <p:tag name="POCKET_APPLY_TIME" val="2019年6月18日"/>
  <p:tag name="POCKET_APPLY_TYPE" val="Slide"/>
  <p:tag name="APPLYTYPE" val="SubTitle"/>
  <p:tag name="APPLYORDER" val="2"/>
</p:tagLst>
</file>

<file path=ppt/tags/tag132.xml><?xml version="1.0" encoding="utf-8"?>
<p:tagLst xmlns:p="http://schemas.openxmlformats.org/presentationml/2006/main">
  <p:tag name="POCKET_APPLY_TIME" val="2019年6月18日"/>
  <p:tag name="POCKET_APPLY_TYPE" val="Slide"/>
  <p:tag name="APPLYTYPE" val="SubTitle"/>
  <p:tag name="APPLYORDER" val="3"/>
</p:tagLst>
</file>

<file path=ppt/tags/tag133.xml><?xml version="1.0" encoding="utf-8"?>
<p:tagLst xmlns:p="http://schemas.openxmlformats.org/presentationml/2006/main">
  <p:tag name="POCKET_APPLY_TIME" val="2019年6月18日"/>
  <p:tag name="POCKET_APPLY_TYPE" val="Slide"/>
  <p:tag name="APPLYTYPE" val="SubTitle"/>
  <p:tag name="APPLYORDER" val="4"/>
</p:tagLst>
</file>

<file path=ppt/tags/tag134.xml><?xml version="1.0" encoding="utf-8"?>
<p:tagLst xmlns:p="http://schemas.openxmlformats.org/presentationml/2006/main">
  <p:tag name="POCKET_APPLY_TIME" val="2019年6月18日"/>
  <p:tag name="POCKET_APPLY_TYPE" val="Slide"/>
  <p:tag name="APPLYTYPE" val="SubTitle"/>
  <p:tag name="APPLYORDER" val="5"/>
</p:tagLst>
</file>

<file path=ppt/tags/tag135.xml><?xml version="1.0" encoding="utf-8"?>
<p:tagLst xmlns:p="http://schemas.openxmlformats.org/presentationml/2006/main">
  <p:tag name="POCKET_APPLY_TIME" val="2019年6月18日"/>
  <p:tag name="POCKET_APPLY_TYPE" val="Slide"/>
  <p:tag name="APPLYTYPE" val="Other"/>
  <p:tag name="APPLYORDER" val="1"/>
</p:tagLst>
</file>

<file path=ppt/tags/tag136.xml><?xml version="1.0" encoding="utf-8"?>
<p:tagLst xmlns:p="http://schemas.openxmlformats.org/presentationml/2006/main">
  <p:tag name="POCKET_APPLY_TIME" val="2019年6月18日"/>
  <p:tag name="POCKET_APPLY_TYPE" val="Slide"/>
  <p:tag name="APPLYTYPE" val="PageTitle"/>
  <p:tag name="APPLYORDER" val="PageTitle"/>
</p:tagLst>
</file>

<file path=ppt/tags/tag137.xml><?xml version="1.0" encoding="utf-8"?>
<p:tagLst xmlns:p="http://schemas.openxmlformats.org/presentationml/2006/main">
  <p:tag name="MH_TYPE" val="#NeiR#"/>
  <p:tag name="MH_NUMBER" val="5"/>
  <p:tag name="MH_CATEGORY" val="#BingLLB#"/>
  <p:tag name="MH_LAYOUT" val="SubTitle"/>
  <p:tag name="RESOURCELIBID_SLIDE" val="306901"/>
  <p:tag name="RESOURCELIB_SLIDETYPE" val="12"/>
  <p:tag name="POCKET_APPLY_TIME" val="2019年6月18日"/>
  <p:tag name="POCKET_APPLY_TYPE" val="Slide"/>
</p:tagLst>
</file>

<file path=ppt/tags/tag138.xml><?xml version="1.0" encoding="utf-8"?>
<p:tagLst xmlns:p="http://schemas.openxmlformats.org/presentationml/2006/main">
  <p:tag name="POCKET_APPLY_TIME" val="2019年6月18日"/>
  <p:tag name="POCKET_APPLY_TYPE" val="Slide"/>
  <p:tag name="APPLYTYPE" val="Other"/>
  <p:tag name="APPLYORDER" val="1"/>
</p:tagLst>
</file>

<file path=ppt/tags/tag139.xml><?xml version="1.0" encoding="utf-8"?>
<p:tagLst xmlns:p="http://schemas.openxmlformats.org/presentationml/2006/main">
  <p:tag name="POCKET_APPLY_TIME" val="2019年6月18日"/>
  <p:tag name="POCKET_APPLY_TYPE" val="Slide"/>
  <p:tag name="APPLYTYPE" val="Other"/>
  <p:tag name="APPLYORDER" val="2"/>
</p:tagLst>
</file>

<file path=ppt/tags/tag14.xml><?xml version="1.0" encoding="utf-8"?>
<p:tagLst xmlns:p="http://schemas.openxmlformats.org/presentationml/2006/main">
  <p:tag name="POCKET_APPLY_TIME" val="2019年6月18日"/>
  <p:tag name="POCKET_APPLY_TYPE" val="Slide"/>
  <p:tag name="APPLYTYPE" val="Other"/>
  <p:tag name="APPLYORDER" val="11"/>
</p:tagLst>
</file>

<file path=ppt/tags/tag140.xml><?xml version="1.0" encoding="utf-8"?>
<p:tagLst xmlns:p="http://schemas.openxmlformats.org/presentationml/2006/main">
  <p:tag name="POCKET_APPLY_TIME" val="2019年6月18日"/>
  <p:tag name="POCKET_APPLY_TYPE" val="Slide"/>
  <p:tag name="APPLYTYPE" val="SubTitle"/>
  <p:tag name="APPLYORDER" val="1"/>
</p:tagLst>
</file>

<file path=ppt/tags/tag141.xml><?xml version="1.0" encoding="utf-8"?>
<p:tagLst xmlns:p="http://schemas.openxmlformats.org/presentationml/2006/main">
  <p:tag name="POCKET_APPLY_TIME" val="2019年6月18日"/>
  <p:tag name="POCKET_APPLY_TYPE" val="Slide"/>
  <p:tag name="APPLYTYPE" val="Text"/>
  <p:tag name="APPLYORDER" val="1"/>
</p:tagLst>
</file>

<file path=ppt/tags/tag142.xml><?xml version="1.0" encoding="utf-8"?>
<p:tagLst xmlns:p="http://schemas.openxmlformats.org/presentationml/2006/main">
  <p:tag name="POCKET_APPLY_TIME" val="2019年6月18日"/>
  <p:tag name="POCKET_APPLY_TYPE" val="Slide"/>
  <p:tag name="APPLYTYPE" val="Other"/>
  <p:tag name="APPLYORDER" val="3"/>
</p:tagLst>
</file>

<file path=ppt/tags/tag143.xml><?xml version="1.0" encoding="utf-8"?>
<p:tagLst xmlns:p="http://schemas.openxmlformats.org/presentationml/2006/main">
  <p:tag name="POCKET_APPLY_TIME" val="2019年6月18日"/>
  <p:tag name="POCKET_APPLY_TYPE" val="Slide"/>
  <p:tag name="APPLYTYPE" val="SubTitle"/>
  <p:tag name="APPLYORDER" val="2"/>
</p:tagLst>
</file>

<file path=ppt/tags/tag144.xml><?xml version="1.0" encoding="utf-8"?>
<p:tagLst xmlns:p="http://schemas.openxmlformats.org/presentationml/2006/main">
  <p:tag name="POCKET_APPLY_TIME" val="2019年6月18日"/>
  <p:tag name="POCKET_APPLY_TYPE" val="Slide"/>
  <p:tag name="APPLYTYPE" val="Text"/>
  <p:tag name="APPLYORDER" val="2"/>
</p:tagLst>
</file>

<file path=ppt/tags/tag145.xml><?xml version="1.0" encoding="utf-8"?>
<p:tagLst xmlns:p="http://schemas.openxmlformats.org/presentationml/2006/main">
  <p:tag name="POCKET_APPLY_TIME" val="2019年6月18日"/>
  <p:tag name="POCKET_APPLY_TYPE" val="Slide"/>
  <p:tag name="APPLYTYPE" val="Other"/>
  <p:tag name="APPLYORDER" val="4"/>
</p:tagLst>
</file>

<file path=ppt/tags/tag146.xml><?xml version="1.0" encoding="utf-8"?>
<p:tagLst xmlns:p="http://schemas.openxmlformats.org/presentationml/2006/main">
  <p:tag name="POCKET_APPLY_TIME" val="2019年6月18日"/>
  <p:tag name="POCKET_APPLY_TYPE" val="Slide"/>
  <p:tag name="APPLYTYPE" val="SubTitle"/>
  <p:tag name="APPLYORDER" val="3"/>
</p:tagLst>
</file>

<file path=ppt/tags/tag147.xml><?xml version="1.0" encoding="utf-8"?>
<p:tagLst xmlns:p="http://schemas.openxmlformats.org/presentationml/2006/main">
  <p:tag name="POCKET_APPLY_TIME" val="2019年6月18日"/>
  <p:tag name="POCKET_APPLY_TYPE" val="Slide"/>
  <p:tag name="APPLYTYPE" val="Text"/>
  <p:tag name="APPLYORDER" val="3"/>
</p:tagLst>
</file>

<file path=ppt/tags/tag148.xml><?xml version="1.0" encoding="utf-8"?>
<p:tagLst xmlns:p="http://schemas.openxmlformats.org/presentationml/2006/main">
  <p:tag name="POCKET_APPLY_TIME" val="2019年6月18日"/>
  <p:tag name="POCKET_APPLY_TYPE" val="Slide"/>
  <p:tag name="APPLYTYPE" val="Other"/>
  <p:tag name="APPLYORDER" val="5"/>
</p:tagLst>
</file>

<file path=ppt/tags/tag149.xml><?xml version="1.0" encoding="utf-8"?>
<p:tagLst xmlns:p="http://schemas.openxmlformats.org/presentationml/2006/main">
  <p:tag name="POCKET_APPLY_TIME" val="2019年6月18日"/>
  <p:tag name="POCKET_APPLY_TYPE" val="Slide"/>
  <p:tag name="APPLYTYPE" val="SubTitle"/>
  <p:tag name="APPLYORDER" val="4"/>
</p:tagLst>
</file>

<file path=ppt/tags/tag15.xml><?xml version="1.0" encoding="utf-8"?>
<p:tagLst xmlns:p="http://schemas.openxmlformats.org/presentationml/2006/main">
  <p:tag name="POCKET_APPLY_TIME" val="2019年6月18日"/>
  <p:tag name="POCKET_APPLY_TYPE" val="Slide"/>
  <p:tag name="APPLYTYPE" val="Other"/>
  <p:tag name="APPLYORDER" val="12"/>
</p:tagLst>
</file>

<file path=ppt/tags/tag150.xml><?xml version="1.0" encoding="utf-8"?>
<p:tagLst xmlns:p="http://schemas.openxmlformats.org/presentationml/2006/main">
  <p:tag name="POCKET_APPLY_TIME" val="2019年6月18日"/>
  <p:tag name="POCKET_APPLY_TYPE" val="Slide"/>
  <p:tag name="APPLYTYPE" val="Text"/>
  <p:tag name="APPLYORDER" val="4"/>
</p:tagLst>
</file>

<file path=ppt/tags/tag151.xml><?xml version="1.0" encoding="utf-8"?>
<p:tagLst xmlns:p="http://schemas.openxmlformats.org/presentationml/2006/main">
  <p:tag name="POCKET_APPLY_TIME" val="2019年6月18日"/>
  <p:tag name="POCKET_APPLY_TYPE" val="Slide"/>
  <p:tag name="APPLYTYPE" val="Other"/>
  <p:tag name="APPLYORDER" val="6"/>
</p:tagLst>
</file>

<file path=ppt/tags/tag152.xml><?xml version="1.0" encoding="utf-8"?>
<p:tagLst xmlns:p="http://schemas.openxmlformats.org/presentationml/2006/main">
  <p:tag name="POCKET_APPLY_TIME" val="2019年6月18日"/>
  <p:tag name="POCKET_APPLY_TYPE" val="Slide"/>
  <p:tag name="APPLYTYPE" val="SubTitle"/>
  <p:tag name="APPLYORDER" val="5"/>
</p:tagLst>
</file>

<file path=ppt/tags/tag153.xml><?xml version="1.0" encoding="utf-8"?>
<p:tagLst xmlns:p="http://schemas.openxmlformats.org/presentationml/2006/main">
  <p:tag name="POCKET_APPLY_TIME" val="2019年6月18日"/>
  <p:tag name="POCKET_APPLY_TYPE" val="Slide"/>
  <p:tag name="APPLYTYPE" val="Text"/>
  <p:tag name="APPLYORDER" val="5"/>
</p:tagLst>
</file>

<file path=ppt/tags/tag154.xml><?xml version="1.0" encoding="utf-8"?>
<p:tagLst xmlns:p="http://schemas.openxmlformats.org/presentationml/2006/main">
  <p:tag name="POCKET_APPLY_TIME" val="2019年6月18日"/>
  <p:tag name="POCKET_APPLY_TYPE" val="Slide"/>
  <p:tag name="APPLYTYPE" val="PageTitle"/>
  <p:tag name="APPLYORDER" val="PageTitle"/>
</p:tagLst>
</file>

<file path=ppt/tags/tag155.xml><?xml version="1.0" encoding="utf-8"?>
<p:tagLst xmlns:p="http://schemas.openxmlformats.org/presentationml/2006/main">
  <p:tag name="MH_TYPE" val="#NeiR#"/>
  <p:tag name="MH_NUMBER" val="5"/>
  <p:tag name="MH_CATEGORY" val="#BingLLB#"/>
  <p:tag name="MH_LAYOUT" val="SubTitleText"/>
  <p:tag name="RESOURCELIBID_SLIDE" val="307894"/>
  <p:tag name="RESOURCELIB_SLIDETYPE" val="12"/>
  <p:tag name="POCKET_APPLY_TIME" val="2019年6月18日"/>
  <p:tag name="POCKET_APPLY_TYPE" val="Slide"/>
</p:tagLst>
</file>

<file path=ppt/tags/tag156.xml><?xml version="1.0" encoding="utf-8"?>
<p:tagLst xmlns:p="http://schemas.openxmlformats.org/presentationml/2006/main">
  <p:tag name="POCKET_APPLY_TIME" val="2019年6月18日"/>
  <p:tag name="POCKET_APPLY_TYPE" val="Slide"/>
  <p:tag name="APPLYTYPE" val="Text"/>
  <p:tag name="APPLYORDER" val="2"/>
</p:tagLst>
</file>

<file path=ppt/tags/tag157.xml><?xml version="1.0" encoding="utf-8"?>
<p:tagLst xmlns:p="http://schemas.openxmlformats.org/presentationml/2006/main">
  <p:tag name="POCKET_APPLY_TIME" val="2019年6月18日"/>
  <p:tag name="POCKET_APPLY_TYPE" val="Slide"/>
  <p:tag name="APPLYTYPE" val="Other"/>
  <p:tag name="APPLYORDER" val="1"/>
</p:tagLst>
</file>

<file path=ppt/tags/tag158.xml><?xml version="1.0" encoding="utf-8"?>
<p:tagLst xmlns:p="http://schemas.openxmlformats.org/presentationml/2006/main">
  <p:tag name="POCKET_APPLY_TIME" val="2019年6月18日"/>
  <p:tag name="POCKET_APPLY_TYPE" val="Slide"/>
  <p:tag name="APPLYTYPE" val="SubTitle"/>
  <p:tag name="APPLYORDER" val="2"/>
</p:tagLst>
</file>

<file path=ppt/tags/tag159.xml><?xml version="1.0" encoding="utf-8"?>
<p:tagLst xmlns:p="http://schemas.openxmlformats.org/presentationml/2006/main">
  <p:tag name="POCKET_APPLY_TIME" val="2019年6月18日"/>
  <p:tag name="POCKET_APPLY_TYPE" val="Slide"/>
  <p:tag name="APPLYTYPE" val="Text"/>
  <p:tag name="APPLYORDER" val="1"/>
</p:tagLst>
</file>

<file path=ppt/tags/tag16.xml><?xml version="1.0" encoding="utf-8"?>
<p:tagLst xmlns:p="http://schemas.openxmlformats.org/presentationml/2006/main">
  <p:tag name="POCKET_APPLY_TIME" val="2019年6月18日"/>
  <p:tag name="POCKET_APPLY_TYPE" val="Slide"/>
  <p:tag name="APPLYTYPE" val="PageTitle"/>
  <p:tag name="APPLYORDER" val="PageTitle"/>
</p:tagLst>
</file>

<file path=ppt/tags/tag160.xml><?xml version="1.0" encoding="utf-8"?>
<p:tagLst xmlns:p="http://schemas.openxmlformats.org/presentationml/2006/main">
  <p:tag name="POCKET_APPLY_TIME" val="2019年6月18日"/>
  <p:tag name="POCKET_APPLY_TYPE" val="Slide"/>
  <p:tag name="APPLYTYPE" val="Other"/>
  <p:tag name="APPLYORDER" val="2"/>
</p:tagLst>
</file>

<file path=ppt/tags/tag161.xml><?xml version="1.0" encoding="utf-8"?>
<p:tagLst xmlns:p="http://schemas.openxmlformats.org/presentationml/2006/main">
  <p:tag name="POCKET_APPLY_TIME" val="2019年6月18日"/>
  <p:tag name="POCKET_APPLY_TYPE" val="Slide"/>
  <p:tag name="APPLYTYPE" val="SubTitle"/>
  <p:tag name="APPLYORDER" val="1"/>
</p:tagLst>
</file>

<file path=ppt/tags/tag162.xml><?xml version="1.0" encoding="utf-8"?>
<p:tagLst xmlns:p="http://schemas.openxmlformats.org/presentationml/2006/main">
  <p:tag name="POCKET_APPLY_TIME" val="2019年6月18日"/>
  <p:tag name="POCKET_APPLY_TYPE" val="Slide"/>
  <p:tag name="APPLYTYPE" val="Text"/>
  <p:tag name="APPLYORDER" val="3"/>
</p:tagLst>
</file>

<file path=ppt/tags/tag163.xml><?xml version="1.0" encoding="utf-8"?>
<p:tagLst xmlns:p="http://schemas.openxmlformats.org/presentationml/2006/main">
  <p:tag name="POCKET_APPLY_TIME" val="2019年6月18日"/>
  <p:tag name="POCKET_APPLY_TYPE" val="Slide"/>
  <p:tag name="APPLYTYPE" val="Other"/>
  <p:tag name="APPLYORDER" val="3"/>
</p:tagLst>
</file>

<file path=ppt/tags/tag164.xml><?xml version="1.0" encoding="utf-8"?>
<p:tagLst xmlns:p="http://schemas.openxmlformats.org/presentationml/2006/main">
  <p:tag name="POCKET_APPLY_TIME" val="2019年6月18日"/>
  <p:tag name="POCKET_APPLY_TYPE" val="Slide"/>
  <p:tag name="APPLYTYPE" val="SubTitle"/>
  <p:tag name="APPLYORDER" val="3"/>
</p:tagLst>
</file>

<file path=ppt/tags/tag165.xml><?xml version="1.0" encoding="utf-8"?>
<p:tagLst xmlns:p="http://schemas.openxmlformats.org/presentationml/2006/main">
  <p:tag name="MH_TYPE" val="#NeiR#"/>
  <p:tag name="MH_NUMBER" val="3"/>
  <p:tag name="MH_CATEGORY" val="#BingLLB#"/>
  <p:tag name="MH_LAYOUT" val="SubTitleText"/>
  <p:tag name="RESOURCELIBID_SLIDE" val="307925"/>
  <p:tag name="RESOURCELIB_SLIDETYPE" val="12"/>
  <p:tag name="POCKET_APPLY_TIME" val="2019年6月18日"/>
  <p:tag name="POCKET_APPLY_TYPE" val="Slide"/>
</p:tagLst>
</file>

<file path=ppt/tags/tag166.xml><?xml version="1.0" encoding="utf-8"?>
<p:tagLst xmlns:p="http://schemas.openxmlformats.org/presentationml/2006/main">
  <p:tag name="POCKET_APPLY_TIME" val="2019年6月18日"/>
  <p:tag name="POCKET_APPLY_TYPE" val="Slide"/>
  <p:tag name="APPLYTYPE" val="PageTitle"/>
  <p:tag name="APPLYORDER" val="PageTitle"/>
</p:tagLst>
</file>

<file path=ppt/tags/tag167.xml><?xml version="1.0" encoding="utf-8"?>
<p:tagLst xmlns:p="http://schemas.openxmlformats.org/presentationml/2006/main">
  <p:tag name="POCKET_APPLY_TIME" val="2019年6月18日"/>
  <p:tag name="POCKET_APPLY_TYPE" val="Slide"/>
  <p:tag name="APPLYTYPE" val="Desc"/>
  <p:tag name="APPLYORDER" val="1"/>
</p:tagLst>
</file>

<file path=ppt/tags/tag168.xml><?xml version="1.0" encoding="utf-8"?>
<p:tagLst xmlns:p="http://schemas.openxmlformats.org/presentationml/2006/main">
  <p:tag name="MH_TYPE" val="#NeiR#"/>
  <p:tag name="MH_NUMBER" val="3"/>
  <p:tag name="MH_CATEGORY" val="#BingLLB#"/>
  <p:tag name="MH_LAYOUT" val="SubTitleDesc"/>
  <p:tag name="RESOURCELIBID_SLIDE" val="307588"/>
  <p:tag name="RESOURCELIB_SLIDETYPE" val="12"/>
  <p:tag name="POCKET_APPLY_TIME" val="2019年6月18日"/>
  <p:tag name="POCKET_APPLY_TYPE" val="Slide"/>
</p:tagLst>
</file>

<file path=ppt/tags/tag169.xml><?xml version="1.0" encoding="utf-8"?>
<p:tagLst xmlns:p="http://schemas.openxmlformats.org/presentationml/2006/main">
  <p:tag name="POCKET_APPLY_TIME" val="2019年6月18日"/>
  <p:tag name="POCKET_APPLY_TYPE" val="Slide"/>
  <p:tag name="APPLYTYPE" val="PageTitle"/>
  <p:tag name="APPLYORDER" val="PageTitle"/>
</p:tagLst>
</file>

<file path=ppt/tags/tag17.xml><?xml version="1.0" encoding="utf-8"?>
<p:tagLst xmlns:p="http://schemas.openxmlformats.org/presentationml/2006/main">
  <p:tag name="POCKET_APPLY_TIME" val="2019年6月18日"/>
  <p:tag name="POCKET_APPLY_TYPE" val="Slide"/>
  <p:tag name="APPLYTYPE" val="Text"/>
  <p:tag name="APPLYORDER" val="2"/>
</p:tagLst>
</file>

<file path=ppt/tags/tag170.xml><?xml version="1.0" encoding="utf-8"?>
<p:tagLst xmlns:p="http://schemas.openxmlformats.org/presentationml/2006/main">
  <p:tag name="POCKET_APPLY_TIME" val="2019年6月18日"/>
  <p:tag name="POCKET_APPLY_TYPE" val="Slide"/>
  <p:tag name="APPLYTYPE" val="Other"/>
  <p:tag name="APPLYORDER" val="1"/>
</p:tagLst>
</file>

<file path=ppt/tags/tag171.xml><?xml version="1.0" encoding="utf-8"?>
<p:tagLst xmlns:p="http://schemas.openxmlformats.org/presentationml/2006/main">
  <p:tag name="POCKET_APPLY_TIME" val="2019年6月18日"/>
  <p:tag name="POCKET_APPLY_TYPE" val="Slide"/>
  <p:tag name="APPLYTYPE" val="Other"/>
  <p:tag name="APPLYORDER" val="2"/>
</p:tagLst>
</file>

<file path=ppt/tags/tag172.xml><?xml version="1.0" encoding="utf-8"?>
<p:tagLst xmlns:p="http://schemas.openxmlformats.org/presentationml/2006/main">
  <p:tag name="POCKET_APPLY_TIME" val="2019年6月18日"/>
  <p:tag name="POCKET_APPLY_TYPE" val="Slide"/>
  <p:tag name="APPLYTYPE" val="Other"/>
  <p:tag name="APPLYORDER" val="3"/>
</p:tagLst>
</file>

<file path=ppt/tags/tag173.xml><?xml version="1.0" encoding="utf-8"?>
<p:tagLst xmlns:p="http://schemas.openxmlformats.org/presentationml/2006/main">
  <p:tag name="POCKET_APPLY_TIME" val="2019年6月18日"/>
  <p:tag name="POCKET_APPLY_TYPE" val="Slide"/>
  <p:tag name="APPLYTYPE" val="Other"/>
  <p:tag name="APPLYORDER" val="4"/>
</p:tagLst>
</file>

<file path=ppt/tags/tag174.xml><?xml version="1.0" encoding="utf-8"?>
<p:tagLst xmlns:p="http://schemas.openxmlformats.org/presentationml/2006/main">
  <p:tag name="POCKET_APPLY_TIME" val="2019年6月18日"/>
  <p:tag name="POCKET_APPLY_TYPE" val="Slide"/>
  <p:tag name="APPLYTYPE" val="Other"/>
  <p:tag name="APPLYORDER" val="5"/>
</p:tagLst>
</file>

<file path=ppt/tags/tag175.xml><?xml version="1.0" encoding="utf-8"?>
<p:tagLst xmlns:p="http://schemas.openxmlformats.org/presentationml/2006/main">
  <p:tag name="POCKET_APPLY_TIME" val="2019年6月18日"/>
  <p:tag name="POCKET_APPLY_TYPE" val="Slide"/>
  <p:tag name="APPLYTYPE" val="Other"/>
  <p:tag name="APPLYORDER" val="6"/>
</p:tagLst>
</file>

<file path=ppt/tags/tag176.xml><?xml version="1.0" encoding="utf-8"?>
<p:tagLst xmlns:p="http://schemas.openxmlformats.org/presentationml/2006/main">
  <p:tag name="POCKET_APPLY_TIME" val="2019年6月18日"/>
  <p:tag name="POCKET_APPLY_TYPE" val="Slide"/>
  <p:tag name="APPLYTYPE" val="Other"/>
  <p:tag name="APPLYORDER" val="7"/>
</p:tagLst>
</file>

<file path=ppt/tags/tag177.xml><?xml version="1.0" encoding="utf-8"?>
<p:tagLst xmlns:p="http://schemas.openxmlformats.org/presentationml/2006/main">
  <p:tag name="POCKET_APPLY_TIME" val="2019年6月18日"/>
  <p:tag name="POCKET_APPLY_TYPE" val="Slide"/>
  <p:tag name="APPLYTYPE" val="Other"/>
  <p:tag name="APPLYORDER" val="8"/>
</p:tagLst>
</file>

<file path=ppt/tags/tag178.xml><?xml version="1.0" encoding="utf-8"?>
<p:tagLst xmlns:p="http://schemas.openxmlformats.org/presentationml/2006/main">
  <p:tag name="POCKET_APPLY_TIME" val="2019年6月18日"/>
  <p:tag name="POCKET_APPLY_TYPE" val="Slide"/>
  <p:tag name="APPLYTYPE" val="Other"/>
  <p:tag name="APPLYORDER" val="9"/>
</p:tagLst>
</file>

<file path=ppt/tags/tag179.xml><?xml version="1.0" encoding="utf-8"?>
<p:tagLst xmlns:p="http://schemas.openxmlformats.org/presentationml/2006/main">
  <p:tag name="POCKET_APPLY_TIME" val="2019年6月18日"/>
  <p:tag name="POCKET_APPLY_TYPE" val="Slide"/>
  <p:tag name="APPLYTYPE" val="Other"/>
  <p:tag name="APPLYORDER" val="10"/>
</p:tagLst>
</file>

<file path=ppt/tags/tag18.xml><?xml version="1.0" encoding="utf-8"?>
<p:tagLst xmlns:p="http://schemas.openxmlformats.org/presentationml/2006/main">
  <p:tag name="POCKET_APPLY_TIME" val="2019年6月18日"/>
  <p:tag name="POCKET_APPLY_TYPE" val="Slide"/>
  <p:tag name="APPLYTYPE" val="Text"/>
  <p:tag name="APPLYORDER" val="1"/>
</p:tagLst>
</file>

<file path=ppt/tags/tag180.xml><?xml version="1.0" encoding="utf-8"?>
<p:tagLst xmlns:p="http://schemas.openxmlformats.org/presentationml/2006/main">
  <p:tag name="POCKET_APPLY_TIME" val="2019年6月18日"/>
  <p:tag name="POCKET_APPLY_TYPE" val="Slide"/>
  <p:tag name="APPLYTYPE" val="Other"/>
  <p:tag name="APPLYORDER" val="11"/>
</p:tagLst>
</file>

<file path=ppt/tags/tag181.xml><?xml version="1.0" encoding="utf-8"?>
<p:tagLst xmlns:p="http://schemas.openxmlformats.org/presentationml/2006/main">
  <p:tag name="POCKET_APPLY_TIME" val="2019年6月18日"/>
  <p:tag name="POCKET_APPLY_TYPE" val="Slide"/>
  <p:tag name="APPLYTYPE" val="Other"/>
  <p:tag name="APPLYORDER" val="12"/>
</p:tagLst>
</file>

<file path=ppt/tags/tag182.xml><?xml version="1.0" encoding="utf-8"?>
<p:tagLst xmlns:p="http://schemas.openxmlformats.org/presentationml/2006/main">
  <p:tag name="POCKET_APPLY_TIME" val="2019年6月18日"/>
  <p:tag name="POCKET_APPLY_TYPE" val="Slide"/>
  <p:tag name="APPLYTYPE" val="Other"/>
  <p:tag name="APPLYORDER" val="13"/>
</p:tagLst>
</file>

<file path=ppt/tags/tag183.xml><?xml version="1.0" encoding="utf-8"?>
<p:tagLst xmlns:p="http://schemas.openxmlformats.org/presentationml/2006/main">
  <p:tag name="POCKET_APPLY_TIME" val="2019年6月18日"/>
  <p:tag name="POCKET_APPLY_TYPE" val="Slide"/>
  <p:tag name="APPLYTYPE" val="Other"/>
  <p:tag name="APPLYORDER" val="14"/>
</p:tagLst>
</file>

<file path=ppt/tags/tag184.xml><?xml version="1.0" encoding="utf-8"?>
<p:tagLst xmlns:p="http://schemas.openxmlformats.org/presentationml/2006/main">
  <p:tag name="POCKET_APPLY_TIME" val="2019年6月18日"/>
  <p:tag name="POCKET_APPLY_TYPE" val="Slide"/>
  <p:tag name="APPLYTYPE" val="Other"/>
  <p:tag name="APPLYORDER" val="15"/>
</p:tagLst>
</file>

<file path=ppt/tags/tag185.xml><?xml version="1.0" encoding="utf-8"?>
<p:tagLst xmlns:p="http://schemas.openxmlformats.org/presentationml/2006/main">
  <p:tag name="POCKET_APPLY_TIME" val="2019年6月18日"/>
  <p:tag name="POCKET_APPLY_TYPE" val="Slide"/>
  <p:tag name="APPLYTYPE" val="Other"/>
  <p:tag name="APPLYORDER" val="16"/>
</p:tagLst>
</file>

<file path=ppt/tags/tag186.xml><?xml version="1.0" encoding="utf-8"?>
<p:tagLst xmlns:p="http://schemas.openxmlformats.org/presentationml/2006/main">
  <p:tag name="POCKET_APPLY_TIME" val="2019年6月18日"/>
  <p:tag name="POCKET_APPLY_TYPE" val="Slide"/>
  <p:tag name="APPLYTYPE" val="Other"/>
  <p:tag name="APPLYORDER" val="17"/>
</p:tagLst>
</file>

<file path=ppt/tags/tag187.xml><?xml version="1.0" encoding="utf-8"?>
<p:tagLst xmlns:p="http://schemas.openxmlformats.org/presentationml/2006/main">
  <p:tag name="POCKET_APPLY_TIME" val="2019年6月18日"/>
  <p:tag name="POCKET_APPLY_TYPE" val="Slide"/>
  <p:tag name="APPLYTYPE" val="Other"/>
  <p:tag name="APPLYORDER" val="18"/>
</p:tagLst>
</file>

<file path=ppt/tags/tag188.xml><?xml version="1.0" encoding="utf-8"?>
<p:tagLst xmlns:p="http://schemas.openxmlformats.org/presentationml/2006/main">
  <p:tag name="POCKET_APPLY_TIME" val="2019年6月18日"/>
  <p:tag name="POCKET_APPLY_TYPE" val="Slide"/>
  <p:tag name="APPLYTYPE" val="Other"/>
  <p:tag name="APPLYORDER" val="19"/>
</p:tagLst>
</file>

<file path=ppt/tags/tag189.xml><?xml version="1.0" encoding="utf-8"?>
<p:tagLst xmlns:p="http://schemas.openxmlformats.org/presentationml/2006/main">
  <p:tag name="POCKET_APPLY_TIME" val="2019年6月18日"/>
  <p:tag name="POCKET_APPLY_TYPE" val="Slide"/>
  <p:tag name="APPLYTYPE" val="Other"/>
  <p:tag name="APPLYORDER" val="20"/>
</p:tagLst>
</file>

<file path=ppt/tags/tag19.xml><?xml version="1.0" encoding="utf-8"?>
<p:tagLst xmlns:p="http://schemas.openxmlformats.org/presentationml/2006/main">
  <p:tag name="POCKET_APPLY_TIME" val="2019年6月18日"/>
  <p:tag name="POCKET_APPLY_TYPE" val="Slide"/>
  <p:tag name="APPLYTYPE" val="Text"/>
  <p:tag name="APPLYORDER" val="3"/>
</p:tagLst>
</file>

<file path=ppt/tags/tag190.xml><?xml version="1.0" encoding="utf-8"?>
<p:tagLst xmlns:p="http://schemas.openxmlformats.org/presentationml/2006/main">
  <p:tag name="POCKET_APPLY_TIME" val="2019年6月18日"/>
  <p:tag name="POCKET_APPLY_TYPE" val="Slide"/>
  <p:tag name="APPLYTYPE" val="Other"/>
  <p:tag name="APPLYORDER" val="21"/>
</p:tagLst>
</file>

<file path=ppt/tags/tag191.xml><?xml version="1.0" encoding="utf-8"?>
<p:tagLst xmlns:p="http://schemas.openxmlformats.org/presentationml/2006/main">
  <p:tag name="POCKET_APPLY_TIME" val="2019年6月18日"/>
  <p:tag name="POCKET_APPLY_TYPE" val="Slide"/>
  <p:tag name="APPLYTYPE" val="Other"/>
  <p:tag name="APPLYORDER" val="22"/>
</p:tagLst>
</file>

<file path=ppt/tags/tag192.xml><?xml version="1.0" encoding="utf-8"?>
<p:tagLst xmlns:p="http://schemas.openxmlformats.org/presentationml/2006/main">
  <p:tag name="POCKET_APPLY_TIME" val="2019年6月18日"/>
  <p:tag name="POCKET_APPLY_TYPE" val="Slide"/>
  <p:tag name="APPLYTYPE" val="SubTitle"/>
  <p:tag name="APPLYORDER" val="1"/>
</p:tagLst>
</file>

<file path=ppt/tags/tag193.xml><?xml version="1.0" encoding="utf-8"?>
<p:tagLst xmlns:p="http://schemas.openxmlformats.org/presentationml/2006/main">
  <p:tag name="POCKET_APPLY_TIME" val="2019年6月18日"/>
  <p:tag name="POCKET_APPLY_TYPE" val="Slide"/>
  <p:tag name="APPLYTYPE" val="SubTitle"/>
  <p:tag name="APPLYORDER" val="6"/>
</p:tagLst>
</file>

<file path=ppt/tags/tag194.xml><?xml version="1.0" encoding="utf-8"?>
<p:tagLst xmlns:p="http://schemas.openxmlformats.org/presentationml/2006/main">
  <p:tag name="POCKET_APPLY_TIME" val="2019年6月18日"/>
  <p:tag name="POCKET_APPLY_TYPE" val="Slide"/>
  <p:tag name="APPLYTYPE" val="SubTitle"/>
  <p:tag name="APPLYORDER" val="2"/>
</p:tagLst>
</file>

<file path=ppt/tags/tag195.xml><?xml version="1.0" encoding="utf-8"?>
<p:tagLst xmlns:p="http://schemas.openxmlformats.org/presentationml/2006/main">
  <p:tag name="POCKET_APPLY_TIME" val="2019年6月18日"/>
  <p:tag name="POCKET_APPLY_TYPE" val="Slide"/>
  <p:tag name="APPLYTYPE" val="SubTitle"/>
  <p:tag name="APPLYORDER" val="5"/>
</p:tagLst>
</file>

<file path=ppt/tags/tag196.xml><?xml version="1.0" encoding="utf-8"?>
<p:tagLst xmlns:p="http://schemas.openxmlformats.org/presentationml/2006/main">
  <p:tag name="POCKET_APPLY_TIME" val="2019年6月18日"/>
  <p:tag name="POCKET_APPLY_TYPE" val="Slide"/>
  <p:tag name="APPLYTYPE" val="SubTitle"/>
  <p:tag name="APPLYORDER" val="4"/>
</p:tagLst>
</file>

<file path=ppt/tags/tag197.xml><?xml version="1.0" encoding="utf-8"?>
<p:tagLst xmlns:p="http://schemas.openxmlformats.org/presentationml/2006/main">
  <p:tag name="POCKET_APPLY_TIME" val="2019年6月18日"/>
  <p:tag name="POCKET_APPLY_TYPE" val="Slide"/>
  <p:tag name="APPLYTYPE" val="SubTitle"/>
  <p:tag name="APPLYORDER" val="3"/>
</p:tagLst>
</file>

<file path=ppt/tags/tag198.xml><?xml version="1.0" encoding="utf-8"?>
<p:tagLst xmlns:p="http://schemas.openxmlformats.org/presentationml/2006/main">
  <p:tag name="MH_TYPE" val="#NeiR#"/>
  <p:tag name="MH_NUMBER" val="6"/>
  <p:tag name="MH_CATEGORY" val="#BingLLB#"/>
  <p:tag name="MH_LAYOUT" val="SubTitle"/>
  <p:tag name="RESOURCELIBID_SLIDE" val="307716"/>
  <p:tag name="RESOURCELIB_SLIDETYPE" val="12"/>
  <p:tag name="POCKET_APPLY_TIME" val="2019年6月18日"/>
  <p:tag name="POCKET_APPLY_TYPE" val="Slide"/>
</p:tagLst>
</file>

<file path=ppt/tags/tag199.xml><?xml version="1.0" encoding="utf-8"?>
<p:tagLst xmlns:p="http://schemas.openxmlformats.org/presentationml/2006/main">
  <p:tag name="POCKET_APPLY_TIME" val="2019年6月18日"/>
  <p:tag name="POCKET_APPLY_TYPE" val="Slide"/>
  <p:tag name="APPLYTYPE" val="PageTitle"/>
  <p:tag name="APPLYORDER" val="PageTitle"/>
</p:tagLst>
</file>

<file path=ppt/tags/tag2.xml><?xml version="1.0" encoding="utf-8"?>
<p:tagLst xmlns:p="http://schemas.openxmlformats.org/presentationml/2006/main">
  <p:tag name="POCKET_APPLY_TIME" val="2019年6月18日"/>
  <p:tag name="POCKET_APPLY_TYPE" val="Slide"/>
  <p:tag name="APPLYTYPE" val="Other"/>
  <p:tag name="APPLYORDER" val="1"/>
</p:tagLst>
</file>

<file path=ppt/tags/tag20.xml><?xml version="1.0" encoding="utf-8"?>
<p:tagLst xmlns:p="http://schemas.openxmlformats.org/presentationml/2006/main">
  <p:tag name="MH_TYPE" val="#NeiR#"/>
  <p:tag name="MH_NUMBER" val="3"/>
  <p:tag name="MH_CATEGORY" val="#BingLLB#"/>
  <p:tag name="MH_LAYOUT" val="SubTitle"/>
  <p:tag name="RESOURCELIBID_SLIDE" val="306932"/>
  <p:tag name="RESOURCELIB_SLIDETYPE" val="12"/>
  <p:tag name="POCKET_APPLY_TIME" val="2019年6月18日"/>
  <p:tag name="POCKET_APPLY_TYPE" val="Slide"/>
</p:tagLst>
</file>

<file path=ppt/tags/tag200.xml><?xml version="1.0" encoding="utf-8"?>
<p:tagLst xmlns:p="http://schemas.openxmlformats.org/presentationml/2006/main">
  <p:tag name="POCKET_APPLY_TIME" val="2019年6月18日"/>
  <p:tag name="POCKET_APPLY_TYPE" val="Slide"/>
  <p:tag name="APPLYTYPE" val="Other"/>
  <p:tag name="APPLYORDER" val="1"/>
</p:tagLst>
</file>

<file path=ppt/tags/tag201.xml><?xml version="1.0" encoding="utf-8"?>
<p:tagLst xmlns:p="http://schemas.openxmlformats.org/presentationml/2006/main">
  <p:tag name="POCKET_APPLY_TIME" val="2019年6月18日"/>
  <p:tag name="POCKET_APPLY_TYPE" val="Slide"/>
  <p:tag name="APPLYTYPE" val="SubTitle"/>
  <p:tag name="APPLYORDER" val="1"/>
</p:tagLst>
</file>

<file path=ppt/tags/tag202.xml><?xml version="1.0" encoding="utf-8"?>
<p:tagLst xmlns:p="http://schemas.openxmlformats.org/presentationml/2006/main">
  <p:tag name="POCKET_APPLY_TIME" val="2019年6月18日"/>
  <p:tag name="POCKET_APPLY_TYPE" val="Slide"/>
  <p:tag name="APPLYTYPE" val="Other"/>
  <p:tag name="APPLYORDER" val="2"/>
</p:tagLst>
</file>

<file path=ppt/tags/tag203.xml><?xml version="1.0" encoding="utf-8"?>
<p:tagLst xmlns:p="http://schemas.openxmlformats.org/presentationml/2006/main">
  <p:tag name="POCKET_APPLY_TIME" val="2019年6月18日"/>
  <p:tag name="POCKET_APPLY_TYPE" val="Slide"/>
  <p:tag name="APPLYTYPE" val="SubTitle"/>
  <p:tag name="APPLYORDER" val="2"/>
</p:tagLst>
</file>

<file path=ppt/tags/tag204.xml><?xml version="1.0" encoding="utf-8"?>
<p:tagLst xmlns:p="http://schemas.openxmlformats.org/presentationml/2006/main">
  <p:tag name="MH_TYPE" val="#NeiR#"/>
  <p:tag name="MH_NUMBER" val="2"/>
  <p:tag name="MH_CATEGORY" val="#BingLLB#"/>
  <p:tag name="MH_LAYOUT" val="SubTitle"/>
  <p:tag name="RESOURCELIBID_SLIDE" val="307987"/>
  <p:tag name="RESOURCELIB_SLIDETYPE" val="12"/>
  <p:tag name="POCKET_APPLY_TIME" val="2019年6月18日"/>
  <p:tag name="POCKET_APPLY_TYPE" val="Slide"/>
</p:tagLst>
</file>

<file path=ppt/tags/tag205.xml><?xml version="1.0" encoding="utf-8"?>
<p:tagLst xmlns:p="http://schemas.openxmlformats.org/presentationml/2006/main">
  <p:tag name="POCKET_APPLY_TIME" val="2019年6月18日"/>
  <p:tag name="POCKET_APPLY_TYPE" val="Slide"/>
  <p:tag name="APPLYTYPE" val="PageTitle"/>
  <p:tag name="APPLYORDER" val="PageTitle"/>
</p:tagLst>
</file>

<file path=ppt/tags/tag206.xml><?xml version="1.0" encoding="utf-8"?>
<p:tagLst xmlns:p="http://schemas.openxmlformats.org/presentationml/2006/main">
  <p:tag name="POCKET_APPLY_TIME" val="2019年6月18日"/>
  <p:tag name="POCKET_APPLY_TYPE" val="Slide"/>
  <p:tag name="APPLYTYPE" val="Other"/>
  <p:tag name="APPLYORDER" val="1"/>
</p:tagLst>
</file>

<file path=ppt/tags/tag207.xml><?xml version="1.0" encoding="utf-8"?>
<p:tagLst xmlns:p="http://schemas.openxmlformats.org/presentationml/2006/main">
  <p:tag name="POCKET_APPLY_TIME" val="2019年6月18日"/>
  <p:tag name="POCKET_APPLY_TYPE" val="Slide"/>
  <p:tag name="APPLYTYPE" val="SubTitle"/>
  <p:tag name="APPLYORDER" val="1"/>
</p:tagLst>
</file>

<file path=ppt/tags/tag208.xml><?xml version="1.0" encoding="utf-8"?>
<p:tagLst xmlns:p="http://schemas.openxmlformats.org/presentationml/2006/main">
  <p:tag name="POCKET_APPLY_TIME" val="2019年6月18日"/>
  <p:tag name="POCKET_APPLY_TYPE" val="Slide"/>
  <p:tag name="APPLYTYPE" val="Other"/>
  <p:tag name="APPLYORDER" val="2"/>
</p:tagLst>
</file>

<file path=ppt/tags/tag209.xml><?xml version="1.0" encoding="utf-8"?>
<p:tagLst xmlns:p="http://schemas.openxmlformats.org/presentationml/2006/main">
  <p:tag name="POCKET_APPLY_TIME" val="2019年6月18日"/>
  <p:tag name="POCKET_APPLY_TYPE" val="Slide"/>
  <p:tag name="APPLYTYPE" val="Other"/>
  <p:tag name="APPLYORDER" val="3"/>
</p:tagLst>
</file>

<file path=ppt/tags/tag21.xml><?xml version="1.0" encoding="utf-8"?>
<p:tagLst xmlns:p="http://schemas.openxmlformats.org/presentationml/2006/main">
  <p:tag name="POCKET_APPLY_TIME" val="2019年6月18日"/>
  <p:tag name="POCKET_APPLY_TYPE" val="Slide"/>
  <p:tag name="APPLYTYPE" val="Other"/>
  <p:tag name="APPLYORDER" val="1"/>
</p:tagLst>
</file>

<file path=ppt/tags/tag210.xml><?xml version="1.0" encoding="utf-8"?>
<p:tagLst xmlns:p="http://schemas.openxmlformats.org/presentationml/2006/main">
  <p:tag name="POCKET_APPLY_TIME" val="2019年6月18日"/>
  <p:tag name="POCKET_APPLY_TYPE" val="Slide"/>
  <p:tag name="APPLYTYPE" val="Other"/>
  <p:tag name="APPLYORDER" val="4"/>
</p:tagLst>
</file>

<file path=ppt/tags/tag211.xml><?xml version="1.0" encoding="utf-8"?>
<p:tagLst xmlns:p="http://schemas.openxmlformats.org/presentationml/2006/main">
  <p:tag name="POCKET_APPLY_TIME" val="2019年6月18日"/>
  <p:tag name="POCKET_APPLY_TYPE" val="Slide"/>
  <p:tag name="APPLYTYPE" val="Other"/>
  <p:tag name="APPLYORDER" val="5"/>
</p:tagLst>
</file>

<file path=ppt/tags/tag212.xml><?xml version="1.0" encoding="utf-8"?>
<p:tagLst xmlns:p="http://schemas.openxmlformats.org/presentationml/2006/main">
  <p:tag name="POCKET_APPLY_TIME" val="2019年6月18日"/>
  <p:tag name="POCKET_APPLY_TYPE" val="Slide"/>
  <p:tag name="APPLYTYPE" val="Other"/>
  <p:tag name="APPLYORDER" val="6"/>
</p:tagLst>
</file>

<file path=ppt/tags/tag213.xml><?xml version="1.0" encoding="utf-8"?>
<p:tagLst xmlns:p="http://schemas.openxmlformats.org/presentationml/2006/main">
  <p:tag name="POCKET_APPLY_TIME" val="2019年6月18日"/>
  <p:tag name="POCKET_APPLY_TYPE" val="Slide"/>
  <p:tag name="APPLYTYPE" val="Other"/>
  <p:tag name="APPLYORDER" val="7"/>
</p:tagLst>
</file>

<file path=ppt/tags/tag214.xml><?xml version="1.0" encoding="utf-8"?>
<p:tagLst xmlns:p="http://schemas.openxmlformats.org/presentationml/2006/main">
  <p:tag name="POCKET_APPLY_TIME" val="2019年6月18日"/>
  <p:tag name="POCKET_APPLY_TYPE" val="Slide"/>
  <p:tag name="APPLYTYPE" val="Other"/>
  <p:tag name="APPLYORDER" val="8"/>
</p:tagLst>
</file>

<file path=ppt/tags/tag215.xml><?xml version="1.0" encoding="utf-8"?>
<p:tagLst xmlns:p="http://schemas.openxmlformats.org/presentationml/2006/main">
  <p:tag name="POCKET_APPLY_TIME" val="2019年6月18日"/>
  <p:tag name="POCKET_APPLY_TYPE" val="Slide"/>
  <p:tag name="APPLYTYPE" val="Other"/>
  <p:tag name="APPLYORDER" val="9"/>
</p:tagLst>
</file>

<file path=ppt/tags/tag216.xml><?xml version="1.0" encoding="utf-8"?>
<p:tagLst xmlns:p="http://schemas.openxmlformats.org/presentationml/2006/main">
  <p:tag name="POCKET_APPLY_TIME" val="2019年6月18日"/>
  <p:tag name="POCKET_APPLY_TYPE" val="Slide"/>
  <p:tag name="APPLYTYPE" val="Other"/>
  <p:tag name="APPLYORDER" val="10"/>
</p:tagLst>
</file>

<file path=ppt/tags/tag217.xml><?xml version="1.0" encoding="utf-8"?>
<p:tagLst xmlns:p="http://schemas.openxmlformats.org/presentationml/2006/main">
  <p:tag name="POCKET_APPLY_TIME" val="2019年6月18日"/>
  <p:tag name="POCKET_APPLY_TYPE" val="Slide"/>
  <p:tag name="APPLYTYPE" val="Other"/>
  <p:tag name="APPLYORDER" val="11"/>
</p:tagLst>
</file>

<file path=ppt/tags/tag218.xml><?xml version="1.0" encoding="utf-8"?>
<p:tagLst xmlns:p="http://schemas.openxmlformats.org/presentationml/2006/main">
  <p:tag name="POCKET_APPLY_TIME" val="2019年6月18日"/>
  <p:tag name="POCKET_APPLY_TYPE" val="Slide"/>
  <p:tag name="APPLYTYPE" val="Other"/>
  <p:tag name="APPLYORDER" val="12"/>
</p:tagLst>
</file>

<file path=ppt/tags/tag219.xml><?xml version="1.0" encoding="utf-8"?>
<p:tagLst xmlns:p="http://schemas.openxmlformats.org/presentationml/2006/main">
  <p:tag name="POCKET_APPLY_TIME" val="2019年6月18日"/>
  <p:tag name="POCKET_APPLY_TYPE" val="Slide"/>
  <p:tag name="APPLYTYPE" val="SubTitle"/>
  <p:tag name="APPLYORDER" val="2"/>
</p:tagLst>
</file>

<file path=ppt/tags/tag22.xml><?xml version="1.0" encoding="utf-8"?>
<p:tagLst xmlns:p="http://schemas.openxmlformats.org/presentationml/2006/main">
  <p:tag name="POCKET_APPLY_TIME" val="2019年6月18日"/>
  <p:tag name="POCKET_APPLY_TYPE" val="Slide"/>
  <p:tag name="APPLYTYPE" val="Other"/>
  <p:tag name="APPLYORDER" val="2"/>
</p:tagLst>
</file>

<file path=ppt/tags/tag220.xml><?xml version="1.0" encoding="utf-8"?>
<p:tagLst xmlns:p="http://schemas.openxmlformats.org/presentationml/2006/main">
  <p:tag name="POCKET_APPLY_TIME" val="2019年6月18日"/>
  <p:tag name="POCKET_APPLY_TYPE" val="Slide"/>
  <p:tag name="APPLYTYPE" val="Other"/>
  <p:tag name="APPLYORDER" val="13"/>
</p:tagLst>
</file>

<file path=ppt/tags/tag221.xml><?xml version="1.0" encoding="utf-8"?>
<p:tagLst xmlns:p="http://schemas.openxmlformats.org/presentationml/2006/main">
  <p:tag name="POCKET_APPLY_TIME" val="2019年6月18日"/>
  <p:tag name="POCKET_APPLY_TYPE" val="Slide"/>
  <p:tag name="APPLYTYPE" val="Other"/>
  <p:tag name="APPLYORDER" val="14"/>
</p:tagLst>
</file>

<file path=ppt/tags/tag222.xml><?xml version="1.0" encoding="utf-8"?>
<p:tagLst xmlns:p="http://schemas.openxmlformats.org/presentationml/2006/main">
  <p:tag name="POCKET_APPLY_TIME" val="2019年6月18日"/>
  <p:tag name="POCKET_APPLY_TYPE" val="Slide"/>
  <p:tag name="APPLYTYPE" val="SubTitle"/>
  <p:tag name="APPLYORDER" val="3"/>
</p:tagLst>
</file>

<file path=ppt/tags/tag223.xml><?xml version="1.0" encoding="utf-8"?>
<p:tagLst xmlns:p="http://schemas.openxmlformats.org/presentationml/2006/main">
  <p:tag name="POCKET_APPLY_TIME" val="2019年6月18日"/>
  <p:tag name="POCKET_APPLY_TYPE" val="Slide"/>
  <p:tag name="APPLYTYPE" val="Other"/>
  <p:tag name="APPLYORDER" val="15"/>
</p:tagLst>
</file>

<file path=ppt/tags/tag224.xml><?xml version="1.0" encoding="utf-8"?>
<p:tagLst xmlns:p="http://schemas.openxmlformats.org/presentationml/2006/main">
  <p:tag name="POCKET_APPLY_TIME" val="2019年6月18日"/>
  <p:tag name="POCKET_APPLY_TYPE" val="Slide"/>
  <p:tag name="APPLYTYPE" val="Other"/>
  <p:tag name="APPLYORDER" val="16"/>
</p:tagLst>
</file>

<file path=ppt/tags/tag225.xml><?xml version="1.0" encoding="utf-8"?>
<p:tagLst xmlns:p="http://schemas.openxmlformats.org/presentationml/2006/main">
  <p:tag name="POCKET_APPLY_TIME" val="2019年6月18日"/>
  <p:tag name="POCKET_APPLY_TYPE" val="Slide"/>
  <p:tag name="APPLYTYPE" val="Other"/>
  <p:tag name="APPLYORDER" val="17"/>
</p:tagLst>
</file>

<file path=ppt/tags/tag226.xml><?xml version="1.0" encoding="utf-8"?>
<p:tagLst xmlns:p="http://schemas.openxmlformats.org/presentationml/2006/main">
  <p:tag name="POCKET_APPLY_TIME" val="2019年6月18日"/>
  <p:tag name="POCKET_APPLY_TYPE" val="Slide"/>
  <p:tag name="APPLYTYPE" val="SubTitle"/>
  <p:tag name="APPLYORDER" val="4"/>
</p:tagLst>
</file>

<file path=ppt/tags/tag227.xml><?xml version="1.0" encoding="utf-8"?>
<p:tagLst xmlns:p="http://schemas.openxmlformats.org/presentationml/2006/main">
  <p:tag name="POCKET_APPLY_TIME" val="2019年6月18日"/>
  <p:tag name="POCKET_APPLY_TYPE" val="Slide"/>
  <p:tag name="APPLYTYPE" val="Other"/>
  <p:tag name="APPLYORDER" val="18"/>
</p:tagLst>
</file>

<file path=ppt/tags/tag228.xml><?xml version="1.0" encoding="utf-8"?>
<p:tagLst xmlns:p="http://schemas.openxmlformats.org/presentationml/2006/main">
  <p:tag name="POCKET_APPLY_TIME" val="2019年6月18日"/>
  <p:tag name="POCKET_APPLY_TYPE" val="Slide"/>
  <p:tag name="APPLYTYPE" val="Other"/>
  <p:tag name="APPLYORDER" val="19"/>
</p:tagLst>
</file>

<file path=ppt/tags/tag229.xml><?xml version="1.0" encoding="utf-8"?>
<p:tagLst xmlns:p="http://schemas.openxmlformats.org/presentationml/2006/main">
  <p:tag name="MH_TYPE" val="#NeiR#"/>
  <p:tag name="MH_NUMBER" val="4"/>
  <p:tag name="MH_CATEGORY" val="#BingLLB#"/>
  <p:tag name="MH_LAYOUT" val="SubTitle"/>
  <p:tag name="RESOURCELIBID_SLIDE" val="307837"/>
  <p:tag name="RESOURCELIB_SLIDETYPE" val="12"/>
  <p:tag name="POCKET_APPLY_TIME" val="2019年6月18日"/>
  <p:tag name="POCKET_APPLY_TYPE" val="Slide"/>
</p:tagLst>
</file>

<file path=ppt/tags/tag23.xml><?xml version="1.0" encoding="utf-8"?>
<p:tagLst xmlns:p="http://schemas.openxmlformats.org/presentationml/2006/main">
  <p:tag name="POCKET_APPLY_TIME" val="2019年6月18日"/>
  <p:tag name="POCKET_APPLY_TYPE" val="Slide"/>
  <p:tag name="APPLYTYPE" val="Other"/>
  <p:tag name="APPLYORDER" val="3"/>
</p:tagLst>
</file>

<file path=ppt/tags/tag230.xml><?xml version="1.0" encoding="utf-8"?>
<p:tagLst xmlns:p="http://schemas.openxmlformats.org/presentationml/2006/main">
  <p:tag name="POCKET_APPLY_TIME" val="2019年6月18日"/>
  <p:tag name="POCKET_APPLY_TYPE" val="Slide"/>
  <p:tag name="APPLYTYPE" val="Other"/>
  <p:tag name="APPLYORDER" val="1"/>
</p:tagLst>
</file>

<file path=ppt/tags/tag231.xml><?xml version="1.0" encoding="utf-8"?>
<p:tagLst xmlns:p="http://schemas.openxmlformats.org/presentationml/2006/main">
  <p:tag name="POCKET_APPLY_TIME" val="2019年6月18日"/>
  <p:tag name="POCKET_APPLY_TYPE" val="Slide"/>
  <p:tag name="APPLYTYPE" val="Other"/>
  <p:tag name="APPLYORDER" val="2"/>
</p:tagLst>
</file>

<file path=ppt/tags/tag232.xml><?xml version="1.0" encoding="utf-8"?>
<p:tagLst xmlns:p="http://schemas.openxmlformats.org/presentationml/2006/main">
  <p:tag name="POCKET_APPLY_TIME" val="2019年6月18日"/>
  <p:tag name="POCKET_APPLY_TYPE" val="Slide"/>
  <p:tag name="APPLYTYPE" val="Other"/>
  <p:tag name="APPLYORDER" val="3"/>
</p:tagLst>
</file>

<file path=ppt/tags/tag233.xml><?xml version="1.0" encoding="utf-8"?>
<p:tagLst xmlns:p="http://schemas.openxmlformats.org/presentationml/2006/main">
  <p:tag name="POCKET_APPLY_TIME" val="2019年6月18日"/>
  <p:tag name="POCKET_APPLY_TYPE" val="Slide"/>
  <p:tag name="APPLYTYPE" val="Picture"/>
  <p:tag name="APPLYORDER" val="3"/>
</p:tagLst>
</file>

<file path=ppt/tags/tag234.xml><?xml version="1.0" encoding="utf-8"?>
<p:tagLst xmlns:p="http://schemas.openxmlformats.org/presentationml/2006/main">
  <p:tag name="POCKET_APPLY_TIME" val="2019年6月18日"/>
  <p:tag name="POCKET_APPLY_TYPE" val="Slide"/>
  <p:tag name="APPLYTYPE" val="Other"/>
  <p:tag name="APPLYORDER" val="4"/>
</p:tagLst>
</file>

<file path=ppt/tags/tag235.xml><?xml version="1.0" encoding="utf-8"?>
<p:tagLst xmlns:p="http://schemas.openxmlformats.org/presentationml/2006/main">
  <p:tag name="POCKET_APPLY_TIME" val="2019年6月18日"/>
  <p:tag name="POCKET_APPLY_TYPE" val="Slide"/>
  <p:tag name="APPLYTYPE" val="Other"/>
  <p:tag name="APPLYORDER" val="5"/>
</p:tagLst>
</file>

<file path=ppt/tags/tag236.xml><?xml version="1.0" encoding="utf-8"?>
<p:tagLst xmlns:p="http://schemas.openxmlformats.org/presentationml/2006/main">
  <p:tag name="POCKET_APPLY_TIME" val="2019年6月18日"/>
  <p:tag name="POCKET_APPLY_TYPE" val="Slide"/>
  <p:tag name="APPLYTYPE" val="Picture"/>
  <p:tag name="APPLYORDER" val="1"/>
</p:tagLst>
</file>

<file path=ppt/tags/tag237.xml><?xml version="1.0" encoding="utf-8"?>
<p:tagLst xmlns:p="http://schemas.openxmlformats.org/presentationml/2006/main">
  <p:tag name="POCKET_APPLY_TIME" val="2019年6月18日"/>
  <p:tag name="POCKET_APPLY_TYPE" val="Slide"/>
  <p:tag name="APPLYTYPE" val="Other"/>
  <p:tag name="APPLYORDER" val="6"/>
</p:tagLst>
</file>

<file path=ppt/tags/tag238.xml><?xml version="1.0" encoding="utf-8"?>
<p:tagLst xmlns:p="http://schemas.openxmlformats.org/presentationml/2006/main">
  <p:tag name="POCKET_APPLY_TIME" val="2019年6月18日"/>
  <p:tag name="POCKET_APPLY_TYPE" val="Slide"/>
  <p:tag name="APPLYTYPE" val="Other"/>
  <p:tag name="APPLYORDER" val="7"/>
</p:tagLst>
</file>

<file path=ppt/tags/tag239.xml><?xml version="1.0" encoding="utf-8"?>
<p:tagLst xmlns:p="http://schemas.openxmlformats.org/presentationml/2006/main">
  <p:tag name="POCKET_APPLY_TIME" val="2019年6月18日"/>
  <p:tag name="POCKET_APPLY_TYPE" val="Slide"/>
  <p:tag name="APPLYTYPE" val="Picture"/>
  <p:tag name="APPLYORDER" val="2"/>
</p:tagLst>
</file>

<file path=ppt/tags/tag24.xml><?xml version="1.0" encoding="utf-8"?>
<p:tagLst xmlns:p="http://schemas.openxmlformats.org/presentationml/2006/main">
  <p:tag name="POCKET_APPLY_TIME" val="2019年6月18日"/>
  <p:tag name="POCKET_APPLY_TYPE" val="Slide"/>
  <p:tag name="APPLYTYPE" val="SubTitle"/>
  <p:tag name="APPLYORDER" val="1"/>
</p:tagLst>
</file>

<file path=ppt/tags/tag240.xml><?xml version="1.0" encoding="utf-8"?>
<p:tagLst xmlns:p="http://schemas.openxmlformats.org/presentationml/2006/main">
  <p:tag name="POCKET_APPLY_TIME" val="2019年6月18日"/>
  <p:tag name="POCKET_APPLY_TYPE" val="Slide"/>
  <p:tag name="APPLYTYPE" val="SubTitle"/>
  <p:tag name="APPLYORDER" val="1"/>
</p:tagLst>
</file>

<file path=ppt/tags/tag241.xml><?xml version="1.0" encoding="utf-8"?>
<p:tagLst xmlns:p="http://schemas.openxmlformats.org/presentationml/2006/main">
  <p:tag name="POCKET_APPLY_TIME" val="2019年6月18日"/>
  <p:tag name="POCKET_APPLY_TYPE" val="Slide"/>
  <p:tag name="APPLYTYPE" val="Text"/>
  <p:tag name="APPLYORDER" val="1"/>
</p:tagLst>
</file>

<file path=ppt/tags/tag242.xml><?xml version="1.0" encoding="utf-8"?>
<p:tagLst xmlns:p="http://schemas.openxmlformats.org/presentationml/2006/main">
  <p:tag name="MH_TYPE" val="#NeiR#"/>
  <p:tag name="MH_NUMBER" val="3"/>
  <p:tag name="MH_CATEGORY" val="#TuWHP#"/>
  <p:tag name="MH_LAYOUT" val="SubTitle"/>
  <p:tag name="RESOURCELIBID_SLIDE" val="307378"/>
  <p:tag name="RESOURCELIB_SLIDETYPE" val="12"/>
  <p:tag name="POCKET_APPLY_TIME" val="2019年6月18日"/>
  <p:tag name="POCKET_APPLY_TYPE" val="Slide"/>
</p:tagLst>
</file>

<file path=ppt/tags/tag243.xml><?xml version="1.0" encoding="utf-8"?>
<p:tagLst xmlns:p="http://schemas.openxmlformats.org/presentationml/2006/main">
  <p:tag name="POCKET_APPLY_TIME" val="2019年6月18日"/>
  <p:tag name="POCKET_APPLY_TYPE" val="Slide"/>
  <p:tag name="APPLYTYPE" val="Other"/>
  <p:tag name="APPLYORDER" val="1"/>
</p:tagLst>
</file>

<file path=ppt/tags/tag244.xml><?xml version="1.0" encoding="utf-8"?>
<p:tagLst xmlns:p="http://schemas.openxmlformats.org/presentationml/2006/main">
  <p:tag name="POCKET_APPLY_TIME" val="2019年6月18日"/>
  <p:tag name="POCKET_APPLY_TYPE" val="Slide"/>
  <p:tag name="APPLYTYPE" val="Other"/>
  <p:tag name="APPLYORDER" val="2"/>
</p:tagLst>
</file>

<file path=ppt/tags/tag245.xml><?xml version="1.0" encoding="utf-8"?>
<p:tagLst xmlns:p="http://schemas.openxmlformats.org/presentationml/2006/main">
  <p:tag name="POCKET_APPLY_TIME" val="2019年6月18日"/>
  <p:tag name="POCKET_APPLY_TYPE" val="Slide"/>
  <p:tag name="APPLYTYPE" val="SubTitle"/>
  <p:tag name="APPLYORDER" val="1"/>
</p:tagLst>
</file>

<file path=ppt/tags/tag246.xml><?xml version="1.0" encoding="utf-8"?>
<p:tagLst xmlns:p="http://schemas.openxmlformats.org/presentationml/2006/main">
  <p:tag name="POCKET_APPLY_TIME" val="2019年6月18日"/>
  <p:tag name="POCKET_APPLY_TYPE" val="Slide"/>
  <p:tag name="APPLYTYPE" val="Other"/>
  <p:tag name="APPLYORDER" val="3"/>
</p:tagLst>
</file>

<file path=ppt/tags/tag247.xml><?xml version="1.0" encoding="utf-8"?>
<p:tagLst xmlns:p="http://schemas.openxmlformats.org/presentationml/2006/main">
  <p:tag name="POCKET_APPLY_TIME" val="2019年6月18日"/>
  <p:tag name="POCKET_APPLY_TYPE" val="Slide"/>
  <p:tag name="APPLYTYPE" val="Other"/>
  <p:tag name="APPLYORDER" val="4"/>
</p:tagLst>
</file>

<file path=ppt/tags/tag248.xml><?xml version="1.0" encoding="utf-8"?>
<p:tagLst xmlns:p="http://schemas.openxmlformats.org/presentationml/2006/main">
  <p:tag name="POCKET_APPLY_TIME" val="2019年6月18日"/>
  <p:tag name="POCKET_APPLY_TYPE" val="Slide"/>
  <p:tag name="APPLYTYPE" val="SubTitle"/>
  <p:tag name="APPLYORDER" val="2"/>
</p:tagLst>
</file>

<file path=ppt/tags/tag249.xml><?xml version="1.0" encoding="utf-8"?>
<p:tagLst xmlns:p="http://schemas.openxmlformats.org/presentationml/2006/main">
  <p:tag name="POCKET_APPLY_TIME" val="2019年6月18日"/>
  <p:tag name="POCKET_APPLY_TYPE" val="Slide"/>
  <p:tag name="APPLYTYPE" val="Other"/>
  <p:tag name="APPLYORDER" val="5"/>
</p:tagLst>
</file>

<file path=ppt/tags/tag25.xml><?xml version="1.0" encoding="utf-8"?>
<p:tagLst xmlns:p="http://schemas.openxmlformats.org/presentationml/2006/main">
  <p:tag name="POCKET_APPLY_TIME" val="2019年6月18日"/>
  <p:tag name="POCKET_APPLY_TYPE" val="Slide"/>
  <p:tag name="APPLYTYPE" val="SubTitle"/>
  <p:tag name="APPLYORDER" val="2"/>
</p:tagLst>
</file>

<file path=ppt/tags/tag250.xml><?xml version="1.0" encoding="utf-8"?>
<p:tagLst xmlns:p="http://schemas.openxmlformats.org/presentationml/2006/main">
  <p:tag name="POCKET_APPLY_TIME" val="2019年6月18日"/>
  <p:tag name="POCKET_APPLY_TYPE" val="Slide"/>
  <p:tag name="APPLYTYPE" val="Other"/>
  <p:tag name="APPLYORDER" val="6"/>
</p:tagLst>
</file>

<file path=ppt/tags/tag251.xml><?xml version="1.0" encoding="utf-8"?>
<p:tagLst xmlns:p="http://schemas.openxmlformats.org/presentationml/2006/main">
  <p:tag name="POCKET_APPLY_TIME" val="2019年6月18日"/>
  <p:tag name="POCKET_APPLY_TYPE" val="Slide"/>
  <p:tag name="APPLYTYPE" val="SubTitle"/>
  <p:tag name="APPLYORDER" val="3"/>
</p:tagLst>
</file>

<file path=ppt/tags/tag252.xml><?xml version="1.0" encoding="utf-8"?>
<p:tagLst xmlns:p="http://schemas.openxmlformats.org/presentationml/2006/main">
  <p:tag name="POCKET_APPLY_TIME" val="2019年6月18日"/>
  <p:tag name="POCKET_APPLY_TYPE" val="Slide"/>
  <p:tag name="APPLYTYPE" val="Other"/>
  <p:tag name="APPLYORDER" val="7"/>
</p:tagLst>
</file>

<file path=ppt/tags/tag253.xml><?xml version="1.0" encoding="utf-8"?>
<p:tagLst xmlns:p="http://schemas.openxmlformats.org/presentationml/2006/main">
  <p:tag name="POCKET_APPLY_TIME" val="2019年6月18日"/>
  <p:tag name="POCKET_APPLY_TYPE" val="Slide"/>
  <p:tag name="APPLYTYPE" val="Other"/>
  <p:tag name="APPLYORDER" val="8"/>
</p:tagLst>
</file>

<file path=ppt/tags/tag254.xml><?xml version="1.0" encoding="utf-8"?>
<p:tagLst xmlns:p="http://schemas.openxmlformats.org/presentationml/2006/main">
  <p:tag name="POCKET_APPLY_TIME" val="2019年6月18日"/>
  <p:tag name="POCKET_APPLY_TYPE" val="Slide"/>
  <p:tag name="APPLYTYPE" val="SubTitle"/>
  <p:tag name="APPLYORDER" val="4"/>
</p:tagLst>
</file>

<file path=ppt/tags/tag255.xml><?xml version="1.0" encoding="utf-8"?>
<p:tagLst xmlns:p="http://schemas.openxmlformats.org/presentationml/2006/main">
  <p:tag name="POCKET_APPLY_TIME" val="2019年6月18日"/>
  <p:tag name="POCKET_APPLY_TYPE" val="Slide"/>
  <p:tag name="APPLYTYPE" val="Other"/>
  <p:tag name="APPLYORDER" val="9"/>
</p:tagLst>
</file>

<file path=ppt/tags/tag256.xml><?xml version="1.0" encoding="utf-8"?>
<p:tagLst xmlns:p="http://schemas.openxmlformats.org/presentationml/2006/main">
  <p:tag name="POCKET_APPLY_TIME" val="2019年6月18日"/>
  <p:tag name="POCKET_APPLY_TYPE" val="Slide"/>
  <p:tag name="APPLYTYPE" val="Desc"/>
  <p:tag name="APPLYORDER" val="1"/>
</p:tagLst>
</file>

<file path=ppt/tags/tag257.xml><?xml version="1.0" encoding="utf-8"?>
<p:tagLst xmlns:p="http://schemas.openxmlformats.org/presentationml/2006/main">
  <p:tag name="POCKET_APPLY_TIME" val="2019年6月18日"/>
  <p:tag name="POCKET_APPLY_TYPE" val="Slide"/>
  <p:tag name="APPLYTYPE" val="PageTitle"/>
  <p:tag name="APPLYORDER" val="PageTitle"/>
</p:tagLst>
</file>

<file path=ppt/tags/tag258.xml><?xml version="1.0" encoding="utf-8"?>
<p:tagLst xmlns:p="http://schemas.openxmlformats.org/presentationml/2006/main">
  <p:tag name="MH_TYPE" val="#NeiR#"/>
  <p:tag name="MH_NUMBER" val="4"/>
  <p:tag name="MH_CATEGORY" val="#BingLLB#"/>
  <p:tag name="MH_LAYOUT" val="SubTitleDesc"/>
  <p:tag name="RESOURCELIBID_SLIDE" val="305984"/>
  <p:tag name="RESOURCELIB_SLIDETYPE" val="12"/>
  <p:tag name="POCKET_APPLY_TIME" val="2019年6月18日"/>
  <p:tag name="POCKET_APPLY_TYPE" val="Slide"/>
</p:tagLst>
</file>

<file path=ppt/tags/tag259.xml><?xml version="1.0" encoding="utf-8"?>
<p:tagLst xmlns:p="http://schemas.openxmlformats.org/presentationml/2006/main">
  <p:tag name="POCKET_APPLY_TIME" val="2019年6月18日"/>
  <p:tag name="POCKET_APPLY_TYPE" val="Slide"/>
</p:tagLst>
</file>

<file path=ppt/tags/tag26.xml><?xml version="1.0" encoding="utf-8"?>
<p:tagLst xmlns:p="http://schemas.openxmlformats.org/presentationml/2006/main">
  <p:tag name="POCKET_APPLY_TIME" val="2019年6月18日"/>
  <p:tag name="POCKET_APPLY_TYPE" val="Slide"/>
  <p:tag name="APPLYTYPE" val="SubTitle"/>
  <p:tag name="APPLYORDER" val="3"/>
</p:tagLst>
</file>

<file path=ppt/tags/tag260.xml><?xml version="1.0" encoding="utf-8"?>
<p:tagLst xmlns:p="http://schemas.openxmlformats.org/presentationml/2006/main">
  <p:tag name="POCKET_APPLY_TIME" val="2019年6月18日"/>
  <p:tag name="POCKET_APPLY_TYPE" val="Slide"/>
</p:tagLst>
</file>

<file path=ppt/tags/tag261.xml><?xml version="1.0" encoding="utf-8"?>
<p:tagLst xmlns:p="http://schemas.openxmlformats.org/presentationml/2006/main">
  <p:tag name="POCKET_APPLY_TIME" val="2019年6月18日"/>
  <p:tag name="POCKET_APPLY_TYPE" val="Slide"/>
</p:tagLst>
</file>

<file path=ppt/tags/tag262.xml><?xml version="1.0" encoding="utf-8"?>
<p:tagLst xmlns:p="http://schemas.openxmlformats.org/presentationml/2006/main">
  <p:tag name="POCKET_APPLY_TIME" val="2019年6月18日"/>
  <p:tag name="POCKET_APPLY_TYPE" val="Slide"/>
</p:tagLst>
</file>

<file path=ppt/tags/tag263.xml><?xml version="1.0" encoding="utf-8"?>
<p:tagLst xmlns:p="http://schemas.openxmlformats.org/presentationml/2006/main">
  <p:tag name="POCKET_APPLY_TIME" val="2019年6月18日"/>
  <p:tag name="POCKET_APPLY_TYPE" val="Slide"/>
</p:tagLst>
</file>

<file path=ppt/tags/tag264.xml><?xml version="1.0" encoding="utf-8"?>
<p:tagLst xmlns:p="http://schemas.openxmlformats.org/presentationml/2006/main">
  <p:tag name="POCKET_APPLY_TIME" val="2019年6月18日"/>
  <p:tag name="POCKET_APPLY_TYPE" val="Slide"/>
</p:tagLst>
</file>

<file path=ppt/tags/tag265.xml><?xml version="1.0" encoding="utf-8"?>
<p:tagLst xmlns:p="http://schemas.openxmlformats.org/presentationml/2006/main">
  <p:tag name="MH_TYPE" val="#NeiR#"/>
  <p:tag name="RESOURCELIBID_SLIDE" val="308319"/>
  <p:tag name="RESOURCELIB_SLIDETYPE" val="12"/>
  <p:tag name="POCKET_APPLY_TIME" val="2019年6月18日"/>
  <p:tag name="POCKET_APPLY_TYPE" val="Slide"/>
</p:tagLst>
</file>

<file path=ppt/tags/tag27.xml><?xml version="1.0" encoding="utf-8"?>
<p:tagLst xmlns:p="http://schemas.openxmlformats.org/presentationml/2006/main">
  <p:tag name="POCKET_APPLY_TIME" val="2019年6月18日"/>
  <p:tag name="POCKET_APPLY_TYPE" val="Slide"/>
  <p:tag name="APPLYTYPE" val="Other"/>
  <p:tag name="APPLYORDER" val="4"/>
</p:tagLst>
</file>

<file path=ppt/tags/tag28.xml><?xml version="1.0" encoding="utf-8"?>
<p:tagLst xmlns:p="http://schemas.openxmlformats.org/presentationml/2006/main">
  <p:tag name="POCKET_APPLY_TIME" val="2019年6月18日"/>
  <p:tag name="POCKET_APPLY_TYPE" val="Slide"/>
  <p:tag name="APPLYTYPE" val="Other"/>
  <p:tag name="APPLYORDER" val="5"/>
</p:tagLst>
</file>

<file path=ppt/tags/tag29.xml><?xml version="1.0" encoding="utf-8"?>
<p:tagLst xmlns:p="http://schemas.openxmlformats.org/presentationml/2006/main">
  <p:tag name="POCKET_APPLY_TIME" val="2019年6月18日"/>
  <p:tag name="POCKET_APPLY_TYPE" val="Slide"/>
  <p:tag name="APPLYTYPE" val="Other"/>
  <p:tag name="APPLYORDER" val="6"/>
</p:tagLst>
</file>

<file path=ppt/tags/tag3.xml><?xml version="1.0" encoding="utf-8"?>
<p:tagLst xmlns:p="http://schemas.openxmlformats.org/presentationml/2006/main">
  <p:tag name="POCKET_APPLY_TIME" val="2019年6月18日"/>
  <p:tag name="POCKET_APPLY_TYPE" val="Slide"/>
  <p:tag name="APPLYTYPE" val="Other"/>
  <p:tag name="APPLYORDER" val="2"/>
</p:tagLst>
</file>

<file path=ppt/tags/tag30.xml><?xml version="1.0" encoding="utf-8"?>
<p:tagLst xmlns:p="http://schemas.openxmlformats.org/presentationml/2006/main">
  <p:tag name="POCKET_APPLY_TIME" val="2019年6月18日"/>
  <p:tag name="POCKET_APPLY_TYPE" val="Slide"/>
  <p:tag name="APPLYTYPE" val="Other"/>
  <p:tag name="APPLYORDER" val="7"/>
</p:tagLst>
</file>

<file path=ppt/tags/tag31.xml><?xml version="1.0" encoding="utf-8"?>
<p:tagLst xmlns:p="http://schemas.openxmlformats.org/presentationml/2006/main">
  <p:tag name="POCKET_APPLY_TIME" val="2019年6月18日"/>
  <p:tag name="POCKET_APPLY_TYPE" val="Slide"/>
  <p:tag name="APPLYTYPE" val="Other"/>
  <p:tag name="APPLYORDER" val="8"/>
</p:tagLst>
</file>

<file path=ppt/tags/tag32.xml><?xml version="1.0" encoding="utf-8"?>
<p:tagLst xmlns:p="http://schemas.openxmlformats.org/presentationml/2006/main">
  <p:tag name="POCKET_APPLY_TIME" val="2019年6月18日"/>
  <p:tag name="POCKET_APPLY_TYPE" val="Slide"/>
  <p:tag name="APPLYTYPE" val="Other"/>
  <p:tag name="APPLYORDER" val="9"/>
</p:tagLst>
</file>

<file path=ppt/tags/tag33.xml><?xml version="1.0" encoding="utf-8"?>
<p:tagLst xmlns:p="http://schemas.openxmlformats.org/presentationml/2006/main">
  <p:tag name="POCKET_APPLY_TIME" val="2019年6月18日"/>
  <p:tag name="POCKET_APPLY_TYPE" val="Slide"/>
  <p:tag name="APPLYTYPE" val="Other"/>
  <p:tag name="APPLYORDER" val="10"/>
</p:tagLst>
</file>

<file path=ppt/tags/tag34.xml><?xml version="1.0" encoding="utf-8"?>
<p:tagLst xmlns:p="http://schemas.openxmlformats.org/presentationml/2006/main">
  <p:tag name="POCKET_APPLY_TIME" val="2019年6月18日"/>
  <p:tag name="POCKET_APPLY_TYPE" val="Slide"/>
  <p:tag name="APPLYTYPE" val="Other"/>
  <p:tag name="APPLYORDER" val="11"/>
</p:tagLst>
</file>

<file path=ppt/tags/tag35.xml><?xml version="1.0" encoding="utf-8"?>
<p:tagLst xmlns:p="http://schemas.openxmlformats.org/presentationml/2006/main">
  <p:tag name="POCKET_APPLY_TIME" val="2019年6月18日"/>
  <p:tag name="POCKET_APPLY_TYPE" val="Slide"/>
  <p:tag name="APPLYTYPE" val="Other"/>
  <p:tag name="APPLYORDER" val="12"/>
</p:tagLst>
</file>

<file path=ppt/tags/tag36.xml><?xml version="1.0" encoding="utf-8"?>
<p:tagLst xmlns:p="http://schemas.openxmlformats.org/presentationml/2006/main">
  <p:tag name="POCKET_APPLY_TIME" val="2019年6月18日"/>
  <p:tag name="POCKET_APPLY_TYPE" val="Slide"/>
  <p:tag name="APPLYTYPE" val="Other"/>
  <p:tag name="APPLYORDER" val="13"/>
</p:tagLst>
</file>

<file path=ppt/tags/tag37.xml><?xml version="1.0" encoding="utf-8"?>
<p:tagLst xmlns:p="http://schemas.openxmlformats.org/presentationml/2006/main">
  <p:tag name="POCKET_APPLY_TIME" val="2019年6月18日"/>
  <p:tag name="POCKET_APPLY_TYPE" val="Slide"/>
  <p:tag name="APPLYTYPE" val="Other"/>
  <p:tag name="APPLYORDER" val="14"/>
</p:tagLst>
</file>

<file path=ppt/tags/tag38.xml><?xml version="1.0" encoding="utf-8"?>
<p:tagLst xmlns:p="http://schemas.openxmlformats.org/presentationml/2006/main">
  <p:tag name="POCKET_APPLY_TIME" val="2019年6月18日"/>
  <p:tag name="POCKET_APPLY_TYPE" val="Slide"/>
  <p:tag name="APPLYTYPE" val="Other"/>
  <p:tag name="APPLYORDER" val="15"/>
</p:tagLst>
</file>

<file path=ppt/tags/tag39.xml><?xml version="1.0" encoding="utf-8"?>
<p:tagLst xmlns:p="http://schemas.openxmlformats.org/presentationml/2006/main">
  <p:tag name="POCKET_APPLY_TIME" val="2019年6月18日"/>
  <p:tag name="POCKET_APPLY_TYPE" val="Slide"/>
  <p:tag name="APPLYTYPE" val="Other"/>
  <p:tag name="APPLYORDER" val="16"/>
</p:tagLst>
</file>

<file path=ppt/tags/tag4.xml><?xml version="1.0" encoding="utf-8"?>
<p:tagLst xmlns:p="http://schemas.openxmlformats.org/presentationml/2006/main">
  <p:tag name="POCKET_APPLY_TIME" val="2019年6月18日"/>
  <p:tag name="POCKET_APPLY_TYPE" val="Slide"/>
  <p:tag name="APPLYTYPE" val="Other"/>
  <p:tag name="APPLYORDER" val="3"/>
</p:tagLst>
</file>

<file path=ppt/tags/tag40.xml><?xml version="1.0" encoding="utf-8"?>
<p:tagLst xmlns:p="http://schemas.openxmlformats.org/presentationml/2006/main">
  <p:tag name="POCKET_APPLY_TIME" val="2019年6月18日"/>
  <p:tag name="POCKET_APPLY_TYPE" val="Slide"/>
  <p:tag name="APPLYTYPE" val="Other"/>
  <p:tag name="APPLYORDER" val="17"/>
</p:tagLst>
</file>

<file path=ppt/tags/tag41.xml><?xml version="1.0" encoding="utf-8"?>
<p:tagLst xmlns:p="http://schemas.openxmlformats.org/presentationml/2006/main">
  <p:tag name="POCKET_APPLY_TIME" val="2019年6月18日"/>
  <p:tag name="POCKET_APPLY_TYPE" val="Slide"/>
  <p:tag name="APPLYTYPE" val="Other"/>
  <p:tag name="APPLYORDER" val="18"/>
</p:tagLst>
</file>

<file path=ppt/tags/tag42.xml><?xml version="1.0" encoding="utf-8"?>
<p:tagLst xmlns:p="http://schemas.openxmlformats.org/presentationml/2006/main">
  <p:tag name="POCKET_APPLY_TIME" val="2019年6月18日"/>
  <p:tag name="POCKET_APPLY_TYPE" val="Slide"/>
  <p:tag name="APPLYTYPE" val="Other"/>
  <p:tag name="APPLYORDER" val="19"/>
</p:tagLst>
</file>

<file path=ppt/tags/tag43.xml><?xml version="1.0" encoding="utf-8"?>
<p:tagLst xmlns:p="http://schemas.openxmlformats.org/presentationml/2006/main">
  <p:tag name="POCKET_APPLY_TIME" val="2019年6月18日"/>
  <p:tag name="POCKET_APPLY_TYPE" val="Slide"/>
  <p:tag name="APPLYTYPE" val="Other"/>
  <p:tag name="APPLYORDER" val="20"/>
</p:tagLst>
</file>

<file path=ppt/tags/tag44.xml><?xml version="1.0" encoding="utf-8"?>
<p:tagLst xmlns:p="http://schemas.openxmlformats.org/presentationml/2006/main">
  <p:tag name="POCKET_APPLY_TIME" val="2019年6月18日"/>
  <p:tag name="POCKET_APPLY_TYPE" val="Slide"/>
  <p:tag name="APPLYTYPE" val="Other"/>
  <p:tag name="APPLYORDER" val="21"/>
</p:tagLst>
</file>

<file path=ppt/tags/tag45.xml><?xml version="1.0" encoding="utf-8"?>
<p:tagLst xmlns:p="http://schemas.openxmlformats.org/presentationml/2006/main">
  <p:tag name="POCKET_APPLY_TIME" val="2019年6月18日"/>
  <p:tag name="POCKET_APPLY_TYPE" val="Slide"/>
  <p:tag name="APPLYTYPE" val="Other"/>
  <p:tag name="APPLYORDER" val="22"/>
</p:tagLst>
</file>

<file path=ppt/tags/tag46.xml><?xml version="1.0" encoding="utf-8"?>
<p:tagLst xmlns:p="http://schemas.openxmlformats.org/presentationml/2006/main">
  <p:tag name="POCKET_APPLY_TIME" val="2019年6月18日"/>
  <p:tag name="POCKET_APPLY_TYPE" val="Slide"/>
  <p:tag name="APPLYTYPE" val="Other"/>
  <p:tag name="APPLYORDER" val="23"/>
</p:tagLst>
</file>

<file path=ppt/tags/tag47.xml><?xml version="1.0" encoding="utf-8"?>
<p:tagLst xmlns:p="http://schemas.openxmlformats.org/presentationml/2006/main">
  <p:tag name="POCKET_APPLY_TIME" val="2019年6月18日"/>
  <p:tag name="POCKET_APPLY_TYPE" val="Slide"/>
  <p:tag name="APPLYTYPE" val="PageTitle"/>
  <p:tag name="APPLYORDER" val="PageTitle"/>
</p:tagLst>
</file>

<file path=ppt/tags/tag48.xml><?xml version="1.0" encoding="utf-8"?>
<p:tagLst xmlns:p="http://schemas.openxmlformats.org/presentationml/2006/main">
  <p:tag name="POCKET_APPLY_TIME" val="2019年6月18日"/>
  <p:tag name="POCKET_APPLY_TYPE" val="Slide"/>
  <p:tag name="APPLYTYPE" val="Desc"/>
  <p:tag name="APPLYORDER" val="1"/>
</p:tagLst>
</file>

<file path=ppt/tags/tag49.xml><?xml version="1.0" encoding="utf-8"?>
<p:tagLst xmlns:p="http://schemas.openxmlformats.org/presentationml/2006/main">
  <p:tag name="MH_TYPE" val="#NeiR#"/>
  <p:tag name="MH_NUMBER" val="3"/>
  <p:tag name="MH_CATEGORY" val="#BingLLB#"/>
  <p:tag name="MH_LAYOUT" val="SubTitleDesc"/>
  <p:tag name="RESOURCELIBID_SLIDE" val="306407"/>
  <p:tag name="RESOURCELIB_SLIDETYPE" val="12"/>
  <p:tag name="POCKET_APPLY_TIME" val="2019年6月18日"/>
  <p:tag name="POCKET_APPLY_TYPE" val="Slide"/>
</p:tagLst>
</file>

<file path=ppt/tags/tag5.xml><?xml version="1.0" encoding="utf-8"?>
<p:tagLst xmlns:p="http://schemas.openxmlformats.org/presentationml/2006/main">
  <p:tag name="POCKET_APPLY_TIME" val="2019年6月18日"/>
  <p:tag name="POCKET_APPLY_TYPE" val="Slide"/>
  <p:tag name="APPLYTYPE" val="Other"/>
  <p:tag name="APPLYORDER" val="4"/>
</p:tagLst>
</file>

<file path=ppt/tags/tag50.xml><?xml version="1.0" encoding="utf-8"?>
<p:tagLst xmlns:p="http://schemas.openxmlformats.org/presentationml/2006/main">
  <p:tag name="POCKET_APPLY_TIME" val="2019年6月18日"/>
  <p:tag name="POCKET_APPLY_TYPE" val="Slide"/>
  <p:tag name="APPLYTYPE" val="Other"/>
  <p:tag name="APPLYORDER" val="1"/>
</p:tagLst>
</file>

<file path=ppt/tags/tag51.xml><?xml version="1.0" encoding="utf-8"?>
<p:tagLst xmlns:p="http://schemas.openxmlformats.org/presentationml/2006/main">
  <p:tag name="POCKET_APPLY_TIME" val="2019年6月18日"/>
  <p:tag name="POCKET_APPLY_TYPE" val="Slide"/>
  <p:tag name="APPLYTYPE" val="Text"/>
  <p:tag name="APPLYORDER" val="1"/>
</p:tagLst>
</file>

<file path=ppt/tags/tag52.xml><?xml version="1.0" encoding="utf-8"?>
<p:tagLst xmlns:p="http://schemas.openxmlformats.org/presentationml/2006/main">
  <p:tag name="POCKET_APPLY_TIME" val="2019年6月18日"/>
  <p:tag name="POCKET_APPLY_TYPE" val="Slide"/>
  <p:tag name="APPLYTYPE" val="Other"/>
  <p:tag name="APPLYORDER" val="2"/>
</p:tagLst>
</file>

<file path=ppt/tags/tag53.xml><?xml version="1.0" encoding="utf-8"?>
<p:tagLst xmlns:p="http://schemas.openxmlformats.org/presentationml/2006/main">
  <p:tag name="POCKET_APPLY_TIME" val="2019年6月18日"/>
  <p:tag name="POCKET_APPLY_TYPE" val="Slide"/>
  <p:tag name="APPLYTYPE" val="SubTitle"/>
  <p:tag name="APPLYORDER" val="1"/>
</p:tagLst>
</file>

<file path=ppt/tags/tag54.xml><?xml version="1.0" encoding="utf-8"?>
<p:tagLst xmlns:p="http://schemas.openxmlformats.org/presentationml/2006/main">
  <p:tag name="POCKET_APPLY_TIME" val="2019年6月18日"/>
  <p:tag name="POCKET_APPLY_TYPE" val="Slide"/>
  <p:tag name="APPLYTYPE" val="Other"/>
  <p:tag name="APPLYORDER" val="3"/>
</p:tagLst>
</file>

<file path=ppt/tags/tag55.xml><?xml version="1.0" encoding="utf-8"?>
<p:tagLst xmlns:p="http://schemas.openxmlformats.org/presentationml/2006/main">
  <p:tag name="POCKET_APPLY_TIME" val="2019年6月18日"/>
  <p:tag name="POCKET_APPLY_TYPE" val="Slide"/>
  <p:tag name="APPLYTYPE" val="Text"/>
  <p:tag name="APPLYORDER" val="2"/>
</p:tagLst>
</file>

<file path=ppt/tags/tag56.xml><?xml version="1.0" encoding="utf-8"?>
<p:tagLst xmlns:p="http://schemas.openxmlformats.org/presentationml/2006/main">
  <p:tag name="POCKET_APPLY_TIME" val="2019年6月18日"/>
  <p:tag name="POCKET_APPLY_TYPE" val="Slide"/>
  <p:tag name="APPLYTYPE" val="Other"/>
  <p:tag name="APPLYORDER" val="4"/>
</p:tagLst>
</file>

<file path=ppt/tags/tag57.xml><?xml version="1.0" encoding="utf-8"?>
<p:tagLst xmlns:p="http://schemas.openxmlformats.org/presentationml/2006/main">
  <p:tag name="POCKET_APPLY_TIME" val="2019年6月18日"/>
  <p:tag name="POCKET_APPLY_TYPE" val="Slide"/>
  <p:tag name="APPLYTYPE" val="SubTitle"/>
  <p:tag name="APPLYORDER" val="2"/>
</p:tagLst>
</file>

<file path=ppt/tags/tag58.xml><?xml version="1.0" encoding="utf-8"?>
<p:tagLst xmlns:p="http://schemas.openxmlformats.org/presentationml/2006/main">
  <p:tag name="POCKET_APPLY_TIME" val="2019年6月18日"/>
  <p:tag name="POCKET_APPLY_TYPE" val="Slide"/>
  <p:tag name="APPLYTYPE" val="Other"/>
  <p:tag name="APPLYORDER" val="5"/>
</p:tagLst>
</file>

<file path=ppt/tags/tag59.xml><?xml version="1.0" encoding="utf-8"?>
<p:tagLst xmlns:p="http://schemas.openxmlformats.org/presentationml/2006/main">
  <p:tag name="POCKET_APPLY_TIME" val="2019年6月18日"/>
  <p:tag name="POCKET_APPLY_TYPE" val="Slide"/>
  <p:tag name="APPLYTYPE" val="Text"/>
  <p:tag name="APPLYORDER" val="3"/>
</p:tagLst>
</file>

<file path=ppt/tags/tag6.xml><?xml version="1.0" encoding="utf-8"?>
<p:tagLst xmlns:p="http://schemas.openxmlformats.org/presentationml/2006/main">
  <p:tag name="POCKET_APPLY_TIME" val="2019年6月18日"/>
  <p:tag name="POCKET_APPLY_TYPE" val="Slide"/>
  <p:tag name="APPLYTYPE" val="SubTitle"/>
  <p:tag name="APPLYORDER" val="2"/>
</p:tagLst>
</file>

<file path=ppt/tags/tag60.xml><?xml version="1.0" encoding="utf-8"?>
<p:tagLst xmlns:p="http://schemas.openxmlformats.org/presentationml/2006/main">
  <p:tag name="POCKET_APPLY_TIME" val="2019年6月18日"/>
  <p:tag name="POCKET_APPLY_TYPE" val="Slide"/>
  <p:tag name="APPLYTYPE" val="Other"/>
  <p:tag name="APPLYORDER" val="6"/>
</p:tagLst>
</file>

<file path=ppt/tags/tag61.xml><?xml version="1.0" encoding="utf-8"?>
<p:tagLst xmlns:p="http://schemas.openxmlformats.org/presentationml/2006/main">
  <p:tag name="POCKET_APPLY_TIME" val="2019年6月18日"/>
  <p:tag name="POCKET_APPLY_TYPE" val="Slide"/>
  <p:tag name="APPLYTYPE" val="SubTitle"/>
  <p:tag name="APPLYORDER" val="3"/>
</p:tagLst>
</file>

<file path=ppt/tags/tag62.xml><?xml version="1.0" encoding="utf-8"?>
<p:tagLst xmlns:p="http://schemas.openxmlformats.org/presentationml/2006/main">
  <p:tag name="POCKET_APPLY_TIME" val="2019年6月18日"/>
  <p:tag name="POCKET_APPLY_TYPE" val="Slide"/>
  <p:tag name="APPLYTYPE" val="Other"/>
  <p:tag name="APPLYORDER" val="7"/>
</p:tagLst>
</file>

<file path=ppt/tags/tag63.xml><?xml version="1.0" encoding="utf-8"?>
<p:tagLst xmlns:p="http://schemas.openxmlformats.org/presentationml/2006/main">
  <p:tag name="POCKET_APPLY_TIME" val="2019年6月18日"/>
  <p:tag name="POCKET_APPLY_TYPE" val="Slide"/>
  <p:tag name="APPLYTYPE" val="Text"/>
  <p:tag name="APPLYORDER" val="4"/>
</p:tagLst>
</file>

<file path=ppt/tags/tag64.xml><?xml version="1.0" encoding="utf-8"?>
<p:tagLst xmlns:p="http://schemas.openxmlformats.org/presentationml/2006/main">
  <p:tag name="POCKET_APPLY_TIME" val="2019年6月18日"/>
  <p:tag name="POCKET_APPLY_TYPE" val="Slide"/>
  <p:tag name="APPLYTYPE" val="Other"/>
  <p:tag name="APPLYORDER" val="8"/>
</p:tagLst>
</file>

<file path=ppt/tags/tag65.xml><?xml version="1.0" encoding="utf-8"?>
<p:tagLst xmlns:p="http://schemas.openxmlformats.org/presentationml/2006/main">
  <p:tag name="POCKET_APPLY_TIME" val="2019年6月18日"/>
  <p:tag name="POCKET_APPLY_TYPE" val="Slide"/>
  <p:tag name="APPLYTYPE" val="SubTitle"/>
  <p:tag name="APPLYORDER" val="4"/>
</p:tagLst>
</file>

<file path=ppt/tags/tag66.xml><?xml version="1.0" encoding="utf-8"?>
<p:tagLst xmlns:p="http://schemas.openxmlformats.org/presentationml/2006/main">
  <p:tag name="POCKET_APPLY_TIME" val="2019年6月18日"/>
  <p:tag name="POCKET_APPLY_TYPE" val="Slide"/>
  <p:tag name="APPLYTYPE" val="Other"/>
  <p:tag name="APPLYORDER" val="9"/>
</p:tagLst>
</file>

<file path=ppt/tags/tag67.xml><?xml version="1.0" encoding="utf-8"?>
<p:tagLst xmlns:p="http://schemas.openxmlformats.org/presentationml/2006/main">
  <p:tag name="POCKET_APPLY_TIME" val="2019年6月18日"/>
  <p:tag name="POCKET_APPLY_TYPE" val="Slide"/>
  <p:tag name="APPLYTYPE" val="Text"/>
  <p:tag name="APPLYORDER" val="5"/>
</p:tagLst>
</file>

<file path=ppt/tags/tag68.xml><?xml version="1.0" encoding="utf-8"?>
<p:tagLst xmlns:p="http://schemas.openxmlformats.org/presentationml/2006/main">
  <p:tag name="POCKET_APPLY_TIME" val="2019年6月18日"/>
  <p:tag name="POCKET_APPLY_TYPE" val="Slide"/>
  <p:tag name="APPLYTYPE" val="Other"/>
  <p:tag name="APPLYORDER" val="10"/>
</p:tagLst>
</file>

<file path=ppt/tags/tag69.xml><?xml version="1.0" encoding="utf-8"?>
<p:tagLst xmlns:p="http://schemas.openxmlformats.org/presentationml/2006/main">
  <p:tag name="POCKET_APPLY_TIME" val="2019年6月18日"/>
  <p:tag name="POCKET_APPLY_TYPE" val="Slide"/>
  <p:tag name="APPLYTYPE" val="SubTitle"/>
  <p:tag name="APPLYORDER" val="5"/>
</p:tagLst>
</file>

<file path=ppt/tags/tag7.xml><?xml version="1.0" encoding="utf-8"?>
<p:tagLst xmlns:p="http://schemas.openxmlformats.org/presentationml/2006/main">
  <p:tag name="POCKET_APPLY_TIME" val="2019年6月18日"/>
  <p:tag name="POCKET_APPLY_TYPE" val="Slide"/>
  <p:tag name="APPLYTYPE" val="Other"/>
  <p:tag name="APPLYORDER" val="5"/>
</p:tagLst>
</file>

<file path=ppt/tags/tag70.xml><?xml version="1.0" encoding="utf-8"?>
<p:tagLst xmlns:p="http://schemas.openxmlformats.org/presentationml/2006/main">
  <p:tag name="MH_TYPE" val="#NeiR#"/>
  <p:tag name="MH_NUMBER" val="5"/>
  <p:tag name="MH_CATEGORY" val="#BingLLB#"/>
  <p:tag name="MH_LAYOUT" val="SubTitleText"/>
  <p:tag name="RESOURCELIBID_SLIDE" val="306767"/>
  <p:tag name="RESOURCELIB_SLIDETYPE" val="12"/>
  <p:tag name="POCKET_APPLY_TIME" val="2019年6月18日"/>
  <p:tag name="POCKET_APPLY_TYPE" val="Slide"/>
</p:tagLst>
</file>

<file path=ppt/tags/tag71.xml><?xml version="1.0" encoding="utf-8"?>
<p:tagLst xmlns:p="http://schemas.openxmlformats.org/presentationml/2006/main">
  <p:tag name="POCKET_APPLY_TIME" val="2019年6月18日"/>
  <p:tag name="POCKET_APPLY_TYPE" val="Slide"/>
  <p:tag name="APPLYTYPE" val="SubTitle"/>
  <p:tag name="APPLYORDER" val="6"/>
</p:tagLst>
</file>

<file path=ppt/tags/tag72.xml><?xml version="1.0" encoding="utf-8"?>
<p:tagLst xmlns:p="http://schemas.openxmlformats.org/presentationml/2006/main">
  <p:tag name="POCKET_APPLY_TIME" val="2019年6月18日"/>
  <p:tag name="POCKET_APPLY_TYPE" val="Slide"/>
  <p:tag name="APPLYTYPE" val="SubTitle"/>
  <p:tag name="APPLYORDER" val="4"/>
</p:tagLst>
</file>

<file path=ppt/tags/tag73.xml><?xml version="1.0" encoding="utf-8"?>
<p:tagLst xmlns:p="http://schemas.openxmlformats.org/presentationml/2006/main">
  <p:tag name="POCKET_APPLY_TIME" val="2019年6月18日"/>
  <p:tag name="POCKET_APPLY_TYPE" val="Slide"/>
  <p:tag name="APPLYTYPE" val="SubTitle"/>
  <p:tag name="APPLYORDER" val="2"/>
</p:tagLst>
</file>

<file path=ppt/tags/tag74.xml><?xml version="1.0" encoding="utf-8"?>
<p:tagLst xmlns:p="http://schemas.openxmlformats.org/presentationml/2006/main">
  <p:tag name="POCKET_APPLY_TIME" val="2019年6月18日"/>
  <p:tag name="POCKET_APPLY_TYPE" val="Slide"/>
  <p:tag name="APPLYTYPE" val="SubTitle"/>
  <p:tag name="APPLYORDER" val="5"/>
</p:tagLst>
</file>

<file path=ppt/tags/tag75.xml><?xml version="1.0" encoding="utf-8"?>
<p:tagLst xmlns:p="http://schemas.openxmlformats.org/presentationml/2006/main">
  <p:tag name="POCKET_APPLY_TIME" val="2019年6月18日"/>
  <p:tag name="POCKET_APPLY_TYPE" val="Slide"/>
  <p:tag name="APPLYTYPE" val="SubTitle"/>
  <p:tag name="APPLYORDER" val="3"/>
</p:tagLst>
</file>

<file path=ppt/tags/tag76.xml><?xml version="1.0" encoding="utf-8"?>
<p:tagLst xmlns:p="http://schemas.openxmlformats.org/presentationml/2006/main">
  <p:tag name="POCKET_APPLY_TIME" val="2019年6月18日"/>
  <p:tag name="POCKET_APPLY_TYPE" val="Slide"/>
  <p:tag name="APPLYTYPE" val="SubTitle"/>
  <p:tag name="APPLYORDER" val="1"/>
</p:tagLst>
</file>

<file path=ppt/tags/tag77.xml><?xml version="1.0" encoding="utf-8"?>
<p:tagLst xmlns:p="http://schemas.openxmlformats.org/presentationml/2006/main">
  <p:tag name="POCKET_APPLY_TIME" val="2019年6月18日"/>
  <p:tag name="POCKET_APPLY_TYPE" val="Slide"/>
  <p:tag name="APPLYTYPE" val="Title"/>
  <p:tag name="APPLYORDER" val="1"/>
</p:tagLst>
</file>

<file path=ppt/tags/tag78.xml><?xml version="1.0" encoding="utf-8"?>
<p:tagLst xmlns:p="http://schemas.openxmlformats.org/presentationml/2006/main">
  <p:tag name="POCKET_APPLY_TIME" val="2019年6月18日"/>
  <p:tag name="POCKET_APPLY_TYPE" val="Slide"/>
  <p:tag name="APPLYTYPE" val="Other"/>
  <p:tag name="APPLYORDER" val="1"/>
</p:tagLst>
</file>

<file path=ppt/tags/tag79.xml><?xml version="1.0" encoding="utf-8"?>
<p:tagLst xmlns:p="http://schemas.openxmlformats.org/presentationml/2006/main">
  <p:tag name="POCKET_APPLY_TIME" val="2019年6月18日"/>
  <p:tag name="POCKET_APPLY_TYPE" val="Slide"/>
  <p:tag name="APPLYTYPE" val="PageTitle"/>
  <p:tag name="APPLYORDER" val="PageTitle"/>
</p:tagLst>
</file>

<file path=ppt/tags/tag8.xml><?xml version="1.0" encoding="utf-8"?>
<p:tagLst xmlns:p="http://schemas.openxmlformats.org/presentationml/2006/main">
  <p:tag name="POCKET_APPLY_TIME" val="2019年6月18日"/>
  <p:tag name="POCKET_APPLY_TYPE" val="Slide"/>
  <p:tag name="APPLYTYPE" val="Other"/>
  <p:tag name="APPLYORDER" val="6"/>
</p:tagLst>
</file>

<file path=ppt/tags/tag80.xml><?xml version="1.0" encoding="utf-8"?>
<p:tagLst xmlns:p="http://schemas.openxmlformats.org/presentationml/2006/main">
  <p:tag name="MH_TYPE" val="#NeiR#"/>
  <p:tag name="MH_NUMBER" val="6"/>
  <p:tag name="MH_CATEGORY" val="#YinZJG#"/>
  <p:tag name="MH_LAYOUT" val="TitleSubTitle"/>
  <p:tag name="RESOURCELIBID_SLIDE" val="306139"/>
  <p:tag name="RESOURCELIB_SLIDETYPE" val="12"/>
  <p:tag name="POCKET_APPLY_TIME" val="2019年6月18日"/>
  <p:tag name="POCKET_APPLY_TYPE" val="Slide"/>
</p:tagLst>
</file>

<file path=ppt/tags/tag81.xml><?xml version="1.0" encoding="utf-8"?>
<p:tagLst xmlns:p="http://schemas.openxmlformats.org/presentationml/2006/main">
  <p:tag name="POCKET_APPLY_TIME" val="2019年6月18日"/>
  <p:tag name="POCKET_APPLY_TYPE" val="Slide"/>
  <p:tag name="APPLYTYPE" val="SubTitle"/>
  <p:tag name="APPLYORDER" val="1"/>
</p:tagLst>
</file>

<file path=ppt/tags/tag82.xml><?xml version="1.0" encoding="utf-8"?>
<p:tagLst xmlns:p="http://schemas.openxmlformats.org/presentationml/2006/main">
  <p:tag name="POCKET_APPLY_TIME" val="2019年6月18日"/>
  <p:tag name="POCKET_APPLY_TYPE" val="Slide"/>
  <p:tag name="APPLYTYPE" val="SubTitle"/>
  <p:tag name="APPLYORDER" val="2"/>
</p:tagLst>
</file>

<file path=ppt/tags/tag83.xml><?xml version="1.0" encoding="utf-8"?>
<p:tagLst xmlns:p="http://schemas.openxmlformats.org/presentationml/2006/main">
  <p:tag name="POCKET_APPLY_TIME" val="2019年6月18日"/>
  <p:tag name="POCKET_APPLY_TYPE" val="Slide"/>
  <p:tag name="APPLYTYPE" val="SubTitle"/>
  <p:tag name="APPLYORDER" val="3"/>
</p:tagLst>
</file>

<file path=ppt/tags/tag84.xml><?xml version="1.0" encoding="utf-8"?>
<p:tagLst xmlns:p="http://schemas.openxmlformats.org/presentationml/2006/main">
  <p:tag name="POCKET_APPLY_TIME" val="2019年6月18日"/>
  <p:tag name="POCKET_APPLY_TYPE" val="Slide"/>
  <p:tag name="APPLYTYPE" val="SubTitle"/>
  <p:tag name="APPLYORDER" val="4"/>
</p:tagLst>
</file>

<file path=ppt/tags/tag85.xml><?xml version="1.0" encoding="utf-8"?>
<p:tagLst xmlns:p="http://schemas.openxmlformats.org/presentationml/2006/main">
  <p:tag name="POCKET_APPLY_TIME" val="2019年6月18日"/>
  <p:tag name="POCKET_APPLY_TYPE" val="Slide"/>
  <p:tag name="APPLYTYPE" val="Title"/>
  <p:tag name="APPLYORDER" val="1"/>
</p:tagLst>
</file>

<file path=ppt/tags/tag86.xml><?xml version="1.0" encoding="utf-8"?>
<p:tagLst xmlns:p="http://schemas.openxmlformats.org/presentationml/2006/main">
  <p:tag name="POCKET_APPLY_TIME" val="2019年6月18日"/>
  <p:tag name="POCKET_APPLY_TYPE" val="Slide"/>
  <p:tag name="APPLYTYPE" val="PageTitle"/>
  <p:tag name="APPLYORDER" val="PageTitle"/>
</p:tagLst>
</file>

<file path=ppt/tags/tag87.xml><?xml version="1.0" encoding="utf-8"?>
<p:tagLst xmlns:p="http://schemas.openxmlformats.org/presentationml/2006/main">
  <p:tag name="MH_TYPE" val="#NeiR#"/>
  <p:tag name="MH_NUMBER" val="4"/>
  <p:tag name="MH_CATEGORY" val="#YinZJG#"/>
  <p:tag name="MH_LAYOUT" val="TitleSubTitle"/>
  <p:tag name="RESOURCELIBID_SLIDE" val="306712"/>
  <p:tag name="RESOURCELIB_SLIDETYPE" val="12"/>
  <p:tag name="POCKET_APPLY_TIME" val="2019年6月18日"/>
  <p:tag name="POCKET_APPLY_TYPE" val="Slide"/>
</p:tagLst>
</file>

<file path=ppt/tags/tag88.xml><?xml version="1.0" encoding="utf-8"?>
<p:tagLst xmlns:p="http://schemas.openxmlformats.org/presentationml/2006/main">
  <p:tag name="POCKET_APPLY_TIME" val="2019年6月18日"/>
  <p:tag name="POCKET_APPLY_TYPE" val="Slide"/>
</p:tagLst>
</file>

<file path=ppt/tags/tag89.xml><?xml version="1.0" encoding="utf-8"?>
<p:tagLst xmlns:p="http://schemas.openxmlformats.org/presentationml/2006/main">
  <p:tag name="POCKET_APPLY_TIME" val="2019年6月18日"/>
  <p:tag name="POCKET_APPLY_TYPE" val="Slide"/>
</p:tagLst>
</file>

<file path=ppt/tags/tag9.xml><?xml version="1.0" encoding="utf-8"?>
<p:tagLst xmlns:p="http://schemas.openxmlformats.org/presentationml/2006/main">
  <p:tag name="POCKET_APPLY_TIME" val="2019年6月18日"/>
  <p:tag name="POCKET_APPLY_TYPE" val="Slide"/>
  <p:tag name="APPLYTYPE" val="Other"/>
  <p:tag name="APPLYORDER" val="7"/>
</p:tagLst>
</file>

<file path=ppt/tags/tag90.xml><?xml version="1.0" encoding="utf-8"?>
<p:tagLst xmlns:p="http://schemas.openxmlformats.org/presentationml/2006/main">
  <p:tag name="POCKET_APPLY_TIME" val="2019年6月18日"/>
  <p:tag name="POCKET_APPLY_TYPE" val="Slide"/>
</p:tagLst>
</file>

<file path=ppt/tags/tag91.xml><?xml version="1.0" encoding="utf-8"?>
<p:tagLst xmlns:p="http://schemas.openxmlformats.org/presentationml/2006/main">
  <p:tag name="POCKET_APPLY_TIME" val="2019年6月18日"/>
  <p:tag name="POCKET_APPLY_TYPE" val="Slide"/>
</p:tagLst>
</file>

<file path=ppt/tags/tag92.xml><?xml version="1.0" encoding="utf-8"?>
<p:tagLst xmlns:p="http://schemas.openxmlformats.org/presentationml/2006/main">
  <p:tag name="POCKET_APPLY_TIME" val="2019年6月18日"/>
  <p:tag name="POCKET_APPLY_TYPE" val="Slide"/>
</p:tagLst>
</file>

<file path=ppt/tags/tag93.xml><?xml version="1.0" encoding="utf-8"?>
<p:tagLst xmlns:p="http://schemas.openxmlformats.org/presentationml/2006/main">
  <p:tag name="POCKET_APPLY_TIME" val="2019年6月18日"/>
  <p:tag name="POCKET_APPLY_TYPE" val="Slide"/>
</p:tagLst>
</file>

<file path=ppt/tags/tag94.xml><?xml version="1.0" encoding="utf-8"?>
<p:tagLst xmlns:p="http://schemas.openxmlformats.org/presentationml/2006/main">
  <p:tag name="POCKET_APPLY_TIME" val="2019年6月18日"/>
  <p:tag name="POCKET_APPLY_TYPE" val="Slide"/>
</p:tagLst>
</file>

<file path=ppt/tags/tag95.xml><?xml version="1.0" encoding="utf-8"?>
<p:tagLst xmlns:p="http://schemas.openxmlformats.org/presentationml/2006/main">
  <p:tag name="POCKET_APPLY_TIME" val="2019年6月18日"/>
  <p:tag name="POCKET_APPLY_TYPE" val="Slide"/>
</p:tagLst>
</file>

<file path=ppt/tags/tag96.xml><?xml version="1.0" encoding="utf-8"?>
<p:tagLst xmlns:p="http://schemas.openxmlformats.org/presentationml/2006/main">
  <p:tag name="POCKET_APPLY_TIME" val="2019年6月18日"/>
  <p:tag name="POCKET_APPLY_TYPE" val="Slide"/>
</p:tagLst>
</file>

<file path=ppt/tags/tag97.xml><?xml version="1.0" encoding="utf-8"?>
<p:tagLst xmlns:p="http://schemas.openxmlformats.org/presentationml/2006/main">
  <p:tag name="POCKET_APPLY_TIME" val="2019年6月18日"/>
  <p:tag name="POCKET_APPLY_TYPE" val="Slide"/>
</p:tagLst>
</file>

<file path=ppt/tags/tag98.xml><?xml version="1.0" encoding="utf-8"?>
<p:tagLst xmlns:p="http://schemas.openxmlformats.org/presentationml/2006/main">
  <p:tag name="POCKET_APPLY_TIME" val="2019年6月18日"/>
  <p:tag name="POCKET_APPLY_TYPE" val="Slide"/>
</p:tagLst>
</file>

<file path=ppt/tags/tag99.xml><?xml version="1.0" encoding="utf-8"?>
<p:tagLst xmlns:p="http://schemas.openxmlformats.org/presentationml/2006/main">
  <p:tag name="POCKET_APPLY_TIME" val="2019年6月18日"/>
  <p:tag name="POCKET_APPLY_TYPE" val="Slid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2976</Words>
  <Application>WPS 演示</Application>
  <PresentationFormat>全屏显示(4:3)</PresentationFormat>
  <Paragraphs>276</Paragraphs>
  <Slides>20</Slides>
  <Notes>10</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20</vt:i4>
      </vt:variant>
    </vt:vector>
  </HeadingPairs>
  <TitlesOfParts>
    <vt:vector size="50" baseType="lpstr">
      <vt:lpstr>Arial</vt:lpstr>
      <vt:lpstr>方正书宋_GBK</vt:lpstr>
      <vt:lpstr>Wingdings</vt:lpstr>
      <vt:lpstr>汉仪综艺体简</vt:lpstr>
      <vt:lpstr>苹方-简</vt:lpstr>
      <vt:lpstr>微软雅黑</vt:lpstr>
      <vt:lpstr>汉仪旗黑KW</vt:lpstr>
      <vt:lpstr>Agency FB</vt:lpstr>
      <vt:lpstr>Arial Narrow</vt:lpstr>
      <vt:lpstr>宋体</vt:lpstr>
      <vt:lpstr>汉仪书宋二KW</vt:lpstr>
      <vt:lpstr>Calibri</vt:lpstr>
      <vt:lpstr>Calibri</vt:lpstr>
      <vt:lpstr>幼圆</vt:lpstr>
      <vt:lpstr>华文宋体</vt:lpstr>
      <vt:lpstr>Arial Rounded MT Bold</vt:lpstr>
      <vt:lpstr>Times New Roman</vt:lpstr>
      <vt:lpstr>Microsoft YaHei UI</vt:lpstr>
      <vt:lpstr>Impact</vt:lpstr>
      <vt:lpstr>Aharoni</vt:lpstr>
      <vt:lpstr>Thonburi</vt:lpstr>
      <vt:lpstr>Tahoma</vt:lpstr>
      <vt:lpstr>幼圆</vt:lpstr>
      <vt:lpstr>Arial Black</vt:lpstr>
      <vt:lpstr>方正兰亭黑简体</vt:lpstr>
      <vt:lpstr>冬青黑体简体中文</vt:lpstr>
      <vt:lpstr>方正兰亭纤黑_GBK</vt:lpstr>
      <vt:lpstr>宋体</vt:lpstr>
      <vt:lpstr>Arial Unicode MS</vt:lpstr>
      <vt:lpstr>Office 主题</vt:lpstr>
      <vt:lpstr>PowerPoint 演示文稿</vt:lpstr>
      <vt:lpstr>目录</vt:lpstr>
      <vt:lpstr>LOREM IPSUM DOLOR</vt:lpstr>
      <vt:lpstr>PowerPoint 演示文稿</vt:lpstr>
      <vt:lpstr>LOREM IPSUM DOLOR </vt:lpstr>
      <vt:lpstr>LOREM IPSUM DOLOR</vt:lpstr>
      <vt:lpstr>PowerPoint 演示文稿</vt:lpstr>
      <vt:lpstr>PowerPoint 演示文稿</vt:lpstr>
      <vt:lpstr>PowerPoint 演示文稿</vt:lpstr>
      <vt:lpstr>PowerPoint 演示文稿</vt:lpstr>
      <vt:lpstr>LOREM IPSUM DOLOR</vt:lpstr>
      <vt:lpstr>LOREM IPSUM DOLOR</vt:lpstr>
      <vt:lpstr>PowerPoint 演示文稿</vt:lpstr>
      <vt:lpstr>LOREM IPSUM DOLOR</vt:lpstr>
      <vt:lpstr>LOREM IPSUM DOLOR</vt:lpstr>
      <vt:lpstr>LOREM IPSUM DOLOR</vt:lpstr>
      <vt:lpstr>LOREM IPSUM DOLOR </vt:lpstr>
      <vt:lpstr>PowerPoint 演示文稿</vt:lpstr>
      <vt:lpstr>LOREM IPSUM DOLOR</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toandfro</cp:lastModifiedBy>
  <cp:revision>18</cp:revision>
  <dcterms:created xsi:type="dcterms:W3CDTF">2020-04-13T04:32:20Z</dcterms:created>
  <dcterms:modified xsi:type="dcterms:W3CDTF">2020-04-13T04:32:20Z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