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8" r:id="rId4"/>
    <p:sldId id="260" r:id="rId5"/>
    <p:sldId id="262" r:id="rId6"/>
    <p:sldId id="263" r:id="rId7"/>
    <p:sldId id="264" r:id="rId8"/>
    <p:sldId id="269" r:id="rId9"/>
    <p:sldId id="266" r:id="rId10"/>
    <p:sldId id="267" r:id="rId11"/>
    <p:sldId id="270" r:id="rId12"/>
    <p:sldId id="271" r:id="rId13"/>
    <p:sldId id="272" r:id="rId14"/>
    <p:sldId id="273" r:id="rId15"/>
    <p:sldId id="274" r:id="rId16"/>
    <p:sldId id="275" r:id="rId17"/>
    <p:sldId id="276" r:id="rId18"/>
    <p:sldId id="277" r:id="rId19"/>
    <p:sldId id="27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image" Target="../media/image14.jpeg"/><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image" Target="../media/image14.jpeg"/><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image" Target="../media/image11.jpeg"/><Relationship Id="rId2" Type="http://schemas.openxmlformats.org/officeDocument/2006/relationships/image" Target="../media/image15.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image" Target="../media/image12.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3.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4" Type="http://schemas.openxmlformats.org/officeDocument/2006/relationships/slideLayout" Target="../slideLayouts/slideLayout2.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矩形 7"/>
          <p:cNvSpPr/>
          <p:nvPr/>
        </p:nvSpPr>
        <p:spPr>
          <a:xfrm>
            <a:off x="-64770" y="-55245"/>
            <a:ext cx="12320905" cy="700024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817110" y="24765"/>
            <a:ext cx="2556510" cy="4707890"/>
          </a:xfrm>
          <a:prstGeom prst="rect">
            <a:avLst/>
          </a:prstGeom>
          <a:noFill/>
        </p:spPr>
        <p:txBody>
          <a:bodyPr wrap="none" rtlCol="0">
            <a:spAutoFit/>
          </a:bodyPr>
          <a:p>
            <a:r>
              <a:rPr lang="en-US" altLang="zh-CN" sz="30000">
                <a:solidFill>
                  <a:srgbClr val="FFC000"/>
                </a:solidFill>
              </a:rPr>
              <a:t>H</a:t>
            </a:r>
            <a:endParaRPr lang="en-US" altLang="zh-CN" sz="30000">
              <a:solidFill>
                <a:srgbClr val="FFC000"/>
              </a:solidFill>
            </a:endParaRPr>
          </a:p>
        </p:txBody>
      </p:sp>
      <p:sp>
        <p:nvSpPr>
          <p:cNvPr id="10" name="文本框 9"/>
          <p:cNvSpPr txBox="1"/>
          <p:nvPr/>
        </p:nvSpPr>
        <p:spPr>
          <a:xfrm>
            <a:off x="5120640" y="3676650"/>
            <a:ext cx="1950720" cy="829945"/>
          </a:xfrm>
          <a:prstGeom prst="rect">
            <a:avLst/>
          </a:prstGeom>
          <a:noFill/>
        </p:spPr>
        <p:txBody>
          <a:bodyPr wrap="none" rtlCol="0">
            <a:spAutoFit/>
          </a:bodyPr>
          <a:p>
            <a:r>
              <a:rPr lang="en-US" altLang="zh-CN" sz="4800">
                <a:solidFill>
                  <a:schemeClr val="bg1"/>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rPr>
              <a:t>HOME</a:t>
            </a:r>
            <a:endParaRPr lang="en-US" altLang="zh-CN" sz="4800">
              <a:solidFill>
                <a:schemeClr val="bg1"/>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endParaRPr>
          </a:p>
        </p:txBody>
      </p:sp>
      <p:sp>
        <p:nvSpPr>
          <p:cNvPr id="11" name="文本框 10"/>
          <p:cNvSpPr txBox="1"/>
          <p:nvPr/>
        </p:nvSpPr>
        <p:spPr>
          <a:xfrm>
            <a:off x="2499360" y="1601470"/>
            <a:ext cx="2621280" cy="1568450"/>
          </a:xfrm>
          <a:prstGeom prst="rect">
            <a:avLst/>
          </a:prstGeom>
          <a:noFill/>
        </p:spPr>
        <p:txBody>
          <a:bodyPr wrap="none" rtlCol="0">
            <a:spAutoFit/>
          </a:bodyPr>
          <a:p>
            <a:r>
              <a:rPr lang="zh-CN" altLang="zh-CN" sz="9600">
                <a:solidFill>
                  <a:schemeClr val="bg1"/>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rPr>
              <a:t>简约</a:t>
            </a:r>
            <a:endParaRPr lang="zh-CN" altLang="zh-CN" sz="9600">
              <a:solidFill>
                <a:schemeClr val="bg1"/>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endParaRPr>
          </a:p>
        </p:txBody>
      </p:sp>
      <p:sp>
        <p:nvSpPr>
          <p:cNvPr id="12" name="文本框 11"/>
          <p:cNvSpPr txBox="1"/>
          <p:nvPr/>
        </p:nvSpPr>
        <p:spPr>
          <a:xfrm>
            <a:off x="2575560" y="3014980"/>
            <a:ext cx="2468880" cy="553085"/>
          </a:xfrm>
          <a:prstGeom prst="rect">
            <a:avLst/>
          </a:prstGeom>
          <a:noFill/>
        </p:spPr>
        <p:txBody>
          <a:bodyPr wrap="none" rtlCol="0">
            <a:spAutoFit/>
          </a:bodyPr>
          <a:p>
            <a:r>
              <a:rPr lang="zh-CN" altLang="en-US" sz="3000">
                <a:solidFill>
                  <a:srgbClr val="FFC000"/>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rPr>
              <a:t>家居家装模板</a:t>
            </a:r>
            <a:endParaRPr lang="zh-CN" altLang="en-US" sz="3000">
              <a:solidFill>
                <a:srgbClr val="FFC000"/>
              </a:solidFill>
              <a:effectLst>
                <a:outerShdw blurRad="38100" dist="38100" dir="2700000" algn="tl">
                  <a:srgbClr val="000000">
                    <a:alpha val="43137"/>
                  </a:srgbClr>
                </a:outerShdw>
              </a:effectLst>
              <a:latin typeface="庞门正道标题体" panose="02010600030101010101" charset="-122"/>
              <a:ea typeface="庞门正道标题体" panose="02010600030101010101" charset="-122"/>
            </a:endParaRPr>
          </a:p>
        </p:txBody>
      </p:sp>
    </p:spTree>
    <p:custDataLst>
      <p:tags r:id="rId2"/>
    </p:custData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65e5c1ffd8e71df0d181acd047ee1868"/>
          <p:cNvPicPr>
            <a:picLocks noChangeAspect="1"/>
          </p:cNvPicPr>
          <p:nvPr/>
        </p:nvPicPr>
        <p:blipFill>
          <a:blip r:embed="rId1"/>
          <a:stretch>
            <a:fillRect/>
          </a:stretch>
        </p:blipFill>
        <p:spPr>
          <a:xfrm>
            <a:off x="3379470" y="1501140"/>
            <a:ext cx="5432425" cy="3856355"/>
          </a:xfrm>
          <a:prstGeom prst="rect">
            <a:avLst/>
          </a:prstGeom>
        </p:spPr>
      </p:pic>
      <p:pic>
        <p:nvPicPr>
          <p:cNvPr id="5" name="图片 4" descr="4ca0d35c21c6c418076aaad44b95dc83"/>
          <p:cNvPicPr>
            <a:picLocks noChangeAspect="1"/>
          </p:cNvPicPr>
          <p:nvPr/>
        </p:nvPicPr>
        <p:blipFill>
          <a:blip r:embed="rId2"/>
          <a:stretch>
            <a:fillRect/>
          </a:stretch>
        </p:blipFill>
        <p:spPr>
          <a:xfrm>
            <a:off x="8947785" y="1513840"/>
            <a:ext cx="3831590" cy="3831590"/>
          </a:xfrm>
          <a:prstGeom prst="rect">
            <a:avLst/>
          </a:prstGeom>
        </p:spPr>
      </p:pic>
      <p:sp>
        <p:nvSpPr>
          <p:cNvPr id="6" name="文本框 5"/>
          <p:cNvSpPr txBox="1"/>
          <p:nvPr/>
        </p:nvSpPr>
        <p:spPr>
          <a:xfrm>
            <a:off x="572135" y="2276475"/>
            <a:ext cx="2011680" cy="2306955"/>
          </a:xfrm>
          <a:prstGeom prst="rect">
            <a:avLst/>
          </a:prstGeom>
          <a:solidFill>
            <a:schemeClr val="tx1"/>
          </a:solidFill>
        </p:spPr>
        <p:txBody>
          <a:bodyPr wrap="none" rtlCol="0">
            <a:spAutoFit/>
          </a:bodyPr>
          <a:p>
            <a:r>
              <a:rPr lang="zh-CN" altLang="en-US" sz="7200">
                <a:solidFill>
                  <a:schemeClr val="bg1"/>
                </a:solidFill>
                <a:latin typeface="站酷小薇LOGO体" panose="02010600010101010101" charset="-122"/>
                <a:ea typeface="站酷小薇LOGO体" panose="02010600010101010101" charset="-122"/>
              </a:rPr>
              <a:t>轻奢</a:t>
            </a:r>
            <a:endParaRPr lang="zh-CN" altLang="en-US" sz="7200">
              <a:solidFill>
                <a:schemeClr val="bg1"/>
              </a:solidFill>
              <a:latin typeface="站酷小薇LOGO体" panose="02010600010101010101" charset="-122"/>
              <a:ea typeface="站酷小薇LOGO体" panose="02010600010101010101" charset="-122"/>
            </a:endParaRPr>
          </a:p>
          <a:p>
            <a:r>
              <a:rPr lang="zh-CN" altLang="en-US" sz="7200">
                <a:solidFill>
                  <a:schemeClr val="bg1"/>
                </a:solidFill>
                <a:latin typeface="站酷小薇LOGO体" panose="02010600010101010101" charset="-122"/>
                <a:ea typeface="站酷小薇LOGO体" panose="02010600010101010101" charset="-122"/>
              </a:rPr>
              <a:t>家庭</a:t>
            </a:r>
            <a:endParaRPr lang="zh-CN" altLang="en-US" sz="7200">
              <a:solidFill>
                <a:schemeClr val="bg1"/>
              </a:solidFill>
              <a:latin typeface="站酷小薇LOGO体" panose="02010600010101010101" charset="-122"/>
              <a:ea typeface="站酷小薇LOGO体" panose="02010600010101010101" charset="-122"/>
            </a:endParaRPr>
          </a:p>
        </p:txBody>
      </p:sp>
      <p:sp>
        <p:nvSpPr>
          <p:cNvPr id="7" name="文本框 6"/>
          <p:cNvSpPr txBox="1"/>
          <p:nvPr/>
        </p:nvSpPr>
        <p:spPr>
          <a:xfrm>
            <a:off x="646430" y="4817745"/>
            <a:ext cx="1863090" cy="306705"/>
          </a:xfrm>
          <a:prstGeom prst="rect">
            <a:avLst/>
          </a:prstGeom>
          <a:noFill/>
        </p:spPr>
        <p:txBody>
          <a:bodyPr wrap="none" rtlCol="0">
            <a:spAutoFit/>
          </a:bodyPr>
          <a:p>
            <a:r>
              <a:rPr lang="zh-CN" altLang="en-US" sz="1400"/>
              <a:t>轻奢风格  舒适与奢华</a:t>
            </a:r>
            <a:endParaRPr lang="zh-CN" altLang="en-US" sz="1400"/>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704215" y="2197100"/>
            <a:ext cx="10783570" cy="246316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MH_Other_9"/>
          <p:cNvSpPr/>
          <p:nvPr>
            <p:custDataLst>
              <p:tags r:id="rId1"/>
            </p:custDataLst>
          </p:nvPr>
        </p:nvSpPr>
        <p:spPr bwMode="auto">
          <a:xfrm>
            <a:off x="1265555" y="2992120"/>
            <a:ext cx="876300" cy="872490"/>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chemeClr val="tx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 name="文本框 5"/>
          <p:cNvSpPr txBox="1"/>
          <p:nvPr/>
        </p:nvSpPr>
        <p:spPr>
          <a:xfrm>
            <a:off x="2487295" y="2644140"/>
            <a:ext cx="1849755" cy="1568450"/>
          </a:xfrm>
          <a:prstGeom prst="rect">
            <a:avLst/>
          </a:prstGeom>
          <a:noFill/>
        </p:spPr>
        <p:txBody>
          <a:bodyPr wrap="none" rtlCol="0">
            <a:spAutoFit/>
          </a:bodyPr>
          <a:p>
            <a:r>
              <a:rPr lang="en-US" altLang="zh-CN" sz="9600">
                <a:latin typeface="庞门正道标题体" panose="02010600030101010101" charset="-122"/>
                <a:ea typeface="庞门正道标题体" panose="02010600030101010101" charset="-122"/>
                <a:cs typeface="庞门正道标题体" panose="02010600030101010101" charset="-122"/>
              </a:rPr>
              <a:t>24</a:t>
            </a:r>
            <a:endParaRPr lang="en-US" altLang="zh-CN" sz="9600">
              <a:latin typeface="庞门正道标题体" panose="02010600030101010101" charset="-122"/>
              <a:ea typeface="庞门正道标题体" panose="02010600030101010101" charset="-122"/>
              <a:cs typeface="庞门正道标题体" panose="02010600030101010101" charset="-122"/>
            </a:endParaRPr>
          </a:p>
        </p:txBody>
      </p:sp>
      <p:pic>
        <p:nvPicPr>
          <p:cNvPr id="7" name="图片 6" descr="baf6afadd5501c9546b3742e458322ee"/>
          <p:cNvPicPr>
            <a:picLocks noChangeAspect="1"/>
          </p:cNvPicPr>
          <p:nvPr/>
        </p:nvPicPr>
        <p:blipFill>
          <a:blip r:embed="rId2"/>
          <a:stretch>
            <a:fillRect/>
          </a:stretch>
        </p:blipFill>
        <p:spPr>
          <a:xfrm>
            <a:off x="4630420" y="924560"/>
            <a:ext cx="2590165" cy="5006975"/>
          </a:xfrm>
          <a:prstGeom prst="rect">
            <a:avLst/>
          </a:prstGeom>
        </p:spPr>
      </p:pic>
      <p:sp>
        <p:nvSpPr>
          <p:cNvPr id="9" name="MH_Text_1"/>
          <p:cNvSpPr txBox="1"/>
          <p:nvPr>
            <p:custDataLst>
              <p:tags r:id="rId3"/>
            </p:custDataLst>
          </p:nvPr>
        </p:nvSpPr>
        <p:spPr>
          <a:xfrm>
            <a:off x="8107998" y="3600450"/>
            <a:ext cx="2346325" cy="917575"/>
          </a:xfrm>
          <a:prstGeom prst="rect">
            <a:avLst/>
          </a:prstGeom>
          <a:noFill/>
        </p:spPr>
        <p:txBody>
          <a:bodyPr lIns="0" tIns="0" rIns="0" bIns="0">
            <a:normAutofit/>
          </a:bodyPr>
          <a:p>
            <a:pPr eaLnBrk="1" fontAlgn="auto" hangingPunct="1">
              <a:lnSpc>
                <a:spcPct val="110000"/>
              </a:lnSpc>
              <a:spcBef>
                <a:spcPts val="0"/>
              </a:spcBef>
              <a:spcAft>
                <a:spcPts val="0"/>
              </a:spcAft>
              <a:defRPr/>
            </a:pPr>
            <a:r>
              <a:rPr lang="da-DK" altLang="zh-CN" sz="1600">
                <a:solidFill>
                  <a:schemeClr val="tx1">
                    <a:lumMod val="50000"/>
                    <a:lumOff val="50000"/>
                  </a:schemeClr>
                </a:solidFill>
                <a:latin typeface="Calibri" panose="020F0302020204030204" charset="0"/>
                <a:ea typeface="微软雅黑" panose="020B0503020204020204" charset="-122"/>
              </a:rPr>
              <a:t>Lorem ipsum dolor sit amet elit sed do eiusmod tempor</a:t>
            </a:r>
            <a:endParaRPr lang="zh-CN" altLang="en-US" sz="1600">
              <a:solidFill>
                <a:schemeClr val="tx1">
                  <a:lumMod val="50000"/>
                  <a:lumOff val="50000"/>
                </a:schemeClr>
              </a:solidFill>
              <a:latin typeface="Calibri" panose="020F0302020204030204" charset="0"/>
              <a:ea typeface="微软雅黑" panose="020B0503020204020204" charset="-122"/>
            </a:endParaRPr>
          </a:p>
        </p:txBody>
      </p:sp>
      <p:sp>
        <p:nvSpPr>
          <p:cNvPr id="10" name="文本框 9"/>
          <p:cNvSpPr txBox="1"/>
          <p:nvPr/>
        </p:nvSpPr>
        <p:spPr>
          <a:xfrm>
            <a:off x="8218805" y="2350770"/>
            <a:ext cx="1980565" cy="460375"/>
          </a:xfrm>
          <a:prstGeom prst="rect">
            <a:avLst/>
          </a:prstGeom>
          <a:noFill/>
        </p:spPr>
        <p:txBody>
          <a:bodyPr wrap="none" rtlCol="0" anchor="t">
            <a:spAutoFit/>
          </a:bodyPr>
          <a:p>
            <a:r>
              <a:rPr lang="en-US" altLang="zh-CN" sz="2400">
                <a:sym typeface="+mn-ea"/>
              </a:rPr>
              <a:t>LOREM IPSUM</a:t>
            </a:r>
            <a:endParaRPr lang="en-US" altLang="zh-CN" sz="2400">
              <a:sym typeface="+mn-ea"/>
            </a:endParaRPr>
          </a:p>
        </p:txBody>
      </p:sp>
      <p:sp>
        <p:nvSpPr>
          <p:cNvPr id="12" name="文本框 11"/>
          <p:cNvSpPr txBox="1"/>
          <p:nvPr/>
        </p:nvSpPr>
        <p:spPr>
          <a:xfrm>
            <a:off x="7851775" y="2811145"/>
            <a:ext cx="2714625" cy="306705"/>
          </a:xfrm>
          <a:prstGeom prst="rect">
            <a:avLst/>
          </a:prstGeom>
          <a:noFill/>
        </p:spPr>
        <p:txBody>
          <a:bodyPr wrap="none" rtlCol="0">
            <a:spAutoFit/>
          </a:bodyPr>
          <a:p>
            <a:r>
              <a:rPr lang="en-US" altLang="zh-CN" sz="1400"/>
              <a:t>24</a:t>
            </a:r>
            <a:r>
              <a:rPr lang="zh-CN" altLang="en-US" sz="1400"/>
              <a:t>小时客户服务 全程一对一指导</a:t>
            </a:r>
            <a:endParaRPr lang="zh-CN" altLang="en-US" sz="1400"/>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9ef05910d1a23363a678b9fc40a6cd73"/>
          <p:cNvPicPr>
            <a:picLocks noChangeAspect="1"/>
          </p:cNvPicPr>
          <p:nvPr/>
        </p:nvPicPr>
        <p:blipFill>
          <a:blip r:embed="rId1"/>
          <a:stretch>
            <a:fillRect/>
          </a:stretch>
        </p:blipFill>
        <p:spPr>
          <a:xfrm>
            <a:off x="-13970" y="1270"/>
            <a:ext cx="10058400" cy="3511550"/>
          </a:xfrm>
          <a:prstGeom prst="rect">
            <a:avLst/>
          </a:prstGeom>
        </p:spPr>
      </p:pic>
      <p:pic>
        <p:nvPicPr>
          <p:cNvPr id="5" name="图片 4" descr="84a45c38d122a50646f9d67a4236b8af"/>
          <p:cNvPicPr>
            <a:picLocks noChangeAspect="1"/>
          </p:cNvPicPr>
          <p:nvPr/>
        </p:nvPicPr>
        <p:blipFill>
          <a:blip r:embed="rId2"/>
          <a:stretch>
            <a:fillRect/>
          </a:stretch>
        </p:blipFill>
        <p:spPr>
          <a:xfrm>
            <a:off x="315595" y="3791585"/>
            <a:ext cx="1879600" cy="2819400"/>
          </a:xfrm>
          <a:prstGeom prst="rect">
            <a:avLst/>
          </a:prstGeom>
        </p:spPr>
      </p:pic>
      <p:pic>
        <p:nvPicPr>
          <p:cNvPr id="6" name="图片 5" descr="a066ab9ed99296f24b8525d59e161a68"/>
          <p:cNvPicPr>
            <a:picLocks noChangeAspect="1"/>
          </p:cNvPicPr>
          <p:nvPr/>
        </p:nvPicPr>
        <p:blipFill>
          <a:blip r:embed="rId3"/>
          <a:stretch>
            <a:fillRect/>
          </a:stretch>
        </p:blipFill>
        <p:spPr>
          <a:xfrm>
            <a:off x="7875270" y="3791585"/>
            <a:ext cx="1877060" cy="2819400"/>
          </a:xfrm>
          <a:prstGeom prst="rect">
            <a:avLst/>
          </a:prstGeom>
        </p:spPr>
      </p:pic>
      <p:pic>
        <p:nvPicPr>
          <p:cNvPr id="7" name="图片 6" descr="baf6afadd5501c9546b3742e458322ee"/>
          <p:cNvPicPr>
            <a:picLocks noChangeAspect="1"/>
          </p:cNvPicPr>
          <p:nvPr/>
        </p:nvPicPr>
        <p:blipFill>
          <a:blip r:embed="rId4"/>
          <a:stretch>
            <a:fillRect/>
          </a:stretch>
        </p:blipFill>
        <p:spPr>
          <a:xfrm>
            <a:off x="10044430" y="3791585"/>
            <a:ext cx="1877695" cy="2819400"/>
          </a:xfrm>
          <a:prstGeom prst="rect">
            <a:avLst/>
          </a:prstGeom>
        </p:spPr>
      </p:pic>
      <p:sp>
        <p:nvSpPr>
          <p:cNvPr id="8" name="MH_SubTitle_1"/>
          <p:cNvSpPr txBox="1">
            <a:spLocks noChangeArrowheads="1"/>
          </p:cNvSpPr>
          <p:nvPr>
            <p:custDataLst>
              <p:tags r:id="rId5"/>
            </p:custDataLst>
          </p:nvPr>
        </p:nvSpPr>
        <p:spPr bwMode="auto">
          <a:xfrm>
            <a:off x="2475865" y="3811270"/>
            <a:ext cx="4486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82500"/>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defRPr/>
            </a:pPr>
            <a:r>
              <a:rPr lang="en-US" altLang="zh-CN" sz="3200" b="1">
                <a:latin typeface="微软雅黑" panose="020B0503020204020204" charset="-122"/>
                <a:ea typeface="微软雅黑" panose="020B0503020204020204" charset="-122"/>
              </a:rPr>
              <a:t>LOREM IPSUM</a:t>
            </a:r>
            <a:endParaRPr lang="zh-CN" altLang="zh-CN" sz="3200" b="1">
              <a:latin typeface="微软雅黑" panose="020B0503020204020204" charset="-122"/>
              <a:ea typeface="微软雅黑" panose="020B0503020204020204" charset="-122"/>
            </a:endParaRPr>
          </a:p>
        </p:txBody>
      </p:sp>
      <p:sp>
        <p:nvSpPr>
          <p:cNvPr id="9" name="MH_Text_1"/>
          <p:cNvSpPr txBox="1">
            <a:spLocks noChangeArrowheads="1"/>
          </p:cNvSpPr>
          <p:nvPr>
            <p:custDataLst>
              <p:tags r:id="rId6"/>
            </p:custDataLst>
          </p:nvPr>
        </p:nvSpPr>
        <p:spPr bwMode="auto">
          <a:xfrm>
            <a:off x="2475865" y="5018405"/>
            <a:ext cx="507873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
        <p:nvSpPr>
          <p:cNvPr id="10" name="文本框 9"/>
          <p:cNvSpPr txBox="1"/>
          <p:nvPr/>
        </p:nvSpPr>
        <p:spPr>
          <a:xfrm>
            <a:off x="2902585" y="4523105"/>
            <a:ext cx="1645285" cy="306705"/>
          </a:xfrm>
          <a:prstGeom prst="rect">
            <a:avLst/>
          </a:prstGeom>
          <a:noFill/>
        </p:spPr>
        <p:txBody>
          <a:bodyPr wrap="none" rtlCol="0">
            <a:spAutoFit/>
          </a:bodyPr>
          <a:p>
            <a:r>
              <a:rPr lang="zh-CN" altLang="zh-CN" sz="1400"/>
              <a:t>国际品质 精装典范</a:t>
            </a:r>
            <a:endParaRPr lang="zh-CN" altLang="zh-CN" sz="1400"/>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4b38a2bc78e8039c479c2da83fe9866"/>
          <p:cNvPicPr>
            <a:picLocks noChangeAspect="1"/>
          </p:cNvPicPr>
          <p:nvPr/>
        </p:nvPicPr>
        <p:blipFill>
          <a:blip r:embed="rId1"/>
          <a:stretch>
            <a:fillRect/>
          </a:stretch>
        </p:blipFill>
        <p:spPr>
          <a:xfrm>
            <a:off x="-15875" y="0"/>
            <a:ext cx="4806315" cy="6861810"/>
          </a:xfrm>
          <a:prstGeom prst="rect">
            <a:avLst/>
          </a:prstGeom>
        </p:spPr>
      </p:pic>
      <p:pic>
        <p:nvPicPr>
          <p:cNvPr id="5" name="图片 4" descr="867826ecdac692598ba55ff1f6525d7f"/>
          <p:cNvPicPr>
            <a:picLocks noChangeAspect="1"/>
          </p:cNvPicPr>
          <p:nvPr/>
        </p:nvPicPr>
        <p:blipFill>
          <a:blip r:embed="rId2"/>
          <a:stretch>
            <a:fillRect/>
          </a:stretch>
        </p:blipFill>
        <p:spPr>
          <a:xfrm>
            <a:off x="10058400" y="1872615"/>
            <a:ext cx="2566035" cy="3848100"/>
          </a:xfrm>
          <a:prstGeom prst="rect">
            <a:avLst/>
          </a:prstGeom>
        </p:spPr>
      </p:pic>
      <p:pic>
        <p:nvPicPr>
          <p:cNvPr id="6" name="图片 5" descr="f113058df04779d52fdbc1cf2564a4f4"/>
          <p:cNvPicPr>
            <a:picLocks noChangeAspect="1"/>
          </p:cNvPicPr>
          <p:nvPr/>
        </p:nvPicPr>
        <p:blipFill>
          <a:blip r:embed="rId3"/>
          <a:stretch>
            <a:fillRect/>
          </a:stretch>
        </p:blipFill>
        <p:spPr>
          <a:xfrm>
            <a:off x="4955540" y="1872615"/>
            <a:ext cx="2566035" cy="3850640"/>
          </a:xfrm>
          <a:prstGeom prst="rect">
            <a:avLst/>
          </a:prstGeom>
        </p:spPr>
      </p:pic>
      <p:sp>
        <p:nvSpPr>
          <p:cNvPr id="7" name="矩形 6"/>
          <p:cNvSpPr/>
          <p:nvPr/>
        </p:nvSpPr>
        <p:spPr>
          <a:xfrm>
            <a:off x="7521575" y="1000760"/>
            <a:ext cx="2559685" cy="38633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MH_SubTitle_1"/>
          <p:cNvSpPr txBox="1">
            <a:spLocks noChangeArrowheads="1"/>
          </p:cNvSpPr>
          <p:nvPr>
            <p:custDataLst>
              <p:tags r:id="rId4"/>
            </p:custDataLst>
          </p:nvPr>
        </p:nvSpPr>
        <p:spPr bwMode="auto">
          <a:xfrm>
            <a:off x="7808595" y="1231900"/>
            <a:ext cx="198564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defRPr/>
            </a:pPr>
            <a:r>
              <a:rPr lang="en-US" altLang="zh-CN" sz="2000">
                <a:latin typeface="微软雅黑" panose="020B0503020204020204" charset="-122"/>
                <a:ea typeface="微软雅黑" panose="020B0503020204020204" charset="-122"/>
              </a:rPr>
              <a:t>LOREM IPSUM</a:t>
            </a:r>
            <a:endParaRPr lang="en-US" altLang="zh-CN" sz="2000">
              <a:latin typeface="微软雅黑" panose="020B0503020204020204" charset="-122"/>
              <a:ea typeface="微软雅黑" panose="020B0503020204020204" charset="-122"/>
            </a:endParaRPr>
          </a:p>
        </p:txBody>
      </p:sp>
      <p:sp>
        <p:nvSpPr>
          <p:cNvPr id="9" name="MH_Text_1"/>
          <p:cNvSpPr txBox="1"/>
          <p:nvPr>
            <p:custDataLst>
              <p:tags r:id="rId5"/>
            </p:custDataLst>
          </p:nvPr>
        </p:nvSpPr>
        <p:spPr>
          <a:xfrm>
            <a:off x="7627938" y="3483610"/>
            <a:ext cx="2346325" cy="917575"/>
          </a:xfrm>
          <a:prstGeom prst="rect">
            <a:avLst/>
          </a:prstGeom>
          <a:noFill/>
        </p:spPr>
        <p:txBody>
          <a:bodyPr lIns="0" tIns="0" rIns="0" bIns="0">
            <a:normAutofit/>
          </a:bodyPr>
          <a:p>
            <a:pPr eaLnBrk="1" fontAlgn="auto" hangingPunct="1">
              <a:lnSpc>
                <a:spcPct val="110000"/>
              </a:lnSpc>
              <a:spcBef>
                <a:spcPts val="0"/>
              </a:spcBef>
              <a:spcAft>
                <a:spcPts val="0"/>
              </a:spcAft>
              <a:defRPr/>
            </a:pPr>
            <a:r>
              <a:rPr lang="da-DK" altLang="zh-CN" sz="1600">
                <a:solidFill>
                  <a:schemeClr val="tx1">
                    <a:lumMod val="50000"/>
                    <a:lumOff val="50000"/>
                  </a:schemeClr>
                </a:solidFill>
                <a:latin typeface="Calibri" panose="020F0302020204030204" charset="0"/>
                <a:ea typeface="微软雅黑" panose="020B0503020204020204" charset="-122"/>
              </a:rPr>
              <a:t>Lorem ipsum dolor sit amet elit sed do eiusmod tempor</a:t>
            </a:r>
            <a:endParaRPr lang="zh-CN" altLang="en-US" sz="1600">
              <a:solidFill>
                <a:schemeClr val="tx1">
                  <a:lumMod val="50000"/>
                  <a:lumOff val="50000"/>
                </a:schemeClr>
              </a:solidFill>
              <a:latin typeface="Calibri" panose="020F0302020204030204" charset="0"/>
              <a:ea typeface="微软雅黑" panose="020B0503020204020204" charset="-122"/>
            </a:endParaRPr>
          </a:p>
        </p:txBody>
      </p:sp>
      <p:sp>
        <p:nvSpPr>
          <p:cNvPr id="29" name="MH_Other_12"/>
          <p:cNvSpPr/>
          <p:nvPr>
            <p:custDataLst>
              <p:tags r:id="rId6"/>
            </p:custDataLst>
          </p:nvPr>
        </p:nvSpPr>
        <p:spPr>
          <a:xfrm>
            <a:off x="9180830" y="2065338"/>
            <a:ext cx="319088" cy="25241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35" name="MH_Other_15"/>
          <p:cNvSpPr>
            <a:spLocks noChangeArrowheads="1"/>
          </p:cNvSpPr>
          <p:nvPr>
            <p:custDataLst>
              <p:tags r:id="rId7"/>
            </p:custDataLst>
          </p:nvPr>
        </p:nvSpPr>
        <p:spPr bwMode="auto">
          <a:xfrm>
            <a:off x="8067358" y="2065655"/>
            <a:ext cx="295275" cy="2921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tx1"/>
          </a:solidFill>
          <a:ln>
            <a:noFill/>
          </a:ln>
        </p:spPr>
        <p:txBody>
          <a:bodyPr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0" name="文本框 9"/>
          <p:cNvSpPr txBox="1"/>
          <p:nvPr/>
        </p:nvSpPr>
        <p:spPr>
          <a:xfrm>
            <a:off x="7978775" y="2779395"/>
            <a:ext cx="1645285" cy="306705"/>
          </a:xfrm>
          <a:prstGeom prst="rect">
            <a:avLst/>
          </a:prstGeom>
          <a:noFill/>
        </p:spPr>
        <p:txBody>
          <a:bodyPr wrap="none" rtlCol="0">
            <a:spAutoFit/>
          </a:bodyPr>
          <a:p>
            <a:r>
              <a:rPr lang="zh-CN" altLang="zh-CN" sz="1400"/>
              <a:t>温馨典范 幸福全家</a:t>
            </a:r>
            <a:endParaRPr lang="zh-CN" altLang="zh-CN" sz="1400"/>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8a7dc899cbf15a45f364625160a73697"/>
          <p:cNvPicPr>
            <a:picLocks noChangeAspect="1"/>
          </p:cNvPicPr>
          <p:nvPr/>
        </p:nvPicPr>
        <p:blipFill>
          <a:blip r:embed="rId1"/>
          <a:stretch>
            <a:fillRect/>
          </a:stretch>
        </p:blipFill>
        <p:spPr>
          <a:xfrm>
            <a:off x="-27305" y="555625"/>
            <a:ext cx="9316720" cy="5747385"/>
          </a:xfrm>
          <a:prstGeom prst="rect">
            <a:avLst/>
          </a:prstGeom>
        </p:spPr>
      </p:pic>
      <p:sp>
        <p:nvSpPr>
          <p:cNvPr id="5" name="矩形 4"/>
          <p:cNvSpPr/>
          <p:nvPr/>
        </p:nvSpPr>
        <p:spPr>
          <a:xfrm>
            <a:off x="1117600" y="292735"/>
            <a:ext cx="364490" cy="6460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3155950" y="407035"/>
            <a:ext cx="364490" cy="6460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200015" y="407035"/>
            <a:ext cx="364490" cy="6460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7212330" y="374650"/>
            <a:ext cx="364490" cy="6460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74" name="MH_PageTitle"/>
          <p:cNvSpPr>
            <a:spLocks noGrp="1"/>
          </p:cNvSpPr>
          <p:nvPr>
            <p:ph type="title"/>
            <p:custDataLst>
              <p:tags r:id="rId2"/>
            </p:custDataLst>
          </p:nvPr>
        </p:nvSpPr>
        <p:spPr>
          <a:xfrm>
            <a:off x="4851400" y="4815205"/>
            <a:ext cx="4218940" cy="1325880"/>
          </a:xfrm>
        </p:spPr>
        <p:txBody>
          <a:bodyPr vert="horz" wrap="square" lIns="91440" tIns="45720" rIns="91440" bIns="45720" anchor="ctr"/>
          <a:p>
            <a:pPr eaLnBrk="1" hangingPunct="1"/>
            <a:r>
              <a:rPr lang="en-US" altLang="zh-CN" dirty="0">
                <a:solidFill>
                  <a:srgbClr val="FFC000"/>
                </a:solidFill>
                <a:latin typeface="庞门正道标题体" panose="02010600030101010101" charset="-122"/>
                <a:ea typeface="庞门正道标题体" panose="02010600030101010101" charset="-122"/>
              </a:rPr>
              <a:t>LOREM IPSUM DOLOR</a:t>
            </a:r>
            <a:endParaRPr lang="en-US" altLang="zh-CN" dirty="0">
              <a:solidFill>
                <a:srgbClr val="FFC000"/>
              </a:solidFill>
              <a:latin typeface="庞门正道标题体" panose="02010600030101010101" charset="-122"/>
              <a:ea typeface="庞门正道标题体" panose="02010600030101010101" charset="-122"/>
            </a:endParaRPr>
          </a:p>
        </p:txBody>
      </p:sp>
      <p:sp>
        <p:nvSpPr>
          <p:cNvPr id="9" name="MH_Text_1"/>
          <p:cNvSpPr txBox="1">
            <a:spLocks noChangeArrowheads="1"/>
          </p:cNvSpPr>
          <p:nvPr>
            <p:custDataLst>
              <p:tags r:id="rId3"/>
            </p:custDataLst>
          </p:nvPr>
        </p:nvSpPr>
        <p:spPr bwMode="auto">
          <a:xfrm>
            <a:off x="9530715" y="1985645"/>
            <a:ext cx="2389505" cy="375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5b9ecbb6c808e1aec3eee765c436f96"/>
          <p:cNvPicPr>
            <a:picLocks noChangeAspect="1"/>
          </p:cNvPicPr>
          <p:nvPr/>
        </p:nvPicPr>
        <p:blipFill>
          <a:blip r:embed="rId1"/>
          <a:stretch>
            <a:fillRect/>
          </a:stretch>
        </p:blipFill>
        <p:spPr>
          <a:xfrm>
            <a:off x="-22225" y="3136265"/>
            <a:ext cx="5852160" cy="2697480"/>
          </a:xfrm>
          <a:prstGeom prst="rect">
            <a:avLst/>
          </a:prstGeom>
        </p:spPr>
      </p:pic>
      <p:pic>
        <p:nvPicPr>
          <p:cNvPr id="5" name="图片 4" descr="8a7dc899cbf15a45f364625160a73697"/>
          <p:cNvPicPr>
            <a:picLocks noChangeAspect="1"/>
          </p:cNvPicPr>
          <p:nvPr/>
        </p:nvPicPr>
        <p:blipFill>
          <a:blip r:embed="rId2"/>
          <a:stretch>
            <a:fillRect/>
          </a:stretch>
        </p:blipFill>
        <p:spPr>
          <a:xfrm>
            <a:off x="9110345" y="3136265"/>
            <a:ext cx="4719320" cy="2696845"/>
          </a:xfrm>
          <a:prstGeom prst="rect">
            <a:avLst/>
          </a:prstGeom>
        </p:spPr>
      </p:pic>
      <p:pic>
        <p:nvPicPr>
          <p:cNvPr id="6" name="图片 5" descr="a9e3091787c37c47c6bd22882bc43edd"/>
          <p:cNvPicPr>
            <a:picLocks noChangeAspect="1"/>
          </p:cNvPicPr>
          <p:nvPr/>
        </p:nvPicPr>
        <p:blipFill>
          <a:blip r:embed="rId3"/>
          <a:stretch>
            <a:fillRect/>
          </a:stretch>
        </p:blipFill>
        <p:spPr>
          <a:xfrm>
            <a:off x="6221095" y="3136265"/>
            <a:ext cx="2497455" cy="2697480"/>
          </a:xfrm>
          <a:prstGeom prst="rect">
            <a:avLst/>
          </a:prstGeom>
        </p:spPr>
      </p:pic>
      <p:sp>
        <p:nvSpPr>
          <p:cNvPr id="3074" name="MH_PageTitle"/>
          <p:cNvSpPr>
            <a:spLocks noGrp="1"/>
          </p:cNvSpPr>
          <p:nvPr>
            <p:ph type="title"/>
            <p:custDataLst>
              <p:tags r:id="rId4"/>
            </p:custDataLst>
          </p:nvPr>
        </p:nvSpPr>
        <p:spPr>
          <a:xfrm>
            <a:off x="351790" y="893445"/>
            <a:ext cx="4218940" cy="1325880"/>
          </a:xfrm>
        </p:spPr>
        <p:txBody>
          <a:bodyPr vert="horz" wrap="square" lIns="91440" tIns="45720" rIns="91440" bIns="45720" anchor="ctr"/>
          <a:p>
            <a:pPr eaLnBrk="1" hangingPunct="1"/>
            <a:r>
              <a:rPr lang="en-US" altLang="zh-CN" dirty="0">
                <a:solidFill>
                  <a:schemeClr val="tx1"/>
                </a:solidFill>
                <a:latin typeface="庞门正道标题体" panose="02010600030101010101" charset="-122"/>
                <a:ea typeface="庞门正道标题体" panose="02010600030101010101" charset="-122"/>
              </a:rPr>
              <a:t>LOREM IPSUM DOLOR</a:t>
            </a:r>
            <a:endParaRPr lang="en-US" altLang="zh-CN" dirty="0">
              <a:solidFill>
                <a:schemeClr val="tx1"/>
              </a:solidFill>
              <a:latin typeface="庞门正道标题体" panose="02010600030101010101" charset="-122"/>
              <a:ea typeface="庞门正道标题体" panose="02010600030101010101" charset="-122"/>
            </a:endParaRPr>
          </a:p>
        </p:txBody>
      </p:sp>
      <p:sp>
        <p:nvSpPr>
          <p:cNvPr id="9" name="MH_Text_1"/>
          <p:cNvSpPr txBox="1">
            <a:spLocks noChangeArrowheads="1"/>
          </p:cNvSpPr>
          <p:nvPr>
            <p:custDataLst>
              <p:tags r:id="rId5"/>
            </p:custDataLst>
          </p:nvPr>
        </p:nvSpPr>
        <p:spPr bwMode="auto">
          <a:xfrm>
            <a:off x="5081270" y="832485"/>
            <a:ext cx="624776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
        <p:nvSpPr>
          <p:cNvPr id="7" name="文本框 6"/>
          <p:cNvSpPr txBox="1"/>
          <p:nvPr/>
        </p:nvSpPr>
        <p:spPr>
          <a:xfrm>
            <a:off x="2754630" y="2219325"/>
            <a:ext cx="1685290" cy="306705"/>
          </a:xfrm>
          <a:prstGeom prst="rect">
            <a:avLst/>
          </a:prstGeom>
          <a:noFill/>
        </p:spPr>
        <p:txBody>
          <a:bodyPr wrap="none" rtlCol="0">
            <a:spAutoFit/>
          </a:bodyPr>
          <a:p>
            <a:r>
              <a:rPr lang="zh-CN" altLang="zh-CN" sz="1400"/>
              <a:t>国际品牌  国际品质</a:t>
            </a:r>
            <a:endParaRPr lang="zh-CN" altLang="zh-CN" sz="1400"/>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895376b5fdd530e749cf4dd15d9d079"/>
          <p:cNvPicPr>
            <a:picLocks noChangeAspect="1"/>
          </p:cNvPicPr>
          <p:nvPr/>
        </p:nvPicPr>
        <p:blipFill>
          <a:blip r:embed="rId1"/>
          <a:stretch>
            <a:fillRect/>
          </a:stretch>
        </p:blipFill>
        <p:spPr>
          <a:xfrm>
            <a:off x="7607935" y="-29210"/>
            <a:ext cx="4610100" cy="6915785"/>
          </a:xfrm>
          <a:prstGeom prst="rect">
            <a:avLst/>
          </a:prstGeom>
        </p:spPr>
      </p:pic>
      <p:pic>
        <p:nvPicPr>
          <p:cNvPr id="5" name="图片 4" descr="58be3459e53a10872214382652741262"/>
          <p:cNvPicPr>
            <a:picLocks noChangeAspect="1"/>
          </p:cNvPicPr>
          <p:nvPr/>
        </p:nvPicPr>
        <p:blipFill>
          <a:blip r:embed="rId2"/>
          <a:stretch>
            <a:fillRect/>
          </a:stretch>
        </p:blipFill>
        <p:spPr>
          <a:xfrm>
            <a:off x="2838450" y="83820"/>
            <a:ext cx="4676775" cy="2919095"/>
          </a:xfrm>
          <a:prstGeom prst="rect">
            <a:avLst/>
          </a:prstGeom>
        </p:spPr>
      </p:pic>
      <p:pic>
        <p:nvPicPr>
          <p:cNvPr id="6" name="图片 5" descr="65e5c1ffd8e71df0d181acd047ee1868"/>
          <p:cNvPicPr>
            <a:picLocks noChangeAspect="1"/>
          </p:cNvPicPr>
          <p:nvPr/>
        </p:nvPicPr>
        <p:blipFill>
          <a:blip r:embed="rId3"/>
          <a:stretch>
            <a:fillRect/>
          </a:stretch>
        </p:blipFill>
        <p:spPr>
          <a:xfrm>
            <a:off x="161290" y="3348990"/>
            <a:ext cx="4676775" cy="3319780"/>
          </a:xfrm>
          <a:prstGeom prst="rect">
            <a:avLst/>
          </a:prstGeom>
        </p:spPr>
      </p:pic>
      <p:sp>
        <p:nvSpPr>
          <p:cNvPr id="3074" name="MH_PageTitle"/>
          <p:cNvSpPr>
            <a:spLocks noGrp="1"/>
          </p:cNvSpPr>
          <p:nvPr>
            <p:ph type="title"/>
            <p:custDataLst>
              <p:tags r:id="rId4"/>
            </p:custDataLst>
          </p:nvPr>
        </p:nvSpPr>
        <p:spPr>
          <a:xfrm>
            <a:off x="527685" y="831215"/>
            <a:ext cx="4218940" cy="1325880"/>
          </a:xfrm>
        </p:spPr>
        <p:txBody>
          <a:bodyPr vert="horz" wrap="square" lIns="91440" tIns="45720" rIns="91440" bIns="45720" anchor="ctr"/>
          <a:p>
            <a:pPr eaLnBrk="1" hangingPunct="1"/>
            <a:r>
              <a:rPr lang="en-US" altLang="zh-CN" dirty="0">
                <a:solidFill>
                  <a:schemeClr val="tx1"/>
                </a:solidFill>
                <a:latin typeface="庞门正道标题体" panose="02010600030101010101" charset="-122"/>
                <a:ea typeface="庞门正道标题体" panose="02010600030101010101" charset="-122"/>
              </a:rPr>
              <a:t>LOREM IPSUM DOLOR</a:t>
            </a:r>
            <a:endParaRPr lang="en-US" altLang="zh-CN" dirty="0">
              <a:solidFill>
                <a:schemeClr val="tx1"/>
              </a:solidFill>
              <a:latin typeface="庞门正道标题体" panose="02010600030101010101" charset="-122"/>
              <a:ea typeface="庞门正道标题体" panose="02010600030101010101" charset="-122"/>
            </a:endParaRPr>
          </a:p>
        </p:txBody>
      </p:sp>
      <p:sp>
        <p:nvSpPr>
          <p:cNvPr id="9" name="MH_Text_1"/>
          <p:cNvSpPr txBox="1">
            <a:spLocks noChangeArrowheads="1"/>
          </p:cNvSpPr>
          <p:nvPr>
            <p:custDataLst>
              <p:tags r:id="rId5"/>
            </p:custDataLst>
          </p:nvPr>
        </p:nvSpPr>
        <p:spPr bwMode="auto">
          <a:xfrm>
            <a:off x="5006340" y="3898900"/>
            <a:ext cx="2433320"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2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en-US" altLang="zh-CN" sz="1200">
              <a:solidFill>
                <a:schemeClr val="tx1">
                  <a:lumMod val="65000"/>
                  <a:lumOff val="35000"/>
                </a:schemeClr>
              </a:solidFill>
              <a:ea typeface="微软雅黑" panose="020B0503020204020204" charset="-122"/>
            </a:endParaRP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a46f44107dda2a8c325e887c89927ac"/>
          <p:cNvPicPr>
            <a:picLocks noChangeAspect="1"/>
          </p:cNvPicPr>
          <p:nvPr/>
        </p:nvPicPr>
        <p:blipFill>
          <a:blip r:embed="rId1"/>
          <a:stretch>
            <a:fillRect/>
          </a:stretch>
        </p:blipFill>
        <p:spPr>
          <a:xfrm>
            <a:off x="-39370" y="2771775"/>
            <a:ext cx="12299950" cy="4091940"/>
          </a:xfrm>
          <a:prstGeom prst="rect">
            <a:avLst/>
          </a:prstGeom>
        </p:spPr>
      </p:pic>
      <p:sp>
        <p:nvSpPr>
          <p:cNvPr id="5" name="矩形 4"/>
          <p:cNvSpPr/>
          <p:nvPr/>
        </p:nvSpPr>
        <p:spPr>
          <a:xfrm>
            <a:off x="3923030" y="446405"/>
            <a:ext cx="4374515" cy="12439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516120" y="572135"/>
            <a:ext cx="3159760" cy="768350"/>
          </a:xfrm>
          <a:prstGeom prst="rect">
            <a:avLst/>
          </a:prstGeom>
          <a:noFill/>
        </p:spPr>
        <p:txBody>
          <a:bodyPr wrap="none" rtlCol="0">
            <a:spAutoFit/>
          </a:bodyPr>
          <a:p>
            <a:r>
              <a:rPr lang="en-US" altLang="zh-CN" sz="4400">
                <a:latin typeface="庞门正道标题体" panose="02010600030101010101" charset="-122"/>
                <a:ea typeface="庞门正道标题体" panose="02010600030101010101" charset="-122"/>
              </a:rPr>
              <a:t>ABOUT US</a:t>
            </a:r>
            <a:endParaRPr lang="en-US" altLang="zh-CN" sz="4400">
              <a:latin typeface="庞门正道标题体" panose="02010600030101010101" charset="-122"/>
              <a:ea typeface="庞门正道标题体" panose="02010600030101010101" charset="-122"/>
            </a:endParaRPr>
          </a:p>
        </p:txBody>
      </p:sp>
      <p:sp>
        <p:nvSpPr>
          <p:cNvPr id="7" name="文本框 6"/>
          <p:cNvSpPr txBox="1"/>
          <p:nvPr/>
        </p:nvSpPr>
        <p:spPr>
          <a:xfrm>
            <a:off x="5648960" y="1273175"/>
            <a:ext cx="894080" cy="306705"/>
          </a:xfrm>
          <a:prstGeom prst="rect">
            <a:avLst/>
          </a:prstGeom>
          <a:noFill/>
        </p:spPr>
        <p:txBody>
          <a:bodyPr wrap="none" rtlCol="0">
            <a:spAutoFit/>
          </a:bodyPr>
          <a:p>
            <a:r>
              <a:rPr lang="zh-CN" altLang="en-US" sz="1400"/>
              <a:t>关于我们</a:t>
            </a:r>
            <a:endParaRPr lang="zh-CN" altLang="en-US" sz="1400"/>
          </a:p>
        </p:txBody>
      </p:sp>
      <p:sp>
        <p:nvSpPr>
          <p:cNvPr id="8" name="文本框 7"/>
          <p:cNvSpPr txBox="1"/>
          <p:nvPr/>
        </p:nvSpPr>
        <p:spPr>
          <a:xfrm>
            <a:off x="2462530" y="2188210"/>
            <a:ext cx="7266940" cy="1106805"/>
          </a:xfrm>
          <a:prstGeom prst="rect">
            <a:avLst/>
          </a:prstGeom>
          <a:noFill/>
        </p:spPr>
        <p:txBody>
          <a:bodyPr wrap="none" rtlCol="0">
            <a:spAutoFit/>
          </a:bodyPr>
          <a:p>
            <a:r>
              <a:rPr lang="zh-CN" altLang="en-US" sz="6600">
                <a:solidFill>
                  <a:srgbClr val="FFC000"/>
                </a:solidFill>
              </a:rPr>
              <a:t>国际品质  奢华典范</a:t>
            </a:r>
            <a:endParaRPr lang="zh-CN" altLang="en-US" sz="6600">
              <a:solidFill>
                <a:srgbClr val="FFC000"/>
              </a:solidFill>
            </a:endParaRP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9ef05910d1a23363a678b9fc40a6cd73"/>
          <p:cNvPicPr>
            <a:picLocks noChangeAspect="1"/>
          </p:cNvPicPr>
          <p:nvPr/>
        </p:nvPicPr>
        <p:blipFill>
          <a:blip r:embed="rId1"/>
          <a:stretch>
            <a:fillRect/>
          </a:stretch>
        </p:blipFill>
        <p:spPr>
          <a:xfrm>
            <a:off x="-13970" y="2397125"/>
            <a:ext cx="5910580" cy="2063750"/>
          </a:xfrm>
          <a:prstGeom prst="rect">
            <a:avLst/>
          </a:prstGeom>
        </p:spPr>
      </p:pic>
      <p:sp>
        <p:nvSpPr>
          <p:cNvPr id="5" name="文本框 4"/>
          <p:cNvSpPr txBox="1"/>
          <p:nvPr/>
        </p:nvSpPr>
        <p:spPr>
          <a:xfrm>
            <a:off x="4752975" y="2668905"/>
            <a:ext cx="7422515" cy="1568450"/>
          </a:xfrm>
          <a:prstGeom prst="rect">
            <a:avLst/>
          </a:prstGeom>
          <a:noFill/>
        </p:spPr>
        <p:txBody>
          <a:bodyPr wrap="none" rtlCol="0">
            <a:spAutoFit/>
          </a:bodyPr>
          <a:p>
            <a:r>
              <a:rPr lang="en-US" altLang="zh-CN" sz="9600">
                <a:solidFill>
                  <a:srgbClr val="FFC000"/>
                </a:solidFill>
                <a:latin typeface="庞门正道标题体" panose="02010600030101010101" charset="-122"/>
                <a:ea typeface="庞门正道标题体" panose="02010600030101010101" charset="-122"/>
              </a:rPr>
              <a:t>THANK YOU</a:t>
            </a:r>
            <a:endParaRPr lang="en-US" altLang="zh-CN" sz="9600">
              <a:solidFill>
                <a:srgbClr val="FFC000"/>
              </a:solidFill>
              <a:latin typeface="庞门正道标题体" panose="02010600030101010101" charset="-122"/>
              <a:ea typeface="庞门正道标题体" panose="02010600030101010101" charset="-122"/>
            </a:endParaRPr>
          </a:p>
        </p:txBody>
      </p:sp>
      <p:sp>
        <p:nvSpPr>
          <p:cNvPr id="6" name="文本框 5"/>
          <p:cNvSpPr txBox="1"/>
          <p:nvPr/>
        </p:nvSpPr>
        <p:spPr>
          <a:xfrm>
            <a:off x="7539355" y="2397125"/>
            <a:ext cx="2832100" cy="306705"/>
          </a:xfrm>
          <a:prstGeom prst="rect">
            <a:avLst/>
          </a:prstGeom>
          <a:noFill/>
        </p:spPr>
        <p:txBody>
          <a:bodyPr wrap="none" rtlCol="0">
            <a:spAutoFit/>
          </a:bodyPr>
          <a:p>
            <a:r>
              <a:rPr lang="zh-CN" altLang="en-US" sz="1400"/>
              <a:t>城南装修装饰  全程服务  奢华极致</a:t>
            </a:r>
            <a:endParaRPr lang="zh-CN" altLang="en-US" sz="1400"/>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066ab9ed99296f24b8525d59e161a68"/>
          <p:cNvPicPr>
            <a:picLocks noChangeAspect="1"/>
          </p:cNvPicPr>
          <p:nvPr/>
        </p:nvPicPr>
        <p:blipFill>
          <a:blip r:embed="rId1"/>
          <a:stretch>
            <a:fillRect/>
          </a:stretch>
        </p:blipFill>
        <p:spPr>
          <a:xfrm>
            <a:off x="8383270" y="803910"/>
            <a:ext cx="3496310" cy="5250815"/>
          </a:xfrm>
          <a:prstGeom prst="rect">
            <a:avLst/>
          </a:prstGeom>
        </p:spPr>
      </p:pic>
      <p:pic>
        <p:nvPicPr>
          <p:cNvPr id="5" name="图片 4" descr="f113058df04779d52fdbc1cf2564a4f4"/>
          <p:cNvPicPr>
            <a:picLocks noChangeAspect="1"/>
          </p:cNvPicPr>
          <p:nvPr/>
        </p:nvPicPr>
        <p:blipFill>
          <a:blip r:embed="rId2"/>
          <a:stretch>
            <a:fillRect/>
          </a:stretch>
        </p:blipFill>
        <p:spPr>
          <a:xfrm>
            <a:off x="4573270" y="803910"/>
            <a:ext cx="3499485" cy="5250180"/>
          </a:xfrm>
          <a:prstGeom prst="rect">
            <a:avLst/>
          </a:prstGeom>
        </p:spPr>
      </p:pic>
      <p:sp>
        <p:nvSpPr>
          <p:cNvPr id="6" name="矩形 5"/>
          <p:cNvSpPr/>
          <p:nvPr/>
        </p:nvSpPr>
        <p:spPr>
          <a:xfrm>
            <a:off x="4572635" y="5332730"/>
            <a:ext cx="3500755" cy="72136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660390" y="5509260"/>
            <a:ext cx="1325880" cy="368300"/>
          </a:xfrm>
          <a:prstGeom prst="rect">
            <a:avLst/>
          </a:prstGeom>
          <a:noFill/>
        </p:spPr>
        <p:txBody>
          <a:bodyPr wrap="none" rtlCol="0">
            <a:spAutoFit/>
          </a:bodyPr>
          <a:p>
            <a:r>
              <a:rPr lang="zh-CN" altLang="zh-CN">
                <a:solidFill>
                  <a:schemeClr val="bg1"/>
                </a:solidFill>
                <a:latin typeface="庞门正道标题体" panose="02010600030101010101" charset="-122"/>
                <a:ea typeface="庞门正道标题体" panose="02010600030101010101" charset="-122"/>
              </a:rPr>
              <a:t>家装样板间</a:t>
            </a:r>
            <a:endParaRPr lang="zh-CN" altLang="zh-CN">
              <a:solidFill>
                <a:schemeClr val="bg1"/>
              </a:solidFill>
              <a:latin typeface="庞门正道标题体" panose="02010600030101010101" charset="-122"/>
              <a:ea typeface="庞门正道标题体" panose="02010600030101010101" charset="-122"/>
            </a:endParaRPr>
          </a:p>
        </p:txBody>
      </p:sp>
      <p:sp>
        <p:nvSpPr>
          <p:cNvPr id="8" name="矩形 7"/>
          <p:cNvSpPr/>
          <p:nvPr/>
        </p:nvSpPr>
        <p:spPr>
          <a:xfrm>
            <a:off x="8378825" y="5332730"/>
            <a:ext cx="3500755" cy="72136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466580" y="5509260"/>
            <a:ext cx="1325880" cy="368300"/>
          </a:xfrm>
          <a:prstGeom prst="rect">
            <a:avLst/>
          </a:prstGeom>
          <a:noFill/>
        </p:spPr>
        <p:txBody>
          <a:bodyPr wrap="none" rtlCol="0">
            <a:spAutoFit/>
          </a:bodyPr>
          <a:p>
            <a:r>
              <a:rPr lang="zh-CN" altLang="zh-CN">
                <a:solidFill>
                  <a:schemeClr val="bg1"/>
                </a:solidFill>
                <a:latin typeface="庞门正道标题体" panose="02010600030101010101" charset="-122"/>
                <a:ea typeface="庞门正道标题体" panose="02010600030101010101" charset="-122"/>
              </a:rPr>
              <a:t>家装样板间</a:t>
            </a:r>
            <a:endParaRPr lang="zh-CN" altLang="zh-CN">
              <a:solidFill>
                <a:schemeClr val="bg1"/>
              </a:solidFill>
              <a:latin typeface="庞门正道标题体" panose="02010600030101010101" charset="-122"/>
              <a:ea typeface="庞门正道标题体" panose="02010600030101010101" charset="-122"/>
            </a:endParaRPr>
          </a:p>
        </p:txBody>
      </p:sp>
      <p:sp>
        <p:nvSpPr>
          <p:cNvPr id="5126" name="MH_SubTitle_1"/>
          <p:cNvSpPr txBox="1">
            <a:spLocks noChangeArrowheads="1"/>
          </p:cNvSpPr>
          <p:nvPr>
            <p:custDataLst>
              <p:tags r:id="rId3"/>
            </p:custDataLst>
          </p:nvPr>
        </p:nvSpPr>
        <p:spPr bwMode="auto">
          <a:xfrm>
            <a:off x="1031875" y="2147570"/>
            <a:ext cx="262128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82500"/>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defRPr/>
            </a:pPr>
            <a:r>
              <a:rPr lang="en-US" altLang="zh-CN" sz="3200" b="1">
                <a:latin typeface="微软雅黑" panose="020B0503020204020204" charset="-122"/>
                <a:ea typeface="微软雅黑" panose="020B0503020204020204" charset="-122"/>
              </a:rPr>
              <a:t>LOREM IPSUM</a:t>
            </a:r>
            <a:endParaRPr lang="zh-CN" altLang="zh-CN" sz="3200" b="1">
              <a:latin typeface="微软雅黑" panose="020B0503020204020204" charset="-122"/>
              <a:ea typeface="微软雅黑" panose="020B0503020204020204" charset="-122"/>
            </a:endParaRPr>
          </a:p>
        </p:txBody>
      </p:sp>
      <p:sp>
        <p:nvSpPr>
          <p:cNvPr id="5127" name="MH_Text_1"/>
          <p:cNvSpPr txBox="1">
            <a:spLocks noChangeArrowheads="1"/>
          </p:cNvSpPr>
          <p:nvPr>
            <p:custDataLst>
              <p:tags r:id="rId4"/>
            </p:custDataLst>
          </p:nvPr>
        </p:nvSpPr>
        <p:spPr bwMode="auto">
          <a:xfrm>
            <a:off x="306705" y="3272790"/>
            <a:ext cx="407098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
        <p:nvSpPr>
          <p:cNvPr id="10" name="文本框 9"/>
          <p:cNvSpPr txBox="1"/>
          <p:nvPr/>
        </p:nvSpPr>
        <p:spPr>
          <a:xfrm>
            <a:off x="1010285" y="2736850"/>
            <a:ext cx="2664460" cy="306705"/>
          </a:xfrm>
          <a:prstGeom prst="rect">
            <a:avLst/>
          </a:prstGeom>
          <a:noFill/>
        </p:spPr>
        <p:txBody>
          <a:bodyPr wrap="none" rtlCol="0">
            <a:spAutoFit/>
          </a:bodyPr>
          <a:p>
            <a:r>
              <a:rPr lang="zh-CN" altLang="en-US" sz="1400"/>
              <a:t>国际精装豪宅  落户城南</a:t>
            </a:r>
            <a:r>
              <a:rPr lang="en-US" altLang="zh-CN" sz="1400"/>
              <a:t>1</a:t>
            </a:r>
            <a:r>
              <a:rPr lang="zh-CN" altLang="en-US" sz="1400"/>
              <a:t>号地段</a:t>
            </a:r>
            <a:endParaRPr lang="zh-CN" altLang="en-US" sz="1400"/>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平行四边形 3"/>
          <p:cNvSpPr/>
          <p:nvPr/>
        </p:nvSpPr>
        <p:spPr>
          <a:xfrm>
            <a:off x="335280" y="629920"/>
            <a:ext cx="5598160" cy="5598160"/>
          </a:xfrm>
          <a:prstGeom prst="parallelogram">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34" name="MH_PageTitle"/>
          <p:cNvSpPr>
            <a:spLocks noGrp="1"/>
          </p:cNvSpPr>
          <p:nvPr>
            <p:ph type="title"/>
            <p:custDataLst>
              <p:tags r:id="rId2"/>
            </p:custDataLst>
          </p:nvPr>
        </p:nvSpPr>
        <p:spPr>
          <a:xfrm>
            <a:off x="6349365" y="1948815"/>
            <a:ext cx="5266055" cy="1325880"/>
          </a:xfrm>
        </p:spPr>
        <p:txBody>
          <a:bodyPr/>
          <a:p>
            <a:pPr eaLnBrk="1" hangingPunct="1"/>
            <a:r>
              <a:rPr lang="en-US" altLang="zh-CN"/>
              <a:t>LOREM IPSUM DOLOR</a:t>
            </a:r>
            <a:endParaRPr lang="zh-CN" altLang="en-US"/>
          </a:p>
        </p:txBody>
      </p:sp>
      <p:sp>
        <p:nvSpPr>
          <p:cNvPr id="5" name="文本框 4"/>
          <p:cNvSpPr txBox="1"/>
          <p:nvPr/>
        </p:nvSpPr>
        <p:spPr>
          <a:xfrm>
            <a:off x="7428865" y="3110865"/>
            <a:ext cx="3107690" cy="306705"/>
          </a:xfrm>
          <a:prstGeom prst="rect">
            <a:avLst/>
          </a:prstGeom>
          <a:noFill/>
        </p:spPr>
        <p:txBody>
          <a:bodyPr wrap="none" rtlCol="0">
            <a:spAutoFit/>
          </a:bodyPr>
          <a:p>
            <a:r>
              <a:rPr lang="zh-CN" altLang="en-US" sz="1400"/>
              <a:t>国际顶级设计师入驻  一对一服务指导</a:t>
            </a:r>
            <a:endParaRPr lang="zh-CN" altLang="en-US" sz="1400"/>
          </a:p>
        </p:txBody>
      </p:sp>
      <p:sp>
        <p:nvSpPr>
          <p:cNvPr id="25" name="MH_SubTitle_3"/>
          <p:cNvSpPr/>
          <p:nvPr>
            <p:custDataLst>
              <p:tags r:id="rId3"/>
            </p:custDataLst>
          </p:nvPr>
        </p:nvSpPr>
        <p:spPr>
          <a:xfrm>
            <a:off x="9909864" y="3957742"/>
            <a:ext cx="1127222" cy="1045173"/>
          </a:xfrm>
          <a:custGeom>
            <a:avLst/>
            <a:gdLst/>
            <a:ahLst/>
            <a:cxnLst/>
            <a:rect l="l" t="t" r="r" b="b"/>
            <a:pathLst>
              <a:path w="1502962" h="1393564">
                <a:moveTo>
                  <a:pt x="736593" y="0"/>
                </a:moveTo>
                <a:cubicBezTo>
                  <a:pt x="955322" y="0"/>
                  <a:pt x="1132637" y="177315"/>
                  <a:pt x="1132637" y="396044"/>
                </a:cubicBezTo>
                <a:cubicBezTo>
                  <a:pt x="1132637" y="545894"/>
                  <a:pt x="1049414" y="676307"/>
                  <a:pt x="925774" y="741955"/>
                </a:cubicBezTo>
                <a:cubicBezTo>
                  <a:pt x="1233780" y="812467"/>
                  <a:pt x="1468616" y="1072999"/>
                  <a:pt x="1502962" y="1393564"/>
                </a:cubicBezTo>
                <a:lnTo>
                  <a:pt x="0" y="1393564"/>
                </a:lnTo>
                <a:cubicBezTo>
                  <a:pt x="33610" y="1079873"/>
                  <a:pt x="259205" y="823667"/>
                  <a:pt x="557757" y="747571"/>
                </a:cubicBezTo>
                <a:cubicBezTo>
                  <a:pt x="428521" y="683629"/>
                  <a:pt x="340549" y="550110"/>
                  <a:pt x="340549" y="396044"/>
                </a:cubicBezTo>
                <a:cubicBezTo>
                  <a:pt x="340549" y="177315"/>
                  <a:pt x="517864" y="0"/>
                  <a:pt x="736593" y="0"/>
                </a:cubicBezTo>
                <a:close/>
              </a:path>
            </a:pathLst>
          </a:custGeom>
          <a:solidFill>
            <a:schemeClr val="bg1">
              <a:lumMod val="50000"/>
            </a:schemeClr>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AMET</a:t>
            </a:r>
            <a:endParaRPr lang="zh-CN" altLang="en-US" dirty="0">
              <a:solidFill>
                <a:srgbClr val="FFFFFF"/>
              </a:solidFill>
              <a:latin typeface="微软雅黑" panose="020B0503020204020204" charset="-122"/>
              <a:ea typeface="微软雅黑" panose="020B0503020204020204" charset="-122"/>
            </a:endParaRPr>
          </a:p>
        </p:txBody>
      </p:sp>
      <p:sp>
        <p:nvSpPr>
          <p:cNvPr id="24" name="MH_SubTitle_2"/>
          <p:cNvSpPr/>
          <p:nvPr>
            <p:custDataLst>
              <p:tags r:id="rId4"/>
            </p:custDataLst>
          </p:nvPr>
        </p:nvSpPr>
        <p:spPr>
          <a:xfrm>
            <a:off x="8398009" y="3957742"/>
            <a:ext cx="1127222" cy="1045173"/>
          </a:xfrm>
          <a:custGeom>
            <a:avLst/>
            <a:gdLst/>
            <a:ahLst/>
            <a:cxnLst/>
            <a:rect l="l" t="t" r="r" b="b"/>
            <a:pathLst>
              <a:path w="1502962" h="1393564">
                <a:moveTo>
                  <a:pt x="751481" y="0"/>
                </a:moveTo>
                <a:cubicBezTo>
                  <a:pt x="970210" y="0"/>
                  <a:pt x="1147525" y="177315"/>
                  <a:pt x="1147525" y="396044"/>
                </a:cubicBezTo>
                <a:cubicBezTo>
                  <a:pt x="1147525" y="548003"/>
                  <a:pt x="1061942" y="679974"/>
                  <a:pt x="935490" y="744763"/>
                </a:cubicBezTo>
                <a:cubicBezTo>
                  <a:pt x="1238785" y="818053"/>
                  <a:pt x="1468984" y="1076431"/>
                  <a:pt x="1502962" y="1393564"/>
                </a:cubicBezTo>
                <a:lnTo>
                  <a:pt x="0" y="1393564"/>
                </a:lnTo>
                <a:cubicBezTo>
                  <a:pt x="33979" y="1076431"/>
                  <a:pt x="264178" y="818053"/>
                  <a:pt x="567473" y="744763"/>
                </a:cubicBezTo>
                <a:cubicBezTo>
                  <a:pt x="441020" y="679974"/>
                  <a:pt x="355437" y="548003"/>
                  <a:pt x="355437" y="396044"/>
                </a:cubicBezTo>
                <a:cubicBezTo>
                  <a:pt x="355437" y="177315"/>
                  <a:pt x="532752" y="0"/>
                  <a:pt x="751481" y="0"/>
                </a:cubicBezTo>
                <a:close/>
              </a:path>
            </a:pathLst>
          </a:custGeom>
          <a:solidFill>
            <a:schemeClr val="bg1">
              <a:lumMod val="50000"/>
            </a:schemeClr>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AMET</a:t>
            </a:r>
            <a:endParaRPr lang="zh-CN" altLang="en-US" dirty="0">
              <a:solidFill>
                <a:srgbClr val="FFFFFF"/>
              </a:solidFill>
              <a:latin typeface="微软雅黑" panose="020B0503020204020204" charset="-122"/>
              <a:ea typeface="微软雅黑" panose="020B0503020204020204" charset="-122"/>
            </a:endParaRPr>
          </a:p>
        </p:txBody>
      </p:sp>
      <p:sp>
        <p:nvSpPr>
          <p:cNvPr id="23" name="MH_SubTitle_1"/>
          <p:cNvSpPr/>
          <p:nvPr>
            <p:custDataLst>
              <p:tags r:id="rId5"/>
            </p:custDataLst>
          </p:nvPr>
        </p:nvSpPr>
        <p:spPr>
          <a:xfrm>
            <a:off x="6837393" y="3957742"/>
            <a:ext cx="1127222" cy="1045173"/>
          </a:xfrm>
          <a:custGeom>
            <a:avLst/>
            <a:gdLst/>
            <a:ahLst/>
            <a:cxnLst/>
            <a:rect l="l" t="t" r="r" b="b"/>
            <a:pathLst>
              <a:path w="1502962" h="1393564">
                <a:moveTo>
                  <a:pt x="766369" y="0"/>
                </a:moveTo>
                <a:cubicBezTo>
                  <a:pt x="985098" y="0"/>
                  <a:pt x="1162413" y="177315"/>
                  <a:pt x="1162413" y="396044"/>
                </a:cubicBezTo>
                <a:cubicBezTo>
                  <a:pt x="1162413" y="550110"/>
                  <a:pt x="1074441" y="683629"/>
                  <a:pt x="945205" y="747570"/>
                </a:cubicBezTo>
                <a:cubicBezTo>
                  <a:pt x="1243758" y="823667"/>
                  <a:pt x="1469352" y="1079873"/>
                  <a:pt x="1502962" y="1393564"/>
                </a:cubicBezTo>
                <a:lnTo>
                  <a:pt x="0" y="1393564"/>
                </a:lnTo>
                <a:cubicBezTo>
                  <a:pt x="34346" y="1073000"/>
                  <a:pt x="269183" y="812468"/>
                  <a:pt x="577188" y="741955"/>
                </a:cubicBezTo>
                <a:cubicBezTo>
                  <a:pt x="453549" y="676307"/>
                  <a:pt x="370325" y="545894"/>
                  <a:pt x="370325" y="396044"/>
                </a:cubicBezTo>
                <a:cubicBezTo>
                  <a:pt x="370325" y="177315"/>
                  <a:pt x="547640" y="0"/>
                  <a:pt x="766369" y="0"/>
                </a:cubicBezTo>
                <a:close/>
              </a:path>
            </a:pathLst>
          </a:custGeom>
          <a:solidFill>
            <a:schemeClr val="bg1">
              <a:lumMod val="50000"/>
            </a:schemeClr>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AMET</a:t>
            </a:r>
            <a:endParaRPr lang="zh-CN" altLang="en-US" dirty="0">
              <a:solidFill>
                <a:srgbClr val="FFFFFF"/>
              </a:solidFill>
              <a:latin typeface="微软雅黑" panose="020B0503020204020204" charset="-122"/>
              <a:ea typeface="微软雅黑" panose="020B0503020204020204" charset="-122"/>
            </a:endParaRP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501255" y="841375"/>
            <a:ext cx="4018280" cy="517525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34" name="MH_PageTitle"/>
          <p:cNvSpPr>
            <a:spLocks noGrp="1"/>
          </p:cNvSpPr>
          <p:nvPr>
            <p:ph type="title"/>
            <p:custDataLst>
              <p:tags r:id="rId2"/>
            </p:custDataLst>
          </p:nvPr>
        </p:nvSpPr>
        <p:spPr>
          <a:xfrm>
            <a:off x="1074420" y="1687830"/>
            <a:ext cx="5266055" cy="1325880"/>
          </a:xfrm>
        </p:spPr>
        <p:txBody>
          <a:bodyPr/>
          <a:p>
            <a:pPr eaLnBrk="1" hangingPunct="1"/>
            <a:r>
              <a:rPr lang="en-US" altLang="zh-CN"/>
              <a:t>LOREM IPSUM DOLOR</a:t>
            </a:r>
            <a:endParaRPr lang="zh-CN" altLang="en-US"/>
          </a:p>
        </p:txBody>
      </p:sp>
      <p:sp>
        <p:nvSpPr>
          <p:cNvPr id="5" name="文本框 4"/>
          <p:cNvSpPr txBox="1"/>
          <p:nvPr/>
        </p:nvSpPr>
        <p:spPr>
          <a:xfrm>
            <a:off x="1797685" y="2825115"/>
            <a:ext cx="3818890" cy="306705"/>
          </a:xfrm>
          <a:prstGeom prst="rect">
            <a:avLst/>
          </a:prstGeom>
          <a:noFill/>
        </p:spPr>
        <p:txBody>
          <a:bodyPr wrap="none" rtlCol="0">
            <a:spAutoFit/>
          </a:bodyPr>
          <a:p>
            <a:r>
              <a:rPr lang="zh-CN" altLang="zh-CN" sz="1400"/>
              <a:t>数百家国际品牌合作商  一首渠道让装修更省钱</a:t>
            </a:r>
            <a:endParaRPr lang="zh-CN" altLang="zh-CN" sz="1400"/>
          </a:p>
        </p:txBody>
      </p:sp>
      <p:sp>
        <p:nvSpPr>
          <p:cNvPr id="5127" name="MH_Text_1"/>
          <p:cNvSpPr txBox="1">
            <a:spLocks noChangeArrowheads="1"/>
          </p:cNvSpPr>
          <p:nvPr>
            <p:custDataLst>
              <p:tags r:id="rId3"/>
            </p:custDataLst>
          </p:nvPr>
        </p:nvSpPr>
        <p:spPr bwMode="auto">
          <a:xfrm>
            <a:off x="1671955" y="3310255"/>
            <a:ext cx="407098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27475" y="795020"/>
            <a:ext cx="4336415" cy="147066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26" name="MH_SubTitle_1"/>
          <p:cNvSpPr txBox="1">
            <a:spLocks noChangeArrowheads="1"/>
          </p:cNvSpPr>
          <p:nvPr>
            <p:custDataLst>
              <p:tags r:id="rId1"/>
            </p:custDataLst>
          </p:nvPr>
        </p:nvSpPr>
        <p:spPr bwMode="auto">
          <a:xfrm>
            <a:off x="4169410" y="1075055"/>
            <a:ext cx="385191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defRPr/>
            </a:pPr>
            <a:r>
              <a:rPr lang="en-US" altLang="zh-CN" sz="3900" b="1">
                <a:latin typeface="微软雅黑" panose="020B0503020204020204" charset="-122"/>
                <a:ea typeface="微软雅黑" panose="020B0503020204020204" charset="-122"/>
              </a:rPr>
              <a:t>LOREM IPSUM</a:t>
            </a:r>
            <a:endParaRPr lang="en-US" altLang="zh-CN" sz="3900" b="1">
              <a:latin typeface="微软雅黑" panose="020B0503020204020204" charset="-122"/>
              <a:ea typeface="微软雅黑" panose="020B0503020204020204" charset="-122"/>
            </a:endParaRPr>
          </a:p>
        </p:txBody>
      </p:sp>
      <p:sp>
        <p:nvSpPr>
          <p:cNvPr id="5" name="文本框 4"/>
          <p:cNvSpPr txBox="1"/>
          <p:nvPr/>
        </p:nvSpPr>
        <p:spPr>
          <a:xfrm>
            <a:off x="5094605" y="1712595"/>
            <a:ext cx="2000885" cy="306705"/>
          </a:xfrm>
          <a:prstGeom prst="rect">
            <a:avLst/>
          </a:prstGeom>
          <a:noFill/>
        </p:spPr>
        <p:txBody>
          <a:bodyPr wrap="none" rtlCol="0">
            <a:spAutoFit/>
          </a:bodyPr>
          <a:p>
            <a:r>
              <a:rPr lang="zh-CN" altLang="en-US" sz="1400"/>
              <a:t>顶级品牌陶瓷 全屋定制</a:t>
            </a:r>
            <a:endParaRPr lang="zh-CN" altLang="en-US" sz="1400"/>
          </a:p>
        </p:txBody>
      </p:sp>
      <p:pic>
        <p:nvPicPr>
          <p:cNvPr id="6" name="图片 5" descr="5a43116e9a3138dd44337ae6e22adf18"/>
          <p:cNvPicPr>
            <a:picLocks noChangeAspect="1"/>
          </p:cNvPicPr>
          <p:nvPr/>
        </p:nvPicPr>
        <p:blipFill>
          <a:blip r:embed="rId2"/>
          <a:stretch>
            <a:fillRect/>
          </a:stretch>
        </p:blipFill>
        <p:spPr>
          <a:xfrm>
            <a:off x="594360" y="3321685"/>
            <a:ext cx="2692400" cy="2785745"/>
          </a:xfrm>
          <a:prstGeom prst="rect">
            <a:avLst/>
          </a:prstGeom>
        </p:spPr>
      </p:pic>
      <p:pic>
        <p:nvPicPr>
          <p:cNvPr id="7" name="图片 6" descr="44b38a2bc78e8039c479c2da83fe9866"/>
          <p:cNvPicPr>
            <a:picLocks noChangeAspect="1"/>
          </p:cNvPicPr>
          <p:nvPr/>
        </p:nvPicPr>
        <p:blipFill>
          <a:blip r:embed="rId3"/>
          <a:stretch>
            <a:fillRect/>
          </a:stretch>
        </p:blipFill>
        <p:spPr>
          <a:xfrm>
            <a:off x="3562350" y="3321685"/>
            <a:ext cx="1950720" cy="2785110"/>
          </a:xfrm>
          <a:prstGeom prst="rect">
            <a:avLst/>
          </a:prstGeom>
        </p:spPr>
      </p:pic>
      <p:cxnSp>
        <p:nvCxnSpPr>
          <p:cNvPr id="8" name="直接连接符 7"/>
          <p:cNvCxnSpPr/>
          <p:nvPr/>
        </p:nvCxnSpPr>
        <p:spPr>
          <a:xfrm>
            <a:off x="6094730" y="3268345"/>
            <a:ext cx="0" cy="28911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34" name="MH_PageTitle"/>
          <p:cNvSpPr>
            <a:spLocks noGrp="1"/>
          </p:cNvSpPr>
          <p:nvPr>
            <p:ph type="title"/>
            <p:custDataLst>
              <p:tags r:id="rId4"/>
            </p:custDataLst>
          </p:nvPr>
        </p:nvSpPr>
        <p:spPr>
          <a:xfrm>
            <a:off x="6976110" y="3020060"/>
            <a:ext cx="2626360" cy="1325880"/>
          </a:xfrm>
        </p:spPr>
        <p:txBody>
          <a:bodyPr/>
          <a:p>
            <a:pPr eaLnBrk="1" hangingPunct="1"/>
            <a:r>
              <a:rPr lang="en-US" altLang="zh-CN" sz="2000" b="1"/>
              <a:t>LOREM IPSUM DOLOR</a:t>
            </a:r>
            <a:endParaRPr lang="en-US" altLang="zh-CN" sz="2000" b="1"/>
          </a:p>
        </p:txBody>
      </p:sp>
      <p:sp>
        <p:nvSpPr>
          <p:cNvPr id="5127" name="MH_Text_1"/>
          <p:cNvSpPr txBox="1">
            <a:spLocks noChangeArrowheads="1"/>
          </p:cNvSpPr>
          <p:nvPr>
            <p:custDataLst>
              <p:tags r:id="rId5"/>
            </p:custDataLst>
          </p:nvPr>
        </p:nvSpPr>
        <p:spPr bwMode="auto">
          <a:xfrm>
            <a:off x="6976110" y="4102100"/>
            <a:ext cx="407098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6975475" y="-21590"/>
            <a:ext cx="5241290" cy="691261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34" name="MH_PageTitle"/>
          <p:cNvSpPr>
            <a:spLocks noGrp="1"/>
          </p:cNvSpPr>
          <p:nvPr>
            <p:ph type="title"/>
            <p:custDataLst>
              <p:tags r:id="rId2"/>
            </p:custDataLst>
          </p:nvPr>
        </p:nvSpPr>
        <p:spPr>
          <a:xfrm>
            <a:off x="942975" y="769620"/>
            <a:ext cx="4963795" cy="1325880"/>
          </a:xfrm>
        </p:spPr>
        <p:txBody>
          <a:bodyPr>
            <a:noAutofit/>
          </a:bodyPr>
          <a:p>
            <a:pPr eaLnBrk="1" hangingPunct="1"/>
            <a:r>
              <a:rPr lang="en-US" altLang="zh-CN" sz="4000" b="1"/>
              <a:t>LOREM IPSUM DOLOR</a:t>
            </a:r>
            <a:endParaRPr lang="en-US" altLang="zh-CN" sz="4000" b="1"/>
          </a:p>
        </p:txBody>
      </p:sp>
      <p:sp>
        <p:nvSpPr>
          <p:cNvPr id="5" name="文本框 4"/>
          <p:cNvSpPr txBox="1"/>
          <p:nvPr/>
        </p:nvSpPr>
        <p:spPr>
          <a:xfrm>
            <a:off x="2270125" y="1974215"/>
            <a:ext cx="2040890" cy="306705"/>
          </a:xfrm>
          <a:prstGeom prst="rect">
            <a:avLst/>
          </a:prstGeom>
          <a:noFill/>
        </p:spPr>
        <p:txBody>
          <a:bodyPr wrap="none" rtlCol="0">
            <a:spAutoFit/>
          </a:bodyPr>
          <a:p>
            <a:r>
              <a:rPr lang="zh-CN" altLang="en-US" sz="1400"/>
              <a:t>奢华品质  尽在城南装饰</a:t>
            </a:r>
            <a:endParaRPr lang="zh-CN" altLang="en-US" sz="1400"/>
          </a:p>
        </p:txBody>
      </p:sp>
      <p:sp>
        <p:nvSpPr>
          <p:cNvPr id="3081" name="MH_Other_7"/>
          <p:cNvSpPr/>
          <p:nvPr>
            <p:custDataLst>
              <p:tags r:id="rId3"/>
            </p:custDataLst>
          </p:nvPr>
        </p:nvSpPr>
        <p:spPr>
          <a:xfrm>
            <a:off x="1060768" y="4134803"/>
            <a:ext cx="315912" cy="2762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chemeClr val="tx1"/>
          </a:solidFill>
          <a:ln w="9525">
            <a:noFill/>
          </a:ln>
        </p:spPr>
        <p:txBody>
          <a:bodyPr/>
          <a:p>
            <a:endParaRPr lang="zh-CN" altLang="en-US"/>
          </a:p>
        </p:txBody>
      </p:sp>
      <p:sp>
        <p:nvSpPr>
          <p:cNvPr id="29" name="MH_Other_12"/>
          <p:cNvSpPr/>
          <p:nvPr>
            <p:custDataLst>
              <p:tags r:id="rId4"/>
            </p:custDataLst>
          </p:nvPr>
        </p:nvSpPr>
        <p:spPr>
          <a:xfrm>
            <a:off x="1061085" y="2980373"/>
            <a:ext cx="319088" cy="25241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35" name="MH_Other_15"/>
          <p:cNvSpPr>
            <a:spLocks noChangeArrowheads="1"/>
          </p:cNvSpPr>
          <p:nvPr>
            <p:custDataLst>
              <p:tags r:id="rId5"/>
            </p:custDataLst>
          </p:nvPr>
        </p:nvSpPr>
        <p:spPr bwMode="auto">
          <a:xfrm>
            <a:off x="1060768" y="5177155"/>
            <a:ext cx="295275" cy="2921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tx1"/>
          </a:solidFill>
          <a:ln>
            <a:noFill/>
          </a:ln>
        </p:spPr>
        <p:txBody>
          <a:bodyPr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 name="文本框 5"/>
          <p:cNvSpPr txBox="1"/>
          <p:nvPr/>
        </p:nvSpPr>
        <p:spPr>
          <a:xfrm>
            <a:off x="1821815" y="2953385"/>
            <a:ext cx="3205480" cy="306705"/>
          </a:xfrm>
          <a:prstGeom prst="rect">
            <a:avLst/>
          </a:prstGeom>
          <a:noFill/>
        </p:spPr>
        <p:txBody>
          <a:bodyPr wrap="none" rtlCol="0">
            <a:spAutoFit/>
          </a:bodyPr>
          <a:p>
            <a:r>
              <a:rPr lang="zh-CN" altLang="zh-CN" sz="1400"/>
              <a:t>开启只能家居新典范，互联物联全覆盖</a:t>
            </a:r>
            <a:endParaRPr lang="zh-CN" altLang="zh-CN" sz="1400"/>
          </a:p>
        </p:txBody>
      </p:sp>
      <p:sp>
        <p:nvSpPr>
          <p:cNvPr id="7" name="文本框 6"/>
          <p:cNvSpPr txBox="1"/>
          <p:nvPr/>
        </p:nvSpPr>
        <p:spPr>
          <a:xfrm>
            <a:off x="1822450" y="4012565"/>
            <a:ext cx="3205480" cy="521970"/>
          </a:xfrm>
          <a:prstGeom prst="rect">
            <a:avLst/>
          </a:prstGeom>
          <a:noFill/>
        </p:spPr>
        <p:txBody>
          <a:bodyPr wrap="square" rtlCol="0">
            <a:spAutoFit/>
          </a:bodyPr>
          <a:p>
            <a:r>
              <a:rPr lang="en-US" altLang="zh-CN" sz="1400"/>
              <a:t>360</a:t>
            </a:r>
            <a:r>
              <a:rPr lang="zh-CN" altLang="en-US" sz="1400"/>
              <a:t>度无死角视频监控，</a:t>
            </a:r>
            <a:r>
              <a:rPr lang="en-US" altLang="zh-CN" sz="1400"/>
              <a:t>24</a:t>
            </a:r>
            <a:r>
              <a:rPr lang="zh-CN" altLang="en-US" sz="1400"/>
              <a:t>小时保证您和家人的安全，和财产安全</a:t>
            </a:r>
            <a:endParaRPr lang="zh-CN" altLang="en-US" sz="1400"/>
          </a:p>
        </p:txBody>
      </p:sp>
      <p:sp>
        <p:nvSpPr>
          <p:cNvPr id="8" name="文本框 7"/>
          <p:cNvSpPr txBox="1"/>
          <p:nvPr/>
        </p:nvSpPr>
        <p:spPr>
          <a:xfrm>
            <a:off x="1821815" y="5162550"/>
            <a:ext cx="2496820" cy="306705"/>
          </a:xfrm>
          <a:prstGeom prst="rect">
            <a:avLst/>
          </a:prstGeom>
          <a:noFill/>
        </p:spPr>
        <p:txBody>
          <a:bodyPr wrap="none" rtlCol="0">
            <a:spAutoFit/>
          </a:bodyPr>
          <a:p>
            <a:r>
              <a:rPr lang="en-US" altLang="zh-CN" sz="1400"/>
              <a:t>24</a:t>
            </a:r>
            <a:r>
              <a:rPr lang="zh-CN" altLang="en-US" sz="1400"/>
              <a:t>小时服务，全程一对一指导</a:t>
            </a:r>
            <a:endParaRPr lang="zh-CN" altLang="en-US" sz="1400"/>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nvSpPr>
        <p:spPr>
          <a:xfrm>
            <a:off x="715645" y="990600"/>
            <a:ext cx="4876800" cy="4876800"/>
          </a:xfrm>
          <a:prstGeom prst="ellips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3103880" y="241935"/>
            <a:ext cx="3104515" cy="339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481705" y="1935480"/>
            <a:ext cx="1631950" cy="1106805"/>
          </a:xfrm>
          <a:prstGeom prst="rect">
            <a:avLst/>
          </a:prstGeom>
          <a:noFill/>
        </p:spPr>
        <p:txBody>
          <a:bodyPr wrap="none" rtlCol="0">
            <a:spAutoFit/>
          </a:bodyPr>
          <a:p>
            <a:r>
              <a:rPr lang="en-US" altLang="zh-CN" sz="6600"/>
              <a:t>69%</a:t>
            </a:r>
            <a:endParaRPr lang="en-US" altLang="zh-CN" sz="6600"/>
          </a:p>
        </p:txBody>
      </p:sp>
      <p:sp>
        <p:nvSpPr>
          <p:cNvPr id="5134" name="MH_PageTitle"/>
          <p:cNvSpPr>
            <a:spLocks noGrp="1"/>
          </p:cNvSpPr>
          <p:nvPr>
            <p:ph type="title"/>
            <p:custDataLst>
              <p:tags r:id="rId2"/>
            </p:custDataLst>
          </p:nvPr>
        </p:nvSpPr>
        <p:spPr>
          <a:xfrm>
            <a:off x="7063740" y="1080135"/>
            <a:ext cx="2626360" cy="1325880"/>
          </a:xfrm>
        </p:spPr>
        <p:txBody>
          <a:bodyPr/>
          <a:p>
            <a:pPr eaLnBrk="1" hangingPunct="1"/>
            <a:r>
              <a:rPr lang="en-US" altLang="zh-CN" sz="2000" b="1"/>
              <a:t>LOREM IPSUM DOLOR</a:t>
            </a:r>
            <a:endParaRPr lang="en-US" altLang="zh-CN" sz="2000" b="1"/>
          </a:p>
        </p:txBody>
      </p:sp>
      <p:sp>
        <p:nvSpPr>
          <p:cNvPr id="5127" name="MH_Text_1"/>
          <p:cNvSpPr txBox="1">
            <a:spLocks noChangeArrowheads="1"/>
          </p:cNvSpPr>
          <p:nvPr>
            <p:custDataLst>
              <p:tags r:id="rId3"/>
            </p:custDataLst>
          </p:nvPr>
        </p:nvSpPr>
        <p:spPr bwMode="auto">
          <a:xfrm>
            <a:off x="7063740" y="3042285"/>
            <a:ext cx="407098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400">
                <a:solidFill>
                  <a:schemeClr val="tx1">
                    <a:lumMod val="65000"/>
                    <a:lumOff val="35000"/>
                  </a:schemeClr>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zh-CN" altLang="en-US" sz="1400">
              <a:solidFill>
                <a:schemeClr val="tx1">
                  <a:lumMod val="65000"/>
                  <a:lumOff val="35000"/>
                </a:schemeClr>
              </a:solidFill>
              <a:ea typeface="微软雅黑" panose="020B0503020204020204" charset="-122"/>
            </a:endParaRPr>
          </a:p>
        </p:txBody>
      </p:sp>
      <p:sp>
        <p:nvSpPr>
          <p:cNvPr id="7" name="文本框 6"/>
          <p:cNvSpPr txBox="1"/>
          <p:nvPr/>
        </p:nvSpPr>
        <p:spPr>
          <a:xfrm>
            <a:off x="7112000" y="2099310"/>
            <a:ext cx="2268220" cy="306705"/>
          </a:xfrm>
          <a:prstGeom prst="rect">
            <a:avLst/>
          </a:prstGeom>
          <a:noFill/>
        </p:spPr>
        <p:txBody>
          <a:bodyPr wrap="none" rtlCol="0">
            <a:spAutoFit/>
          </a:bodyPr>
          <a:p>
            <a:r>
              <a:rPr lang="zh-CN" altLang="en-US" sz="1400"/>
              <a:t>家装行业占比全城</a:t>
            </a:r>
            <a:r>
              <a:rPr lang="en-US" altLang="zh-CN" sz="1400"/>
              <a:t>65%</a:t>
            </a:r>
            <a:r>
              <a:rPr lang="zh-CN" altLang="en-US" sz="1400"/>
              <a:t>份额</a:t>
            </a:r>
            <a:endParaRPr lang="zh-CN" altLang="en-US" sz="1400"/>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5a43116e9a3138dd44337ae6e22adf18"/>
          <p:cNvPicPr>
            <a:picLocks noChangeAspect="1"/>
          </p:cNvPicPr>
          <p:nvPr/>
        </p:nvPicPr>
        <p:blipFill>
          <a:blip r:embed="rId1"/>
          <a:stretch>
            <a:fillRect/>
          </a:stretch>
        </p:blipFill>
        <p:spPr>
          <a:xfrm>
            <a:off x="280035" y="330835"/>
            <a:ext cx="3904615" cy="4953635"/>
          </a:xfrm>
          <a:prstGeom prst="rect">
            <a:avLst/>
          </a:prstGeom>
        </p:spPr>
      </p:pic>
      <p:pic>
        <p:nvPicPr>
          <p:cNvPr id="5" name="图片 4" descr="84a45c38d122a50646f9d67a4236b8af"/>
          <p:cNvPicPr>
            <a:picLocks noChangeAspect="1"/>
          </p:cNvPicPr>
          <p:nvPr/>
        </p:nvPicPr>
        <p:blipFill>
          <a:blip r:embed="rId2"/>
          <a:stretch>
            <a:fillRect/>
          </a:stretch>
        </p:blipFill>
        <p:spPr>
          <a:xfrm>
            <a:off x="7404100" y="330200"/>
            <a:ext cx="1628140" cy="4953635"/>
          </a:xfrm>
          <a:prstGeom prst="rect">
            <a:avLst/>
          </a:prstGeom>
        </p:spPr>
      </p:pic>
      <p:pic>
        <p:nvPicPr>
          <p:cNvPr id="6" name="图片 5" descr="867826ecdac692598ba55ff1f6525d7f"/>
          <p:cNvPicPr>
            <a:picLocks noChangeAspect="1"/>
          </p:cNvPicPr>
          <p:nvPr/>
        </p:nvPicPr>
        <p:blipFill>
          <a:blip r:embed="rId3"/>
          <a:stretch>
            <a:fillRect/>
          </a:stretch>
        </p:blipFill>
        <p:spPr>
          <a:xfrm>
            <a:off x="4758055" y="330200"/>
            <a:ext cx="2164080" cy="4954270"/>
          </a:xfrm>
          <a:prstGeom prst="rect">
            <a:avLst/>
          </a:prstGeom>
        </p:spPr>
      </p:pic>
      <p:pic>
        <p:nvPicPr>
          <p:cNvPr id="7" name="图片 6" descr="f113058df04779d52fdbc1cf2564a4f4"/>
          <p:cNvPicPr>
            <a:picLocks noChangeAspect="1"/>
          </p:cNvPicPr>
          <p:nvPr/>
        </p:nvPicPr>
        <p:blipFill>
          <a:blip r:embed="rId4"/>
          <a:stretch>
            <a:fillRect/>
          </a:stretch>
        </p:blipFill>
        <p:spPr>
          <a:xfrm>
            <a:off x="9493885" y="330835"/>
            <a:ext cx="2434590" cy="4954270"/>
          </a:xfrm>
          <a:prstGeom prst="rect">
            <a:avLst/>
          </a:prstGeom>
        </p:spPr>
      </p:pic>
      <p:sp>
        <p:nvSpPr>
          <p:cNvPr id="8" name="矩形 7"/>
          <p:cNvSpPr/>
          <p:nvPr/>
        </p:nvSpPr>
        <p:spPr>
          <a:xfrm>
            <a:off x="7404100" y="330835"/>
            <a:ext cx="1628775" cy="495236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783830" y="1057910"/>
            <a:ext cx="869950" cy="368300"/>
          </a:xfrm>
          <a:prstGeom prst="rect">
            <a:avLst/>
          </a:prstGeom>
          <a:noFill/>
        </p:spPr>
        <p:txBody>
          <a:bodyPr wrap="none" rtlCol="0" anchor="t">
            <a:spAutoFit/>
          </a:bodyPr>
          <a:p>
            <a:r>
              <a:rPr lang="en-US" altLang="zh-CN" b="1">
                <a:solidFill>
                  <a:schemeClr val="bg1"/>
                </a:solidFill>
                <a:sym typeface="+mn-ea"/>
              </a:rPr>
              <a:t>LOREM</a:t>
            </a:r>
            <a:endParaRPr lang="en-US" altLang="zh-CN" b="1">
              <a:solidFill>
                <a:schemeClr val="bg1"/>
              </a:solidFill>
              <a:sym typeface="+mn-ea"/>
            </a:endParaRPr>
          </a:p>
        </p:txBody>
      </p:sp>
      <p:sp>
        <p:nvSpPr>
          <p:cNvPr id="5127" name="MH_Text_1"/>
          <p:cNvSpPr txBox="1">
            <a:spLocks noChangeArrowheads="1"/>
          </p:cNvSpPr>
          <p:nvPr>
            <p:custDataLst>
              <p:tags r:id="rId5"/>
            </p:custDataLst>
          </p:nvPr>
        </p:nvSpPr>
        <p:spPr bwMode="auto">
          <a:xfrm>
            <a:off x="7430770" y="1814195"/>
            <a:ext cx="155321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charset="0"/>
                <a:ea typeface="宋体" panose="02010600030101010101" pitchFamily="2" charset="-122"/>
              </a:defRPr>
            </a:lvl9pPr>
          </a:lstStyle>
          <a:p>
            <a:pPr algn="just" eaLnBrk="1" hangingPunct="1">
              <a:lnSpc>
                <a:spcPct val="150000"/>
              </a:lnSpc>
              <a:spcBef>
                <a:spcPts val="600"/>
              </a:spcBef>
              <a:spcAft>
                <a:spcPts val="600"/>
              </a:spcAft>
              <a:buFont typeface="Arial" panose="020B0604020202090204" pitchFamily="34" charset="0"/>
              <a:buNone/>
              <a:defRPr/>
            </a:pPr>
            <a:r>
              <a:rPr lang="en-US" altLang="zh-CN" sz="1000">
                <a:solidFill>
                  <a:schemeClr val="bg1"/>
                </a:solidFill>
                <a:ea typeface="微软雅黑" panose="020B0503020204020204" charset="-122"/>
              </a:rPr>
              <a:t>Lorem ipsum dolor sit amet consectetur adipisicing elit sed do eiusmod tempor incididunt ut labore et dolore magna aliqua Ut enim ad minim veniam quis nostrud exercitation ullamco laboris nisi ut aliquip ex ea commodo consequat Duis aute irure .</a:t>
            </a:r>
            <a:endParaRPr lang="en-US" altLang="zh-CN" sz="1000">
              <a:solidFill>
                <a:schemeClr val="bg1"/>
              </a:solidFill>
              <a:ea typeface="微软雅黑" panose="020B0503020204020204" charset="-122"/>
            </a:endParaRPr>
          </a:p>
        </p:txBody>
      </p:sp>
      <p:sp>
        <p:nvSpPr>
          <p:cNvPr id="5134" name="MH_PageTitle"/>
          <p:cNvSpPr>
            <a:spLocks noGrp="1"/>
          </p:cNvSpPr>
          <p:nvPr>
            <p:ph type="title"/>
            <p:custDataLst>
              <p:tags r:id="rId6"/>
            </p:custDataLst>
          </p:nvPr>
        </p:nvSpPr>
        <p:spPr>
          <a:xfrm>
            <a:off x="280035" y="5382260"/>
            <a:ext cx="4963795" cy="1325880"/>
          </a:xfrm>
        </p:spPr>
        <p:txBody>
          <a:bodyPr>
            <a:noAutofit/>
          </a:bodyPr>
          <a:p>
            <a:pPr eaLnBrk="1" hangingPunct="1"/>
            <a:r>
              <a:rPr lang="en-US" altLang="zh-CN" sz="4000" b="1"/>
              <a:t>LOREM IPSUM DOLOR</a:t>
            </a:r>
            <a:endParaRPr lang="en-US" altLang="zh-CN" sz="4000" b="1"/>
          </a:p>
        </p:txBody>
      </p:sp>
      <p:sp>
        <p:nvSpPr>
          <p:cNvPr id="10" name="文本框 9"/>
          <p:cNvSpPr txBox="1"/>
          <p:nvPr/>
        </p:nvSpPr>
        <p:spPr>
          <a:xfrm>
            <a:off x="7198360" y="5382260"/>
            <a:ext cx="2040890" cy="306705"/>
          </a:xfrm>
          <a:prstGeom prst="rect">
            <a:avLst/>
          </a:prstGeom>
          <a:noFill/>
        </p:spPr>
        <p:txBody>
          <a:bodyPr wrap="none" rtlCol="0">
            <a:spAutoFit/>
          </a:bodyPr>
          <a:p>
            <a:r>
              <a:rPr lang="zh-CN" altLang="en-US" sz="1400"/>
              <a:t>奢华品质  尽在城南装饰</a:t>
            </a:r>
            <a:endParaRPr lang="zh-CN" altLang="en-US" sz="1400"/>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9e3091787c37c47c6bd22882bc43edd"/>
          <p:cNvPicPr>
            <a:picLocks noChangeAspect="1"/>
          </p:cNvPicPr>
          <p:nvPr/>
        </p:nvPicPr>
        <p:blipFill>
          <a:blip r:embed="rId1"/>
          <a:stretch>
            <a:fillRect/>
          </a:stretch>
        </p:blipFill>
        <p:spPr>
          <a:xfrm>
            <a:off x="143510" y="196850"/>
            <a:ext cx="5985510" cy="6463665"/>
          </a:xfrm>
          <a:prstGeom prst="rect">
            <a:avLst/>
          </a:prstGeom>
        </p:spPr>
      </p:pic>
      <p:sp>
        <p:nvSpPr>
          <p:cNvPr id="5" name="MH_Other_1"/>
          <p:cNvSpPr/>
          <p:nvPr>
            <p:custDataLst>
              <p:tags r:id="rId2"/>
            </p:custDataLst>
          </p:nvPr>
        </p:nvSpPr>
        <p:spPr>
          <a:xfrm>
            <a:off x="7493635" y="2321878"/>
            <a:ext cx="757238"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302020204030204" charset="0"/>
              <a:ea typeface="微软雅黑" panose="020B0503020204020204" charset="-122"/>
            </a:endParaRPr>
          </a:p>
        </p:txBody>
      </p:sp>
      <p:sp>
        <p:nvSpPr>
          <p:cNvPr id="6" name="MH_Other_2"/>
          <p:cNvSpPr/>
          <p:nvPr>
            <p:custDataLst>
              <p:tags r:id="rId3"/>
            </p:custDataLst>
          </p:nvPr>
        </p:nvSpPr>
        <p:spPr>
          <a:xfrm>
            <a:off x="7598410" y="2429828"/>
            <a:ext cx="547688" cy="566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01</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77" name="MH_SubTitle_1"/>
          <p:cNvSpPr txBox="1">
            <a:spLocks noChangeArrowheads="1"/>
          </p:cNvSpPr>
          <p:nvPr>
            <p:custDataLst>
              <p:tags r:id="rId4"/>
            </p:custDataLst>
          </p:nvPr>
        </p:nvSpPr>
        <p:spPr bwMode="auto">
          <a:xfrm>
            <a:off x="8538528" y="2245678"/>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da-DK" altLang="zh-CN" sz="2000" b="1">
                <a:solidFill>
                  <a:schemeClr val="tx1"/>
                </a:solidFill>
                <a:latin typeface="Calibri" panose="020F0302020204030204" charset="0"/>
                <a:ea typeface="微软雅黑" panose="020B0503020204020204" charset="-122"/>
              </a:rPr>
              <a:t>LOREM IPSUM</a:t>
            </a:r>
            <a:endParaRPr lang="da-DK" altLang="zh-CN" sz="2000" b="1">
              <a:solidFill>
                <a:schemeClr val="tx1"/>
              </a:solidFill>
              <a:latin typeface="Calibri" panose="020F0302020204030204" charset="0"/>
              <a:ea typeface="微软雅黑" panose="020B0503020204020204" charset="-122"/>
            </a:endParaRPr>
          </a:p>
        </p:txBody>
      </p:sp>
      <p:sp>
        <p:nvSpPr>
          <p:cNvPr id="11" name="MH_Other_3"/>
          <p:cNvSpPr/>
          <p:nvPr>
            <p:custDataLst>
              <p:tags r:id="rId5"/>
            </p:custDataLst>
          </p:nvPr>
        </p:nvSpPr>
        <p:spPr>
          <a:xfrm>
            <a:off x="7493953" y="3824923"/>
            <a:ext cx="757237"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302020204030204" charset="0"/>
              <a:ea typeface="微软雅黑" panose="020B0503020204020204" charset="-122"/>
            </a:endParaRPr>
          </a:p>
        </p:txBody>
      </p:sp>
      <p:sp>
        <p:nvSpPr>
          <p:cNvPr id="7" name="MH_Text_1"/>
          <p:cNvSpPr txBox="1"/>
          <p:nvPr>
            <p:custDataLst>
              <p:tags r:id="rId6"/>
            </p:custDataLst>
          </p:nvPr>
        </p:nvSpPr>
        <p:spPr>
          <a:xfrm>
            <a:off x="8538528" y="2634615"/>
            <a:ext cx="2346325" cy="917575"/>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da-DK" altLang="zh-CN" sz="1600">
                <a:solidFill>
                  <a:schemeClr val="tx1">
                    <a:lumMod val="50000"/>
                    <a:lumOff val="50000"/>
                  </a:schemeClr>
                </a:solidFill>
                <a:latin typeface="Calibri" panose="020F0302020204030204" charset="0"/>
                <a:ea typeface="微软雅黑" panose="020B0503020204020204" charset="-122"/>
              </a:rPr>
              <a:t>Lorem ipsum dolor sit amet elit sed do eiusmod tempor</a:t>
            </a:r>
            <a:endParaRPr lang="zh-CN" altLang="en-US" sz="1600">
              <a:solidFill>
                <a:schemeClr val="tx1">
                  <a:lumMod val="50000"/>
                  <a:lumOff val="50000"/>
                </a:schemeClr>
              </a:solidFill>
              <a:latin typeface="Calibri" panose="020F0302020204030204" charset="0"/>
              <a:ea typeface="微软雅黑" panose="020B0503020204020204" charset="-122"/>
            </a:endParaRPr>
          </a:p>
        </p:txBody>
      </p:sp>
      <p:sp>
        <p:nvSpPr>
          <p:cNvPr id="9" name="MH_Other_4"/>
          <p:cNvSpPr/>
          <p:nvPr>
            <p:custDataLst>
              <p:tags r:id="rId7"/>
            </p:custDataLst>
          </p:nvPr>
        </p:nvSpPr>
        <p:spPr>
          <a:xfrm>
            <a:off x="7598728" y="3932873"/>
            <a:ext cx="547687" cy="566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02</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81" name="MH_SubTitle_2"/>
          <p:cNvSpPr txBox="1">
            <a:spLocks noChangeArrowheads="1"/>
          </p:cNvSpPr>
          <p:nvPr>
            <p:custDataLst>
              <p:tags r:id="rId8"/>
            </p:custDataLst>
          </p:nvPr>
        </p:nvSpPr>
        <p:spPr bwMode="auto">
          <a:xfrm>
            <a:off x="8538845" y="3748723"/>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da-DK" altLang="zh-CN" sz="2000" b="1">
                <a:solidFill>
                  <a:schemeClr val="tx1"/>
                </a:solidFill>
                <a:latin typeface="Calibri" panose="020F0302020204030204" charset="0"/>
                <a:ea typeface="微软雅黑" panose="020B0503020204020204" charset="-122"/>
              </a:rPr>
              <a:t>LOREM IPSUM</a:t>
            </a:r>
            <a:endParaRPr lang="da-DK" altLang="zh-CN" sz="2000" b="1">
              <a:solidFill>
                <a:schemeClr val="tx1"/>
              </a:solidFill>
              <a:latin typeface="Calibri" panose="020F0302020204030204" charset="0"/>
              <a:ea typeface="微软雅黑" panose="020B0503020204020204" charset="-122"/>
            </a:endParaRPr>
          </a:p>
        </p:txBody>
      </p:sp>
      <p:sp>
        <p:nvSpPr>
          <p:cNvPr id="13" name="MH_Text_2"/>
          <p:cNvSpPr txBox="1"/>
          <p:nvPr>
            <p:custDataLst>
              <p:tags r:id="rId9"/>
            </p:custDataLst>
          </p:nvPr>
        </p:nvSpPr>
        <p:spPr>
          <a:xfrm>
            <a:off x="8538845" y="4137660"/>
            <a:ext cx="2346325" cy="917575"/>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da-DK" altLang="zh-CN" sz="1600">
                <a:solidFill>
                  <a:schemeClr val="tx1">
                    <a:lumMod val="50000"/>
                    <a:lumOff val="50000"/>
                  </a:schemeClr>
                </a:solidFill>
                <a:latin typeface="Calibri" panose="020F0302020204030204" charset="0"/>
                <a:ea typeface="微软雅黑" panose="020B0503020204020204" charset="-122"/>
              </a:rPr>
              <a:t>Lorem ipsum dolor sit amet elit sed do eiusmod tempor</a:t>
            </a:r>
            <a:endParaRPr lang="zh-CN" altLang="en-US" sz="1600">
              <a:solidFill>
                <a:schemeClr val="tx1">
                  <a:lumMod val="50000"/>
                  <a:lumOff val="50000"/>
                </a:schemeClr>
              </a:solidFill>
              <a:latin typeface="Calibri" panose="020F0302020204030204" charset="0"/>
              <a:ea typeface="微软雅黑" panose="020B0503020204020204" charset="-122"/>
            </a:endParaRPr>
          </a:p>
        </p:txBody>
      </p:sp>
      <p:sp>
        <p:nvSpPr>
          <p:cNvPr id="16" name="MH_Other_5"/>
          <p:cNvSpPr/>
          <p:nvPr>
            <p:custDataLst>
              <p:tags r:id="rId10"/>
            </p:custDataLst>
          </p:nvPr>
        </p:nvSpPr>
        <p:spPr>
          <a:xfrm>
            <a:off x="7493635" y="5362893"/>
            <a:ext cx="757238"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302020204030204" charset="0"/>
              <a:ea typeface="微软雅黑" panose="020B0503020204020204" charset="-122"/>
            </a:endParaRPr>
          </a:p>
        </p:txBody>
      </p:sp>
      <p:sp>
        <p:nvSpPr>
          <p:cNvPr id="15" name="MH_Other_6"/>
          <p:cNvSpPr/>
          <p:nvPr>
            <p:custDataLst>
              <p:tags r:id="rId11"/>
            </p:custDataLst>
          </p:nvPr>
        </p:nvSpPr>
        <p:spPr>
          <a:xfrm>
            <a:off x="7598410" y="5470843"/>
            <a:ext cx="547688" cy="566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03</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85" name="MH_SubTitle_3"/>
          <p:cNvSpPr txBox="1">
            <a:spLocks noChangeArrowheads="1"/>
          </p:cNvSpPr>
          <p:nvPr>
            <p:custDataLst>
              <p:tags r:id="rId12"/>
            </p:custDataLst>
          </p:nvPr>
        </p:nvSpPr>
        <p:spPr bwMode="auto">
          <a:xfrm>
            <a:off x="8538528" y="5286693"/>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da-DK" altLang="zh-CN" sz="2000" b="1">
                <a:solidFill>
                  <a:schemeClr val="tx1"/>
                </a:solidFill>
                <a:latin typeface="Calibri" panose="020F0302020204030204" charset="0"/>
                <a:ea typeface="微软雅黑" panose="020B0503020204020204" charset="-122"/>
              </a:rPr>
              <a:t>LOREM IPSUM</a:t>
            </a:r>
            <a:endParaRPr lang="da-DK" altLang="zh-CN" sz="2000" b="1">
              <a:solidFill>
                <a:schemeClr val="tx1"/>
              </a:solidFill>
              <a:latin typeface="Calibri" panose="020F0302020204030204" charset="0"/>
              <a:ea typeface="微软雅黑" panose="020B0503020204020204" charset="-122"/>
            </a:endParaRPr>
          </a:p>
        </p:txBody>
      </p:sp>
      <p:sp>
        <p:nvSpPr>
          <p:cNvPr id="18" name="MH_Text_3"/>
          <p:cNvSpPr txBox="1"/>
          <p:nvPr>
            <p:custDataLst>
              <p:tags r:id="rId13"/>
            </p:custDataLst>
          </p:nvPr>
        </p:nvSpPr>
        <p:spPr>
          <a:xfrm>
            <a:off x="8538528" y="5675630"/>
            <a:ext cx="2346325" cy="917575"/>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da-DK" altLang="zh-CN" sz="1600">
                <a:solidFill>
                  <a:schemeClr val="tx1">
                    <a:lumMod val="50000"/>
                    <a:lumOff val="50000"/>
                  </a:schemeClr>
                </a:solidFill>
                <a:latin typeface="Calibri" panose="020F0302020204030204" charset="0"/>
                <a:ea typeface="微软雅黑" panose="020B0503020204020204" charset="-122"/>
              </a:rPr>
              <a:t>Lorem ipsum dolor sit amet elit sed do eiusmod tempor</a:t>
            </a:r>
            <a:endParaRPr lang="zh-CN" altLang="en-US" sz="1600">
              <a:solidFill>
                <a:schemeClr val="tx1">
                  <a:lumMod val="50000"/>
                  <a:lumOff val="50000"/>
                </a:schemeClr>
              </a:solidFill>
              <a:latin typeface="Calibri" panose="020F0302020204030204" charset="0"/>
              <a:ea typeface="微软雅黑" panose="020B0503020204020204" charset="-122"/>
            </a:endParaRPr>
          </a:p>
        </p:txBody>
      </p:sp>
      <p:sp>
        <p:nvSpPr>
          <p:cNvPr id="8" name="文本框 7"/>
          <p:cNvSpPr txBox="1"/>
          <p:nvPr/>
        </p:nvSpPr>
        <p:spPr>
          <a:xfrm>
            <a:off x="7599045" y="454660"/>
            <a:ext cx="3178810" cy="706755"/>
          </a:xfrm>
          <a:prstGeom prst="rect">
            <a:avLst/>
          </a:prstGeom>
          <a:noFill/>
        </p:spPr>
        <p:txBody>
          <a:bodyPr wrap="none" rtlCol="0" anchor="t">
            <a:spAutoFit/>
          </a:bodyPr>
          <a:p>
            <a:r>
              <a:rPr lang="en-US" altLang="zh-CN" sz="4000">
                <a:sym typeface="+mn-ea"/>
              </a:rPr>
              <a:t>LOREM IPSUM</a:t>
            </a:r>
            <a:endParaRPr lang="en-US" altLang="zh-CN" sz="4000">
              <a:sym typeface="+mn-ea"/>
            </a:endParaRPr>
          </a:p>
        </p:txBody>
      </p:sp>
      <p:sp>
        <p:nvSpPr>
          <p:cNvPr id="10" name="文本框 9"/>
          <p:cNvSpPr txBox="1"/>
          <p:nvPr/>
        </p:nvSpPr>
        <p:spPr>
          <a:xfrm>
            <a:off x="8652510" y="1324610"/>
            <a:ext cx="1071880" cy="306705"/>
          </a:xfrm>
          <a:prstGeom prst="rect">
            <a:avLst/>
          </a:prstGeom>
          <a:noFill/>
        </p:spPr>
        <p:txBody>
          <a:bodyPr wrap="none" rtlCol="0">
            <a:spAutoFit/>
          </a:bodyPr>
          <a:p>
            <a:r>
              <a:rPr lang="zh-CN" altLang="en-US" sz="1400"/>
              <a:t>装修三部曲</a:t>
            </a:r>
            <a:endParaRPr lang="zh-CN" altLang="en-US" sz="1400"/>
          </a:p>
        </p:txBody>
      </p:sp>
    </p:spTree>
  </p:cSld>
  <p:clrMapOvr>
    <a:masterClrMapping/>
  </p:clrMapOvr>
  <p:transition>
    <p:random/>
  </p:transition>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POCKET_APPLY_TIME" val="2019年7月29日"/>
  <p:tag name="POCKET_APPLY_TYPE" val="Slide"/>
  <p:tag name="APPLYTYPE" val="SubTitle"/>
  <p:tag name="APPLYORDER" val="1"/>
</p:tagLst>
</file>

<file path=ppt/tags/tag11.xml><?xml version="1.0" encoding="utf-8"?>
<p:tagLst xmlns:p="http://schemas.openxmlformats.org/presentationml/2006/main">
  <p:tag name="POCKET_APPLY_TIME" val="2019年7月29日"/>
  <p:tag name="POCKET_APPLY_TYPE" val="Slide"/>
  <p:tag name="APPLYTYPE" val="PageTitle"/>
  <p:tag name="APPLYORDER" val="PageTitle"/>
</p:tagLst>
</file>

<file path=ppt/tags/tag12.xml><?xml version="1.0" encoding="utf-8"?>
<p:tagLst xmlns:p="http://schemas.openxmlformats.org/presentationml/2006/main">
  <p:tag name="POCKET_APPLY_TIME" val="2019年7月29日"/>
  <p:tag name="POCKET_APPLY_TYPE" val="Slide"/>
  <p:tag name="APPLYTYPE" val="Text"/>
  <p:tag name="APPLYORDER" val="1"/>
</p:tagLst>
</file>

<file path=ppt/tags/tag13.xml><?xml version="1.0" encoding="utf-8"?>
<p:tagLst xmlns:p="http://schemas.openxmlformats.org/presentationml/2006/main">
  <p:tag name="POCKET_APPLY_TIME" val="2019年7月29日"/>
  <p:tag name="POCKET_APPLY_TYPE" val="Slide"/>
  <p:tag name="APPLYTYPE" val="PageTitle"/>
  <p:tag name="APPLYORDER" val="PageTitle"/>
</p:tagLst>
</file>

<file path=ppt/tags/tag14.xml><?xml version="1.0" encoding="utf-8"?>
<p:tagLst xmlns:p="http://schemas.openxmlformats.org/presentationml/2006/main">
  <p:tag name="POCKET_APPLY_TIME" val="2019年7月29日"/>
  <p:tag name="POCKET_APPLY_TYPE" val="Slide"/>
  <p:tag name="APPLYTYPE" val="Other"/>
  <p:tag name="APPLYORDER" val="7"/>
</p:tagLst>
</file>

<file path=ppt/tags/tag15.xml><?xml version="1.0" encoding="utf-8"?>
<p:tagLst xmlns:p="http://schemas.openxmlformats.org/presentationml/2006/main">
  <p:tag name="POCKET_APPLY_TIME" val="2019年7月29日"/>
  <p:tag name="POCKET_APPLY_TYPE" val="Slide"/>
  <p:tag name="APPLYTYPE" val="Other"/>
  <p:tag name="APPLYORDER" val="12"/>
</p:tagLst>
</file>

<file path=ppt/tags/tag16.xml><?xml version="1.0" encoding="utf-8"?>
<p:tagLst xmlns:p="http://schemas.openxmlformats.org/presentationml/2006/main">
  <p:tag name="POCKET_APPLY_TIME" val="2019年7月29日"/>
  <p:tag name="POCKET_APPLY_TYPE" val="Slide"/>
  <p:tag name="APPLYTYPE" val="Other"/>
  <p:tag name="APPLYORDER" val="15"/>
</p:tagLst>
</file>

<file path=ppt/tags/tag17.xml><?xml version="1.0" encoding="utf-8"?>
<p:tagLst xmlns:p="http://schemas.openxmlformats.org/presentationml/2006/main">
  <p:tag name="POCKET_APPLY_TIME" val="2019年7月29日"/>
  <p:tag name="POCKET_APPLY_TYPE" val="Slide"/>
  <p:tag name="APPLYTYPE" val="PageTitle"/>
  <p:tag name="APPLYORDER" val="PageTitle"/>
</p:tagLst>
</file>

<file path=ppt/tags/tag18.xml><?xml version="1.0" encoding="utf-8"?>
<p:tagLst xmlns:p="http://schemas.openxmlformats.org/presentationml/2006/main">
  <p:tag name="POCKET_APPLY_TIME" val="2019年7月29日"/>
  <p:tag name="POCKET_APPLY_TYPE" val="Slide"/>
  <p:tag name="APPLYTYPE" val="Text"/>
  <p:tag name="APPLYORDER" val="1"/>
</p:tagLst>
</file>

<file path=ppt/tags/tag19.xml><?xml version="1.0" encoding="utf-8"?>
<p:tagLst xmlns:p="http://schemas.openxmlformats.org/presentationml/2006/main">
  <p:tag name="POCKET_APPLY_TIME" val="2019年7月29日"/>
  <p:tag name="POCKET_APPLY_TYPE" val="Slide"/>
  <p:tag name="APPLYTYPE" val="Text"/>
  <p:tag name="APPLYORDER" val="1"/>
</p:tagLst>
</file>

<file path=ppt/tags/tag2.xml><?xml version="1.0" encoding="utf-8"?>
<p:tagLst xmlns:p="http://schemas.openxmlformats.org/presentationml/2006/main">
  <p:tag name="POCKET_APPLY_TIME" val="2019年7月29日"/>
  <p:tag name="POCKET_APPLY_TYPE" val="Slide"/>
  <p:tag name="APPLYTYPE" val="SubTitle"/>
  <p:tag name="APPLYORDER" val="1"/>
</p:tagLst>
</file>

<file path=ppt/tags/tag20.xml><?xml version="1.0" encoding="utf-8"?>
<p:tagLst xmlns:p="http://schemas.openxmlformats.org/presentationml/2006/main">
  <p:tag name="POCKET_APPLY_TIME" val="2019年7月29日"/>
  <p:tag name="POCKET_APPLY_TYPE" val="Slide"/>
  <p:tag name="APPLYTYPE" val="PageTitle"/>
  <p:tag name="APPLYORDER" val="PageTitle"/>
</p:tagLst>
</file>

<file path=ppt/tags/tag21.xml><?xml version="1.0" encoding="utf-8"?>
<p:tagLst xmlns:p="http://schemas.openxmlformats.org/presentationml/2006/main">
  <p:tag name="POCKET_APPLY_TIME" val="2019年7月29日"/>
  <p:tag name="POCKET_APPLY_TYPE" val="Slide"/>
  <p:tag name="APPLYTYPE" val="Other"/>
  <p:tag name="APPLYORDER" val="1"/>
</p:tagLst>
</file>

<file path=ppt/tags/tag22.xml><?xml version="1.0" encoding="utf-8"?>
<p:tagLst xmlns:p="http://schemas.openxmlformats.org/presentationml/2006/main">
  <p:tag name="POCKET_APPLY_TIME" val="2019年7月29日"/>
  <p:tag name="POCKET_APPLY_TYPE" val="Slide"/>
  <p:tag name="APPLYTYPE" val="Other"/>
  <p:tag name="APPLYORDER" val="2"/>
</p:tagLst>
</file>

<file path=ppt/tags/tag23.xml><?xml version="1.0" encoding="utf-8"?>
<p:tagLst xmlns:p="http://schemas.openxmlformats.org/presentationml/2006/main">
  <p:tag name="POCKET_APPLY_TIME" val="2019年7月29日"/>
  <p:tag name="POCKET_APPLY_TYPE" val="Slide"/>
  <p:tag name="APPLYTYPE" val="SubTitle"/>
  <p:tag name="APPLYORDER" val="1"/>
</p:tagLst>
</file>

<file path=ppt/tags/tag24.xml><?xml version="1.0" encoding="utf-8"?>
<p:tagLst xmlns:p="http://schemas.openxmlformats.org/presentationml/2006/main">
  <p:tag name="POCKET_APPLY_TIME" val="2019年7月29日"/>
  <p:tag name="POCKET_APPLY_TYPE" val="Slide"/>
  <p:tag name="APPLYTYPE" val="Other"/>
  <p:tag name="APPLYORDER" val="3"/>
</p:tagLst>
</file>

<file path=ppt/tags/tag25.xml><?xml version="1.0" encoding="utf-8"?>
<p:tagLst xmlns:p="http://schemas.openxmlformats.org/presentationml/2006/main">
  <p:tag name="POCKET_APPLY_TIME" val="2019年7月29日"/>
  <p:tag name="POCKET_APPLY_TYPE" val="Slide"/>
  <p:tag name="APPLYTYPE" val="Text"/>
  <p:tag name="APPLYORDER" val="1"/>
</p:tagLst>
</file>

<file path=ppt/tags/tag26.xml><?xml version="1.0" encoding="utf-8"?>
<p:tagLst xmlns:p="http://schemas.openxmlformats.org/presentationml/2006/main">
  <p:tag name="POCKET_APPLY_TIME" val="2019年7月29日"/>
  <p:tag name="POCKET_APPLY_TYPE" val="Slide"/>
  <p:tag name="APPLYTYPE" val="Other"/>
  <p:tag name="APPLYORDER" val="4"/>
</p:tagLst>
</file>

<file path=ppt/tags/tag27.xml><?xml version="1.0" encoding="utf-8"?>
<p:tagLst xmlns:p="http://schemas.openxmlformats.org/presentationml/2006/main">
  <p:tag name="POCKET_APPLY_TIME" val="2019年7月29日"/>
  <p:tag name="POCKET_APPLY_TYPE" val="Slide"/>
  <p:tag name="APPLYTYPE" val="SubTitle"/>
  <p:tag name="APPLYORDER" val="2"/>
</p:tagLst>
</file>

<file path=ppt/tags/tag28.xml><?xml version="1.0" encoding="utf-8"?>
<p:tagLst xmlns:p="http://schemas.openxmlformats.org/presentationml/2006/main">
  <p:tag name="POCKET_APPLY_TIME" val="2019年7月29日"/>
  <p:tag name="POCKET_APPLY_TYPE" val="Slide"/>
  <p:tag name="APPLYTYPE" val="Text"/>
  <p:tag name="APPLYORDER" val="2"/>
</p:tagLst>
</file>

<file path=ppt/tags/tag29.xml><?xml version="1.0" encoding="utf-8"?>
<p:tagLst xmlns:p="http://schemas.openxmlformats.org/presentationml/2006/main">
  <p:tag name="POCKET_APPLY_TIME" val="2019年7月29日"/>
  <p:tag name="POCKET_APPLY_TYPE" val="Slide"/>
  <p:tag name="APPLYTYPE" val="Other"/>
  <p:tag name="APPLYORDER" val="5"/>
</p:tagLst>
</file>

<file path=ppt/tags/tag3.xml><?xml version="1.0" encoding="utf-8"?>
<p:tagLst xmlns:p="http://schemas.openxmlformats.org/presentationml/2006/main">
  <p:tag name="POCKET_APPLY_TIME" val="2019年7月29日"/>
  <p:tag name="POCKET_APPLY_TYPE" val="Slide"/>
  <p:tag name="APPLYTYPE" val="Text"/>
  <p:tag name="APPLYORDER" val="1"/>
</p:tagLst>
</file>

<file path=ppt/tags/tag30.xml><?xml version="1.0" encoding="utf-8"?>
<p:tagLst xmlns:p="http://schemas.openxmlformats.org/presentationml/2006/main">
  <p:tag name="POCKET_APPLY_TIME" val="2019年7月29日"/>
  <p:tag name="POCKET_APPLY_TYPE" val="Slide"/>
  <p:tag name="APPLYTYPE" val="Other"/>
  <p:tag name="APPLYORDER" val="6"/>
</p:tagLst>
</file>

<file path=ppt/tags/tag31.xml><?xml version="1.0" encoding="utf-8"?>
<p:tagLst xmlns:p="http://schemas.openxmlformats.org/presentationml/2006/main">
  <p:tag name="POCKET_APPLY_TIME" val="2019年7月29日"/>
  <p:tag name="POCKET_APPLY_TYPE" val="Slide"/>
  <p:tag name="APPLYTYPE" val="SubTitle"/>
  <p:tag name="APPLYORDER" val="3"/>
</p:tagLst>
</file>

<file path=ppt/tags/tag32.xml><?xml version="1.0" encoding="utf-8"?>
<p:tagLst xmlns:p="http://schemas.openxmlformats.org/presentationml/2006/main">
  <p:tag name="POCKET_APPLY_TIME" val="2019年7月29日"/>
  <p:tag name="POCKET_APPLY_TYPE" val="Slide"/>
  <p:tag name="APPLYTYPE" val="Text"/>
  <p:tag name="APPLYORDER" val="3"/>
</p:tagLst>
</file>

<file path=ppt/tags/tag33.xml><?xml version="1.0" encoding="utf-8"?>
<p:tagLst xmlns:p="http://schemas.openxmlformats.org/presentationml/2006/main">
  <p:tag name="POCKET_APPLY_TIME" val="2019年7月29日"/>
  <p:tag name="POCKET_APPLY_TYPE" val="Slide"/>
  <p:tag name="APPLYTYPE" val="Other"/>
  <p:tag name="APPLYORDER" val="9"/>
</p:tagLst>
</file>

<file path=ppt/tags/tag34.xml><?xml version="1.0" encoding="utf-8"?>
<p:tagLst xmlns:p="http://schemas.openxmlformats.org/presentationml/2006/main">
  <p:tag name="POCKET_APPLY_TIME" val="2019年7月29日"/>
  <p:tag name="POCKET_APPLY_TYPE" val="Slide"/>
  <p:tag name="APPLYTYPE" val="Text"/>
  <p:tag name="APPLYORDER" val="1"/>
</p:tagLst>
</file>

<file path=ppt/tags/tag35.xml><?xml version="1.0" encoding="utf-8"?>
<p:tagLst xmlns:p="http://schemas.openxmlformats.org/presentationml/2006/main">
  <p:tag name="POCKET_APPLY_TIME" val="2019年7月29日"/>
  <p:tag name="POCKET_APPLY_TYPE" val="Slide"/>
  <p:tag name="APPLYTYPE" val="SubTitle"/>
  <p:tag name="APPLYORDER" val="1"/>
</p:tagLst>
</file>

<file path=ppt/tags/tag36.xml><?xml version="1.0" encoding="utf-8"?>
<p:tagLst xmlns:p="http://schemas.openxmlformats.org/presentationml/2006/main">
  <p:tag name="POCKET_APPLY_TIME" val="2019年7月29日"/>
  <p:tag name="POCKET_APPLY_TYPE" val="Slide"/>
  <p:tag name="APPLYTYPE" val="Text"/>
  <p:tag name="APPLYORDER" val="1"/>
</p:tagLst>
</file>

<file path=ppt/tags/tag37.xml><?xml version="1.0" encoding="utf-8"?>
<p:tagLst xmlns:p="http://schemas.openxmlformats.org/presentationml/2006/main">
  <p:tag name="POCKET_APPLY_TIME" val="2019年7月29日"/>
  <p:tag name="POCKET_APPLY_TYPE" val="Slide"/>
  <p:tag name="APPLYTYPE" val="SubTitle"/>
  <p:tag name="APPLYORDER" val="1"/>
</p:tagLst>
</file>

<file path=ppt/tags/tag38.xml><?xml version="1.0" encoding="utf-8"?>
<p:tagLst xmlns:p="http://schemas.openxmlformats.org/presentationml/2006/main">
  <p:tag name="POCKET_APPLY_TIME" val="2019年7月29日"/>
  <p:tag name="POCKET_APPLY_TYPE" val="Slide"/>
  <p:tag name="APPLYTYPE" val="Text"/>
  <p:tag name="APPLYORDER" val="1"/>
</p:tagLst>
</file>

<file path=ppt/tags/tag39.xml><?xml version="1.0" encoding="utf-8"?>
<p:tagLst xmlns:p="http://schemas.openxmlformats.org/presentationml/2006/main">
  <p:tag name="POCKET_APPLY_TIME" val="2019年7月29日"/>
  <p:tag name="POCKET_APPLY_TYPE" val="Slide"/>
  <p:tag name="APPLYTYPE" val="Other"/>
  <p:tag name="APPLYORDER" val="12"/>
</p:tagLst>
</file>

<file path=ppt/tags/tag4.xml><?xml version="1.0" encoding="utf-8"?>
<p:tagLst xmlns:p="http://schemas.openxmlformats.org/presentationml/2006/main">
  <p:tag name="POCKET_APPLY_TIME" val="2019年7月29日"/>
  <p:tag name="POCKET_APPLY_TYPE" val="Slide"/>
  <p:tag name="APPLYTYPE" val="PageTitle"/>
  <p:tag name="APPLYORDER" val="PageTitle"/>
</p:tagLst>
</file>

<file path=ppt/tags/tag40.xml><?xml version="1.0" encoding="utf-8"?>
<p:tagLst xmlns:p="http://schemas.openxmlformats.org/presentationml/2006/main">
  <p:tag name="POCKET_APPLY_TIME" val="2019年7月29日"/>
  <p:tag name="POCKET_APPLY_TYPE" val="Slide"/>
  <p:tag name="APPLYTYPE" val="Other"/>
  <p:tag name="APPLYORDER" val="15"/>
</p:tagLst>
</file>

<file path=ppt/tags/tag41.xml><?xml version="1.0" encoding="utf-8"?>
<p:tagLst xmlns:p="http://schemas.openxmlformats.org/presentationml/2006/main">
  <p:tag name="POCKET_APPLY_TIME" val="2019年7月29日"/>
  <p:tag name="POCKET_APPLY_TYPE" val="Slide"/>
  <p:tag name="APPLYTYPE" val="PageTitle"/>
  <p:tag name="APPLYORDER" val="PageTitle"/>
</p:tagLst>
</file>

<file path=ppt/tags/tag42.xml><?xml version="1.0" encoding="utf-8"?>
<p:tagLst xmlns:p="http://schemas.openxmlformats.org/presentationml/2006/main">
  <p:tag name="POCKET_APPLY_TIME" val="2019年7月29日"/>
  <p:tag name="POCKET_APPLY_TYPE" val="Slide"/>
  <p:tag name="APPLYTYPE" val="Text"/>
  <p:tag name="APPLYORDER" val="1"/>
</p:tagLst>
</file>

<file path=ppt/tags/tag43.xml><?xml version="1.0" encoding="utf-8"?>
<p:tagLst xmlns:p="http://schemas.openxmlformats.org/presentationml/2006/main">
  <p:tag name="POCKET_APPLY_TIME" val="2019年7月29日"/>
  <p:tag name="POCKET_APPLY_TYPE" val="Slide"/>
  <p:tag name="APPLYTYPE" val="PageTitle"/>
  <p:tag name="APPLYORDER" val="PageTitle"/>
</p:tagLst>
</file>

<file path=ppt/tags/tag44.xml><?xml version="1.0" encoding="utf-8"?>
<p:tagLst xmlns:p="http://schemas.openxmlformats.org/presentationml/2006/main">
  <p:tag name="POCKET_APPLY_TIME" val="2019年7月29日"/>
  <p:tag name="POCKET_APPLY_TYPE" val="Slide"/>
  <p:tag name="APPLYTYPE" val="Text"/>
  <p:tag name="APPLYORDER" val="1"/>
</p:tagLst>
</file>

<file path=ppt/tags/tag45.xml><?xml version="1.0" encoding="utf-8"?>
<p:tagLst xmlns:p="http://schemas.openxmlformats.org/presentationml/2006/main">
  <p:tag name="POCKET_APPLY_TIME" val="2019年7月29日"/>
  <p:tag name="POCKET_APPLY_TYPE" val="Slide"/>
  <p:tag name="APPLYTYPE" val="PageTitle"/>
  <p:tag name="APPLYORDER" val="PageTitle"/>
</p:tagLst>
</file>

<file path=ppt/tags/tag46.xml><?xml version="1.0" encoding="utf-8"?>
<p:tagLst xmlns:p="http://schemas.openxmlformats.org/presentationml/2006/main">
  <p:tag name="POCKET_APPLY_TIME" val="2019年7月29日"/>
  <p:tag name="POCKET_APPLY_TYPE" val="Slide"/>
  <p:tag name="APPLYTYPE" val="Text"/>
  <p:tag name="APPLYORDER" val="1"/>
</p:tagLst>
</file>

<file path=ppt/tags/tag5.xml><?xml version="1.0" encoding="utf-8"?>
<p:tagLst xmlns:p="http://schemas.openxmlformats.org/presentationml/2006/main">
  <p:tag name="POCKET_APPLY_TIME" val="2019年7月29日"/>
  <p:tag name="POCKET_APPLY_TYPE" val="Slide"/>
  <p:tag name="APPLYTYPE" val="SubTitle"/>
  <p:tag name="APPLYORDER" val="3"/>
</p:tagLst>
</file>

<file path=ppt/tags/tag6.xml><?xml version="1.0" encoding="utf-8"?>
<p:tagLst xmlns:p="http://schemas.openxmlformats.org/presentationml/2006/main">
  <p:tag name="POCKET_APPLY_TIME" val="2019年7月29日"/>
  <p:tag name="POCKET_APPLY_TYPE" val="Slide"/>
  <p:tag name="APPLYTYPE" val="SubTitle"/>
  <p:tag name="APPLYORDER" val="2"/>
</p:tagLst>
</file>

<file path=ppt/tags/tag7.xml><?xml version="1.0" encoding="utf-8"?>
<p:tagLst xmlns:p="http://schemas.openxmlformats.org/presentationml/2006/main">
  <p:tag name="POCKET_APPLY_TIME" val="2019年7月29日"/>
  <p:tag name="POCKET_APPLY_TYPE" val="Slide"/>
  <p:tag name="APPLYTYPE" val="SubTitle"/>
  <p:tag name="APPLYORDER" val="1"/>
</p:tagLst>
</file>

<file path=ppt/tags/tag8.xml><?xml version="1.0" encoding="utf-8"?>
<p:tagLst xmlns:p="http://schemas.openxmlformats.org/presentationml/2006/main">
  <p:tag name="POCKET_APPLY_TIME" val="2019年7月29日"/>
  <p:tag name="POCKET_APPLY_TYPE" val="Slide"/>
  <p:tag name="APPLYTYPE" val="PageTitle"/>
  <p:tag name="APPLYORDER" val="PageTitle"/>
</p:tagLst>
</file>

<file path=ppt/tags/tag9.xml><?xml version="1.0" encoding="utf-8"?>
<p:tagLst xmlns:p="http://schemas.openxmlformats.org/presentationml/2006/main">
  <p:tag name="POCKET_APPLY_TIME" val="2019年7月29日"/>
  <p:tag name="POCKET_APPLY_TYPE" val="Slide"/>
  <p:tag name="APPLYTYPE" val="Text"/>
  <p:tag name="APPLY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3052</Words>
  <Application>WPS 演示</Application>
  <PresentationFormat>宽屏</PresentationFormat>
  <Paragraphs>139</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方正书宋_GBK</vt:lpstr>
      <vt:lpstr>Wingdings</vt:lpstr>
      <vt:lpstr>庞门正道标题体</vt:lpstr>
      <vt:lpstr>Calibri</vt:lpstr>
      <vt:lpstr>宋体</vt:lpstr>
      <vt:lpstr>汉仪书宋二KW</vt:lpstr>
      <vt:lpstr>微软雅黑</vt:lpstr>
      <vt:lpstr>汉仪旗黑KW</vt:lpstr>
      <vt:lpstr>方正姚体</vt:lpstr>
      <vt:lpstr>华文宋体</vt:lpstr>
      <vt:lpstr>等线</vt:lpstr>
      <vt:lpstr>站酷小薇LOGO体</vt:lpstr>
      <vt:lpstr>宋体</vt:lpstr>
      <vt:lpstr>Arial Unicode MS</vt:lpstr>
      <vt:lpstr>汉仪中等线KW</vt:lpstr>
      <vt:lpstr>Office 主题</vt:lpstr>
      <vt:lpstr>PowerPoint 演示文稿</vt:lpstr>
      <vt:lpstr>PowerPoint 演示文稿</vt:lpstr>
      <vt:lpstr>LOREM IPSUM DOLOR</vt:lpstr>
      <vt:lpstr>LOREM IPSUM DOLOR</vt:lpstr>
      <vt:lpstr>LOREM IPSUM DOLOR</vt:lpstr>
      <vt:lpstr>LOREM IPSUM DOLOR</vt:lpstr>
      <vt:lpstr>LOREM IPSUM DOLOR</vt:lpstr>
      <vt:lpstr>LOREM IPSUM DOLOR</vt:lpstr>
      <vt:lpstr>PowerPoint 演示文稿</vt:lpstr>
      <vt:lpstr>PowerPoint 演示文稿</vt:lpstr>
      <vt:lpstr>PowerPoint 演示文稿</vt:lpstr>
      <vt:lpstr>PowerPoint 演示文稿</vt:lpstr>
      <vt:lpstr>PowerPoint 演示文稿</vt:lpstr>
      <vt:lpstr>LOREM IPSUM DOLOR</vt:lpstr>
      <vt:lpstr>LOREM IPSUM DOLOR</vt:lpstr>
      <vt:lpstr>LOREM IPSUM DOLOR</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toandfro</cp:lastModifiedBy>
  <cp:revision>3</cp:revision>
  <dcterms:created xsi:type="dcterms:W3CDTF">2020-04-13T03:38:59Z</dcterms:created>
  <dcterms:modified xsi:type="dcterms:W3CDTF">2020-04-13T03:38:59Z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