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0" r:id="rId5"/>
    <p:sldId id="457" r:id="rId6"/>
    <p:sldId id="307" r:id="rId7"/>
    <p:sldId id="263" r:id="rId8"/>
    <p:sldId id="458" r:id="rId9"/>
    <p:sldId id="308" r:id="rId10"/>
    <p:sldId id="461" r:id="rId11"/>
    <p:sldId id="264" r:id="rId12"/>
    <p:sldId id="265" r:id="rId13"/>
    <p:sldId id="266" r:id="rId14"/>
    <p:sldId id="460" r:id="rId15"/>
    <p:sldId id="267" r:id="rId16"/>
    <p:sldId id="268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79" r:id="rId26"/>
    <p:sldId id="281" r:id="rId27"/>
    <p:sldId id="282" r:id="rId28"/>
    <p:sldId id="283" r:id="rId29"/>
    <p:sldId id="284" r:id="rId30"/>
    <p:sldId id="286" r:id="rId31"/>
    <p:sldId id="288" r:id="rId32"/>
    <p:sldId id="30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D566"/>
    <a:srgbClr val="F7F39E"/>
    <a:srgbClr val="EEC3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2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032" y="114"/>
      </p:cViewPr>
      <p:guideLst>
        <p:guide orient="horz" pos="200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44A17390-E710-48D7-9272-C75D45BB4551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C27405E0-3A95-46DD-ACCA-1BE0FFD89483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6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15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16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17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18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19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20</a:t>
            </a:r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22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23</a:t>
            </a:r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24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7</a:t>
            </a:r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25</a:t>
            </a:r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26</a:t>
            </a:r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27</a:t>
            </a:r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28</a:t>
            </a:r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29</a:t>
            </a:r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30</a:t>
            </a:r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31</a:t>
            </a:r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32</a:t>
            </a:r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33</a:t>
            </a:r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34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8</a:t>
            </a:r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35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36</a:t>
            </a:r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37</a:t>
            </a:r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38</a:t>
            </a:r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39</a:t>
            </a:r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40</a:t>
            </a:r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41</a:t>
            </a:r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42</a:t>
            </a:r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43</a:t>
            </a:r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44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9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45</a:t>
            </a:r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46</a:t>
            </a:r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47</a:t>
            </a:r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48</a:t>
            </a:r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49</a:t>
            </a:r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50</a:t>
            </a:r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51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10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11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12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13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14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165D1-CACE-42A8-8E7D-5F166DDFB7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E5DF-EBB1-454D-904F-AB1465D04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/>
              <a:t>2018\10\14 Sunday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/>
              <a:t>‹#›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media" Target="../media/media1.mp3"/><Relationship Id="rId4" Type="http://schemas.openxmlformats.org/officeDocument/2006/relationships/audio" Target="../media/media1.mp3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1.xml"/><Relationship Id="rId1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3.xml"/><Relationship Id="rId1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4.xml"/><Relationship Id="rId1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5.xml"/><Relationship Id="rId1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6.xml"/><Relationship Id="rId1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7.xml"/><Relationship Id="rId1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0.xml"/><Relationship Id="rId1" Type="http://schemas.openxmlformats.org/officeDocument/2006/relationships/image" Target="../media/image1.jpe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1.xml"/><Relationship Id="rId1" Type="http://schemas.openxmlformats.org/officeDocument/2006/relationships/image" Target="../media/image1.jpeg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image" Target="../media/image1.jpeg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3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image" Target="../media/image1.jpe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6.xml"/><Relationship Id="rId1" Type="http://schemas.openxmlformats.org/officeDocument/2006/relationships/image" Target="../media/image1.jpe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7.xml"/><Relationship Id="rId1" Type="http://schemas.openxmlformats.org/officeDocument/2006/relationships/image" Target="../media/image1.jpe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8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3182382" y="2705725"/>
            <a:ext cx="58272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准备好了吗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3182382" y="2705725"/>
            <a:ext cx="58272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准备好了吗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苹果发布会107秒背景音乐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452682" y="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4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4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4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8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1069" y="251069"/>
                                    </p:animScale>
                                    <p:anim to="" calcmode="lin" valueType="num">
                                      <p:cBhvr>
                                        <p:cTn id="13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2.51069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2.51069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8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20716" y="2440940"/>
            <a:ext cx="6750566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ctr" defTabSz="457200">
              <a:defRPr sz="8800" b="1"/>
            </a:lvl1pPr>
            <a:lvl2pPr defTabSz="457200">
              <a:defRPr/>
            </a:lvl2pPr>
            <a:lvl3pPr defTabSz="457200">
              <a:defRPr/>
            </a:lvl3pPr>
            <a:lvl4pPr defTabSz="457200">
              <a:defRPr/>
            </a:lvl4pPr>
            <a:lvl5pPr defTabSz="457200">
              <a:defRPr/>
            </a:lvl5pPr>
            <a:lvl6pPr defTabSz="457200">
              <a:defRPr/>
            </a:lvl6pPr>
            <a:lvl7pPr defTabSz="457200">
              <a:defRPr/>
            </a:lvl7pPr>
            <a:lvl8pPr defTabSz="457200">
              <a:defRPr/>
            </a:lvl8pPr>
            <a:lvl9pPr defTabSz="457200">
              <a:defRPr/>
            </a:lvl9pPr>
          </a:lstStyle>
          <a:p>
            <a:r>
              <a:rPr lang="zh-CN" altLang="en-US" sz="128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广纳贤士</a:t>
            </a:r>
            <a:endParaRPr lang="zh-CN" altLang="en-US" sz="1280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0"/>
    </mc:Choice>
    <mc:Fallback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49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49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20716" y="2440940"/>
            <a:ext cx="6750566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ctr" defTabSz="457200">
              <a:defRPr sz="8800" b="1"/>
            </a:lvl1pPr>
            <a:lvl2pPr defTabSz="457200">
              <a:defRPr/>
            </a:lvl2pPr>
            <a:lvl3pPr defTabSz="457200">
              <a:defRPr/>
            </a:lvl3pPr>
            <a:lvl4pPr defTabSz="457200">
              <a:defRPr/>
            </a:lvl4pPr>
            <a:lvl5pPr defTabSz="457200">
              <a:defRPr/>
            </a:lvl5pPr>
            <a:lvl6pPr defTabSz="457200">
              <a:defRPr/>
            </a:lvl6pPr>
            <a:lvl7pPr defTabSz="457200">
              <a:defRPr/>
            </a:lvl7pPr>
            <a:lvl8pPr defTabSz="457200">
              <a:defRPr/>
            </a:lvl8pPr>
            <a:lvl9pPr defTabSz="457200">
              <a:defRPr/>
            </a:lvl9pPr>
          </a:lstStyle>
          <a:p>
            <a:r>
              <a:rPr lang="zh-CN" altLang="en-US" sz="128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博彩众长</a:t>
            </a:r>
            <a:endParaRPr lang="zh-CN" altLang="en-US" sz="1280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0"/>
    </mc:Choice>
    <mc:Fallback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303681" y="2705725"/>
            <a:ext cx="35846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我们这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303681" y="2705725"/>
            <a:ext cx="35846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我们这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"/>
    </mc:Choice>
    <mc:Fallback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409791" y="409791"/>
                                    </p:animScale>
                                    <p:anim to="" calcmode="lin" valueType="num">
                                      <p:cBhvr>
                                        <p:cTn id="13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310896" y="2705725"/>
            <a:ext cx="357020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汇聚了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0"/>
    </mc:Choice>
    <mc:Fallback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08103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2"/>
                                          </p:val>
                                        </p:tav>
                                      </p:tavLst>
                                    </p:anim>
                                    <p:anim to="" calcmode="discrete" valueType="num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visible"/>
                                          </p:val>
                                        </p:tav>
                                        <p:tav tm="30000">
                                          <p:val>
                                            <p:strVal val="visible"/>
                                          </p:val>
                                        </p:tav>
                                        <p:tav tm="100000">
                                          <p:val>
                                            <p:strVal val="hidden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一批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一批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0"/>
    </mc:Choice>
    <mc:Fallback>
      <p:transition spd="slow" advTm="3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7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7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599191" y="599191"/>
                                    </p:animScale>
                                    <p:anim to="" calcmode="lin" valueType="num">
                                      <p:cBhvr>
                                        <p:cTn id="13" dur="1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5.99190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5.99190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行业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顶尖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"/>
    </mc:Choice>
    <mc:Fallback>
      <p:transition spd="slow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354 0 " pathEditMode="relative" rAng="0" ptsTypes="AA">
                                      <p:cBhvr>
                                        <p:cTn id="10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7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396 0 " pathEditMode="relative" rAng="0" ptsTypes="AA">
                                      <p:cBhvr>
                                        <p:cTn id="16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618125" y="2705725"/>
            <a:ext cx="695575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行业顶尖团队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努力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"/>
    </mc:Choice>
    <mc:Fallback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599191" y="599191"/>
                                    </p:animScale>
                                    <p:anim to="" calcmode="lin" valueType="num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奉献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奉献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66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599191" y="599191"/>
                                    </p:animScale>
                                    <p:anim to="" calcmode="lin" valueType="num">
                                      <p:cBhvr>
                                        <p:cTn id="13" dur="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5.99190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5.99190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诚信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89592" y="1278245"/>
            <a:ext cx="2568332" cy="377026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8800" b="1"/>
            </a:lvl1pPr>
          </a:lstStyle>
          <a:p>
            <a:r>
              <a:rPr lang="en-US" altLang="zh-CN" sz="23900">
                <a:solidFill>
                  <a:schemeClr val="bg1"/>
                </a:solidFill>
                <a:latin typeface="Arial" panose="020B0604020202090204" pitchFamily="34" charset="0"/>
                <a:ea typeface="黑体" panose="02010609060101010101" pitchFamily="49" charset="-122"/>
                <a:cs typeface="Arial" panose="020B0604020202090204" pitchFamily="34" charset="0"/>
              </a:rPr>
              <a:t>G</a:t>
            </a:r>
            <a:endParaRPr lang="zh-CN" altLang="en-US" sz="23900" dirty="0">
              <a:solidFill>
                <a:schemeClr val="bg1"/>
              </a:solidFill>
              <a:latin typeface="Arial" panose="020B0604020202090204" pitchFamily="34" charset="0"/>
              <a:ea typeface="黑体" panose="02010609060101010101" pitchFamily="49" charset="-122"/>
              <a:cs typeface="Arial" panose="020B060402020209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7770" y="1278245"/>
            <a:ext cx="2568332" cy="377026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8800" b="1"/>
            </a:lvl1pPr>
          </a:lstStyle>
          <a:p>
            <a:r>
              <a:rPr lang="en-US" altLang="zh-CN" sz="23900">
                <a:solidFill>
                  <a:schemeClr val="bg1"/>
                </a:solidFill>
                <a:latin typeface="Arial" panose="020B0604020202090204" pitchFamily="34" charset="0"/>
                <a:ea typeface="黑体" panose="02010609060101010101" pitchFamily="49" charset="-122"/>
                <a:cs typeface="Arial" panose="020B0604020202090204" pitchFamily="34" charset="0"/>
              </a:rPr>
              <a:t>O</a:t>
            </a:r>
            <a:endParaRPr lang="zh-CN" altLang="en-US" sz="23900" dirty="0">
              <a:solidFill>
                <a:schemeClr val="bg1"/>
              </a:solidFill>
              <a:latin typeface="Arial" panose="020B0604020202090204" pitchFamily="34" charset="0"/>
              <a:ea typeface="黑体" panose="02010609060101010101" pitchFamily="49" charset="-122"/>
              <a:cs typeface="Arial" panose="020B060402020209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超越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超越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3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3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599191" y="599191"/>
                                    </p:animScale>
                                    <p:anim to="" calcmode="lin" valueType="num">
                                      <p:cBhvr>
                                        <p:cTn id="13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5.99190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5.99190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集思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4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118487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4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2"/>
                                          </p:val>
                                        </p:tav>
                                      </p:tavLst>
                                    </p:anim>
                                    <p:anim to="" calcmode="discrete" valueType="num">
                                      <p:cBhvr>
                                        <p:cTn id="9" dur="1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visible"/>
                                          </p:val>
                                        </p:tav>
                                        <p:tav tm="30000">
                                          <p:val>
                                            <p:strVal val="visible"/>
                                          </p:val>
                                        </p:tav>
                                        <p:tav tm="100000">
                                          <p:val>
                                            <p:strVal val="hidden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20716" y="2440940"/>
            <a:ext cx="6750566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8800" b="1"/>
            </a:lvl1pPr>
            <a:lvl2pPr defTabSz="457200">
              <a:defRPr/>
            </a:lvl2pPr>
            <a:lvl3pPr defTabSz="457200">
              <a:defRPr/>
            </a:lvl3pPr>
            <a:lvl4pPr defTabSz="457200">
              <a:defRPr/>
            </a:lvl4pPr>
            <a:lvl5pPr defTabSz="457200">
              <a:defRPr/>
            </a:lvl5pPr>
            <a:lvl6pPr defTabSz="457200">
              <a:defRPr/>
            </a:lvl6pPr>
            <a:lvl7pPr defTabSz="457200">
              <a:defRPr/>
            </a:lvl7pPr>
            <a:lvl8pPr defTabSz="457200">
              <a:defRPr/>
            </a:lvl8pPr>
            <a:lvl9pPr defTabSz="457200">
              <a:defRPr/>
            </a:lvl9pPr>
          </a:lstStyle>
          <a:p>
            <a:pPr algn="ctr"/>
            <a:r>
              <a:rPr lang="zh-CN" altLang="en-US" sz="128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集思广益</a:t>
            </a:r>
            <a:endParaRPr lang="zh-CN" altLang="en-US" sz="1280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62192" y="2440940"/>
            <a:ext cx="3467616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8800" b="1"/>
            </a:lvl1pPr>
            <a:lvl2pPr defTabSz="457200">
              <a:defRPr/>
            </a:lvl2pPr>
            <a:lvl3pPr defTabSz="457200">
              <a:defRPr/>
            </a:lvl3pPr>
            <a:lvl4pPr defTabSz="457200">
              <a:defRPr/>
            </a:lvl4pPr>
            <a:lvl5pPr defTabSz="457200">
              <a:defRPr/>
            </a:lvl5pPr>
            <a:lvl6pPr defTabSz="457200">
              <a:defRPr/>
            </a:lvl6pPr>
            <a:lvl7pPr defTabSz="457200">
              <a:defRPr/>
            </a:lvl7pPr>
            <a:lvl8pPr defTabSz="457200">
              <a:defRPr/>
            </a:lvl8pPr>
            <a:lvl9pPr defTabSz="457200">
              <a:defRPr/>
            </a:lvl9pPr>
          </a:lstStyle>
          <a:p>
            <a:pPr algn="ctr"/>
            <a:r>
              <a:rPr lang="zh-CN" altLang="en-US" sz="128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全策</a:t>
            </a:r>
            <a:endParaRPr lang="zh-CN" altLang="en-US" sz="1280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62192" y="2440940"/>
            <a:ext cx="3467616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8800" b="1"/>
            </a:lvl1pPr>
            <a:lvl2pPr defTabSz="457200">
              <a:defRPr/>
            </a:lvl2pPr>
            <a:lvl3pPr defTabSz="457200">
              <a:defRPr/>
            </a:lvl3pPr>
            <a:lvl4pPr defTabSz="457200">
              <a:defRPr/>
            </a:lvl4pPr>
            <a:lvl5pPr defTabSz="457200">
              <a:defRPr/>
            </a:lvl5pPr>
            <a:lvl6pPr defTabSz="457200">
              <a:defRPr/>
            </a:lvl6pPr>
            <a:lvl7pPr defTabSz="457200">
              <a:defRPr/>
            </a:lvl7pPr>
            <a:lvl8pPr defTabSz="457200">
              <a:defRPr/>
            </a:lvl8pPr>
            <a:lvl9pPr defTabSz="457200">
              <a:defRPr/>
            </a:lvl9pPr>
          </a:lstStyle>
          <a:p>
            <a:pPr algn="ctr"/>
            <a:r>
              <a:rPr lang="zh-CN" altLang="en-US" sz="128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全策</a:t>
            </a:r>
            <a:endParaRPr lang="zh-CN" altLang="en-US" sz="12800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0"/>
    </mc:Choice>
    <mc:Fallback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9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7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7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9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99988" y="299988"/>
                                    </p:animScale>
                                    <p:anim to="" calcmode="lin" valueType="num">
                                      <p:cBhvr>
                                        <p:cTn id="13" dur="2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2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2.99988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2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2.99988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2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97087" y="2443669"/>
            <a:ext cx="3467616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全策</a:t>
            </a:r>
            <a:endParaRPr lang="zh-CN" altLang="en-US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30895" y="2443669"/>
            <a:ext cx="3467616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全力</a:t>
            </a:r>
            <a:endParaRPr lang="zh-CN" altLang="en-US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精益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3746639" y="2705725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精益求精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3746639" y="2705725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精益求精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3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3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311370" y="311370"/>
                                    </p:animScale>
                                    <p:anim to="" calcmode="lin" valueType="num">
                                      <p:cBhvr>
                                        <p:cTn id="13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3.113698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3.113698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严谨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3746639" y="2705725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严谨务实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3746639" y="2705725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高校协作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0"/>
    </mc:Choice>
    <mc:Fallback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303682" y="2705725"/>
            <a:ext cx="35846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直说吧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303682" y="2705725"/>
            <a:ext cx="35846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直说吧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"/>
    </mc:Choice>
    <mc:Fallback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409791" y="409791"/>
                                    </p:animScale>
                                    <p:anim to="" calcmode="lin" valueType="num">
                                      <p:cBhvr>
                                        <p:cTn id="13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2705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经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94718" y="2486660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典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5917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创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30043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新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2705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经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94718" y="2486660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典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5917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创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30043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新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" fill="hold"/>
                                        <p:tgtEl>
                                          <p:spTgt spid="1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8" grpId="1"/>
      <p:bldP spid="8" grpId="2"/>
      <p:bldP spid="9" grpId="0"/>
      <p:bldP spid="9" grpId="1"/>
      <p:bldP spid="9" grpId="2"/>
      <p:bldP spid="10" grpId="0"/>
      <p:bldP spid="10" grpId="1"/>
      <p:bldP spid="10" grpId="2"/>
      <p:bldP spid="11" grpId="0"/>
      <p:bldP spid="11" grpId="1"/>
      <p:bldP spid="11" grpId="2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4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4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32192" y="2751445"/>
            <a:ext cx="2451312" cy="14465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8800" b="1"/>
            </a:lvl1pPr>
          </a:lstStyle>
          <a:p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</a:t>
            </a:r>
            <a:endParaRPr lang="zh-CN" altLang="en-US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57848" y="275144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8800" b="1"/>
            </a:lvl1pPr>
          </a:lstStyle>
          <a:p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做的</a:t>
            </a:r>
            <a:endParaRPr lang="zh-CN" altLang="en-US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3182382" y="2705725"/>
            <a:ext cx="582723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不止是设计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"/>
    </mc:Choice>
    <mc:Fallback>
      <p:transition spd="slow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还有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理念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91000" y="276414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8800" b="1"/>
            </a:lvl1pPr>
          </a:lstStyle>
          <a:p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为您</a:t>
            </a:r>
            <a:endParaRPr lang="zh-CN" altLang="en-US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07036" y="2764145"/>
            <a:ext cx="2451312" cy="14465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8800" b="1"/>
            </a:lvl1pPr>
          </a:lstStyle>
          <a:p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自身</a:t>
            </a:r>
            <a:endParaRPr lang="zh-CN" altLang="en-US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3746639" y="2705725"/>
            <a:ext cx="469872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度身量造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311370" y="311370"/>
                                    </p:animScale>
                                    <p:anim to="" calcmode="lin" valueType="num"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提升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提升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599191" y="599191"/>
                                    </p:animScale>
                                    <p:anim to="" calcmode="lin" valueType="num">
                                      <p:cBhvr>
                                        <p:cTn id="13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5.99190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5.99190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62705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自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91511" y="2486660"/>
            <a:ext cx="1832554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身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5917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形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30043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象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2705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自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94718" y="2486660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身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5917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形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30043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象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" fill="hold"/>
                                        <p:tgtEl>
                                          <p:spTgt spid="1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1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9" grpId="1"/>
      <p:bldP spid="9" grpId="2"/>
      <p:bldP spid="10" grpId="0"/>
      <p:bldP spid="10" grpId="1"/>
      <p:bldP spid="10" grpId="2"/>
      <p:bldP spid="11" grpId="0"/>
      <p:bldP spid="11" grpId="1"/>
      <p:bldP spid="11" grpId="2"/>
      <p:bldP spid="12" grpId="0"/>
      <p:bldP spid="12" grpId="1"/>
      <p:bldP spid="1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30261" y="2486660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我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94718" y="2486660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们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5917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要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30041" y="2486660"/>
            <a:ext cx="1832554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0261" y="2486660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我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94718" y="2486660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们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59175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要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30043" y="2486660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人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" fill="hold"/>
                                        <p:tgtEl>
                                          <p:spTgt spid="1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8" grpId="1"/>
      <p:bldP spid="8" grpId="2"/>
      <p:bldP spid="9" grpId="0"/>
      <p:bldP spid="9" grpId="1"/>
      <p:bldP spid="9" grpId="2"/>
      <p:bldP spid="10" grpId="0"/>
      <p:bldP spid="10" grpId="1"/>
      <p:bldP spid="10" grpId="2"/>
      <p:bldP spid="11" grpId="0"/>
      <p:bldP spid="11" grpId="1"/>
      <p:bldP spid="11" grpId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创造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0"/>
    </mc:Choice>
    <mc:Fallback>
      <p:transition spd="slow" advTm="1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3746639" y="2705725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自身品牌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w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h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5439410" y="2705725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业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5439410" y="2705725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业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568912" y="568912"/>
                                    </p:animScale>
                                    <p:anim to="" calcmode="lin" valueType="num">
                                      <p:cBhvr>
                                        <p:cTn id="13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5.68912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5.689123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310896" y="2705725"/>
            <a:ext cx="357020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成于实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310896" y="2705725"/>
            <a:ext cx="357020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成于实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4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4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4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8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409791" y="409791"/>
                                    </p:animScale>
                                    <p:anim to="" calcmode="lin" valueType="num">
                                      <p:cBhvr>
                                        <p:cTn id="13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310896" y="2705725"/>
            <a:ext cx="357020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精于专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"/>
    </mc:Choice>
    <mc:Fallback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w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h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成绩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3746639" y="2705725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只是起点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303682" y="2705725"/>
            <a:ext cx="35846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你要钱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303682" y="2705725"/>
            <a:ext cx="35846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你要钱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"/>
    </mc:Choice>
    <mc:Fallback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409791" y="409791"/>
                                    </p:animScale>
                                    <p:anim to="" calcmode="lin" valueType="num">
                                      <p:cBhvr>
                                        <p:cTn id="13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875153" y="27057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那就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870344" y="2705725"/>
            <a:ext cx="245131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那就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"/>
    </mc:Choice>
    <mc:Fallback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66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599191" y="599191"/>
                                    </p:animScale>
                                    <p:anim to="" calcmode="lin" valueType="num">
                                      <p:cBhvr>
                                        <p:cTn id="13" dur="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5.99190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5.99190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630261" y="2397948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94718" y="2397948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这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59175" y="2397948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看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30043" y="2397948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看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30261" y="2397948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94718" y="2397948"/>
            <a:ext cx="1826141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这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59175" y="2397948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看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30043" y="2397948"/>
            <a:ext cx="1832553" cy="206210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 defTabSz="457200">
              <a:defRPr sz="12800" b="1"/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看</a:t>
            </a:r>
            <a:endParaRPr kumimoji="0" lang="zh-CN" alt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"/>
    </mc:Choice>
    <mc:Fallback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1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5" grpId="0"/>
      <p:bldP spid="6" grpId="0"/>
      <p:bldP spid="7" grpId="0"/>
      <p:bldP spid="12" grpId="0"/>
      <p:bldP spid="12" grpId="1"/>
      <p:bldP spid="12" grpId="2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303681" y="2705725"/>
            <a:ext cx="35846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我们是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1"/>
          <p:cNvSpPr/>
          <p:nvPr>
            <p:custDataLst>
              <p:tags r:id="rId3"/>
            </p:custDataLst>
          </p:nvPr>
        </p:nvSpPr>
        <p:spPr>
          <a:xfrm>
            <a:off x="4303681" y="2705725"/>
            <a:ext cx="358463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我们是</a:t>
            </a:r>
            <a:endParaRPr lang="zh-CN" altLang="en-US" sz="8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"/>
    </mc:Choice>
    <mc:Fallback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409791" y="409791"/>
                                    </p:animScale>
                                    <p:anim to="" calcmode="lin" valueType="num">
                                      <p:cBhvr>
                                        <p:cTn id="13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4.09791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2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3737021" y="2705725"/>
            <a:ext cx="471795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简森演示</a:t>
            </a:r>
            <a:endParaRPr lang="zh-CN" altLang="en-US" sz="88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0"/>
    </mc:Choice>
    <mc:Fallback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PA" val="v4.3.1"/>
</p:tagLst>
</file>

<file path=ppt/tags/tag10.xml><?xml version="1.0" encoding="utf-8"?>
<p:tagLst xmlns:p="http://schemas.openxmlformats.org/presentationml/2006/main">
  <p:tag name="PA" val="v4.3.1"/>
</p:tagLst>
</file>

<file path=ppt/tags/tag11.xml><?xml version="1.0" encoding="utf-8"?>
<p:tagLst xmlns:p="http://schemas.openxmlformats.org/presentationml/2006/main">
  <p:tag name="PA" val="v4.3.1"/>
</p:tagLst>
</file>

<file path=ppt/tags/tag12.xml><?xml version="1.0" encoding="utf-8"?>
<p:tagLst xmlns:p="http://schemas.openxmlformats.org/presentationml/2006/main">
  <p:tag name="PA" val="v4.3.1"/>
</p:tagLst>
</file>

<file path=ppt/tags/tag13.xml><?xml version="1.0" encoding="utf-8"?>
<p:tagLst xmlns:p="http://schemas.openxmlformats.org/presentationml/2006/main">
  <p:tag name="PA" val="v4.3.1"/>
</p:tagLst>
</file>

<file path=ppt/tags/tag14.xml><?xml version="1.0" encoding="utf-8"?>
<p:tagLst xmlns:p="http://schemas.openxmlformats.org/presentationml/2006/main">
  <p:tag name="PA" val="v4.3.1"/>
</p:tagLst>
</file>

<file path=ppt/tags/tag15.xml><?xml version="1.0" encoding="utf-8"?>
<p:tagLst xmlns:p="http://schemas.openxmlformats.org/presentationml/2006/main">
  <p:tag name="PA" val="v4.3.1"/>
</p:tagLst>
</file>

<file path=ppt/tags/tag16.xml><?xml version="1.0" encoding="utf-8"?>
<p:tagLst xmlns:p="http://schemas.openxmlformats.org/presentationml/2006/main">
  <p:tag name="PA" val="v4.3.1"/>
</p:tagLst>
</file>

<file path=ppt/tags/tag17.xml><?xml version="1.0" encoding="utf-8"?>
<p:tagLst xmlns:p="http://schemas.openxmlformats.org/presentationml/2006/main">
  <p:tag name="PA" val="v4.3.1"/>
</p:tagLst>
</file>

<file path=ppt/tags/tag18.xml><?xml version="1.0" encoding="utf-8"?>
<p:tagLst xmlns:p="http://schemas.openxmlformats.org/presentationml/2006/main">
  <p:tag name="PA" val="v4.3.1"/>
</p:tagLst>
</file>

<file path=ppt/tags/tag19.xml><?xml version="1.0" encoding="utf-8"?>
<p:tagLst xmlns:p="http://schemas.openxmlformats.org/presentationml/2006/main">
  <p:tag name="PA" val="v4.3.1"/>
</p:tagLst>
</file>

<file path=ppt/tags/tag2.xml><?xml version="1.0" encoding="utf-8"?>
<p:tagLst xmlns:p="http://schemas.openxmlformats.org/presentationml/2006/main">
  <p:tag name="PA" val="v4.3.1"/>
</p:tagLst>
</file>

<file path=ppt/tags/tag20.xml><?xml version="1.0" encoding="utf-8"?>
<p:tagLst xmlns:p="http://schemas.openxmlformats.org/presentationml/2006/main">
  <p:tag name="PA" val="v4.3.1"/>
</p:tagLst>
</file>

<file path=ppt/tags/tag21.xml><?xml version="1.0" encoding="utf-8"?>
<p:tagLst xmlns:p="http://schemas.openxmlformats.org/presentationml/2006/main">
  <p:tag name="PA" val="v4.3.1"/>
</p:tagLst>
</file>

<file path=ppt/tags/tag22.xml><?xml version="1.0" encoding="utf-8"?>
<p:tagLst xmlns:p="http://schemas.openxmlformats.org/presentationml/2006/main">
  <p:tag name="PA" val="v4.3.1"/>
</p:tagLst>
</file>

<file path=ppt/tags/tag23.xml><?xml version="1.0" encoding="utf-8"?>
<p:tagLst xmlns:p="http://schemas.openxmlformats.org/presentationml/2006/main">
  <p:tag name="PA" val="v4.3.1"/>
</p:tagLst>
</file>

<file path=ppt/tags/tag24.xml><?xml version="1.0" encoding="utf-8"?>
<p:tagLst xmlns:p="http://schemas.openxmlformats.org/presentationml/2006/main">
  <p:tag name="PA" val="v4.3.1"/>
</p:tagLst>
</file>

<file path=ppt/tags/tag25.xml><?xml version="1.0" encoding="utf-8"?>
<p:tagLst xmlns:p="http://schemas.openxmlformats.org/presentationml/2006/main">
  <p:tag name="PA" val="v4.3.1"/>
</p:tagLst>
</file>

<file path=ppt/tags/tag26.xml><?xml version="1.0" encoding="utf-8"?>
<p:tagLst xmlns:p="http://schemas.openxmlformats.org/presentationml/2006/main">
  <p:tag name="PA" val="v4.3.1"/>
</p:tagLst>
</file>

<file path=ppt/tags/tag27.xml><?xml version="1.0" encoding="utf-8"?>
<p:tagLst xmlns:p="http://schemas.openxmlformats.org/presentationml/2006/main">
  <p:tag name="PA" val="v4.3.1"/>
</p:tagLst>
</file>

<file path=ppt/tags/tag28.xml><?xml version="1.0" encoding="utf-8"?>
<p:tagLst xmlns:p="http://schemas.openxmlformats.org/presentationml/2006/main">
  <p:tag name="PA" val="v4.3.1"/>
</p:tagLst>
</file>

<file path=ppt/tags/tag29.xml><?xml version="1.0" encoding="utf-8"?>
<p:tagLst xmlns:p="http://schemas.openxmlformats.org/presentationml/2006/main">
  <p:tag name="PA" val="v4.3.1"/>
</p:tagLst>
</file>

<file path=ppt/tags/tag3.xml><?xml version="1.0" encoding="utf-8"?>
<p:tagLst xmlns:p="http://schemas.openxmlformats.org/presentationml/2006/main">
  <p:tag name="PA" val="v4.3.1"/>
</p:tagLst>
</file>

<file path=ppt/tags/tag30.xml><?xml version="1.0" encoding="utf-8"?>
<p:tagLst xmlns:p="http://schemas.openxmlformats.org/presentationml/2006/main">
  <p:tag name="PA" val="v4.3.1"/>
</p:tagLst>
</file>

<file path=ppt/tags/tag31.xml><?xml version="1.0" encoding="utf-8"?>
<p:tagLst xmlns:p="http://schemas.openxmlformats.org/presentationml/2006/main">
  <p:tag name="PA" val="v4.3.1"/>
</p:tagLst>
</file>

<file path=ppt/tags/tag32.xml><?xml version="1.0" encoding="utf-8"?>
<p:tagLst xmlns:p="http://schemas.openxmlformats.org/presentationml/2006/main">
  <p:tag name="PA" val="v4.3.1"/>
</p:tagLst>
</file>

<file path=ppt/tags/tag33.xml><?xml version="1.0" encoding="utf-8"?>
<p:tagLst xmlns:p="http://schemas.openxmlformats.org/presentationml/2006/main">
  <p:tag name="PA" val="v4.3.1"/>
</p:tagLst>
</file>

<file path=ppt/tags/tag34.xml><?xml version="1.0" encoding="utf-8"?>
<p:tagLst xmlns:p="http://schemas.openxmlformats.org/presentationml/2006/main">
  <p:tag name="PA" val="v4.3.1"/>
</p:tagLst>
</file>

<file path=ppt/tags/tag35.xml><?xml version="1.0" encoding="utf-8"?>
<p:tagLst xmlns:p="http://schemas.openxmlformats.org/presentationml/2006/main">
  <p:tag name="PA" val="v4.3.1"/>
</p:tagLst>
</file>

<file path=ppt/tags/tag36.xml><?xml version="1.0" encoding="utf-8"?>
<p:tagLst xmlns:p="http://schemas.openxmlformats.org/presentationml/2006/main">
  <p:tag name="PA" val="v4.3.1"/>
</p:tagLst>
</file>

<file path=ppt/tags/tag37.xml><?xml version="1.0" encoding="utf-8"?>
<p:tagLst xmlns:p="http://schemas.openxmlformats.org/presentationml/2006/main">
  <p:tag name="PA" val="v4.3.1"/>
</p:tagLst>
</file>

<file path=ppt/tags/tag38.xml><?xml version="1.0" encoding="utf-8"?>
<p:tagLst xmlns:p="http://schemas.openxmlformats.org/presentationml/2006/main">
  <p:tag name="PA" val="v4.3.1"/>
</p:tagLst>
</file>

<file path=ppt/tags/tag39.xml><?xml version="1.0" encoding="utf-8"?>
<p:tagLst xmlns:p="http://schemas.openxmlformats.org/presentationml/2006/main">
  <p:tag name="PA" val="v4.3.1"/>
</p:tagLst>
</file>

<file path=ppt/tags/tag4.xml><?xml version="1.0" encoding="utf-8"?>
<p:tagLst xmlns:p="http://schemas.openxmlformats.org/presentationml/2006/main">
  <p:tag name="PA" val="v4.3.1"/>
</p:tagLst>
</file>

<file path=ppt/tags/tag40.xml><?xml version="1.0" encoding="utf-8"?>
<p:tagLst xmlns:p="http://schemas.openxmlformats.org/presentationml/2006/main">
  <p:tag name="PA" val="v4.3.1"/>
</p:tagLst>
</file>

<file path=ppt/tags/tag41.xml><?xml version="1.0" encoding="utf-8"?>
<p:tagLst xmlns:p="http://schemas.openxmlformats.org/presentationml/2006/main">
  <p:tag name="PA" val="v4.3.1"/>
</p:tagLst>
</file>

<file path=ppt/tags/tag42.xml><?xml version="1.0" encoding="utf-8"?>
<p:tagLst xmlns:p="http://schemas.openxmlformats.org/presentationml/2006/main">
  <p:tag name="PA" val="v4.3.1"/>
</p:tagLst>
</file>

<file path=ppt/tags/tag43.xml><?xml version="1.0" encoding="utf-8"?>
<p:tagLst xmlns:p="http://schemas.openxmlformats.org/presentationml/2006/main">
  <p:tag name="PA" val="v4.3.1"/>
</p:tagLst>
</file>

<file path=ppt/tags/tag44.xml><?xml version="1.0" encoding="utf-8"?>
<p:tagLst xmlns:p="http://schemas.openxmlformats.org/presentationml/2006/main">
  <p:tag name="PA" val="v4.3.1"/>
</p:tagLst>
</file>

<file path=ppt/tags/tag45.xml><?xml version="1.0" encoding="utf-8"?>
<p:tagLst xmlns:p="http://schemas.openxmlformats.org/presentationml/2006/main">
  <p:tag name="PA" val="v4.3.1"/>
</p:tagLst>
</file>

<file path=ppt/tags/tag46.xml><?xml version="1.0" encoding="utf-8"?>
<p:tagLst xmlns:p="http://schemas.openxmlformats.org/presentationml/2006/main">
  <p:tag name="PA" val="v4.3.1"/>
</p:tagLst>
</file>

<file path=ppt/tags/tag47.xml><?xml version="1.0" encoding="utf-8"?>
<p:tagLst xmlns:p="http://schemas.openxmlformats.org/presentationml/2006/main">
  <p:tag name="PA" val="v4.3.1"/>
</p:tagLst>
</file>

<file path=ppt/tags/tag48.xml><?xml version="1.0" encoding="utf-8"?>
<p:tagLst xmlns:p="http://schemas.openxmlformats.org/presentationml/2006/main">
  <p:tag name="PA" val="v4.3.1"/>
</p:tagLst>
</file>

<file path=ppt/tags/tag5.xml><?xml version="1.0" encoding="utf-8"?>
<p:tagLst xmlns:p="http://schemas.openxmlformats.org/presentationml/2006/main">
  <p:tag name="PA" val="v4.3.1"/>
</p:tagLst>
</file>

<file path=ppt/tags/tag6.xml><?xml version="1.0" encoding="utf-8"?>
<p:tagLst xmlns:p="http://schemas.openxmlformats.org/presentationml/2006/main">
  <p:tag name="PA" val="v4.3.1"/>
</p:tagLst>
</file>

<file path=ppt/tags/tag7.xml><?xml version="1.0" encoding="utf-8"?>
<p:tagLst xmlns:p="http://schemas.openxmlformats.org/presentationml/2006/main">
  <p:tag name="PA" val="v4.3.1"/>
</p:tagLst>
</file>

<file path=ppt/tags/tag8.xml><?xml version="1.0" encoding="utf-8"?>
<p:tagLst xmlns:p="http://schemas.openxmlformats.org/presentationml/2006/main">
  <p:tag name="PA" val="v4.3.1"/>
</p:tagLst>
</file>

<file path=ppt/tags/tag9.xml><?xml version="1.0" encoding="utf-8"?>
<p:tagLst xmlns:p="http://schemas.openxmlformats.org/presentationml/2006/main">
  <p:tag name="PA" val="v4.3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WPS 演示</Application>
  <PresentationFormat>宽屏</PresentationFormat>
  <Paragraphs>186</Paragraphs>
  <Slides>46</Slides>
  <Notes>47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9" baseType="lpstr">
      <vt:lpstr>Arial</vt:lpstr>
      <vt:lpstr>方正书宋_GBK</vt:lpstr>
      <vt:lpstr>Wingdings</vt:lpstr>
      <vt:lpstr>黑体</vt:lpstr>
      <vt:lpstr>汉仪中黑KW</vt:lpstr>
      <vt:lpstr>微软雅黑</vt:lpstr>
      <vt:lpstr>汉仪旗黑KW</vt:lpstr>
      <vt:lpstr>宋体</vt:lpstr>
      <vt:lpstr>Arial Unicode MS</vt:lpstr>
      <vt:lpstr>汉仪书宋二KW</vt:lpstr>
      <vt:lpstr>等线 Light</vt:lpstr>
      <vt:lpstr>汉仪中等线KW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演示文稿4</dc:title>
  <dc:creator>逆流的小鱼</dc:creator>
  <cp:lastModifiedBy>toandfro</cp:lastModifiedBy>
  <cp:revision>24</cp:revision>
  <dcterms:created xsi:type="dcterms:W3CDTF">2020-04-14T04:21:09Z</dcterms:created>
  <dcterms:modified xsi:type="dcterms:W3CDTF">2020-04-14T04:21:09Z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