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 varScale="1">
        <p:scale>
          <a:sx n="86" d="100"/>
          <a:sy n="86" d="100"/>
        </p:scale>
        <p:origin x="2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243F-FBDB-4255-8F10-E6059500F9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98A48-F562-4B70-B78A-67C1B49376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243F-FBDB-4255-8F10-E6059500F9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98A48-F562-4B70-B78A-67C1B49376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243F-FBDB-4255-8F10-E6059500F9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98A48-F562-4B70-B78A-67C1B49376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243F-FBDB-4255-8F10-E6059500F9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98A48-F562-4B70-B78A-67C1B49376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243F-FBDB-4255-8F10-E6059500F9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98A48-F562-4B70-B78A-67C1B49376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243F-FBDB-4255-8F10-E6059500F9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98A48-F562-4B70-B78A-67C1B49376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243F-FBDB-4255-8F10-E6059500F9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98A48-F562-4B70-B78A-67C1B49376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243F-FBDB-4255-8F10-E6059500F9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98A48-F562-4B70-B78A-67C1B49376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243F-FBDB-4255-8F10-E6059500F9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98A48-F562-4B70-B78A-67C1B49376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243F-FBDB-4255-8F10-E6059500F9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98A48-F562-4B70-B78A-67C1B49376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243F-FBDB-4255-8F10-E6059500F9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98A48-F562-4B70-B78A-67C1B49376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4243F-FBDB-4255-8F10-E6059500F9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98A48-F562-4B70-B78A-67C1B493767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6.png"/><Relationship Id="rId2" Type="http://schemas.microsoft.com/office/2007/relationships/media" Target="../media/audio1.wav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6.png"/><Relationship Id="rId3" Type="http://schemas.microsoft.com/office/2007/relationships/media" Target="../media/audio1.wav"/><Relationship Id="rId2" Type="http://schemas.openxmlformats.org/officeDocument/2006/relationships/audio" Target="../media/audio1.wav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6.png"/><Relationship Id="rId3" Type="http://schemas.microsoft.com/office/2007/relationships/media" Target="../media/audio1.wav"/><Relationship Id="rId2" Type="http://schemas.openxmlformats.org/officeDocument/2006/relationships/audio" Target="../media/audio1.wav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6.png"/><Relationship Id="rId3" Type="http://schemas.microsoft.com/office/2007/relationships/media" Target="../media/audio1.wav"/><Relationship Id="rId2" Type="http://schemas.openxmlformats.org/officeDocument/2006/relationships/audio" Target="../media/audio1.wav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6.xml"/><Relationship Id="rId4" Type="http://schemas.openxmlformats.org/officeDocument/2006/relationships/image" Target="../media/image6.png"/><Relationship Id="rId3" Type="http://schemas.microsoft.com/office/2007/relationships/media" Target="../media/audio1.wav"/><Relationship Id="rId2" Type="http://schemas.openxmlformats.org/officeDocument/2006/relationships/audio" Target="../media/audio1.wav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倒数音效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-3409056" y="1796819"/>
            <a:ext cx="620779" cy="6207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5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istrator\Desktop\5.png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3" t="24026" r="32137" b="34619"/>
          <a:stretch>
            <a:fillRect/>
          </a:stretch>
        </p:blipFill>
        <p:spPr bwMode="auto">
          <a:xfrm>
            <a:off x="4271797" y="863600"/>
            <a:ext cx="3505200" cy="467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-816768" y="0"/>
            <a:ext cx="57606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7" name="倒数音效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3409056" y="1796819"/>
            <a:ext cx="620779" cy="6207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0">
        <p14:flythrough dir="out" hasBounce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5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816768" y="0"/>
            <a:ext cx="57606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6" name="Picture 3" descr="C:\Users\Administrator\Desktop\4.png"/>
          <p:cNvPicPr>
            <a:picLocks noChangeAspect="1" noChangeArrowheads="1"/>
          </p:cNvPicPr>
          <p:nvPr/>
        </p:nvPicPr>
        <p:blipFill rotWithShape="1">
          <a:blip r:embed="rId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3" t="24026" r="32137" b="34619"/>
          <a:stretch>
            <a:fillRect/>
          </a:stretch>
        </p:blipFill>
        <p:spPr bwMode="auto">
          <a:xfrm>
            <a:off x="4271797" y="863600"/>
            <a:ext cx="3505200" cy="467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倒数音效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3409056" y="1796819"/>
            <a:ext cx="620779" cy="6207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0">
        <p14:flythrough dir="out" hasBounce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5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Administrator\Desktop\3.png"/>
          <p:cNvPicPr>
            <a:picLocks noChangeAspect="1" noChangeArrowheads="1"/>
          </p:cNvPicPr>
          <p:nvPr/>
        </p:nvPicPr>
        <p:blipFill rotWithShape="1">
          <a:blip r:embed="rId1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3" t="24026" r="32137" b="34619"/>
          <a:stretch>
            <a:fillRect/>
          </a:stretch>
        </p:blipFill>
        <p:spPr bwMode="auto">
          <a:xfrm>
            <a:off x="4474997" y="1066800"/>
            <a:ext cx="3505200" cy="467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-816768" y="0"/>
            <a:ext cx="57606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6" name="倒数音效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3409056" y="1796819"/>
            <a:ext cx="620779" cy="6207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0">
        <p14:flythrough dir="out" hasBounce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5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C:\Users\Administrator\Desktop\2.png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3" t="24026" r="32137" b="34619"/>
          <a:stretch>
            <a:fillRect/>
          </a:stretch>
        </p:blipFill>
        <p:spPr bwMode="auto">
          <a:xfrm>
            <a:off x="4271797" y="863600"/>
            <a:ext cx="3505200" cy="467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3889109" y="-11635"/>
            <a:ext cx="3168352" cy="6247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0">
                <a:ln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chemeClr val="bg1">
                        <a:lumMod val="61000"/>
                        <a:lumOff val="39000"/>
                        <a:alpha val="0"/>
                      </a:schemeClr>
                    </a:gs>
                    <a:gs pos="50000">
                      <a:schemeClr val="bg1"/>
                    </a:gs>
                    <a:gs pos="43000">
                      <a:schemeClr val="bg1"/>
                    </a:gs>
                    <a:gs pos="99000">
                      <a:schemeClr val="bg1">
                        <a:lumMod val="65000"/>
                        <a:alpha val="0"/>
                      </a:schemeClr>
                    </a:gs>
                  </a:gsLst>
                  <a:lin ang="2700000" scaled="1"/>
                  <a:tileRect/>
                </a:gradFill>
                <a:effectLst>
                  <a:glow rad="114300">
                    <a:schemeClr val="accent3">
                      <a:lumMod val="40000"/>
                      <a:lumOff val="60000"/>
                      <a:alpha val="40000"/>
                    </a:schemeClr>
                  </a:glow>
                </a:effectLst>
              </a:rPr>
              <a:t>1</a:t>
            </a:r>
            <a:endParaRPr lang="zh-CN" altLang="en-US" sz="40000">
              <a:ln>
                <a:solidFill>
                  <a:schemeClr val="bg1"/>
                </a:solidFill>
              </a:ln>
              <a:gradFill flip="none" rotWithShape="1">
                <a:gsLst>
                  <a:gs pos="0">
                    <a:schemeClr val="bg1">
                      <a:lumMod val="61000"/>
                      <a:lumOff val="39000"/>
                      <a:alpha val="0"/>
                    </a:schemeClr>
                  </a:gs>
                  <a:gs pos="50000">
                    <a:schemeClr val="bg1"/>
                  </a:gs>
                  <a:gs pos="43000">
                    <a:schemeClr val="bg1"/>
                  </a:gs>
                  <a:gs pos="99000">
                    <a:schemeClr val="bg1">
                      <a:lumMod val="65000"/>
                      <a:alpha val="0"/>
                    </a:schemeClr>
                  </a:gs>
                </a:gsLst>
                <a:lin ang="2700000" scaled="1"/>
                <a:tileRect/>
              </a:gradFill>
              <a:effectLst>
                <a:glow rad="114300">
                  <a:schemeClr val="accent3">
                    <a:lumMod val="40000"/>
                    <a:lumOff val="60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-816768" y="0"/>
            <a:ext cx="57606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5" name="倒数音效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3409056" y="1796819"/>
            <a:ext cx="620779" cy="6207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0">
        <p14:flythrough dir="out" hasBounce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5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:\Users\Administrator\Desktop\1.png"/>
          <p:cNvPicPr>
            <a:picLocks noChangeAspect="1" noChangeArrowheads="1"/>
          </p:cNvPicPr>
          <p:nvPr/>
        </p:nvPicPr>
        <p:blipFill rotWithShape="1">
          <a:blip r:embed="rId1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3" t="24026" r="32137" b="34619"/>
          <a:stretch>
            <a:fillRect/>
          </a:stretch>
        </p:blipFill>
        <p:spPr bwMode="auto">
          <a:xfrm>
            <a:off x="4079776" y="863600"/>
            <a:ext cx="3505200" cy="467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-816768" y="0"/>
            <a:ext cx="57606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TextBox 5"/>
          <p:cNvSpPr txBox="1"/>
          <p:nvPr/>
        </p:nvSpPr>
        <p:spPr>
          <a:xfrm>
            <a:off x="-5954842" y="-11635"/>
            <a:ext cx="3505893" cy="686963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altLang="zh-CN" sz="40000">
                <a:ln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chemeClr val="bg1">
                        <a:lumMod val="61000"/>
                        <a:lumOff val="39000"/>
                        <a:alpha val="0"/>
                      </a:schemeClr>
                    </a:gs>
                    <a:gs pos="50000">
                      <a:schemeClr val="bg1"/>
                    </a:gs>
                    <a:gs pos="43000">
                      <a:schemeClr val="bg1"/>
                    </a:gs>
                    <a:gs pos="99000">
                      <a:schemeClr val="bg1">
                        <a:lumMod val="65000"/>
                        <a:alpha val="0"/>
                      </a:schemeClr>
                    </a:gs>
                  </a:gsLst>
                  <a:lin ang="2700000" scaled="1"/>
                  <a:tileRect/>
                </a:gradFill>
                <a:effectLst>
                  <a:glow rad="114300">
                    <a:schemeClr val="accent1">
                      <a:lumMod val="40000"/>
                      <a:lumOff val="60000"/>
                      <a:alpha val="40000"/>
                    </a:schemeClr>
                  </a:glow>
                </a:effectLst>
              </a:rPr>
              <a:t>1</a:t>
            </a:r>
            <a:endParaRPr lang="zh-CN" altLang="en-US" sz="40000">
              <a:ln>
                <a:solidFill>
                  <a:schemeClr val="bg1"/>
                </a:solidFill>
              </a:ln>
              <a:gradFill flip="none" rotWithShape="1">
                <a:gsLst>
                  <a:gs pos="0">
                    <a:schemeClr val="bg1">
                      <a:lumMod val="61000"/>
                      <a:lumOff val="39000"/>
                      <a:alpha val="0"/>
                    </a:schemeClr>
                  </a:gs>
                  <a:gs pos="50000">
                    <a:schemeClr val="bg1"/>
                  </a:gs>
                  <a:gs pos="43000">
                    <a:schemeClr val="bg1"/>
                  </a:gs>
                  <a:gs pos="99000">
                    <a:schemeClr val="bg1">
                      <a:lumMod val="65000"/>
                      <a:alpha val="0"/>
                    </a:schemeClr>
                  </a:gs>
                </a:gsLst>
                <a:lin ang="2700000" scaled="1"/>
                <a:tileRect/>
              </a:gradFill>
              <a:effectLst>
                <a:glow rad="114300">
                  <a:schemeClr val="accent1">
                    <a:lumMod val="40000"/>
                    <a:lumOff val="60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0">
        <p14:flythrough dir="out" hasBounce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WPS 演示</Application>
  <PresentationFormat>宽屏</PresentationFormat>
  <Paragraphs>4</Paragraphs>
  <Slides>6</Slides>
  <Notes>0</Notes>
  <HiddenSlides>0</HiddenSlides>
  <MMClips>5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方正书宋_GBK</vt:lpstr>
      <vt:lpstr>Wingdings</vt:lpstr>
      <vt:lpstr>微软雅黑</vt:lpstr>
      <vt:lpstr>汉仪旗黑KW</vt:lpstr>
      <vt:lpstr>宋体</vt:lpstr>
      <vt:lpstr>Arial Unicode MS</vt:lpstr>
      <vt:lpstr>汉仪书宋二KW</vt:lpstr>
      <vt:lpstr>Calibri Light</vt:lpstr>
      <vt:lpstr>Helvetica Neue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信纸Archer2019</dc:creator>
  <cp:lastModifiedBy>toandfro</cp:lastModifiedBy>
  <cp:revision>2</cp:revision>
  <dcterms:created xsi:type="dcterms:W3CDTF">2020-04-13T03:29:17Z</dcterms:created>
  <dcterms:modified xsi:type="dcterms:W3CDTF">2020-04-13T03:29:17Z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2052-1.8.2.2861</vt:lpwstr>
  </property>
</Properties>
</file>