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2" r:id="rId5"/>
    <p:sldId id="266" r:id="rId6"/>
    <p:sldId id="263" r:id="rId7"/>
    <p:sldId id="265" r:id="rId8"/>
    <p:sldId id="260" r:id="rId9"/>
    <p:sldId id="264" r:id="rId10"/>
    <p:sldId id="267" r:id="rId11"/>
    <p:sldId id="268" r:id="rId12"/>
    <p:sldId id="269" r:id="rId13"/>
    <p:sldId id="261" r:id="rId14"/>
    <p:sldId id="270" r:id="rId15"/>
    <p:sldId id="271" r:id="rId16"/>
    <p:sldId id="272" r:id="rId17"/>
    <p:sldId id="257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60" d="100"/>
          <a:sy n="60" d="100"/>
        </p:scale>
        <p:origin x="1507" y="629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 b="0" i="0">
          <a:latin typeface="Poppins Light" charset="0"/>
          <a:ea typeface="Poppins Light" charset="0"/>
          <a:cs typeface="Poppins Light" charset="0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2018/11/7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C231DDAE-9EE9-4246-99A5-1AA578162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3597059-99CE-47A0-B881-11368560F4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51" r="25680" b="16634"/>
          <a:stretch/>
        </p:blipFill>
        <p:spPr>
          <a:xfrm>
            <a:off x="-1" y="4376368"/>
            <a:ext cx="12191999" cy="123133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EB5D18E-7C8A-4737-9DC3-0C40217BB0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73"/>
          <a:stretch>
            <a:fillRect/>
          </a:stretch>
        </p:blipFill>
        <p:spPr>
          <a:xfrm flipH="1">
            <a:off x="-1" y="-103243"/>
            <a:ext cx="4314548" cy="6556185"/>
          </a:xfrm>
          <a:prstGeom prst="rect">
            <a:avLst/>
          </a:prstGeom>
        </p:spPr>
      </p:pic>
      <p:sp>
        <p:nvSpPr>
          <p:cNvPr id="14" name="文本框 8">
            <a:extLst>
              <a:ext uri="{FF2B5EF4-FFF2-40B4-BE49-F238E27FC236}">
                <a16:creationId xmlns:a16="http://schemas.microsoft.com/office/drawing/2014/main" id="{E3DB2397-C8ED-4ACA-AFD9-9105B136DE2A}"/>
              </a:ext>
            </a:extLst>
          </p:cNvPr>
          <p:cNvSpPr txBox="1"/>
          <p:nvPr/>
        </p:nvSpPr>
        <p:spPr>
          <a:xfrm>
            <a:off x="7877455" y="2526098"/>
            <a:ext cx="492443" cy="16334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稻壳</a:t>
            </a:r>
          </a:p>
        </p:txBody>
      </p:sp>
      <p:sp>
        <p:nvSpPr>
          <p:cNvPr id="15" name="文本框 9">
            <a:extLst>
              <a:ext uri="{FF2B5EF4-FFF2-40B4-BE49-F238E27FC236}">
                <a16:creationId xmlns:a16="http://schemas.microsoft.com/office/drawing/2014/main" id="{62BC9377-CCCB-43D7-AE7D-7301BC6C1FFB}"/>
              </a:ext>
            </a:extLst>
          </p:cNvPr>
          <p:cNvSpPr txBox="1"/>
          <p:nvPr/>
        </p:nvSpPr>
        <p:spPr>
          <a:xfrm>
            <a:off x="6333013" y="1125688"/>
            <a:ext cx="1001813" cy="314447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6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7200" dirty="0"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+mn-lt"/>
              </a:rPr>
              <a:t>如梦令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0C1ED0B-D0FF-4D11-B2AF-C9ADB0E928AC}"/>
              </a:ext>
            </a:extLst>
          </p:cNvPr>
          <p:cNvCxnSpPr/>
          <p:nvPr/>
        </p:nvCxnSpPr>
        <p:spPr>
          <a:xfrm>
            <a:off x="7721816" y="2617646"/>
            <a:ext cx="0" cy="14503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51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3" name="Oval 65">
            <a:extLst>
              <a:ext uri="{FF2B5EF4-FFF2-40B4-BE49-F238E27FC236}">
                <a16:creationId xmlns:a16="http://schemas.microsoft.com/office/drawing/2014/main" id="{7232F784-860C-4BEE-A9A0-CD57CEE165F8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1344112" y="3185207"/>
            <a:ext cx="1938523" cy="18436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5" tIns="67167" rIns="134335" bIns="6716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130">
              <a:defRPr/>
            </a:pPr>
            <a:endParaRPr lang="zh-CN" altLang="en-US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  <p:sp>
        <p:nvSpPr>
          <p:cNvPr id="4" name="菱形 3">
            <a:extLst>
              <a:ext uri="{FF2B5EF4-FFF2-40B4-BE49-F238E27FC236}">
                <a16:creationId xmlns:a16="http://schemas.microsoft.com/office/drawing/2014/main" id="{3B23D4D1-2839-4BDC-BDCC-839FFFA62EC8}"/>
              </a:ext>
            </a:extLst>
          </p:cNvPr>
          <p:cNvSpPr/>
          <p:nvPr/>
        </p:nvSpPr>
        <p:spPr>
          <a:xfrm>
            <a:off x="1698501" y="1843666"/>
            <a:ext cx="1253063" cy="1251933"/>
          </a:xfrm>
          <a:prstGeom prst="diamond">
            <a:avLst/>
          </a:prstGeom>
          <a:solidFill>
            <a:schemeClr val="bg1"/>
          </a:solidFill>
          <a:ln w="12700" cmpd="sng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130">
              <a:defRPr/>
            </a:pPr>
            <a:r>
              <a:rPr lang="en-US" altLang="zh-CN" sz="4265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01</a:t>
            </a:r>
            <a:endParaRPr lang="zh-CN" altLang="en-US" sz="4265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菱形 4">
            <a:extLst>
              <a:ext uri="{FF2B5EF4-FFF2-40B4-BE49-F238E27FC236}">
                <a16:creationId xmlns:a16="http://schemas.microsoft.com/office/drawing/2014/main" id="{A838D6D3-BBEE-403C-9FB8-1AC414BA65B8}"/>
              </a:ext>
            </a:extLst>
          </p:cNvPr>
          <p:cNvSpPr/>
          <p:nvPr/>
        </p:nvSpPr>
        <p:spPr>
          <a:xfrm>
            <a:off x="9338343" y="3439611"/>
            <a:ext cx="1253067" cy="1251933"/>
          </a:xfrm>
          <a:prstGeom prst="diamond">
            <a:avLst/>
          </a:prstGeom>
          <a:solidFill>
            <a:schemeClr val="bg1"/>
          </a:solidFill>
          <a:ln w="12700" cmpd="sng"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3130">
              <a:defRPr/>
            </a:pPr>
            <a:r>
              <a:rPr lang="en-US" altLang="zh-CN" sz="4265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02</a:t>
            </a:r>
            <a:endParaRPr lang="zh-CN" altLang="en-US" sz="4265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1522D97B-BAB6-48B9-8E5A-D5F0B252AF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11614" y="1981197"/>
            <a:ext cx="6839616" cy="97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</a:t>
            </a:r>
            <a:r>
              <a: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,</a:t>
            </a: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单击此处输入文本内容，单击此处输入文本内容。单击此处输入文本内容，单击此处输入文本内容 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D31285F5-E7F2-4F23-810D-A0A4FC55B5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55999" y="3657428"/>
            <a:ext cx="6839616" cy="976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</a:t>
            </a:r>
            <a:r>
              <a: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,</a:t>
            </a: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单击此处输入文本内容，单击此处输入文本内容。单击此处输入文本内容，单击此处输入文本内容 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8" name="Oval 65">
            <a:extLst>
              <a:ext uri="{FF2B5EF4-FFF2-40B4-BE49-F238E27FC236}">
                <a16:creationId xmlns:a16="http://schemas.microsoft.com/office/drawing/2014/main" id="{EC18AC91-2F79-42D4-AC01-7C94CD81C98F}"/>
              </a:ext>
            </a:extLst>
          </p:cNvPr>
          <p:cNvSpPr>
            <a:spLocks noChangeArrowheads="1"/>
          </p:cNvSpPr>
          <p:nvPr/>
        </p:nvSpPr>
        <p:spPr bwMode="auto">
          <a:xfrm rot="10800000" flipV="1">
            <a:off x="8909366" y="4829970"/>
            <a:ext cx="1938523" cy="184365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75000"/>
                  <a:lumOff val="25000"/>
                </a:sysClr>
              </a:gs>
              <a:gs pos="100000">
                <a:srgbClr val="EEECE1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9525">
            <a:noFill/>
            <a:round/>
          </a:ln>
          <a:effectLst/>
        </p:spPr>
        <p:txBody>
          <a:bodyPr wrap="none" lIns="134335" tIns="67167" rIns="134335" bIns="67167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3130">
              <a:defRPr/>
            </a:pPr>
            <a:endParaRPr lang="zh-CN" altLang="en-US" sz="2400" kern="0" dirty="0">
              <a:solidFill>
                <a:sysClr val="windowText" lastClr="0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55019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3" name="Picture 12" descr="把茶冷眼看红尘，&#10;借茶静心度春秋。">
            <a:extLst>
              <a:ext uri="{FF2B5EF4-FFF2-40B4-BE49-F238E27FC236}">
                <a16:creationId xmlns:a16="http://schemas.microsoft.com/office/drawing/2014/main" id="{E296CF3B-53BA-4C45-AF18-5670C1AE159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6" t="11140" r="2621" b="4835"/>
          <a:stretch>
            <a:fillRect/>
          </a:stretch>
        </p:blipFill>
        <p:spPr bwMode="auto">
          <a:xfrm>
            <a:off x="7306129" y="1400519"/>
            <a:ext cx="3226764" cy="4257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304B8D06-E183-4EE6-A946-28F59F09B85B}"/>
              </a:ext>
            </a:extLst>
          </p:cNvPr>
          <p:cNvSpPr/>
          <p:nvPr/>
        </p:nvSpPr>
        <p:spPr>
          <a:xfrm>
            <a:off x="1726561" y="2923393"/>
            <a:ext cx="6097717" cy="109975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81FD2921-6CA6-4EB6-AE34-0F4EE0AD3C96}"/>
              </a:ext>
            </a:extLst>
          </p:cNvPr>
          <p:cNvSpPr txBox="1"/>
          <p:nvPr/>
        </p:nvSpPr>
        <p:spPr>
          <a:xfrm>
            <a:off x="1659107" y="1646459"/>
            <a:ext cx="4899336" cy="9603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6" name="文本框 4">
            <a:extLst>
              <a:ext uri="{FF2B5EF4-FFF2-40B4-BE49-F238E27FC236}">
                <a16:creationId xmlns:a16="http://schemas.microsoft.com/office/drawing/2014/main" id="{833783C7-F2D3-416B-83CE-424F5821F169}"/>
              </a:ext>
            </a:extLst>
          </p:cNvPr>
          <p:cNvSpPr txBox="1"/>
          <p:nvPr/>
        </p:nvSpPr>
        <p:spPr>
          <a:xfrm>
            <a:off x="1659107" y="4339750"/>
            <a:ext cx="4899336" cy="9603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40AD4A1-D4EE-4498-A8E7-B95C28A592A8}"/>
              </a:ext>
            </a:extLst>
          </p:cNvPr>
          <p:cNvSpPr txBox="1"/>
          <p:nvPr/>
        </p:nvSpPr>
        <p:spPr>
          <a:xfrm>
            <a:off x="1659107" y="1200464"/>
            <a:ext cx="2561948" cy="400110"/>
          </a:xfrm>
          <a:prstGeom prst="rect">
            <a:avLst/>
          </a:prstGeom>
          <a:ln>
            <a:noFill/>
          </a:ln>
        </p:spPr>
        <p:txBody>
          <a:bodyPr vert="horz" wrap="square" lIns="91440" tIns="45720" rIns="91440" bIns="45720" rtlCol="0">
            <a:spAutoFit/>
          </a:bodyPr>
          <a:lstStyle>
            <a:defPPr>
              <a:defRPr lang="zh-CN"/>
            </a:defPPr>
            <a:lvl1pPr indent="0">
              <a:spcBef>
                <a:spcPct val="20000"/>
              </a:spcBef>
              <a:buFont typeface="Arial" panose="020B0604020202020204" pitchFamily="34" charset="0"/>
              <a:buNone/>
              <a:defRPr sz="2800">
                <a:solidFill>
                  <a:schemeClr val="tx1">
                    <a:lumMod val="85000"/>
                    <a:lumOff val="15000"/>
                  </a:schemeClr>
                </a:solidFill>
                <a:latin typeface="方正新书宋繁体" panose="02010601030101010101" pitchFamily="2" charset="-122"/>
                <a:ea typeface="方正新书宋繁体" panose="02010601030101010101" pitchFamily="2" charset="-122"/>
                <a:cs typeface="Poppins" panose="02000000000000000000" pitchFamily="2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1200">
                <a:solidFill>
                  <a:schemeClr val="bg1">
                    <a:lumMod val="65000"/>
                  </a:schemeClr>
                </a:solidFill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1100">
                <a:solidFill>
                  <a:schemeClr val="bg1">
                    <a:lumMod val="65000"/>
                  </a:schemeClr>
                </a:solidFill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050">
                <a:solidFill>
                  <a:schemeClr val="bg1">
                    <a:lumMod val="65000"/>
                  </a:schemeClr>
                </a:solidFill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050">
                <a:solidFill>
                  <a:schemeClr val="bg1">
                    <a:lumMod val="65000"/>
                  </a:schemeClr>
                </a:solidFill>
              </a:defRPr>
            </a:lvl5pPr>
            <a:lvl6pPr marL="25146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algn="dist"/>
            <a:r>
              <a:rPr lang="zh-CN" altLang="en-US" sz="2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输入标题内容</a:t>
            </a:r>
            <a:endParaRPr lang="zh-CN" altLang="en-US" sz="2000" b="1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FC6DF606-E84C-4C64-A035-DB88025D3623}"/>
              </a:ext>
            </a:extLst>
          </p:cNvPr>
          <p:cNvSpPr/>
          <p:nvPr/>
        </p:nvSpPr>
        <p:spPr>
          <a:xfrm>
            <a:off x="2120559" y="3225271"/>
            <a:ext cx="5391219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>
                <a:latin typeface="隶书" panose="02010509060101010101" pitchFamily="49" charset="-122"/>
                <a:ea typeface="隶书" panose="02010509060101010101" pitchFamily="49" charset="-122"/>
              </a:rPr>
              <a:t>路漫漫其修远兮 吾将上下而求索</a:t>
            </a:r>
          </a:p>
        </p:txBody>
      </p:sp>
    </p:spTree>
    <p:extLst>
      <p:ext uri="{BB962C8B-B14F-4D97-AF65-F5344CB8AC3E}">
        <p14:creationId xmlns:p14="http://schemas.microsoft.com/office/powerpoint/2010/main" val="28635193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3" name="文本框 30">
            <a:extLst>
              <a:ext uri="{FF2B5EF4-FFF2-40B4-BE49-F238E27FC236}">
                <a16:creationId xmlns:a16="http://schemas.microsoft.com/office/drawing/2014/main" id="{1813A2C2-3F56-4CD1-BDB6-E8EB8E138D70}"/>
              </a:ext>
            </a:extLst>
          </p:cNvPr>
          <p:cNvSpPr txBox="1"/>
          <p:nvPr/>
        </p:nvSpPr>
        <p:spPr>
          <a:xfrm>
            <a:off x="3767662" y="4415040"/>
            <a:ext cx="2914835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</a:t>
            </a:r>
          </a:p>
        </p:txBody>
      </p:sp>
      <p:sp>
        <p:nvSpPr>
          <p:cNvPr id="4" name="文本框 30">
            <a:extLst>
              <a:ext uri="{FF2B5EF4-FFF2-40B4-BE49-F238E27FC236}">
                <a16:creationId xmlns:a16="http://schemas.microsoft.com/office/drawing/2014/main" id="{B8CD9951-51DF-4564-B15F-B070180E4DB9}"/>
              </a:ext>
            </a:extLst>
          </p:cNvPr>
          <p:cNvSpPr txBox="1"/>
          <p:nvPr/>
        </p:nvSpPr>
        <p:spPr>
          <a:xfrm>
            <a:off x="3767662" y="2474199"/>
            <a:ext cx="7104216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5" name="文本框 30">
            <a:extLst>
              <a:ext uri="{FF2B5EF4-FFF2-40B4-BE49-F238E27FC236}">
                <a16:creationId xmlns:a16="http://schemas.microsoft.com/office/drawing/2014/main" id="{74A6A2C0-A24C-481C-B534-9B06CEB8C0C7}"/>
              </a:ext>
            </a:extLst>
          </p:cNvPr>
          <p:cNvSpPr txBox="1"/>
          <p:nvPr/>
        </p:nvSpPr>
        <p:spPr>
          <a:xfrm>
            <a:off x="7806123" y="4415040"/>
            <a:ext cx="2914835" cy="1032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单击此处输入文本内容，单击此处输入文本内容，单击此处输入文本内容，单击此处输入文本内容，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单击此处输入文本内容，单击此处输入文本内容，单击此处输入文本内容</a:t>
            </a:r>
          </a:p>
        </p:txBody>
      </p:sp>
      <p:sp>
        <p:nvSpPr>
          <p:cNvPr id="6" name="文本框 33">
            <a:extLst>
              <a:ext uri="{FF2B5EF4-FFF2-40B4-BE49-F238E27FC236}">
                <a16:creationId xmlns:a16="http://schemas.microsoft.com/office/drawing/2014/main" id="{84470899-191A-44F0-8BB3-EB1E7A008BBB}"/>
              </a:ext>
            </a:extLst>
          </p:cNvPr>
          <p:cNvSpPr txBox="1"/>
          <p:nvPr/>
        </p:nvSpPr>
        <p:spPr>
          <a:xfrm>
            <a:off x="4017266" y="3713087"/>
            <a:ext cx="65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01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7" name="文本框 34">
            <a:extLst>
              <a:ext uri="{FF2B5EF4-FFF2-40B4-BE49-F238E27FC236}">
                <a16:creationId xmlns:a16="http://schemas.microsoft.com/office/drawing/2014/main" id="{F371EA89-BAA8-4EA6-B0D9-D15243CDD46E}"/>
              </a:ext>
            </a:extLst>
          </p:cNvPr>
          <p:cNvSpPr txBox="1"/>
          <p:nvPr/>
        </p:nvSpPr>
        <p:spPr>
          <a:xfrm>
            <a:off x="8041099" y="3713087"/>
            <a:ext cx="65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 dirty="0">
                <a:latin typeface="汉仪良品线简" panose="00020600040101010101" pitchFamily="18" charset="-122"/>
                <a:ea typeface="汉仪良品线简" panose="00020600040101010101" pitchFamily="18" charset="-122"/>
              </a:rPr>
              <a:t>02</a:t>
            </a:r>
            <a:endParaRPr lang="zh-CN" altLang="en-US" sz="2400" dirty="0">
              <a:latin typeface="汉仪良品线简" panose="00020600040101010101" pitchFamily="18" charset="-122"/>
              <a:ea typeface="汉仪良品线简" panose="00020600040101010101" pitchFamily="18" charset="-122"/>
            </a:endParaRP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522221E4-5058-4A01-89F2-156517131915}"/>
              </a:ext>
            </a:extLst>
          </p:cNvPr>
          <p:cNvSpPr txBox="1"/>
          <p:nvPr/>
        </p:nvSpPr>
        <p:spPr>
          <a:xfrm>
            <a:off x="3766598" y="2100113"/>
            <a:ext cx="2138379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输入标题内容</a:t>
            </a:r>
            <a:endParaRPr lang="en-US" sz="18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5882BE11-1F15-42E4-92FF-83F6589237F5}"/>
              </a:ext>
            </a:extLst>
          </p:cNvPr>
          <p:cNvSpPr/>
          <p:nvPr/>
        </p:nvSpPr>
        <p:spPr>
          <a:xfrm>
            <a:off x="3948547" y="3630800"/>
            <a:ext cx="654908" cy="608482"/>
          </a:xfrm>
          <a:prstGeom prst="rect">
            <a:avLst/>
          </a:prstGeom>
          <a:noFill/>
          <a:ln w="952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18D67441-9EF2-4BE3-9803-58B00E338DB8}"/>
              </a:ext>
            </a:extLst>
          </p:cNvPr>
          <p:cNvSpPr/>
          <p:nvPr/>
        </p:nvSpPr>
        <p:spPr>
          <a:xfrm>
            <a:off x="7972380" y="3630800"/>
            <a:ext cx="654908" cy="608482"/>
          </a:xfrm>
          <a:prstGeom prst="rect">
            <a:avLst/>
          </a:prstGeom>
          <a:noFill/>
          <a:ln w="9525">
            <a:solidFill>
              <a:schemeClr val="tx1"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en-US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1400" dirty="0">
              <a:solidFill>
                <a:schemeClr val="tx1"/>
              </a:solidFill>
              <a:latin typeface="Arial" panose="020B0604020202020204"/>
              <a:ea typeface="微软雅黑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399B2661-56D6-4C91-90BB-9D36F4C238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69" y="1025372"/>
            <a:ext cx="2436697" cy="5375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707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6CAF26E-B2DA-4D41-B2D6-559EBF8D5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4F88973-9523-4FEB-8889-F822B66E1C53}"/>
              </a:ext>
            </a:extLst>
          </p:cNvPr>
          <p:cNvSpPr/>
          <p:nvPr/>
        </p:nvSpPr>
        <p:spPr>
          <a:xfrm>
            <a:off x="5868276" y="3230765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B800C76-6A3A-48D1-8514-33BBDB8D1C24}"/>
              </a:ext>
            </a:extLst>
          </p:cNvPr>
          <p:cNvCxnSpPr/>
          <p:nvPr/>
        </p:nvCxnSpPr>
        <p:spPr>
          <a:xfrm>
            <a:off x="5715539" y="3258411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9AA7C3C-30EE-45A6-9756-C416489C3346}"/>
              </a:ext>
            </a:extLst>
          </p:cNvPr>
          <p:cNvCxnSpPr/>
          <p:nvPr/>
        </p:nvCxnSpPr>
        <p:spPr>
          <a:xfrm>
            <a:off x="6414039" y="3258411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5BDABB98-A9DA-431F-860B-E90BB12AD433}"/>
              </a:ext>
            </a:extLst>
          </p:cNvPr>
          <p:cNvSpPr txBox="1"/>
          <p:nvPr/>
        </p:nvSpPr>
        <p:spPr>
          <a:xfrm>
            <a:off x="5804776" y="2056263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叁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7B6D397C-7949-4547-8C44-644864A555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51" r="25680" b="16634"/>
          <a:stretch/>
        </p:blipFill>
        <p:spPr>
          <a:xfrm>
            <a:off x="-1" y="-346558"/>
            <a:ext cx="12191999" cy="123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44536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id="{18701217-D286-4832-9455-709FC4126049}"/>
              </a:ext>
            </a:extLst>
          </p:cNvPr>
          <p:cNvGrpSpPr/>
          <p:nvPr/>
        </p:nvGrpSpPr>
        <p:grpSpPr>
          <a:xfrm>
            <a:off x="1937395" y="1632775"/>
            <a:ext cx="3330169" cy="3462205"/>
            <a:chOff x="6796096" y="1510539"/>
            <a:chExt cx="3330169" cy="3462205"/>
          </a:xfrm>
        </p:grpSpPr>
        <p:sp>
          <p:nvSpPr>
            <p:cNvPr id="7" name="文本框 13">
              <a:extLst>
                <a:ext uri="{FF2B5EF4-FFF2-40B4-BE49-F238E27FC236}">
                  <a16:creationId xmlns:a16="http://schemas.microsoft.com/office/drawing/2014/main" id="{9CA37227-CD4A-4653-95EE-A2F8B480864A}"/>
                </a:ext>
              </a:extLst>
            </p:cNvPr>
            <p:cNvSpPr txBox="1"/>
            <p:nvPr/>
          </p:nvSpPr>
          <p:spPr>
            <a:xfrm>
              <a:off x="8955289" y="1510539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贰</a:t>
              </a:r>
            </a:p>
          </p:txBody>
        </p:sp>
        <p:sp>
          <p:nvSpPr>
            <p:cNvPr id="8" name="文本框 19">
              <a:extLst>
                <a:ext uri="{FF2B5EF4-FFF2-40B4-BE49-F238E27FC236}">
                  <a16:creationId xmlns:a16="http://schemas.microsoft.com/office/drawing/2014/main" id="{228CA0B7-AAFE-47BD-BEAE-57D083539D80}"/>
                </a:ext>
              </a:extLst>
            </p:cNvPr>
            <p:cNvSpPr txBox="1"/>
            <p:nvPr/>
          </p:nvSpPr>
          <p:spPr>
            <a:xfrm>
              <a:off x="7057376" y="1562069"/>
              <a:ext cx="80021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4800" dirty="0">
                  <a:latin typeface="楷体" panose="02010609060101010101" pitchFamily="49" charset="-122"/>
                  <a:ea typeface="楷体" panose="02010609060101010101" pitchFamily="49" charset="-122"/>
                </a:rPr>
                <a:t>壹</a:t>
              </a:r>
            </a:p>
          </p:txBody>
        </p:sp>
        <p:sp>
          <p:nvSpPr>
            <p:cNvPr id="9" name="文本框 18">
              <a:extLst>
                <a:ext uri="{FF2B5EF4-FFF2-40B4-BE49-F238E27FC236}">
                  <a16:creationId xmlns:a16="http://schemas.microsoft.com/office/drawing/2014/main" id="{2438299E-0FF6-402E-B996-749EA3A0E777}"/>
                </a:ext>
              </a:extLst>
            </p:cNvPr>
            <p:cNvSpPr txBox="1"/>
            <p:nvPr/>
          </p:nvSpPr>
          <p:spPr>
            <a:xfrm>
              <a:off x="8710493" y="2448311"/>
              <a:ext cx="1415772" cy="25244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单击此处输入文本内容，单击此处输入文本内容，单击此处输入文本内容，单击此处输入文本内容，单击此处输入文本内容，单击此处输入文本内容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0" name="文本框 18">
              <a:extLst>
                <a:ext uri="{FF2B5EF4-FFF2-40B4-BE49-F238E27FC236}">
                  <a16:creationId xmlns:a16="http://schemas.microsoft.com/office/drawing/2014/main" id="{99D5296D-4D41-477F-912E-26B78AF0FBFF}"/>
                </a:ext>
              </a:extLst>
            </p:cNvPr>
            <p:cNvSpPr txBox="1"/>
            <p:nvPr/>
          </p:nvSpPr>
          <p:spPr>
            <a:xfrm>
              <a:off x="6796096" y="2448311"/>
              <a:ext cx="1415772" cy="2524433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20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单击此处输入文本内容，单击此处输入文本内容，单击此处输入文本内容，单击此处输入文本内容，单击此处输入文本内容，单击此处输入文本内容</a:t>
              </a:r>
              <a:endPara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" name="文本框 18">
            <a:extLst>
              <a:ext uri="{FF2B5EF4-FFF2-40B4-BE49-F238E27FC236}">
                <a16:creationId xmlns:a16="http://schemas.microsoft.com/office/drawing/2014/main" id="{07280745-B308-48E6-A194-634CCA74EDF2}"/>
              </a:ext>
            </a:extLst>
          </p:cNvPr>
          <p:cNvSpPr txBox="1"/>
          <p:nvPr/>
        </p:nvSpPr>
        <p:spPr>
          <a:xfrm>
            <a:off x="7170234" y="3429000"/>
            <a:ext cx="1477328" cy="14004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7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</a:t>
            </a:r>
            <a:endParaRPr lang="en-US" altLang="zh-CN" sz="7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7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</a:t>
            </a:r>
            <a:endParaRPr lang="en-US" altLang="zh-CN" sz="7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7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单击此处输入文本内容，单击此处输入文本内容，</a:t>
            </a:r>
            <a:endParaRPr lang="en-US" altLang="zh-CN" sz="7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</a:pPr>
            <a:r>
              <a:rPr lang="zh-CN" altLang="en-US" sz="7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</a:t>
            </a:r>
            <a:endParaRPr lang="zh-CN" altLang="en-US" sz="7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弧形 4">
            <a:extLst>
              <a:ext uri="{FF2B5EF4-FFF2-40B4-BE49-F238E27FC236}">
                <a16:creationId xmlns:a16="http://schemas.microsoft.com/office/drawing/2014/main" id="{6FEEBB18-AC9C-4D5C-81FD-5F47083DC96A}"/>
              </a:ext>
            </a:extLst>
          </p:cNvPr>
          <p:cNvSpPr/>
          <p:nvPr/>
        </p:nvSpPr>
        <p:spPr>
          <a:xfrm rot="5996489">
            <a:off x="6294411" y="1624922"/>
            <a:ext cx="3570594" cy="3608156"/>
          </a:xfrm>
          <a:prstGeom prst="arc">
            <a:avLst>
              <a:gd name="adj1" fmla="val 18388161"/>
              <a:gd name="adj2" fmla="val 13033926"/>
            </a:avLst>
          </a:prstGeom>
          <a:noFill/>
          <a:ln>
            <a:solidFill>
              <a:srgbClr val="AA8C69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zh-CN">
                <a:solidFill>
                  <a:schemeClr val="tx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dirty="0">
              <a:solidFill>
                <a:srgbClr val="596F84"/>
              </a:solidFill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026919EB-D1E3-47E8-BC25-D33BF488197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130" r="24760" b="9460"/>
          <a:stretch>
            <a:fillRect/>
          </a:stretch>
        </p:blipFill>
        <p:spPr>
          <a:xfrm>
            <a:off x="7409634" y="2034096"/>
            <a:ext cx="2844970" cy="209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72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3" name="Picture 2" descr="http://img.hb.aicdn.com/263854a7b4d7e811035d26332dc804cc2c2bb4fca96e-ydR7v2_fw658">
            <a:extLst>
              <a:ext uri="{FF2B5EF4-FFF2-40B4-BE49-F238E27FC236}">
                <a16:creationId xmlns:a16="http://schemas.microsoft.com/office/drawing/2014/main" id="{DC79E93D-8C60-4A8E-BF70-FB212CDB8F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853" y="1918809"/>
            <a:ext cx="5006765" cy="334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14">
            <a:extLst>
              <a:ext uri="{FF2B5EF4-FFF2-40B4-BE49-F238E27FC236}">
                <a16:creationId xmlns:a16="http://schemas.microsoft.com/office/drawing/2014/main" id="{5F63B7D9-7FCF-47F4-A63F-4C36AAE3F1D1}"/>
              </a:ext>
            </a:extLst>
          </p:cNvPr>
          <p:cNvGrpSpPr/>
          <p:nvPr/>
        </p:nvGrpSpPr>
        <p:grpSpPr>
          <a:xfrm>
            <a:off x="1000383" y="2173926"/>
            <a:ext cx="4237252" cy="1077920"/>
            <a:chOff x="1701308" y="2544581"/>
            <a:chExt cx="4237252" cy="1077920"/>
          </a:xfrm>
        </p:grpSpPr>
        <p:sp>
          <p:nvSpPr>
            <p:cNvPr id="10" name="TextBox 15">
              <a:extLst>
                <a:ext uri="{FF2B5EF4-FFF2-40B4-BE49-F238E27FC236}">
                  <a16:creationId xmlns:a16="http://schemas.microsoft.com/office/drawing/2014/main" id="{12AAE6DB-DA50-4C6A-A5F1-278AF1C30CDA}"/>
                </a:ext>
              </a:extLst>
            </p:cNvPr>
            <p:cNvSpPr txBox="1"/>
            <p:nvPr/>
          </p:nvSpPr>
          <p:spPr>
            <a:xfrm>
              <a:off x="1701308" y="2873770"/>
              <a:ext cx="4237252" cy="748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单击此处输入文本内容，单击此处输入文本内容，单击此处输入文本内容单击此处输入文本内容，单击此处输入文本内容，单击此处输入文本内容，单击此处输入文本内容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11" name="Title 4">
              <a:extLst>
                <a:ext uri="{FF2B5EF4-FFF2-40B4-BE49-F238E27FC236}">
                  <a16:creationId xmlns:a16="http://schemas.microsoft.com/office/drawing/2014/main" id="{7DE338DD-9840-4BAB-8A5E-6B657F9E8445}"/>
                </a:ext>
              </a:extLst>
            </p:cNvPr>
            <p:cNvSpPr txBox="1"/>
            <p:nvPr/>
          </p:nvSpPr>
          <p:spPr>
            <a:xfrm>
              <a:off x="1701311" y="2544581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18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grpSp>
        <p:nvGrpSpPr>
          <p:cNvPr id="5" name="Group 14">
            <a:extLst>
              <a:ext uri="{FF2B5EF4-FFF2-40B4-BE49-F238E27FC236}">
                <a16:creationId xmlns:a16="http://schemas.microsoft.com/office/drawing/2014/main" id="{94A0DD8E-652A-4FBC-ABB9-F7D20D33BDAF}"/>
              </a:ext>
            </a:extLst>
          </p:cNvPr>
          <p:cNvGrpSpPr/>
          <p:nvPr/>
        </p:nvGrpSpPr>
        <p:grpSpPr>
          <a:xfrm>
            <a:off x="1000383" y="3640192"/>
            <a:ext cx="4237252" cy="1118828"/>
            <a:chOff x="1701308" y="2272852"/>
            <a:chExt cx="4237252" cy="1118828"/>
          </a:xfrm>
        </p:grpSpPr>
        <p:sp>
          <p:nvSpPr>
            <p:cNvPr id="8" name="TextBox 15">
              <a:extLst>
                <a:ext uri="{FF2B5EF4-FFF2-40B4-BE49-F238E27FC236}">
                  <a16:creationId xmlns:a16="http://schemas.microsoft.com/office/drawing/2014/main" id="{1F1DFAED-C793-420E-8B1D-F57F4209076B}"/>
                </a:ext>
              </a:extLst>
            </p:cNvPr>
            <p:cNvSpPr txBox="1"/>
            <p:nvPr/>
          </p:nvSpPr>
          <p:spPr>
            <a:xfrm>
              <a:off x="1701308" y="2642949"/>
              <a:ext cx="4237252" cy="748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0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单击此处输入文本内容，单击此处输入文本内容，单击此处输入文本内容单击此处输入文本内容，单击此处输入文本内容，单击此处输入文本内容，单击此处输入文本内容</a:t>
              </a:r>
              <a:endParaRPr lang="en-US" altLang="zh-CN" sz="1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  <p:sp>
          <p:nvSpPr>
            <p:cNvPr id="9" name="Title 4">
              <a:extLst>
                <a:ext uri="{FF2B5EF4-FFF2-40B4-BE49-F238E27FC236}">
                  <a16:creationId xmlns:a16="http://schemas.microsoft.com/office/drawing/2014/main" id="{9010EC32-F005-4073-B130-F57D2150D7C9}"/>
                </a:ext>
              </a:extLst>
            </p:cNvPr>
            <p:cNvSpPr txBox="1"/>
            <p:nvPr/>
          </p:nvSpPr>
          <p:spPr>
            <a:xfrm>
              <a:off x="1701311" y="2272852"/>
              <a:ext cx="1522852" cy="370097"/>
            </a:xfrm>
            <a:prstGeom prst="rect">
              <a:avLst/>
            </a:prstGeom>
          </p:spPr>
          <p:txBody>
            <a:bodyPr/>
            <a:lstStyle>
              <a:lvl1pPr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3600" kern="1200">
                  <a:solidFill>
                    <a:schemeClr val="tx1"/>
                  </a:solidFill>
                  <a:latin typeface="Playfair Display Black" charset="0"/>
                  <a:ea typeface="Playfair Display Black" charset="0"/>
                  <a:cs typeface="Playfair Display Black" charset="0"/>
                </a:defRPr>
              </a:lvl1pPr>
            </a:lstStyle>
            <a:p>
              <a:pPr algn="dist"/>
              <a:r>
                <a:rPr lang="zh-CN" altLang="en-US" sz="1800" dirty="0">
                  <a:latin typeface="楷体" panose="02010609060101010101" pitchFamily="49" charset="-122"/>
                  <a:ea typeface="楷体" panose="02010609060101010101" pitchFamily="49" charset="-122"/>
                  <a:cs typeface="+mn-ea"/>
                  <a:sym typeface="+mn-lt"/>
                </a:rPr>
                <a:t>输入标题</a:t>
              </a:r>
              <a:endParaRPr lang="en-US" sz="18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endParaRPr>
            </a:p>
          </p:txBody>
        </p:sp>
      </p:grpSp>
      <p:sp>
        <p:nvSpPr>
          <p:cNvPr id="6" name="矩形 5">
            <a:extLst>
              <a:ext uri="{FF2B5EF4-FFF2-40B4-BE49-F238E27FC236}">
                <a16:creationId xmlns:a16="http://schemas.microsoft.com/office/drawing/2014/main" id="{ADFC2C32-634E-41FE-8F0B-C991D24A1D6B}"/>
              </a:ext>
            </a:extLst>
          </p:cNvPr>
          <p:cNvSpPr/>
          <p:nvPr/>
        </p:nvSpPr>
        <p:spPr>
          <a:xfrm>
            <a:off x="6535993" y="1598739"/>
            <a:ext cx="1243167" cy="1865182"/>
          </a:xfrm>
          <a:prstGeom prst="rect">
            <a:avLst/>
          </a:prstGeom>
          <a:solidFill>
            <a:schemeClr val="bg1"/>
          </a:solidFill>
          <a:ln>
            <a:solidFill>
              <a:srgbClr val="A6D1B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7" name="文本框 21">
            <a:extLst>
              <a:ext uri="{FF2B5EF4-FFF2-40B4-BE49-F238E27FC236}">
                <a16:creationId xmlns:a16="http://schemas.microsoft.com/office/drawing/2014/main" id="{8C26AB24-8DA2-4B12-9F1D-FA2E4C56F47B}"/>
              </a:ext>
            </a:extLst>
          </p:cNvPr>
          <p:cNvSpPr txBox="1"/>
          <p:nvPr/>
        </p:nvSpPr>
        <p:spPr>
          <a:xfrm>
            <a:off x="6730562" y="1624415"/>
            <a:ext cx="8540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5400" dirty="0">
                <a:latin typeface="隶书" panose="02010509060101010101" pitchFamily="49" charset="-122"/>
                <a:ea typeface="隶书" panose="02010509060101010101" pitchFamily="49" charset="-122"/>
              </a:rPr>
              <a:t>国风</a:t>
            </a:r>
          </a:p>
        </p:txBody>
      </p:sp>
    </p:spTree>
    <p:extLst>
      <p:ext uri="{BB962C8B-B14F-4D97-AF65-F5344CB8AC3E}">
        <p14:creationId xmlns:p14="http://schemas.microsoft.com/office/powerpoint/2010/main" val="2685205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3" name="文本框 16">
            <a:extLst>
              <a:ext uri="{FF2B5EF4-FFF2-40B4-BE49-F238E27FC236}">
                <a16:creationId xmlns:a16="http://schemas.microsoft.com/office/drawing/2014/main" id="{08D669C4-7BFA-4427-91D2-03799AA13A1A}"/>
              </a:ext>
            </a:extLst>
          </p:cNvPr>
          <p:cNvSpPr txBox="1"/>
          <p:nvPr/>
        </p:nvSpPr>
        <p:spPr>
          <a:xfrm>
            <a:off x="1095602" y="1852096"/>
            <a:ext cx="3862541" cy="10037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</a:t>
            </a:r>
            <a:r>
              <a:rPr lang="en-US" altLang="zh-CN" sz="1050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105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AC0FA819-AC09-411C-BEA9-B29E8F368C0F}"/>
              </a:ext>
            </a:extLst>
          </p:cNvPr>
          <p:cNvSpPr txBox="1"/>
          <p:nvPr/>
        </p:nvSpPr>
        <p:spPr>
          <a:xfrm>
            <a:off x="1095602" y="1579816"/>
            <a:ext cx="1934259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输入标题内容</a:t>
            </a:r>
            <a:endParaRPr lang="en-US" sz="18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" name="文本框 18">
            <a:extLst>
              <a:ext uri="{FF2B5EF4-FFF2-40B4-BE49-F238E27FC236}">
                <a16:creationId xmlns:a16="http://schemas.microsoft.com/office/drawing/2014/main" id="{4E9245AE-FA08-4D5E-BA02-583718451463}"/>
              </a:ext>
            </a:extLst>
          </p:cNvPr>
          <p:cNvSpPr txBox="1"/>
          <p:nvPr/>
        </p:nvSpPr>
        <p:spPr>
          <a:xfrm>
            <a:off x="1098590" y="4216356"/>
            <a:ext cx="38625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426E70CF-D533-4EDB-8CB0-6040F9000097}"/>
              </a:ext>
            </a:extLst>
          </p:cNvPr>
          <p:cNvSpPr txBox="1"/>
          <p:nvPr/>
        </p:nvSpPr>
        <p:spPr>
          <a:xfrm>
            <a:off x="1098590" y="3944076"/>
            <a:ext cx="1934259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输入标题内容</a:t>
            </a:r>
            <a:endParaRPr lang="en-US" sz="18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7" name="文本框 20">
            <a:extLst>
              <a:ext uri="{FF2B5EF4-FFF2-40B4-BE49-F238E27FC236}">
                <a16:creationId xmlns:a16="http://schemas.microsoft.com/office/drawing/2014/main" id="{903D82E3-4BC5-42D9-A389-85B28948FEA4}"/>
              </a:ext>
            </a:extLst>
          </p:cNvPr>
          <p:cNvSpPr txBox="1"/>
          <p:nvPr/>
        </p:nvSpPr>
        <p:spPr>
          <a:xfrm>
            <a:off x="7230869" y="1852096"/>
            <a:ext cx="38625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62E1796B-E1E7-4AD1-8420-8B6EFE759C96}"/>
              </a:ext>
            </a:extLst>
          </p:cNvPr>
          <p:cNvSpPr txBox="1"/>
          <p:nvPr/>
        </p:nvSpPr>
        <p:spPr>
          <a:xfrm>
            <a:off x="7230869" y="1579816"/>
            <a:ext cx="1934259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输入标题内容</a:t>
            </a:r>
            <a:endParaRPr lang="en-US" sz="18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22">
            <a:extLst>
              <a:ext uri="{FF2B5EF4-FFF2-40B4-BE49-F238E27FC236}">
                <a16:creationId xmlns:a16="http://schemas.microsoft.com/office/drawing/2014/main" id="{684B5181-5903-4032-BD9B-B11056A14775}"/>
              </a:ext>
            </a:extLst>
          </p:cNvPr>
          <p:cNvSpPr txBox="1"/>
          <p:nvPr/>
        </p:nvSpPr>
        <p:spPr>
          <a:xfrm>
            <a:off x="7233857" y="4216356"/>
            <a:ext cx="38625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50" dirty="0">
                <a:latin typeface="楷体" panose="02010609060101010101" pitchFamily="49" charset="-122"/>
                <a:ea typeface="楷体" panose="02010609060101010101" pitchFamily="49" charset="-122"/>
              </a:rPr>
              <a:t>请单击此处输入文本内容，请单击此处输入文本内容，请单击此处输入文本内容，请单击此处输入文本内容，请单击此处输入文本内容，请单击此处输入文本内容</a:t>
            </a: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0A0822FE-864F-4BD4-9092-3FC2832962AB}"/>
              </a:ext>
            </a:extLst>
          </p:cNvPr>
          <p:cNvSpPr txBox="1"/>
          <p:nvPr/>
        </p:nvSpPr>
        <p:spPr>
          <a:xfrm>
            <a:off x="7233857" y="3944076"/>
            <a:ext cx="1934259" cy="402156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1800" b="1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输入标题内容</a:t>
            </a:r>
            <a:endParaRPr lang="en-US" sz="1800" b="1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21933212-C7F2-4296-9FAA-7EFA7CABA7B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3" r="-1"/>
          <a:stretch>
            <a:fillRect/>
          </a:stretch>
        </p:blipFill>
        <p:spPr>
          <a:xfrm>
            <a:off x="5300989" y="2311795"/>
            <a:ext cx="1505513" cy="2236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6851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>
            <a:extLst>
              <a:ext uri="{FF2B5EF4-FFF2-40B4-BE49-F238E27FC236}">
                <a16:creationId xmlns:a16="http://schemas.microsoft.com/office/drawing/2014/main" id="{C231DDAE-9EE9-4246-99A5-1AA57816293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83597059-99CE-47A0-B881-11368560F45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51" r="25680" b="16634"/>
          <a:stretch/>
        </p:blipFill>
        <p:spPr>
          <a:xfrm>
            <a:off x="-1" y="4376368"/>
            <a:ext cx="12191999" cy="1231332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7EB5D18E-7C8A-4737-9DC3-0C40217BB0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73"/>
          <a:stretch>
            <a:fillRect/>
          </a:stretch>
        </p:blipFill>
        <p:spPr>
          <a:xfrm flipH="1">
            <a:off x="-1" y="-103243"/>
            <a:ext cx="4314548" cy="6556185"/>
          </a:xfrm>
          <a:prstGeom prst="rect">
            <a:avLst/>
          </a:prstGeom>
        </p:spPr>
      </p:pic>
      <p:sp>
        <p:nvSpPr>
          <p:cNvPr id="14" name="文本框 8">
            <a:extLst>
              <a:ext uri="{FF2B5EF4-FFF2-40B4-BE49-F238E27FC236}">
                <a16:creationId xmlns:a16="http://schemas.microsoft.com/office/drawing/2014/main" id="{E3DB2397-C8ED-4ACA-AFD9-9105B136DE2A}"/>
              </a:ext>
            </a:extLst>
          </p:cNvPr>
          <p:cNvSpPr txBox="1"/>
          <p:nvPr/>
        </p:nvSpPr>
        <p:spPr>
          <a:xfrm>
            <a:off x="7877455" y="2526098"/>
            <a:ext cx="492443" cy="163349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汇报人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稻壳</a:t>
            </a:r>
          </a:p>
        </p:txBody>
      </p:sp>
      <p:sp>
        <p:nvSpPr>
          <p:cNvPr id="15" name="文本框 9">
            <a:extLst>
              <a:ext uri="{FF2B5EF4-FFF2-40B4-BE49-F238E27FC236}">
                <a16:creationId xmlns:a16="http://schemas.microsoft.com/office/drawing/2014/main" id="{62BC9377-CCCB-43D7-AE7D-7301BC6C1FFB}"/>
              </a:ext>
            </a:extLst>
          </p:cNvPr>
          <p:cNvSpPr txBox="1"/>
          <p:nvPr/>
        </p:nvSpPr>
        <p:spPr>
          <a:xfrm>
            <a:off x="6537300" y="1125688"/>
            <a:ext cx="797526" cy="3144471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>
              <a:lnSpc>
                <a:spcPct val="6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5400" dirty="0">
                <a:latin typeface="华文新魏" panose="02010800040101010101" pitchFamily="2" charset="-122"/>
                <a:ea typeface="华文新魏" panose="02010800040101010101" pitchFamily="2" charset="-122"/>
                <a:cs typeface="+mn-ea"/>
                <a:sym typeface="+mn-lt"/>
              </a:rPr>
              <a:t>谢谢欣赏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E0C1ED0B-D0FF-4D11-B2AF-C9ADB0E928AC}"/>
              </a:ext>
            </a:extLst>
          </p:cNvPr>
          <p:cNvCxnSpPr/>
          <p:nvPr/>
        </p:nvCxnSpPr>
        <p:spPr>
          <a:xfrm>
            <a:off x="7721816" y="2617646"/>
            <a:ext cx="0" cy="14503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075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2BBF6378-ADB1-4200-8F75-BA2C758CC1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5E6F9300-266D-47DD-9A39-A628D8D593F8}"/>
              </a:ext>
            </a:extLst>
          </p:cNvPr>
          <p:cNvSpPr/>
          <p:nvPr/>
        </p:nvSpPr>
        <p:spPr>
          <a:xfrm>
            <a:off x="5033775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id="{6AFB3AE1-2C87-4E5C-B2B5-7A2CFFE15EB5}"/>
              </a:ext>
            </a:extLst>
          </p:cNvPr>
          <p:cNvCxnSpPr/>
          <p:nvPr/>
        </p:nvCxnSpPr>
        <p:spPr>
          <a:xfrm>
            <a:off x="48810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>
            <a:extLst>
              <a:ext uri="{FF2B5EF4-FFF2-40B4-BE49-F238E27FC236}">
                <a16:creationId xmlns:a16="http://schemas.microsoft.com/office/drawing/2014/main" id="{5569AFFC-45FF-4AF8-B08C-B378ED75BC26}"/>
              </a:ext>
            </a:extLst>
          </p:cNvPr>
          <p:cNvCxnSpPr/>
          <p:nvPr/>
        </p:nvCxnSpPr>
        <p:spPr>
          <a:xfrm>
            <a:off x="55795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7">
            <a:extLst>
              <a:ext uri="{FF2B5EF4-FFF2-40B4-BE49-F238E27FC236}">
                <a16:creationId xmlns:a16="http://schemas.microsoft.com/office/drawing/2014/main" id="{2604CEB0-B633-4ADB-BC55-220B8C4BAD7B}"/>
              </a:ext>
            </a:extLst>
          </p:cNvPr>
          <p:cNvSpPr txBox="1"/>
          <p:nvPr/>
        </p:nvSpPr>
        <p:spPr>
          <a:xfrm>
            <a:off x="4970275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壹</a:t>
            </a:r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id="{3DF5CE6A-C248-4645-BDFD-BF502D697413}"/>
              </a:ext>
            </a:extLst>
          </p:cNvPr>
          <p:cNvSpPr/>
          <p:nvPr/>
        </p:nvSpPr>
        <p:spPr>
          <a:xfrm>
            <a:off x="6887975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D8423A3F-7D65-4EA9-BD1C-14496B7EE452}"/>
              </a:ext>
            </a:extLst>
          </p:cNvPr>
          <p:cNvCxnSpPr/>
          <p:nvPr/>
        </p:nvCxnSpPr>
        <p:spPr>
          <a:xfrm>
            <a:off x="67352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B34E48B9-540A-4860-86BE-FAB4548F4A89}"/>
              </a:ext>
            </a:extLst>
          </p:cNvPr>
          <p:cNvCxnSpPr/>
          <p:nvPr/>
        </p:nvCxnSpPr>
        <p:spPr>
          <a:xfrm>
            <a:off x="7433738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1">
            <a:extLst>
              <a:ext uri="{FF2B5EF4-FFF2-40B4-BE49-F238E27FC236}">
                <a16:creationId xmlns:a16="http://schemas.microsoft.com/office/drawing/2014/main" id="{562C5EBA-8B70-47F6-9DEF-831CF10EB52C}"/>
              </a:ext>
            </a:extLst>
          </p:cNvPr>
          <p:cNvSpPr txBox="1"/>
          <p:nvPr/>
        </p:nvSpPr>
        <p:spPr>
          <a:xfrm>
            <a:off x="6824475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贰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79E0FA33-BA22-46A6-B2AF-7B104CB16470}"/>
              </a:ext>
            </a:extLst>
          </p:cNvPr>
          <p:cNvSpPr/>
          <p:nvPr/>
        </p:nvSpPr>
        <p:spPr>
          <a:xfrm>
            <a:off x="8640574" y="3177499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3CEECEDA-005F-47C0-89AF-F6D13CB9F4EF}"/>
              </a:ext>
            </a:extLst>
          </p:cNvPr>
          <p:cNvCxnSpPr/>
          <p:nvPr/>
        </p:nvCxnSpPr>
        <p:spPr>
          <a:xfrm>
            <a:off x="8487837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>
            <a:extLst>
              <a:ext uri="{FF2B5EF4-FFF2-40B4-BE49-F238E27FC236}">
                <a16:creationId xmlns:a16="http://schemas.microsoft.com/office/drawing/2014/main" id="{2E99C32F-F9AA-428E-B3FA-5AF2C8759D25}"/>
              </a:ext>
            </a:extLst>
          </p:cNvPr>
          <p:cNvCxnSpPr/>
          <p:nvPr/>
        </p:nvCxnSpPr>
        <p:spPr>
          <a:xfrm>
            <a:off x="9186337" y="3205145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5">
            <a:extLst>
              <a:ext uri="{FF2B5EF4-FFF2-40B4-BE49-F238E27FC236}">
                <a16:creationId xmlns:a16="http://schemas.microsoft.com/office/drawing/2014/main" id="{AA223AA7-A098-4C1D-B07C-BB9B4832F503}"/>
              </a:ext>
            </a:extLst>
          </p:cNvPr>
          <p:cNvSpPr txBox="1"/>
          <p:nvPr/>
        </p:nvSpPr>
        <p:spPr>
          <a:xfrm>
            <a:off x="8577074" y="2002997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叁</a:t>
            </a:r>
          </a:p>
        </p:txBody>
      </p:sp>
      <p:sp>
        <p:nvSpPr>
          <p:cNvPr id="15" name="文本框 2">
            <a:extLst>
              <a:ext uri="{FF2B5EF4-FFF2-40B4-BE49-F238E27FC236}">
                <a16:creationId xmlns:a16="http://schemas.microsoft.com/office/drawing/2014/main" id="{2A184BD0-8A82-4677-8935-ADBDB4C6AD30}"/>
              </a:ext>
            </a:extLst>
          </p:cNvPr>
          <p:cNvSpPr txBox="1"/>
          <p:nvPr/>
        </p:nvSpPr>
        <p:spPr>
          <a:xfrm>
            <a:off x="3005662" y="1372177"/>
            <a:ext cx="51435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6600" b="1" dirty="0"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1373452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6CAF26E-B2DA-4D41-B2D6-559EBF8D5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C416A65A-E491-4DEB-95A8-FC8B88D99A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51" r="25680" b="16634"/>
          <a:stretch/>
        </p:blipFill>
        <p:spPr>
          <a:xfrm>
            <a:off x="-1" y="-346558"/>
            <a:ext cx="12191999" cy="123133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4F88973-9523-4FEB-8889-F822B66E1C53}"/>
              </a:ext>
            </a:extLst>
          </p:cNvPr>
          <p:cNvSpPr/>
          <p:nvPr/>
        </p:nvSpPr>
        <p:spPr>
          <a:xfrm>
            <a:off x="5868276" y="3230765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B800C76-6A3A-48D1-8514-33BBDB8D1C24}"/>
              </a:ext>
            </a:extLst>
          </p:cNvPr>
          <p:cNvCxnSpPr/>
          <p:nvPr/>
        </p:nvCxnSpPr>
        <p:spPr>
          <a:xfrm>
            <a:off x="5715539" y="3258411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9AA7C3C-30EE-45A6-9756-C416489C3346}"/>
              </a:ext>
            </a:extLst>
          </p:cNvPr>
          <p:cNvCxnSpPr/>
          <p:nvPr/>
        </p:nvCxnSpPr>
        <p:spPr>
          <a:xfrm>
            <a:off x="6414039" y="3258411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5BDABB98-A9DA-431F-860B-E90BB12AD433}"/>
              </a:ext>
            </a:extLst>
          </p:cNvPr>
          <p:cNvSpPr txBox="1"/>
          <p:nvPr/>
        </p:nvSpPr>
        <p:spPr>
          <a:xfrm>
            <a:off x="5804776" y="2056263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壹</a:t>
            </a:r>
          </a:p>
        </p:txBody>
      </p:sp>
    </p:spTree>
    <p:extLst>
      <p:ext uri="{BB962C8B-B14F-4D97-AF65-F5344CB8AC3E}">
        <p14:creationId xmlns:p14="http://schemas.microsoft.com/office/powerpoint/2010/main" val="2659997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cxnSp>
        <p:nvCxnSpPr>
          <p:cNvPr id="3" name="直接连接符 2">
            <a:extLst>
              <a:ext uri="{FF2B5EF4-FFF2-40B4-BE49-F238E27FC236}">
                <a16:creationId xmlns:a16="http://schemas.microsoft.com/office/drawing/2014/main" id="{36C07C10-29AD-4D14-96DF-4309D28F2EE7}"/>
              </a:ext>
            </a:extLst>
          </p:cNvPr>
          <p:cNvCxnSpPr/>
          <p:nvPr/>
        </p:nvCxnSpPr>
        <p:spPr>
          <a:xfrm flipH="1">
            <a:off x="1181650" y="4056348"/>
            <a:ext cx="60365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矩形 3">
            <a:extLst>
              <a:ext uri="{FF2B5EF4-FFF2-40B4-BE49-F238E27FC236}">
                <a16:creationId xmlns:a16="http://schemas.microsoft.com/office/drawing/2014/main" id="{637D96C2-87B8-4D19-9E27-22F2C78988AD}"/>
              </a:ext>
            </a:extLst>
          </p:cNvPr>
          <p:cNvSpPr/>
          <p:nvPr/>
        </p:nvSpPr>
        <p:spPr>
          <a:xfrm>
            <a:off x="1072294" y="4505439"/>
            <a:ext cx="10047411" cy="1200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5" name="文本框 8">
            <a:extLst>
              <a:ext uri="{FF2B5EF4-FFF2-40B4-BE49-F238E27FC236}">
                <a16:creationId xmlns:a16="http://schemas.microsoft.com/office/drawing/2014/main" id="{C8191C17-9CCD-452C-B203-946481C7B58B}"/>
              </a:ext>
            </a:extLst>
          </p:cNvPr>
          <p:cNvSpPr txBox="1"/>
          <p:nvPr/>
        </p:nvSpPr>
        <p:spPr>
          <a:xfrm>
            <a:off x="1147643" y="1962444"/>
            <a:ext cx="5083626" cy="652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4FF10262-5726-44D9-8B73-C5CD0688B43B}"/>
              </a:ext>
            </a:extLst>
          </p:cNvPr>
          <p:cNvSpPr/>
          <p:nvPr/>
        </p:nvSpPr>
        <p:spPr>
          <a:xfrm>
            <a:off x="1147643" y="1457924"/>
            <a:ext cx="1781977" cy="40011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7" name="文本框 8">
            <a:extLst>
              <a:ext uri="{FF2B5EF4-FFF2-40B4-BE49-F238E27FC236}">
                <a16:creationId xmlns:a16="http://schemas.microsoft.com/office/drawing/2014/main" id="{F9AA123A-B3E6-42A3-B343-EB572BACE3DA}"/>
              </a:ext>
            </a:extLst>
          </p:cNvPr>
          <p:cNvSpPr txBox="1"/>
          <p:nvPr/>
        </p:nvSpPr>
        <p:spPr>
          <a:xfrm>
            <a:off x="1147644" y="2831244"/>
            <a:ext cx="5083626" cy="96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1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>
            <a:extLst>
              <a:ext uri="{FF2B5EF4-FFF2-40B4-BE49-F238E27FC236}">
                <a16:creationId xmlns:a16="http://schemas.microsoft.com/office/drawing/2014/main" id="{25C7F17F-4542-4CCA-9E84-CFB3B03A9F6C}"/>
              </a:ext>
            </a:extLst>
          </p:cNvPr>
          <p:cNvSpPr txBox="1"/>
          <p:nvPr/>
        </p:nvSpPr>
        <p:spPr>
          <a:xfrm>
            <a:off x="1483477" y="4699595"/>
            <a:ext cx="9392462" cy="8120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8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  <a:endParaRPr lang="en-US" altLang="zh-CN" sz="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026" name="Picture 2" descr="【　　　】戴勇设计---方直惠州珑湖湾东...">
            <a:extLst>
              <a:ext uri="{FF2B5EF4-FFF2-40B4-BE49-F238E27FC236}">
                <a16:creationId xmlns:a16="http://schemas.microsoft.com/office/drawing/2014/main" id="{1E65E824-0AF0-4D3B-A5A8-1D02982206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25"/>
          <a:stretch/>
        </p:blipFill>
        <p:spPr bwMode="auto">
          <a:xfrm>
            <a:off x="6704521" y="1457924"/>
            <a:ext cx="2072314" cy="259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hbimg.b0.upaiyun.com/132872b496cea31f5827220a8644f5d1cf0e4f21e0407-vooGmP_fw658">
            <a:extLst>
              <a:ext uri="{FF2B5EF4-FFF2-40B4-BE49-F238E27FC236}">
                <a16:creationId xmlns:a16="http://schemas.microsoft.com/office/drawing/2014/main" id="{F101560E-6265-43E9-AC12-FA128F6125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32" b="19632"/>
          <a:stretch/>
        </p:blipFill>
        <p:spPr bwMode="auto">
          <a:xfrm>
            <a:off x="9006321" y="1468750"/>
            <a:ext cx="2113384" cy="2594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5681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grpSp>
        <p:nvGrpSpPr>
          <p:cNvPr id="24" name="组合 23">
            <a:extLst>
              <a:ext uri="{FF2B5EF4-FFF2-40B4-BE49-F238E27FC236}">
                <a16:creationId xmlns:a16="http://schemas.microsoft.com/office/drawing/2014/main" id="{5CF2676D-A3BB-431E-8B4E-E37275F5CE07}"/>
              </a:ext>
            </a:extLst>
          </p:cNvPr>
          <p:cNvGrpSpPr/>
          <p:nvPr/>
        </p:nvGrpSpPr>
        <p:grpSpPr>
          <a:xfrm rot="2137115">
            <a:off x="1404544" y="3592397"/>
            <a:ext cx="694685" cy="694685"/>
            <a:chOff x="8075920" y="3229708"/>
            <a:chExt cx="752475" cy="752475"/>
          </a:xfrm>
          <a:solidFill>
            <a:schemeClr val="tx1"/>
          </a:solidFill>
        </p:grpSpPr>
        <p:sp>
          <p:nvSpPr>
            <p:cNvPr id="46" name="椭圆 45">
              <a:extLst>
                <a:ext uri="{FF2B5EF4-FFF2-40B4-BE49-F238E27FC236}">
                  <a16:creationId xmlns:a16="http://schemas.microsoft.com/office/drawing/2014/main" id="{953F76E2-3241-411F-A253-FC2EF6772587}"/>
                </a:ext>
              </a:extLst>
            </p:cNvPr>
            <p:cNvSpPr/>
            <p:nvPr/>
          </p:nvSpPr>
          <p:spPr>
            <a:xfrm>
              <a:off x="8075920" y="3229708"/>
              <a:ext cx="752475" cy="752475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7" name="椭圆 46">
              <a:extLst>
                <a:ext uri="{FF2B5EF4-FFF2-40B4-BE49-F238E27FC236}">
                  <a16:creationId xmlns:a16="http://schemas.microsoft.com/office/drawing/2014/main" id="{376FC317-E0A8-4F8F-B150-49616565C4AE}"/>
                </a:ext>
              </a:extLst>
            </p:cNvPr>
            <p:cNvSpPr/>
            <p:nvPr/>
          </p:nvSpPr>
          <p:spPr>
            <a:xfrm>
              <a:off x="8141862" y="3295650"/>
              <a:ext cx="620591" cy="620591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>
            <a:extLst>
              <a:ext uri="{FF2B5EF4-FFF2-40B4-BE49-F238E27FC236}">
                <a16:creationId xmlns:a16="http://schemas.microsoft.com/office/drawing/2014/main" id="{CED9D594-8001-4863-A0E7-885228DCAF55}"/>
              </a:ext>
            </a:extLst>
          </p:cNvPr>
          <p:cNvGrpSpPr/>
          <p:nvPr/>
        </p:nvGrpSpPr>
        <p:grpSpPr>
          <a:xfrm>
            <a:off x="3858193" y="2538843"/>
            <a:ext cx="694685" cy="694685"/>
            <a:chOff x="8075920" y="3229708"/>
            <a:chExt cx="752475" cy="752475"/>
          </a:xfrm>
          <a:solidFill>
            <a:schemeClr val="tx1"/>
          </a:solidFill>
        </p:grpSpPr>
        <p:sp>
          <p:nvSpPr>
            <p:cNvPr id="44" name="椭圆 43">
              <a:extLst>
                <a:ext uri="{FF2B5EF4-FFF2-40B4-BE49-F238E27FC236}">
                  <a16:creationId xmlns:a16="http://schemas.microsoft.com/office/drawing/2014/main" id="{3168278C-23D7-422B-BA38-B088A58673FB}"/>
                </a:ext>
              </a:extLst>
            </p:cNvPr>
            <p:cNvSpPr/>
            <p:nvPr/>
          </p:nvSpPr>
          <p:spPr>
            <a:xfrm>
              <a:off x="8075920" y="3229708"/>
              <a:ext cx="752475" cy="752475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" name="椭圆 44">
              <a:extLst>
                <a:ext uri="{FF2B5EF4-FFF2-40B4-BE49-F238E27FC236}">
                  <a16:creationId xmlns:a16="http://schemas.microsoft.com/office/drawing/2014/main" id="{B3CC326C-2ED3-4AA2-9A6A-95143122B0E5}"/>
                </a:ext>
              </a:extLst>
            </p:cNvPr>
            <p:cNvSpPr/>
            <p:nvPr/>
          </p:nvSpPr>
          <p:spPr>
            <a:xfrm>
              <a:off x="8141862" y="3295650"/>
              <a:ext cx="620591" cy="620591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>
            <a:extLst>
              <a:ext uri="{FF2B5EF4-FFF2-40B4-BE49-F238E27FC236}">
                <a16:creationId xmlns:a16="http://schemas.microsoft.com/office/drawing/2014/main" id="{345B2410-B151-4437-BFED-050570C489F6}"/>
              </a:ext>
            </a:extLst>
          </p:cNvPr>
          <p:cNvGrpSpPr/>
          <p:nvPr/>
        </p:nvGrpSpPr>
        <p:grpSpPr>
          <a:xfrm>
            <a:off x="6020368" y="3530724"/>
            <a:ext cx="694685" cy="694685"/>
            <a:chOff x="8075920" y="3229708"/>
            <a:chExt cx="752475" cy="752475"/>
          </a:xfrm>
          <a:solidFill>
            <a:schemeClr val="tx1"/>
          </a:solidFill>
        </p:grpSpPr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5693B6FA-9900-4021-9FE2-1462386C1550}"/>
                </a:ext>
              </a:extLst>
            </p:cNvPr>
            <p:cNvSpPr/>
            <p:nvPr/>
          </p:nvSpPr>
          <p:spPr>
            <a:xfrm>
              <a:off x="8075920" y="3229708"/>
              <a:ext cx="752475" cy="752475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3" name="椭圆 42">
              <a:extLst>
                <a:ext uri="{FF2B5EF4-FFF2-40B4-BE49-F238E27FC236}">
                  <a16:creationId xmlns:a16="http://schemas.microsoft.com/office/drawing/2014/main" id="{77F1A6ED-2B68-4FD6-84DC-68FB690F46B6}"/>
                </a:ext>
              </a:extLst>
            </p:cNvPr>
            <p:cNvSpPr/>
            <p:nvPr/>
          </p:nvSpPr>
          <p:spPr>
            <a:xfrm>
              <a:off x="8141862" y="3295650"/>
              <a:ext cx="620591" cy="620591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CDDB15E9-AC81-4AB8-ABB0-5EB9390872A2}"/>
              </a:ext>
            </a:extLst>
          </p:cNvPr>
          <p:cNvGrpSpPr/>
          <p:nvPr/>
        </p:nvGrpSpPr>
        <p:grpSpPr>
          <a:xfrm rot="1109703">
            <a:off x="7708411" y="2340098"/>
            <a:ext cx="694685" cy="694685"/>
            <a:chOff x="8075920" y="3229708"/>
            <a:chExt cx="752475" cy="752475"/>
          </a:xfrm>
          <a:solidFill>
            <a:schemeClr val="tx1"/>
          </a:solidFill>
        </p:grpSpPr>
        <p:sp>
          <p:nvSpPr>
            <p:cNvPr id="40" name="椭圆 39">
              <a:extLst>
                <a:ext uri="{FF2B5EF4-FFF2-40B4-BE49-F238E27FC236}">
                  <a16:creationId xmlns:a16="http://schemas.microsoft.com/office/drawing/2014/main" id="{8DC1CF26-C40B-4B13-94CE-6BE58F094787}"/>
                </a:ext>
              </a:extLst>
            </p:cNvPr>
            <p:cNvSpPr/>
            <p:nvPr/>
          </p:nvSpPr>
          <p:spPr>
            <a:xfrm>
              <a:off x="8075920" y="3229708"/>
              <a:ext cx="752475" cy="752475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1" name="椭圆 40">
              <a:extLst>
                <a:ext uri="{FF2B5EF4-FFF2-40B4-BE49-F238E27FC236}">
                  <a16:creationId xmlns:a16="http://schemas.microsoft.com/office/drawing/2014/main" id="{D19A7AB7-EBBF-4DC5-92FD-E537EDA3110E}"/>
                </a:ext>
              </a:extLst>
            </p:cNvPr>
            <p:cNvSpPr/>
            <p:nvPr/>
          </p:nvSpPr>
          <p:spPr>
            <a:xfrm>
              <a:off x="8141862" y="3295650"/>
              <a:ext cx="620591" cy="620591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E83B1D94-3BDB-4C27-B5D0-2571A2CEC8D5}"/>
              </a:ext>
            </a:extLst>
          </p:cNvPr>
          <p:cNvGrpSpPr/>
          <p:nvPr/>
        </p:nvGrpSpPr>
        <p:grpSpPr>
          <a:xfrm>
            <a:off x="9783664" y="2836038"/>
            <a:ext cx="694685" cy="694685"/>
            <a:chOff x="8075920" y="3229708"/>
            <a:chExt cx="752475" cy="752475"/>
          </a:xfrm>
          <a:solidFill>
            <a:schemeClr val="tx1"/>
          </a:solidFill>
        </p:grpSpPr>
        <p:sp>
          <p:nvSpPr>
            <p:cNvPr id="38" name="椭圆 37">
              <a:extLst>
                <a:ext uri="{FF2B5EF4-FFF2-40B4-BE49-F238E27FC236}">
                  <a16:creationId xmlns:a16="http://schemas.microsoft.com/office/drawing/2014/main" id="{E3616595-F336-40E9-A706-C3DED000382A}"/>
                </a:ext>
              </a:extLst>
            </p:cNvPr>
            <p:cNvSpPr/>
            <p:nvPr/>
          </p:nvSpPr>
          <p:spPr>
            <a:xfrm>
              <a:off x="8075920" y="3229708"/>
              <a:ext cx="752475" cy="752475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39" name="椭圆 38">
              <a:extLst>
                <a:ext uri="{FF2B5EF4-FFF2-40B4-BE49-F238E27FC236}">
                  <a16:creationId xmlns:a16="http://schemas.microsoft.com/office/drawing/2014/main" id="{0C820139-503F-4609-8E16-E5ABB357B4E4}"/>
                </a:ext>
              </a:extLst>
            </p:cNvPr>
            <p:cNvSpPr/>
            <p:nvPr/>
          </p:nvSpPr>
          <p:spPr>
            <a:xfrm>
              <a:off x="8141862" y="3295650"/>
              <a:ext cx="620591" cy="620591"/>
            </a:xfrm>
            <a:prstGeom prst="ellipse">
              <a:avLst/>
            </a:prstGeom>
            <a:grpFill/>
            <a:ln>
              <a:solidFill>
                <a:srgbClr val="DEB1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>
                  <a:solidFill>
                    <a:schemeClr val="lt1"/>
                  </a:solidFill>
                </a:defRPr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</p:grp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2DB99076-9993-49F3-95E2-760FDDB5508E}"/>
              </a:ext>
            </a:extLst>
          </p:cNvPr>
          <p:cNvCxnSpPr>
            <a:stCxn id="46" idx="7"/>
            <a:endCxn id="44" idx="2"/>
          </p:cNvCxnSpPr>
          <p:nvPr/>
        </p:nvCxnSpPr>
        <p:spPr>
          <a:xfrm flipV="1">
            <a:off x="2094584" y="2886186"/>
            <a:ext cx="1763609" cy="996935"/>
          </a:xfrm>
          <a:prstGeom prst="line">
            <a:avLst/>
          </a:prstGeom>
          <a:ln w="19050">
            <a:solidFill>
              <a:srgbClr val="DEB1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F9F5C50F-E5B5-4771-A454-E4978A154EDA}"/>
              </a:ext>
            </a:extLst>
          </p:cNvPr>
          <p:cNvCxnSpPr>
            <a:stCxn id="42" idx="1"/>
            <a:endCxn id="44" idx="6"/>
          </p:cNvCxnSpPr>
          <p:nvPr/>
        </p:nvCxnSpPr>
        <p:spPr>
          <a:xfrm flipH="1" flipV="1">
            <a:off x="4552878" y="2886186"/>
            <a:ext cx="1569224" cy="746272"/>
          </a:xfrm>
          <a:prstGeom prst="line">
            <a:avLst/>
          </a:prstGeom>
          <a:ln w="19050">
            <a:solidFill>
              <a:srgbClr val="DEB1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>
            <a:extLst>
              <a:ext uri="{FF2B5EF4-FFF2-40B4-BE49-F238E27FC236}">
                <a16:creationId xmlns:a16="http://schemas.microsoft.com/office/drawing/2014/main" id="{6BFB4D57-3A62-40F1-9F89-4CABD59111D4}"/>
              </a:ext>
            </a:extLst>
          </p:cNvPr>
          <p:cNvCxnSpPr>
            <a:stCxn id="42" idx="7"/>
            <a:endCxn id="40" idx="3"/>
          </p:cNvCxnSpPr>
          <p:nvPr/>
        </p:nvCxnSpPr>
        <p:spPr>
          <a:xfrm flipV="1">
            <a:off x="6613319" y="2842451"/>
            <a:ext cx="1131599" cy="790007"/>
          </a:xfrm>
          <a:prstGeom prst="line">
            <a:avLst/>
          </a:prstGeom>
          <a:ln w="19050">
            <a:solidFill>
              <a:srgbClr val="DEB1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连接符 31">
            <a:extLst>
              <a:ext uri="{FF2B5EF4-FFF2-40B4-BE49-F238E27FC236}">
                <a16:creationId xmlns:a16="http://schemas.microsoft.com/office/drawing/2014/main" id="{341633F8-0ED1-4C0C-8D74-49D4023E0FE4}"/>
              </a:ext>
            </a:extLst>
          </p:cNvPr>
          <p:cNvCxnSpPr>
            <a:stCxn id="38" idx="2"/>
            <a:endCxn id="40" idx="6"/>
          </p:cNvCxnSpPr>
          <p:nvPr/>
        </p:nvCxnSpPr>
        <p:spPr>
          <a:xfrm flipH="1" flipV="1">
            <a:off x="8385156" y="2797626"/>
            <a:ext cx="1398508" cy="385755"/>
          </a:xfrm>
          <a:prstGeom prst="line">
            <a:avLst/>
          </a:prstGeom>
          <a:ln w="19050">
            <a:solidFill>
              <a:srgbClr val="DEB19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43">
            <a:extLst>
              <a:ext uri="{FF2B5EF4-FFF2-40B4-BE49-F238E27FC236}">
                <a16:creationId xmlns:a16="http://schemas.microsoft.com/office/drawing/2014/main" id="{F49F2AAA-6419-400B-8031-51CC87063C7A}"/>
              </a:ext>
            </a:extLst>
          </p:cNvPr>
          <p:cNvSpPr txBox="1"/>
          <p:nvPr/>
        </p:nvSpPr>
        <p:spPr>
          <a:xfrm>
            <a:off x="1521046" y="3723946"/>
            <a:ext cx="75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i="1" dirty="0">
                <a:solidFill>
                  <a:schemeClr val="bg1"/>
                </a:solidFill>
                <a:latin typeface="Century Gothic" panose="020B0502020202020204" pitchFamily="34" charset="0"/>
              </a:rPr>
              <a:t>01</a:t>
            </a:r>
            <a:endParaRPr lang="zh-CN" altLang="en-US" sz="20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4" name="文本框 44">
            <a:extLst>
              <a:ext uri="{FF2B5EF4-FFF2-40B4-BE49-F238E27FC236}">
                <a16:creationId xmlns:a16="http://schemas.microsoft.com/office/drawing/2014/main" id="{83BEA087-A19A-4652-A95A-4ED69B6BB8CB}"/>
              </a:ext>
            </a:extLst>
          </p:cNvPr>
          <p:cNvSpPr txBox="1"/>
          <p:nvPr/>
        </p:nvSpPr>
        <p:spPr>
          <a:xfrm>
            <a:off x="3979652" y="2663802"/>
            <a:ext cx="75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i="1" dirty="0">
                <a:solidFill>
                  <a:schemeClr val="bg1"/>
                </a:solidFill>
                <a:latin typeface="Century Gothic" panose="020B0502020202020204" pitchFamily="34" charset="0"/>
              </a:rPr>
              <a:t>02</a:t>
            </a:r>
            <a:endParaRPr lang="zh-CN" altLang="en-US" sz="20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5" name="文本框 45">
            <a:extLst>
              <a:ext uri="{FF2B5EF4-FFF2-40B4-BE49-F238E27FC236}">
                <a16:creationId xmlns:a16="http://schemas.microsoft.com/office/drawing/2014/main" id="{27A4E87F-CBA3-479A-A904-02F30123B022}"/>
              </a:ext>
            </a:extLst>
          </p:cNvPr>
          <p:cNvSpPr txBox="1"/>
          <p:nvPr/>
        </p:nvSpPr>
        <p:spPr>
          <a:xfrm>
            <a:off x="6130642" y="3655683"/>
            <a:ext cx="75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i="1" dirty="0">
                <a:solidFill>
                  <a:schemeClr val="bg1"/>
                </a:solidFill>
                <a:latin typeface="Century Gothic" panose="020B0502020202020204" pitchFamily="34" charset="0"/>
              </a:rPr>
              <a:t>03</a:t>
            </a:r>
            <a:endParaRPr lang="zh-CN" altLang="en-US" sz="20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6" name="文本框 46">
            <a:extLst>
              <a:ext uri="{FF2B5EF4-FFF2-40B4-BE49-F238E27FC236}">
                <a16:creationId xmlns:a16="http://schemas.microsoft.com/office/drawing/2014/main" id="{AB79C5EC-D3B1-43C9-A0B6-2651D16F0013}"/>
              </a:ext>
            </a:extLst>
          </p:cNvPr>
          <p:cNvSpPr txBox="1"/>
          <p:nvPr/>
        </p:nvSpPr>
        <p:spPr>
          <a:xfrm>
            <a:off x="7819056" y="2486075"/>
            <a:ext cx="75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i="1" dirty="0">
                <a:solidFill>
                  <a:schemeClr val="bg1"/>
                </a:solidFill>
                <a:latin typeface="Century Gothic" panose="020B0502020202020204" pitchFamily="34" charset="0"/>
              </a:rPr>
              <a:t>04</a:t>
            </a:r>
            <a:endParaRPr lang="zh-CN" altLang="en-US" sz="20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37" name="文本框 47">
            <a:extLst>
              <a:ext uri="{FF2B5EF4-FFF2-40B4-BE49-F238E27FC236}">
                <a16:creationId xmlns:a16="http://schemas.microsoft.com/office/drawing/2014/main" id="{4E102991-BAC7-4AAD-89FC-4389A9D8D1E2}"/>
              </a:ext>
            </a:extLst>
          </p:cNvPr>
          <p:cNvSpPr txBox="1"/>
          <p:nvPr/>
        </p:nvSpPr>
        <p:spPr>
          <a:xfrm>
            <a:off x="9887453" y="2983325"/>
            <a:ext cx="75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000" i="1" dirty="0">
                <a:solidFill>
                  <a:schemeClr val="bg1"/>
                </a:solidFill>
                <a:latin typeface="Century Gothic" panose="020B0502020202020204" pitchFamily="34" charset="0"/>
              </a:rPr>
              <a:t>05</a:t>
            </a:r>
            <a:endParaRPr lang="zh-CN" altLang="en-US" sz="2000" i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sp>
        <p:nvSpPr>
          <p:cNvPr id="48" name="TextBox 15">
            <a:extLst>
              <a:ext uri="{FF2B5EF4-FFF2-40B4-BE49-F238E27FC236}">
                <a16:creationId xmlns:a16="http://schemas.microsoft.com/office/drawing/2014/main" id="{9E16E0D7-FF6C-4B43-8223-F4845D74EE9C}"/>
              </a:ext>
            </a:extLst>
          </p:cNvPr>
          <p:cNvSpPr txBox="1"/>
          <p:nvPr/>
        </p:nvSpPr>
        <p:spPr>
          <a:xfrm>
            <a:off x="525445" y="4392909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49" name="Title 4">
            <a:extLst>
              <a:ext uri="{FF2B5EF4-FFF2-40B4-BE49-F238E27FC236}">
                <a16:creationId xmlns:a16="http://schemas.microsoft.com/office/drawing/2014/main" id="{E050D083-2184-48DA-825F-E06CD1CB6500}"/>
              </a:ext>
            </a:extLst>
          </p:cNvPr>
          <p:cNvSpPr txBox="1"/>
          <p:nvPr/>
        </p:nvSpPr>
        <p:spPr>
          <a:xfrm>
            <a:off x="1067992" y="2976706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0" name="TextBox 15">
            <a:extLst>
              <a:ext uri="{FF2B5EF4-FFF2-40B4-BE49-F238E27FC236}">
                <a16:creationId xmlns:a16="http://schemas.microsoft.com/office/drawing/2014/main" id="{594F84B2-06A7-4CBF-B509-9AC58466C129}"/>
              </a:ext>
            </a:extLst>
          </p:cNvPr>
          <p:cNvSpPr txBox="1"/>
          <p:nvPr/>
        </p:nvSpPr>
        <p:spPr>
          <a:xfrm>
            <a:off x="5177683" y="4313119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1" name="Title 4">
            <a:extLst>
              <a:ext uri="{FF2B5EF4-FFF2-40B4-BE49-F238E27FC236}">
                <a16:creationId xmlns:a16="http://schemas.microsoft.com/office/drawing/2014/main" id="{E0D17292-E23E-4E9F-8BAE-5436CB4CC200}"/>
              </a:ext>
            </a:extLst>
          </p:cNvPr>
          <p:cNvSpPr txBox="1"/>
          <p:nvPr/>
        </p:nvSpPr>
        <p:spPr>
          <a:xfrm>
            <a:off x="5720230" y="2896916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2" name="TextBox 15">
            <a:extLst>
              <a:ext uri="{FF2B5EF4-FFF2-40B4-BE49-F238E27FC236}">
                <a16:creationId xmlns:a16="http://schemas.microsoft.com/office/drawing/2014/main" id="{475CF72D-1EA0-4E5A-A981-6912BB9BD179}"/>
              </a:ext>
            </a:extLst>
          </p:cNvPr>
          <p:cNvSpPr txBox="1"/>
          <p:nvPr/>
        </p:nvSpPr>
        <p:spPr>
          <a:xfrm>
            <a:off x="2960534" y="3410271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3" name="Title 4">
            <a:extLst>
              <a:ext uri="{FF2B5EF4-FFF2-40B4-BE49-F238E27FC236}">
                <a16:creationId xmlns:a16="http://schemas.microsoft.com/office/drawing/2014/main" id="{E15B50C2-40B9-4D40-954B-95E0633FAE0E}"/>
              </a:ext>
            </a:extLst>
          </p:cNvPr>
          <p:cNvSpPr txBox="1"/>
          <p:nvPr/>
        </p:nvSpPr>
        <p:spPr>
          <a:xfrm>
            <a:off x="3503081" y="1994068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4" name="TextBox 15">
            <a:extLst>
              <a:ext uri="{FF2B5EF4-FFF2-40B4-BE49-F238E27FC236}">
                <a16:creationId xmlns:a16="http://schemas.microsoft.com/office/drawing/2014/main" id="{AF6192D9-0EB0-4A0D-8A90-C9B3B98F65FF}"/>
              </a:ext>
            </a:extLst>
          </p:cNvPr>
          <p:cNvSpPr txBox="1"/>
          <p:nvPr/>
        </p:nvSpPr>
        <p:spPr>
          <a:xfrm>
            <a:off x="6798334" y="3233528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5" name="Title 4">
            <a:extLst>
              <a:ext uri="{FF2B5EF4-FFF2-40B4-BE49-F238E27FC236}">
                <a16:creationId xmlns:a16="http://schemas.microsoft.com/office/drawing/2014/main" id="{4D5D1B3E-7063-499F-B9DC-5D5776B7CEC8}"/>
              </a:ext>
            </a:extLst>
          </p:cNvPr>
          <p:cNvSpPr txBox="1"/>
          <p:nvPr/>
        </p:nvSpPr>
        <p:spPr>
          <a:xfrm>
            <a:off x="7340881" y="1817325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6" name="TextBox 15">
            <a:extLst>
              <a:ext uri="{FF2B5EF4-FFF2-40B4-BE49-F238E27FC236}">
                <a16:creationId xmlns:a16="http://schemas.microsoft.com/office/drawing/2014/main" id="{43E8F3C0-1908-43A2-90F7-68878F1DC126}"/>
              </a:ext>
            </a:extLst>
          </p:cNvPr>
          <p:cNvSpPr txBox="1"/>
          <p:nvPr/>
        </p:nvSpPr>
        <p:spPr>
          <a:xfrm>
            <a:off x="9000657" y="3710601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57" name="Title 4">
            <a:extLst>
              <a:ext uri="{FF2B5EF4-FFF2-40B4-BE49-F238E27FC236}">
                <a16:creationId xmlns:a16="http://schemas.microsoft.com/office/drawing/2014/main" id="{A1542E9C-708F-4F40-87FA-40B6AFD2E46E}"/>
              </a:ext>
            </a:extLst>
          </p:cNvPr>
          <p:cNvSpPr txBox="1"/>
          <p:nvPr/>
        </p:nvSpPr>
        <p:spPr>
          <a:xfrm>
            <a:off x="9543204" y="2294398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893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2050" name="Picture 2" descr="一壶清茶 一束桃花">
            <a:extLst>
              <a:ext uri="{FF2B5EF4-FFF2-40B4-BE49-F238E27FC236}">
                <a16:creationId xmlns:a16="http://schemas.microsoft.com/office/drawing/2014/main" id="{D30416A1-3AF1-4EAC-8A01-20EE4BC686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25" b="11566"/>
          <a:stretch/>
        </p:blipFill>
        <p:spPr bwMode="auto">
          <a:xfrm>
            <a:off x="4344232" y="1233818"/>
            <a:ext cx="3506590" cy="4382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>
            <a:extLst>
              <a:ext uri="{FF2B5EF4-FFF2-40B4-BE49-F238E27FC236}">
                <a16:creationId xmlns:a16="http://schemas.microsoft.com/office/drawing/2014/main" id="{E3738991-00D1-42F3-B1CF-BA9D6367AA92}"/>
              </a:ext>
            </a:extLst>
          </p:cNvPr>
          <p:cNvSpPr/>
          <p:nvPr/>
        </p:nvSpPr>
        <p:spPr>
          <a:xfrm>
            <a:off x="1214" y="1242696"/>
            <a:ext cx="4294786" cy="4382767"/>
          </a:xfrm>
          <a:prstGeom prst="rect">
            <a:avLst/>
          </a:prstGeom>
          <a:noFill/>
          <a:ln w="317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F9FB0EE5-FA66-4A85-92AE-4E16ADEE1F40}"/>
              </a:ext>
            </a:extLst>
          </p:cNvPr>
          <p:cNvSpPr/>
          <p:nvPr/>
        </p:nvSpPr>
        <p:spPr>
          <a:xfrm>
            <a:off x="7896000" y="1242696"/>
            <a:ext cx="4294786" cy="4382767"/>
          </a:xfrm>
          <a:prstGeom prst="rect">
            <a:avLst/>
          </a:prstGeom>
          <a:noFill/>
          <a:ln w="31750" cap="sq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明兰" panose="02010600030101010101" pitchFamily="2" charset="-122"/>
              <a:ea typeface="明兰" panose="02010600030101010101" pitchFamily="2" charset="-122"/>
            </a:endParaRPr>
          </a:p>
        </p:txBody>
      </p:sp>
      <p:sp>
        <p:nvSpPr>
          <p:cNvPr id="7" name="文本框 4">
            <a:extLst>
              <a:ext uri="{FF2B5EF4-FFF2-40B4-BE49-F238E27FC236}">
                <a16:creationId xmlns:a16="http://schemas.microsoft.com/office/drawing/2014/main" id="{166BB9DF-7BCE-4899-B2C2-0216B3666774}"/>
              </a:ext>
            </a:extLst>
          </p:cNvPr>
          <p:cNvSpPr txBox="1"/>
          <p:nvPr/>
        </p:nvSpPr>
        <p:spPr>
          <a:xfrm>
            <a:off x="1929132" y="1986448"/>
            <a:ext cx="1292662" cy="31356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8" name="文本框 5">
            <a:extLst>
              <a:ext uri="{FF2B5EF4-FFF2-40B4-BE49-F238E27FC236}">
                <a16:creationId xmlns:a16="http://schemas.microsoft.com/office/drawing/2014/main" id="{435D698F-D722-4437-A338-AB7F339F2FEE}"/>
              </a:ext>
            </a:extLst>
          </p:cNvPr>
          <p:cNvSpPr txBox="1"/>
          <p:nvPr/>
        </p:nvSpPr>
        <p:spPr>
          <a:xfrm>
            <a:off x="3208182" y="1986449"/>
            <a:ext cx="461665" cy="11977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9" name="文本框 4">
            <a:extLst>
              <a:ext uri="{FF2B5EF4-FFF2-40B4-BE49-F238E27FC236}">
                <a16:creationId xmlns:a16="http://schemas.microsoft.com/office/drawing/2014/main" id="{86046DB3-276B-4ECC-B4C6-6B6FEAA7F771}"/>
              </a:ext>
            </a:extLst>
          </p:cNvPr>
          <p:cNvSpPr txBox="1"/>
          <p:nvPr/>
        </p:nvSpPr>
        <p:spPr>
          <a:xfrm>
            <a:off x="809358" y="1986448"/>
            <a:ext cx="1015663" cy="31356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10" name="文本框 4">
            <a:extLst>
              <a:ext uri="{FF2B5EF4-FFF2-40B4-BE49-F238E27FC236}">
                <a16:creationId xmlns:a16="http://schemas.microsoft.com/office/drawing/2014/main" id="{4A09F59F-8701-4732-BCE6-A0A2241DA916}"/>
              </a:ext>
            </a:extLst>
          </p:cNvPr>
          <p:cNvSpPr txBox="1"/>
          <p:nvPr/>
        </p:nvSpPr>
        <p:spPr>
          <a:xfrm>
            <a:off x="9690160" y="1986448"/>
            <a:ext cx="1292662" cy="31356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单击此处输入文本内容，单击此处输入文本内容，单击此处输入文本内容，单击此处输入文本内容，单击此处输入文本内容，单击此处输入文本内容，单击此处输入文本内容，单击此处输入文本内容</a:t>
            </a:r>
          </a:p>
        </p:txBody>
      </p:sp>
      <p:sp>
        <p:nvSpPr>
          <p:cNvPr id="11" name="文本框 5">
            <a:extLst>
              <a:ext uri="{FF2B5EF4-FFF2-40B4-BE49-F238E27FC236}">
                <a16:creationId xmlns:a16="http://schemas.microsoft.com/office/drawing/2014/main" id="{CFBAB3D5-AF7E-4584-9233-82DB35E56661}"/>
              </a:ext>
            </a:extLst>
          </p:cNvPr>
          <p:cNvSpPr txBox="1"/>
          <p:nvPr/>
        </p:nvSpPr>
        <p:spPr>
          <a:xfrm>
            <a:off x="10969210" y="1986449"/>
            <a:ext cx="461665" cy="11977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/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输入标题</a:t>
            </a:r>
          </a:p>
        </p:txBody>
      </p:sp>
      <p:sp>
        <p:nvSpPr>
          <p:cNvPr id="12" name="文本框 4">
            <a:extLst>
              <a:ext uri="{FF2B5EF4-FFF2-40B4-BE49-F238E27FC236}">
                <a16:creationId xmlns:a16="http://schemas.microsoft.com/office/drawing/2014/main" id="{15649C8B-2674-478E-B9AD-6BC2C483B004}"/>
              </a:ext>
            </a:extLst>
          </p:cNvPr>
          <p:cNvSpPr txBox="1"/>
          <p:nvPr/>
        </p:nvSpPr>
        <p:spPr>
          <a:xfrm>
            <a:off x="8570386" y="1986448"/>
            <a:ext cx="1015663" cy="313567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</a:rPr>
              <a:t>单击此处输入文本内容，单击此处输入文本内容，单击此处输入文本内容，单击此处输入文本内容，单击此处输入文本内容，单击此处输入文本内容</a:t>
            </a:r>
          </a:p>
        </p:txBody>
      </p:sp>
    </p:spTree>
    <p:extLst>
      <p:ext uri="{BB962C8B-B14F-4D97-AF65-F5344CB8AC3E}">
        <p14:creationId xmlns:p14="http://schemas.microsoft.com/office/powerpoint/2010/main" val="7192847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A9E799ED-BAA0-4466-9FDA-AE48C6233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9860" y="1866610"/>
            <a:ext cx="1469278" cy="1416359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87528570-84CC-48A5-BF9C-F96A5EC72D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9951" y="3634913"/>
            <a:ext cx="1447573" cy="1416359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id="{CF3627B9-CC68-486C-9BBF-6C6292EB49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9860" y="3650636"/>
            <a:ext cx="1456269" cy="140063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BD54318-5FD6-422B-A986-5E1777F36ED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6080"/>
          <a:stretch/>
        </p:blipFill>
        <p:spPr>
          <a:xfrm>
            <a:off x="3339951" y="1899067"/>
            <a:ext cx="1433962" cy="1328152"/>
          </a:xfrm>
          <a:prstGeom prst="rect">
            <a:avLst/>
          </a:prstGeom>
        </p:spPr>
      </p:pic>
      <p:sp>
        <p:nvSpPr>
          <p:cNvPr id="3" name="TextBox 42">
            <a:extLst>
              <a:ext uri="{FF2B5EF4-FFF2-40B4-BE49-F238E27FC236}">
                <a16:creationId xmlns:a16="http://schemas.microsoft.com/office/drawing/2014/main" id="{C7446B84-E772-4798-9B9B-0E5990CDA7E2}"/>
              </a:ext>
            </a:extLst>
          </p:cNvPr>
          <p:cNvSpPr txBox="1"/>
          <p:nvPr/>
        </p:nvSpPr>
        <p:spPr>
          <a:xfrm>
            <a:off x="5973943" y="2349393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2</a:t>
            </a:r>
          </a:p>
        </p:txBody>
      </p:sp>
      <p:sp>
        <p:nvSpPr>
          <p:cNvPr id="4" name="TextBox 43">
            <a:extLst>
              <a:ext uri="{FF2B5EF4-FFF2-40B4-BE49-F238E27FC236}">
                <a16:creationId xmlns:a16="http://schemas.microsoft.com/office/drawing/2014/main" id="{D6F9E1BF-4CB8-4487-B5ED-BC13674A31DF}"/>
              </a:ext>
            </a:extLst>
          </p:cNvPr>
          <p:cNvSpPr txBox="1"/>
          <p:nvPr/>
        </p:nvSpPr>
        <p:spPr>
          <a:xfrm>
            <a:off x="5973943" y="3297912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3</a:t>
            </a:r>
          </a:p>
        </p:txBody>
      </p:sp>
      <p:sp>
        <p:nvSpPr>
          <p:cNvPr id="5" name="TextBox 44">
            <a:extLst>
              <a:ext uri="{FF2B5EF4-FFF2-40B4-BE49-F238E27FC236}">
                <a16:creationId xmlns:a16="http://schemas.microsoft.com/office/drawing/2014/main" id="{A1EE3AF2-74C2-4E63-845E-3C27D4770C30}"/>
              </a:ext>
            </a:extLst>
          </p:cNvPr>
          <p:cNvSpPr txBox="1"/>
          <p:nvPr/>
        </p:nvSpPr>
        <p:spPr>
          <a:xfrm>
            <a:off x="5973943" y="1389488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1</a:t>
            </a:r>
          </a:p>
        </p:txBody>
      </p:sp>
      <p:sp>
        <p:nvSpPr>
          <p:cNvPr id="6" name="TextBox 43">
            <a:extLst>
              <a:ext uri="{FF2B5EF4-FFF2-40B4-BE49-F238E27FC236}">
                <a16:creationId xmlns:a16="http://schemas.microsoft.com/office/drawing/2014/main" id="{DF51E8B8-6263-4043-B6B4-34CE95D9C9D3}"/>
              </a:ext>
            </a:extLst>
          </p:cNvPr>
          <p:cNvSpPr txBox="1"/>
          <p:nvPr/>
        </p:nvSpPr>
        <p:spPr>
          <a:xfrm>
            <a:off x="5973943" y="4298961"/>
            <a:ext cx="7127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7000" dirty="0">
                <a:latin typeface="Source Sans Pro" charset="0"/>
                <a:ea typeface="Source Sans Pro" charset="0"/>
                <a:cs typeface="Source Sans Pro" charset="0"/>
              </a:rPr>
              <a:t>4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52485F0-9CD3-43D4-9A68-99CED95310F2}"/>
              </a:ext>
            </a:extLst>
          </p:cNvPr>
          <p:cNvGraphicFramePr/>
          <p:nvPr/>
        </p:nvGraphicFramePr>
        <p:xfrm>
          <a:off x="1751319" y="1659604"/>
          <a:ext cx="4486935" cy="37060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PA_十字箭头 6">
            <a:extLst>
              <a:ext uri="{FF2B5EF4-FFF2-40B4-BE49-F238E27FC236}">
                <a16:creationId xmlns:a16="http://schemas.microsoft.com/office/drawing/2014/main" id="{C4899B0A-6C20-4646-A485-64112195C3EF}"/>
              </a:ext>
            </a:extLst>
          </p:cNvPr>
          <p:cNvSpPr/>
          <p:nvPr/>
        </p:nvSpPr>
        <p:spPr>
          <a:xfrm>
            <a:off x="1171818" y="1484713"/>
            <a:ext cx="3911626" cy="3911624"/>
          </a:xfrm>
          <a:prstGeom prst="quadArrow">
            <a:avLst>
              <a:gd name="adj1" fmla="val 2000"/>
              <a:gd name="adj2" fmla="val 4000"/>
              <a:gd name="adj3" fmla="val 5000"/>
            </a:avLst>
          </a:prstGeom>
          <a:solidFill>
            <a:schemeClr val="tx1"/>
          </a:solidFill>
          <a:ln>
            <a:noFill/>
          </a:ln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id="{49A40C3D-F217-4828-ACF6-0FE2E5558C51}"/>
              </a:ext>
            </a:extLst>
          </p:cNvPr>
          <p:cNvSpPr txBox="1"/>
          <p:nvPr/>
        </p:nvSpPr>
        <p:spPr>
          <a:xfrm>
            <a:off x="6672076" y="1626235"/>
            <a:ext cx="433350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id="{CE8D1173-2DFF-491C-99AD-C56FC2012FDC}"/>
              </a:ext>
            </a:extLst>
          </p:cNvPr>
          <p:cNvSpPr txBox="1"/>
          <p:nvPr/>
        </p:nvSpPr>
        <p:spPr>
          <a:xfrm>
            <a:off x="6679377" y="2559039"/>
            <a:ext cx="433350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5" name="TextBox 15">
            <a:extLst>
              <a:ext uri="{FF2B5EF4-FFF2-40B4-BE49-F238E27FC236}">
                <a16:creationId xmlns:a16="http://schemas.microsoft.com/office/drawing/2014/main" id="{5D25DCE2-0E92-4A05-950E-B045C5C90611}"/>
              </a:ext>
            </a:extLst>
          </p:cNvPr>
          <p:cNvSpPr txBox="1"/>
          <p:nvPr/>
        </p:nvSpPr>
        <p:spPr>
          <a:xfrm>
            <a:off x="6674717" y="3578176"/>
            <a:ext cx="433350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B66768-94CD-45F4-8A4E-554E3D92FA36}"/>
              </a:ext>
            </a:extLst>
          </p:cNvPr>
          <p:cNvSpPr txBox="1"/>
          <p:nvPr/>
        </p:nvSpPr>
        <p:spPr>
          <a:xfrm>
            <a:off x="6686677" y="4492099"/>
            <a:ext cx="4333505" cy="873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单击此处输入文本内容，单击此处输入文本内容单击此处输入文本内容，单击此处输入文本内容，单击此处输入文本，单击此处输入文本内容单击此处输入文本内容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79797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6CAF26E-B2DA-4D41-B2D6-559EBF8D5C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id="{A4F88973-9523-4FEB-8889-F822B66E1C53}"/>
              </a:ext>
            </a:extLst>
          </p:cNvPr>
          <p:cNvSpPr/>
          <p:nvPr/>
        </p:nvSpPr>
        <p:spPr>
          <a:xfrm>
            <a:off x="5868276" y="3230765"/>
            <a:ext cx="380663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请在此处输入标题</a:t>
            </a:r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B800C76-6A3A-48D1-8514-33BBDB8D1C24}"/>
              </a:ext>
            </a:extLst>
          </p:cNvPr>
          <p:cNvCxnSpPr/>
          <p:nvPr/>
        </p:nvCxnSpPr>
        <p:spPr>
          <a:xfrm>
            <a:off x="5715539" y="3258411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59AA7C3C-30EE-45A6-9756-C416489C3346}"/>
              </a:ext>
            </a:extLst>
          </p:cNvPr>
          <p:cNvCxnSpPr/>
          <p:nvPr/>
        </p:nvCxnSpPr>
        <p:spPr>
          <a:xfrm>
            <a:off x="6414039" y="3258411"/>
            <a:ext cx="0" cy="22530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>
            <a:extLst>
              <a:ext uri="{FF2B5EF4-FFF2-40B4-BE49-F238E27FC236}">
                <a16:creationId xmlns:a16="http://schemas.microsoft.com/office/drawing/2014/main" id="{5BDABB98-A9DA-431F-860B-E90BB12AD433}"/>
              </a:ext>
            </a:extLst>
          </p:cNvPr>
          <p:cNvSpPr txBox="1"/>
          <p:nvPr/>
        </p:nvSpPr>
        <p:spPr>
          <a:xfrm>
            <a:off x="5804776" y="2056263"/>
            <a:ext cx="5143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54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贰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3990ED0-923F-4C06-9574-DCD0A4BE1B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751" r="25680" b="16634"/>
          <a:stretch/>
        </p:blipFill>
        <p:spPr>
          <a:xfrm>
            <a:off x="-1" y="-346558"/>
            <a:ext cx="12191999" cy="1231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2758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E0CD5988-E64D-4111-90D3-4E198BD8DE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667000" y="-2667000"/>
            <a:ext cx="6858000" cy="12192000"/>
          </a:xfrm>
          <a:prstGeom prst="rect">
            <a:avLst/>
          </a:prstGeom>
        </p:spPr>
      </p:pic>
      <p:sp>
        <p:nvSpPr>
          <p:cNvPr id="14" name="圆角矩形 18">
            <a:extLst>
              <a:ext uri="{FF2B5EF4-FFF2-40B4-BE49-F238E27FC236}">
                <a16:creationId xmlns:a16="http://schemas.microsoft.com/office/drawing/2014/main" id="{EDBBC3C7-EFCB-4DDD-BBD2-9DDA43B792F9}"/>
              </a:ext>
            </a:extLst>
          </p:cNvPr>
          <p:cNvSpPr/>
          <p:nvPr/>
        </p:nvSpPr>
        <p:spPr>
          <a:xfrm rot="2700000">
            <a:off x="8909641" y="2376069"/>
            <a:ext cx="1176124" cy="115985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  <a:effectLst>
            <a:outerShdw blurRad="254000" dist="127000" dir="36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造字工房朗宋（非商用）常规体" pitchFamily="2" charset="-122"/>
              <a:ea typeface="造字工房朗宋（非商用）常规体" pitchFamily="2" charset="-122"/>
            </a:endParaRPr>
          </a:p>
        </p:txBody>
      </p:sp>
      <p:sp>
        <p:nvSpPr>
          <p:cNvPr id="15" name="圆角矩形 17">
            <a:extLst>
              <a:ext uri="{FF2B5EF4-FFF2-40B4-BE49-F238E27FC236}">
                <a16:creationId xmlns:a16="http://schemas.microsoft.com/office/drawing/2014/main" id="{316512AC-E7A6-4AAE-BDCA-2115F0F0C207}"/>
              </a:ext>
            </a:extLst>
          </p:cNvPr>
          <p:cNvSpPr/>
          <p:nvPr/>
        </p:nvSpPr>
        <p:spPr>
          <a:xfrm rot="2700000">
            <a:off x="2123990" y="2400202"/>
            <a:ext cx="1176124" cy="1159856"/>
          </a:xfrm>
          <a:prstGeom prst="roundRect">
            <a:avLst>
              <a:gd name="adj" fmla="val 50000"/>
            </a:avLst>
          </a:prstGeom>
          <a:noFill/>
          <a:ln>
            <a:solidFill>
              <a:schemeClr val="tx1"/>
            </a:solidFill>
          </a:ln>
          <a:effectLst>
            <a:outerShdw blurRad="254000" dist="127000" dir="3600000" algn="tl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latin typeface="造字工房朗宋（非商用）常规体" pitchFamily="2" charset="-122"/>
              <a:ea typeface="造字工房朗宋（非商用）常规体" pitchFamily="2" charset="-12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6B800A9-2392-4726-A6C6-988F5575B378}"/>
              </a:ext>
            </a:extLst>
          </p:cNvPr>
          <p:cNvSpPr txBox="1"/>
          <p:nvPr/>
        </p:nvSpPr>
        <p:spPr>
          <a:xfrm>
            <a:off x="1494274" y="4253842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B7D9EFA7-5D51-4B6C-849E-6EC5A8B080B4}"/>
              </a:ext>
            </a:extLst>
          </p:cNvPr>
          <p:cNvSpPr txBox="1"/>
          <p:nvPr/>
        </p:nvSpPr>
        <p:spPr>
          <a:xfrm>
            <a:off x="2005578" y="3871463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8" name="TextBox 15">
            <a:extLst>
              <a:ext uri="{FF2B5EF4-FFF2-40B4-BE49-F238E27FC236}">
                <a16:creationId xmlns:a16="http://schemas.microsoft.com/office/drawing/2014/main" id="{7273CBCF-DA85-4FCB-B78A-FFE829248F67}"/>
              </a:ext>
            </a:extLst>
          </p:cNvPr>
          <p:cNvSpPr txBox="1"/>
          <p:nvPr/>
        </p:nvSpPr>
        <p:spPr>
          <a:xfrm>
            <a:off x="4755863" y="4693617"/>
            <a:ext cx="2759533" cy="1150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单击此处输入文本内容，单击此处输入文本内容单击此处输入文本内容，单击此处输入文本内容，单击此处输入文本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19" name="Title 4">
            <a:extLst>
              <a:ext uri="{FF2B5EF4-FFF2-40B4-BE49-F238E27FC236}">
                <a16:creationId xmlns:a16="http://schemas.microsoft.com/office/drawing/2014/main" id="{8071A6CC-97B5-492A-8BF8-0DDBAC94A286}"/>
              </a:ext>
            </a:extLst>
          </p:cNvPr>
          <p:cNvSpPr txBox="1"/>
          <p:nvPr/>
        </p:nvSpPr>
        <p:spPr>
          <a:xfrm>
            <a:off x="5429157" y="4311238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0" name="TextBox 15">
            <a:extLst>
              <a:ext uri="{FF2B5EF4-FFF2-40B4-BE49-F238E27FC236}">
                <a16:creationId xmlns:a16="http://schemas.microsoft.com/office/drawing/2014/main" id="{7ADB20BA-0FD8-41F9-A5A8-B9D5A75032C9}"/>
              </a:ext>
            </a:extLst>
          </p:cNvPr>
          <p:cNvSpPr txBox="1"/>
          <p:nvPr/>
        </p:nvSpPr>
        <p:spPr>
          <a:xfrm>
            <a:off x="8262170" y="4253842"/>
            <a:ext cx="2435557" cy="1427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单击此处输入文本内容，单击此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处输入文本内容单击此处输入文本内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容，单击此处输入文本内容，单击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r>
              <a:rPr lang="zh-CN" altLang="en-US" sz="9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此处输入文本</a:t>
            </a:r>
            <a:endParaRPr lang="en-US" altLang="zh-CN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  <a:p>
            <a:pPr algn="ctr">
              <a:lnSpc>
                <a:spcPct val="200000"/>
              </a:lnSpc>
            </a:pPr>
            <a:endParaRPr lang="en-US" sz="9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1" name="Title 4">
            <a:extLst>
              <a:ext uri="{FF2B5EF4-FFF2-40B4-BE49-F238E27FC236}">
                <a16:creationId xmlns:a16="http://schemas.microsoft.com/office/drawing/2014/main" id="{24C10A4A-97D5-44F1-B00B-C11D193A2342}"/>
              </a:ext>
            </a:extLst>
          </p:cNvPr>
          <p:cNvSpPr txBox="1"/>
          <p:nvPr/>
        </p:nvSpPr>
        <p:spPr>
          <a:xfrm>
            <a:off x="8773474" y="3871463"/>
            <a:ext cx="1412947" cy="382379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Playfair Display Black" charset="0"/>
                <a:ea typeface="Playfair Display Black" charset="0"/>
                <a:cs typeface="Playfair Display Black" charset="0"/>
              </a:defRPr>
            </a:lvl1pPr>
          </a:lstStyle>
          <a:p>
            <a:pPr algn="dist"/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lt"/>
              </a:rPr>
              <a:t>输入标题</a:t>
            </a:r>
            <a:endParaRPr lang="en-US" sz="20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lt"/>
            </a:endParaRPr>
          </a:p>
        </p:txBody>
      </p:sp>
      <p:sp>
        <p:nvSpPr>
          <p:cNvPr id="22" name="文本框 48">
            <a:extLst>
              <a:ext uri="{FF2B5EF4-FFF2-40B4-BE49-F238E27FC236}">
                <a16:creationId xmlns:a16="http://schemas.microsoft.com/office/drawing/2014/main" id="{86572EE9-BF83-4CBF-993E-FDF03BA19963}"/>
              </a:ext>
            </a:extLst>
          </p:cNvPr>
          <p:cNvSpPr txBox="1"/>
          <p:nvPr/>
        </p:nvSpPr>
        <p:spPr>
          <a:xfrm>
            <a:off x="2434463" y="2718520"/>
            <a:ext cx="76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壹</a:t>
            </a:r>
          </a:p>
        </p:txBody>
      </p:sp>
      <p:sp>
        <p:nvSpPr>
          <p:cNvPr id="23" name="文本框 49">
            <a:extLst>
              <a:ext uri="{FF2B5EF4-FFF2-40B4-BE49-F238E27FC236}">
                <a16:creationId xmlns:a16="http://schemas.microsoft.com/office/drawing/2014/main" id="{E32E1297-6B19-4759-A68B-8826433E57C1}"/>
              </a:ext>
            </a:extLst>
          </p:cNvPr>
          <p:cNvSpPr txBox="1"/>
          <p:nvPr/>
        </p:nvSpPr>
        <p:spPr>
          <a:xfrm>
            <a:off x="9209604" y="2718520"/>
            <a:ext cx="763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800" dirty="0"/>
              <a:t>贰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92B46252-3AE5-45FA-BC0A-488FD6ED9FD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48" t="39513" r="31108" b="10151"/>
          <a:stretch>
            <a:fillRect/>
          </a:stretch>
        </p:blipFill>
        <p:spPr>
          <a:xfrm>
            <a:off x="5310503" y="1605067"/>
            <a:ext cx="2554469" cy="2396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9153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1574</Words>
  <Application>Microsoft Office PowerPoint</Application>
  <PresentationFormat>宽屏</PresentationFormat>
  <Paragraphs>116</Paragraphs>
  <Slides>17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35" baseType="lpstr">
      <vt:lpstr>Playfair Display Black</vt:lpstr>
      <vt:lpstr>Poppins</vt:lpstr>
      <vt:lpstr>汉仪良品线简</vt:lpstr>
      <vt:lpstr>华文新魏</vt:lpstr>
      <vt:lpstr>楷体</vt:lpstr>
      <vt:lpstr>隶书</vt:lpstr>
      <vt:lpstr>明兰</vt:lpstr>
      <vt:lpstr>宋体</vt:lpstr>
      <vt:lpstr>微软雅黑</vt:lpstr>
      <vt:lpstr>文悦古典明朝体 (非商业使用) W5</vt:lpstr>
      <vt:lpstr>造字工房朗宋（非商用）常规体</vt:lpstr>
      <vt:lpstr>Arial</vt:lpstr>
      <vt:lpstr>Calibri</vt:lpstr>
      <vt:lpstr>Calibri Light</vt:lpstr>
      <vt:lpstr>Century Gothic</vt:lpstr>
      <vt:lpstr>Source Sans Pro</vt:lpstr>
      <vt:lpstr>Times New Roman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刘丹</dc:creator>
  <cp:lastModifiedBy>刘 丹</cp:lastModifiedBy>
  <cp:revision>7</cp:revision>
  <dcterms:created xsi:type="dcterms:W3CDTF">2018-11-01T09:01:31Z</dcterms:created>
  <dcterms:modified xsi:type="dcterms:W3CDTF">2018-11-07T03:19:47Z</dcterms:modified>
</cp:coreProperties>
</file>