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61" r:id="rId4"/>
    <p:sldId id="262" r:id="rId5"/>
    <p:sldId id="268" r:id="rId6"/>
    <p:sldId id="269" r:id="rId7"/>
    <p:sldId id="270" r:id="rId8"/>
    <p:sldId id="263" r:id="rId9"/>
    <p:sldId id="271" r:id="rId10"/>
    <p:sldId id="275" r:id="rId11"/>
    <p:sldId id="272" r:id="rId12"/>
    <p:sldId id="265" r:id="rId13"/>
    <p:sldId id="274" r:id="rId14"/>
    <p:sldId id="273" r:id="rId15"/>
    <p:sldId id="276" r:id="rId16"/>
    <p:sldId id="264" r:id="rId17"/>
    <p:sldId id="277" r:id="rId18"/>
    <p:sldId id="266" r:id="rId19"/>
    <p:sldId id="325" r:id="rId20"/>
    <p:sldId id="257" r:id="rId21"/>
    <p:sldId id="32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A89F"/>
    <a:srgbClr val="25F1F2"/>
    <a:srgbClr val="01C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>
      <p:cViewPr>
        <p:scale>
          <a:sx n="50" d="100"/>
          <a:sy n="50" d="100"/>
        </p:scale>
        <p:origin x="156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gradFill flip="none" rotWithShape="1">
                <a:gsLst>
                  <a:gs pos="0">
                    <a:srgbClr val="29BEC7"/>
                  </a:gs>
                  <a:gs pos="100000">
                    <a:srgbClr val="02AB9B"/>
                  </a:gs>
                </a:gsLst>
                <a:lin ang="8100000" scaled="1"/>
                <a:tileRect/>
              </a:gra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  <a:cs typeface="+mn-cs"/>
                    <a:sym typeface="思源黑体 CN ExtraLight" panose="020B02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2.2000000000000002</c:v>
                </c:pt>
                <c:pt idx="1">
                  <c:v>2</c:v>
                </c:pt>
                <c:pt idx="2">
                  <c:v>3.1</c:v>
                </c:pt>
                <c:pt idx="3">
                  <c:v>2.8</c:v>
                </c:pt>
                <c:pt idx="4">
                  <c:v>3.6</c:v>
                </c:pt>
                <c:pt idx="5">
                  <c:v>4.2</c:v>
                </c:pt>
                <c:pt idx="6">
                  <c:v>3.8</c:v>
                </c:pt>
                <c:pt idx="7">
                  <c:v>4.5</c:v>
                </c:pt>
                <c:pt idx="8">
                  <c:v>4.9000000000000004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6DA-4620-BD08-0E3CD6A734C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1814720"/>
        <c:axId val="540145968"/>
      </c:lineChart>
      <c:catAx>
        <c:axId val="11814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  <a:sym typeface="思源黑体 CN ExtraLight" panose="020B0200000000000000" pitchFamily="34" charset="-122"/>
              </a:defRPr>
            </a:pPr>
            <a:endParaRPr lang="zh-CN"/>
          </a:p>
        </c:txPr>
        <c:crossAx val="540145968"/>
        <c:crosses val="autoZero"/>
        <c:auto val="1"/>
        <c:lblAlgn val="ctr"/>
        <c:lblOffset val="100"/>
        <c:noMultiLvlLbl val="0"/>
      </c:catAx>
      <c:valAx>
        <c:axId val="540145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14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黑体 CN ExtraLight" panose="020B0200000000000000" pitchFamily="34" charset="-122"/>
          <a:ea typeface="思源黑体 CN ExtraLight" panose="020B0200000000000000" pitchFamily="34" charset="-122"/>
          <a:sym typeface="思源黑体 CN ExtraLight" panose="020B02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5CB6C4-1161-4A4F-9791-C58AE059D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9DAE55-21D9-4F05-A4D6-F1E6A313E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D9822-2A76-4181-918A-7A0C3A2467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412BB9-B330-4D2A-AEE5-05EBF18E3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CD6F62-6C8E-4094-B6DA-377516A68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5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D4B478-ABE1-4F30-AE9A-FC230245D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23D8A5D-2736-4BEB-81C8-D1FB193F0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068153-69C5-4AFA-9B8B-4B4897EF2B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A3636D-8511-45CA-A692-BD6BED56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26BC83-4CC4-444F-ACB4-77115AD9D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11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8750D12-4F1E-4129-B83C-A9E5B19CB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0413E9-5367-4FE8-BA1E-40A4584D0E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E11C53-1C27-4366-ACB2-FDB50603C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10663A-D24B-4232-A8D0-740415724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EC5FA9-00DD-49E1-AB63-2299125D2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35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EB21A1-0419-498E-8716-AE6B685EE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250CAC-FBE6-445F-AF75-D3C393C3C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826E6A-E821-4F89-B911-60359E9AEC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68D00E-C702-42BC-9724-6B764D4D6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96F757-5104-426B-8749-6E008444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63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F696F6-ACB5-4B78-9ACD-49D4C99B9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E004B4-0EEB-4CF1-844A-C024DDFC3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14DE1F-734C-423A-986A-C9A9ACD37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A8E0E4-7655-4145-BE21-BA5C0A566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09B4BD-EC4E-4B4C-B48B-F1560A5C9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1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302D7-EFC9-4389-BF1F-FA4C68B3D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2565E9-41A9-4B12-8A7E-B65156702B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307426-D490-4680-A293-CE39C1A84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6F2C80-6067-4029-B218-5E145DD6B1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C7D334-E5A1-4263-BD8A-44BFDBF70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3610A3-3F05-4ACD-84D4-39986323C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17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605967-3532-44EA-A745-0AF482052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96C67C-8A57-4A3B-AC65-8B8E14E66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70866A-940F-448C-A2CA-142C1FFC7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342BFD-4B84-4D4A-9800-58C0FE40C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6C55D51-4896-4E92-88B7-CABCE0D22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E10677A-C286-448D-94D2-E4591B2688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0DA1D86-D127-4A59-B045-C1F70A82F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58C96E5-A3C2-4290-82C4-B4A0C4D2F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390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E88804-FA1F-4431-ABB5-D0DD34F10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4D5811-0459-43BA-B7BB-B72D8AA995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5103D2-5014-4390-A897-B341357EB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ECA0207-FED2-4CDF-84B8-667E393B0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8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8BF1251-A508-4EA5-9F2E-0D20538F29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1A5998-4FAD-4009-A4CB-88D80BFA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4A7341-864D-48BA-81B6-5C44222B1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21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640AF-1570-4DDE-9364-7BFFAFA29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747924-86A6-4ECB-8982-96DE331E8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991C1D6-BEBD-47B3-A9A7-1DB80AC4B0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0EC6FE-43D7-4044-99CD-3430135F5D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BCC13D-D764-488E-9069-CA94FD006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698817E-DF52-407E-99B0-057914464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6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0BF8E4-C432-4E93-AE09-5EE4116C7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7210312-D6F8-43CC-B573-0F209436E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9EA6FE-DA42-47EB-B3C0-46E3CA0B9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8C6A4D-ECD9-494E-A337-3512D13476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573CD-B2CF-4470-84EB-5738EBAE86D7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0CDC82C-2848-4C1A-B2B4-5BC45538A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AFACB9-A7A6-4415-AD2F-0879FC4F9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58B12-662B-45A7-B0C8-F2E03E378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67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BAE3808-5A81-4DF5-A31A-258098C33D15}"/>
              </a:ext>
            </a:extLst>
          </p:cNvPr>
          <p:cNvSpPr txBox="1"/>
          <p:nvPr userDrawn="1"/>
        </p:nvSpPr>
        <p:spPr>
          <a:xfrm flipH="1">
            <a:off x="11796296" y="209550"/>
            <a:ext cx="338554" cy="209549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Abadi Extra Light" panose="020B0204020104020204" pitchFamily="34" charset="0"/>
              </a:rPr>
              <a:t>Add Company slogan</a:t>
            </a:r>
            <a:endParaRPr lang="zh-CN" altLang="en-US" sz="1000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CA25E6-74CE-4DB0-988F-429383B09118}"/>
              </a:ext>
            </a:extLst>
          </p:cNvPr>
          <p:cNvGrpSpPr/>
          <p:nvPr userDrawn="1"/>
        </p:nvGrpSpPr>
        <p:grpSpPr>
          <a:xfrm>
            <a:off x="11651755" y="266700"/>
            <a:ext cx="159245" cy="1182765"/>
            <a:chOff x="11613655" y="304800"/>
            <a:chExt cx="159245" cy="118276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1C91416-517F-42FB-81D8-BE657FE784AF}"/>
                </a:ext>
              </a:extLst>
            </p:cNvPr>
            <p:cNvSpPr/>
            <p:nvPr userDrawn="1"/>
          </p:nvSpPr>
          <p:spPr>
            <a:xfrm>
              <a:off x="11613655" y="304800"/>
              <a:ext cx="159245" cy="1592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428C146-6975-4C02-9029-D8A4F673B518}"/>
                </a:ext>
              </a:extLst>
            </p:cNvPr>
            <p:cNvSpPr/>
            <p:nvPr userDrawn="1"/>
          </p:nvSpPr>
          <p:spPr>
            <a:xfrm>
              <a:off x="11613655" y="1328320"/>
              <a:ext cx="159245" cy="1592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2A2F4A0-EC85-4DFC-9D89-B09D3AF9230B}"/>
                </a:ext>
              </a:extLst>
            </p:cNvPr>
            <p:cNvSpPr/>
            <p:nvPr userDrawn="1"/>
          </p:nvSpPr>
          <p:spPr>
            <a:xfrm>
              <a:off x="11613655" y="816560"/>
              <a:ext cx="159245" cy="1592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9494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9.sv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1D2496-D7E5-49C2-9288-B3CC2B489B6F}"/>
              </a:ext>
            </a:extLst>
          </p:cNvPr>
          <p:cNvSpPr/>
          <p:nvPr/>
        </p:nvSpPr>
        <p:spPr>
          <a:xfrm>
            <a:off x="1038225" y="1417320"/>
            <a:ext cx="10115550" cy="402336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innerShdw blurRad="254000">
              <a:srgbClr val="00D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3C849B2-055A-4119-A8D1-E4B2B1318C67}"/>
              </a:ext>
            </a:extLst>
          </p:cNvPr>
          <p:cNvGrpSpPr/>
          <p:nvPr/>
        </p:nvGrpSpPr>
        <p:grpSpPr>
          <a:xfrm>
            <a:off x="2201864" y="2179558"/>
            <a:ext cx="2112962" cy="2498884"/>
            <a:chOff x="1879601" y="1897149"/>
            <a:chExt cx="2112962" cy="249888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9BCED26-2F22-450B-A92D-A605582FDC2E}"/>
                </a:ext>
              </a:extLst>
            </p:cNvPr>
            <p:cNvGrpSpPr/>
            <p:nvPr/>
          </p:nvGrpSpPr>
          <p:grpSpPr>
            <a:xfrm>
              <a:off x="1879601" y="3041816"/>
              <a:ext cx="2112961" cy="1354217"/>
              <a:chOff x="6147595" y="1573299"/>
              <a:chExt cx="2112961" cy="1354217"/>
            </a:xfrm>
          </p:grpSpPr>
          <p:sp>
            <p:nvSpPr>
              <p:cNvPr id="4" name="Viktoria…">
                <a:extLst>
                  <a:ext uri="{FF2B5EF4-FFF2-40B4-BE49-F238E27FC236}">
                    <a16:creationId xmlns:a16="http://schemas.microsoft.com/office/drawing/2014/main" id="{F59F1570-FC27-41F1-B11E-AD45F7E99D8D}"/>
                  </a:ext>
                </a:extLst>
              </p:cNvPr>
              <p:cNvSpPr/>
              <p:nvPr/>
            </p:nvSpPr>
            <p:spPr>
              <a:xfrm>
                <a:off x="6147595" y="157329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X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  <p:sp>
            <p:nvSpPr>
              <p:cNvPr id="5" name="Viktoria…">
                <a:extLst>
                  <a:ext uri="{FF2B5EF4-FFF2-40B4-BE49-F238E27FC236}">
                    <a16:creationId xmlns:a16="http://schemas.microsoft.com/office/drawing/2014/main" id="{5D995138-4C89-4370-9AA5-3142E05067AA}"/>
                  </a:ext>
                </a:extLst>
              </p:cNvPr>
              <p:cNvSpPr/>
              <p:nvPr/>
            </p:nvSpPr>
            <p:spPr>
              <a:xfrm>
                <a:off x="7255669" y="157329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X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A6EA808-4D60-4E54-88DB-C775C9C93815}"/>
                </a:ext>
              </a:extLst>
            </p:cNvPr>
            <p:cNvGrpSpPr/>
            <p:nvPr/>
          </p:nvGrpSpPr>
          <p:grpSpPr>
            <a:xfrm>
              <a:off x="1879601" y="1897149"/>
              <a:ext cx="2112962" cy="1354217"/>
              <a:chOff x="3931445" y="1859049"/>
              <a:chExt cx="2112962" cy="1354217"/>
            </a:xfrm>
          </p:grpSpPr>
          <p:sp>
            <p:nvSpPr>
              <p:cNvPr id="6" name="Viktoria…">
                <a:extLst>
                  <a:ext uri="{FF2B5EF4-FFF2-40B4-BE49-F238E27FC236}">
                    <a16:creationId xmlns:a16="http://schemas.microsoft.com/office/drawing/2014/main" id="{04345E2C-8AF0-4722-B0D5-F323CCA9E004}"/>
                  </a:ext>
                </a:extLst>
              </p:cNvPr>
              <p:cNvSpPr/>
              <p:nvPr/>
            </p:nvSpPr>
            <p:spPr>
              <a:xfrm>
                <a:off x="5039520" y="185904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0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  <p:sp>
            <p:nvSpPr>
              <p:cNvPr id="7" name="Viktoria…">
                <a:extLst>
                  <a:ext uri="{FF2B5EF4-FFF2-40B4-BE49-F238E27FC236}">
                    <a16:creationId xmlns:a16="http://schemas.microsoft.com/office/drawing/2014/main" id="{18E11D96-2094-479F-B77A-6159CF0728B5}"/>
                  </a:ext>
                </a:extLst>
              </p:cNvPr>
              <p:cNvSpPr/>
              <p:nvPr/>
            </p:nvSpPr>
            <p:spPr>
              <a:xfrm>
                <a:off x="3931445" y="185904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2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</p:grp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C0CC101-FD5C-4341-99F2-71E0B7111DD6}"/>
              </a:ext>
            </a:extLst>
          </p:cNvPr>
          <p:cNvCxnSpPr>
            <a:cxnSpLocks/>
          </p:cNvCxnSpPr>
          <p:nvPr/>
        </p:nvCxnSpPr>
        <p:spPr>
          <a:xfrm>
            <a:off x="4532313" y="2505075"/>
            <a:ext cx="0" cy="1887079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Viktoria…">
            <a:extLst>
              <a:ext uri="{FF2B5EF4-FFF2-40B4-BE49-F238E27FC236}">
                <a16:creationId xmlns:a16="http://schemas.microsoft.com/office/drawing/2014/main" id="{901C7911-38D5-4313-B0AC-CEC422B6F266}"/>
              </a:ext>
            </a:extLst>
          </p:cNvPr>
          <p:cNvSpPr/>
          <p:nvPr/>
        </p:nvSpPr>
        <p:spPr>
          <a:xfrm>
            <a:off x="4511677" y="2321719"/>
            <a:ext cx="5478459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zh-CN" altLang="en-US" sz="8000" dirty="0">
                <a:solidFill>
                  <a:srgbClr val="01C5E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  <a:sym typeface="思源黑体 CN ExtraLight" panose="020B0200000000000000" pitchFamily="34" charset="-122"/>
              </a:rPr>
              <a:t>震撼科技风</a:t>
            </a:r>
            <a:endParaRPr lang="en-US" altLang="zh-CN" sz="8000" dirty="0">
              <a:solidFill>
                <a:srgbClr val="01C5E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  <a:sym typeface="思源黑体 CN ExtraLight" panose="020B0200000000000000" pitchFamily="34" charset="-122"/>
            </a:endParaRPr>
          </a:p>
        </p:txBody>
      </p:sp>
      <p:sp>
        <p:nvSpPr>
          <p:cNvPr id="16" name="Viktoria…">
            <a:extLst>
              <a:ext uri="{FF2B5EF4-FFF2-40B4-BE49-F238E27FC236}">
                <a16:creationId xmlns:a16="http://schemas.microsoft.com/office/drawing/2014/main" id="{87C2C02F-DDF1-421D-B363-32B40E3410A4}"/>
              </a:ext>
            </a:extLst>
          </p:cNvPr>
          <p:cNvSpPr/>
          <p:nvPr/>
        </p:nvSpPr>
        <p:spPr>
          <a:xfrm>
            <a:off x="4956492" y="3593098"/>
            <a:ext cx="4570085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dist"/>
            <a:r>
              <a:rPr lang="en-US" altLang="zh-CN" sz="1100" dirty="0">
                <a:solidFill>
                  <a:srgbClr val="00D3FF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Shocking technology style</a:t>
            </a:r>
            <a:endParaRPr lang="zh-CN" altLang="en-US" sz="1100" dirty="0">
              <a:solidFill>
                <a:srgbClr val="00D3FF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ADC57C-6E75-4AE5-8074-2C1CF65D00AD}"/>
              </a:ext>
            </a:extLst>
          </p:cNvPr>
          <p:cNvGrpSpPr/>
          <p:nvPr/>
        </p:nvGrpSpPr>
        <p:grpSpPr>
          <a:xfrm>
            <a:off x="4814715" y="4091700"/>
            <a:ext cx="4893020" cy="338554"/>
            <a:chOff x="4479581" y="3931311"/>
            <a:chExt cx="4893020" cy="3385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C42C606-46C4-45B2-AA27-4A1E063433B0}"/>
                </a:ext>
              </a:extLst>
            </p:cNvPr>
            <p:cNvSpPr txBox="1"/>
            <p:nvPr/>
          </p:nvSpPr>
          <p:spPr>
            <a:xfrm>
              <a:off x="8316569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常规汇报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9B3D8C-D08D-423A-8EF3-33DB5C7930C5}"/>
                </a:ext>
              </a:extLst>
            </p:cNvPr>
            <p:cNvSpPr txBox="1"/>
            <p:nvPr/>
          </p:nvSpPr>
          <p:spPr>
            <a:xfrm>
              <a:off x="4479581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年度总结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F32F95-EDD5-488B-96DE-CAFE1CA8C6AC}"/>
                </a:ext>
              </a:extLst>
            </p:cNvPr>
            <p:cNvSpPr txBox="1"/>
            <p:nvPr/>
          </p:nvSpPr>
          <p:spPr>
            <a:xfrm>
              <a:off x="5758578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述职报告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5478F14-B865-47C1-A07D-D8263A7A9FBF}"/>
                </a:ext>
              </a:extLst>
            </p:cNvPr>
            <p:cNvSpPr txBox="1"/>
            <p:nvPr/>
          </p:nvSpPr>
          <p:spPr>
            <a:xfrm>
              <a:off x="7037575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工作计划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E257CCB-392C-4326-B3EF-39665C18FEC1}"/>
                </a:ext>
              </a:extLst>
            </p:cNvPr>
            <p:cNvCxnSpPr>
              <a:cxnSpLocks/>
            </p:cNvCxnSpPr>
            <p:nvPr/>
          </p:nvCxnSpPr>
          <p:spPr>
            <a:xfrm>
              <a:off x="5646359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335513C-E794-47D3-9D03-6D7C3590AB97}"/>
                </a:ext>
              </a:extLst>
            </p:cNvPr>
            <p:cNvCxnSpPr>
              <a:cxnSpLocks/>
            </p:cNvCxnSpPr>
            <p:nvPr/>
          </p:nvCxnSpPr>
          <p:spPr>
            <a:xfrm>
              <a:off x="6925356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8C0A6B5-ED2D-4FFC-8E2C-E835401B0221}"/>
                </a:ext>
              </a:extLst>
            </p:cNvPr>
            <p:cNvCxnSpPr>
              <a:cxnSpLocks/>
            </p:cNvCxnSpPr>
            <p:nvPr/>
          </p:nvCxnSpPr>
          <p:spPr>
            <a:xfrm>
              <a:off x="8204352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D8994EBC-B959-4B7E-98F7-58292096B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20000">
            <a:off x="6710512" y="702622"/>
            <a:ext cx="1653571" cy="7822545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5A8D9DF-D84E-4216-80DC-F653D4149786}"/>
              </a:ext>
            </a:extLst>
          </p:cNvPr>
          <p:cNvCxnSpPr>
            <a:cxnSpLocks/>
          </p:cNvCxnSpPr>
          <p:nvPr/>
        </p:nvCxnSpPr>
        <p:spPr>
          <a:xfrm flipH="1">
            <a:off x="9707735" y="-57925"/>
            <a:ext cx="1028819" cy="687917"/>
          </a:xfrm>
          <a:prstGeom prst="line">
            <a:avLst/>
          </a:prstGeom>
          <a:ln w="9525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E692C18-4687-4E0C-9729-CD2D1F8BB58E}"/>
              </a:ext>
            </a:extLst>
          </p:cNvPr>
          <p:cNvCxnSpPr>
            <a:cxnSpLocks/>
          </p:cNvCxnSpPr>
          <p:nvPr/>
        </p:nvCxnSpPr>
        <p:spPr>
          <a:xfrm flipH="1">
            <a:off x="9418082" y="-38981"/>
            <a:ext cx="1608124" cy="1075267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A6CFDEE-87A6-497F-A205-B086A03190D2}"/>
              </a:ext>
            </a:extLst>
          </p:cNvPr>
          <p:cNvCxnSpPr>
            <a:cxnSpLocks/>
          </p:cNvCxnSpPr>
          <p:nvPr/>
        </p:nvCxnSpPr>
        <p:spPr>
          <a:xfrm flipH="1">
            <a:off x="1880631" y="4640639"/>
            <a:ext cx="1927479" cy="1288803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3C1C8D0-176F-49B2-936B-28A0D33B955C}"/>
              </a:ext>
            </a:extLst>
          </p:cNvPr>
          <p:cNvCxnSpPr>
            <a:cxnSpLocks/>
          </p:cNvCxnSpPr>
          <p:nvPr/>
        </p:nvCxnSpPr>
        <p:spPr>
          <a:xfrm flipH="1">
            <a:off x="2743986" y="5010691"/>
            <a:ext cx="925529" cy="618851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3627C20-0DB1-4EE0-9E0E-441F12330821}"/>
              </a:ext>
            </a:extLst>
          </p:cNvPr>
          <p:cNvCxnSpPr>
            <a:cxnSpLocks/>
          </p:cNvCxnSpPr>
          <p:nvPr/>
        </p:nvCxnSpPr>
        <p:spPr>
          <a:xfrm flipH="1">
            <a:off x="8363587" y="431937"/>
            <a:ext cx="1162990" cy="77763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A4334B7-3853-4C68-A962-5314E7A677EE}"/>
              </a:ext>
            </a:extLst>
          </p:cNvPr>
          <p:cNvCxnSpPr>
            <a:cxnSpLocks/>
          </p:cNvCxnSpPr>
          <p:nvPr/>
        </p:nvCxnSpPr>
        <p:spPr>
          <a:xfrm flipH="1">
            <a:off x="8702819" y="922915"/>
            <a:ext cx="774254" cy="517702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C4276EA-EFED-4A64-80FE-1D78A20B073A}"/>
              </a:ext>
            </a:extLst>
          </p:cNvPr>
          <p:cNvCxnSpPr>
            <a:cxnSpLocks/>
          </p:cNvCxnSpPr>
          <p:nvPr/>
        </p:nvCxnSpPr>
        <p:spPr>
          <a:xfrm flipH="1">
            <a:off x="9279627" y="770248"/>
            <a:ext cx="861713" cy="576181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311E62B9-32A6-4DA5-983D-F18E8ACA7423}"/>
              </a:ext>
            </a:extLst>
          </p:cNvPr>
          <p:cNvCxnSpPr>
            <a:cxnSpLocks/>
          </p:cNvCxnSpPr>
          <p:nvPr/>
        </p:nvCxnSpPr>
        <p:spPr>
          <a:xfrm flipH="1">
            <a:off x="1299136" y="5783750"/>
            <a:ext cx="1162990" cy="77763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054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000">
        <p15:prstTrans prst="fallOve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0D44180-82FE-488A-824E-22C5C275768D}"/>
              </a:ext>
            </a:extLst>
          </p:cNvPr>
          <p:cNvCxnSpPr>
            <a:cxnSpLocks/>
            <a:stCxn id="52" idx="6"/>
            <a:endCxn id="60" idx="2"/>
          </p:cNvCxnSpPr>
          <p:nvPr/>
        </p:nvCxnSpPr>
        <p:spPr>
          <a:xfrm flipV="1">
            <a:off x="4856403" y="4395993"/>
            <a:ext cx="2253408" cy="12119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A8CF0A5-A119-4C8C-9D35-97A8128DDD4B}"/>
              </a:ext>
            </a:extLst>
          </p:cNvPr>
          <p:cNvCxnSpPr>
            <a:cxnSpLocks/>
            <a:stCxn id="71" idx="6"/>
            <a:endCxn id="67" idx="2"/>
          </p:cNvCxnSpPr>
          <p:nvPr/>
        </p:nvCxnSpPr>
        <p:spPr>
          <a:xfrm>
            <a:off x="1645751" y="5659622"/>
            <a:ext cx="5383822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BAD0B96B-AD0F-40B7-9513-8BB9ED82CA15}"/>
              </a:ext>
            </a:extLst>
          </p:cNvPr>
          <p:cNvSpPr/>
          <p:nvPr/>
        </p:nvSpPr>
        <p:spPr>
          <a:xfrm rot="20649487">
            <a:off x="393198" y="3424484"/>
            <a:ext cx="6077977" cy="1967256"/>
          </a:xfrm>
          <a:prstGeom prst="ellipse">
            <a:avLst/>
          </a:prstGeom>
          <a:noFill/>
          <a:ln w="444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  <a:gs pos="49000">
                  <a:schemeClr val="bg2">
                    <a:lumMod val="1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C59615CE-9745-45F6-BB51-396C1D04A31E}"/>
              </a:ext>
            </a:extLst>
          </p:cNvPr>
          <p:cNvSpPr/>
          <p:nvPr/>
        </p:nvSpPr>
        <p:spPr>
          <a:xfrm>
            <a:off x="2007970" y="2977100"/>
            <a:ext cx="2848433" cy="286202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07706A1-B684-46D9-B4E3-0258197D5BFA}"/>
              </a:ext>
            </a:extLst>
          </p:cNvPr>
          <p:cNvSpPr txBox="1"/>
          <p:nvPr/>
        </p:nvSpPr>
        <p:spPr>
          <a:xfrm>
            <a:off x="7863612" y="2780252"/>
            <a:ext cx="2585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5D08DE4-EFD2-422D-AA62-F10B2E5CD794}"/>
              </a:ext>
            </a:extLst>
          </p:cNvPr>
          <p:cNvSpPr txBox="1"/>
          <p:nvPr/>
        </p:nvSpPr>
        <p:spPr>
          <a:xfrm>
            <a:off x="7863612" y="3100274"/>
            <a:ext cx="3757613" cy="3819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 supporting instructions here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DFF9C10-8CEB-4BCC-888A-7B972AB81C88}"/>
              </a:ext>
            </a:extLst>
          </p:cNvPr>
          <p:cNvSpPr/>
          <p:nvPr/>
        </p:nvSpPr>
        <p:spPr>
          <a:xfrm>
            <a:off x="7109811" y="2824858"/>
            <a:ext cx="609864" cy="612775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03A9897-3E6D-43E6-9306-D17860A9315D}"/>
              </a:ext>
            </a:extLst>
          </p:cNvPr>
          <p:cNvSpPr txBox="1"/>
          <p:nvPr/>
        </p:nvSpPr>
        <p:spPr>
          <a:xfrm>
            <a:off x="7863612" y="4044999"/>
            <a:ext cx="2585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2F33260-B70B-49A9-A5D7-BA14A0853E61}"/>
              </a:ext>
            </a:extLst>
          </p:cNvPr>
          <p:cNvSpPr txBox="1"/>
          <p:nvPr/>
        </p:nvSpPr>
        <p:spPr>
          <a:xfrm>
            <a:off x="7863612" y="4365021"/>
            <a:ext cx="3757613" cy="3819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 supporting instructions here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EB62823-016E-49B6-BB8B-2979A2ED0C05}"/>
              </a:ext>
            </a:extLst>
          </p:cNvPr>
          <p:cNvSpPr/>
          <p:nvPr/>
        </p:nvSpPr>
        <p:spPr>
          <a:xfrm>
            <a:off x="7109811" y="4089605"/>
            <a:ext cx="609864" cy="612775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D87C82C-5B34-4CAF-8B07-E77F7ABFC5CE}"/>
              </a:ext>
            </a:extLst>
          </p:cNvPr>
          <p:cNvSpPr txBox="1"/>
          <p:nvPr/>
        </p:nvSpPr>
        <p:spPr>
          <a:xfrm>
            <a:off x="474028" y="782163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Light" panose="020B03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9826331-C779-41CE-92A8-71EBC6DF5E97}"/>
              </a:ext>
            </a:extLst>
          </p:cNvPr>
          <p:cNvSpPr txBox="1"/>
          <p:nvPr/>
        </p:nvSpPr>
        <p:spPr>
          <a:xfrm>
            <a:off x="474028" y="1366968"/>
            <a:ext cx="5298122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Auxiliary text descriptions can be further detailed descriptions of the title points, which can be directly replaced with your content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D7FB968-599B-4FBC-91AE-E2DDDE0FA4E8}"/>
              </a:ext>
            </a:extLst>
          </p:cNvPr>
          <p:cNvSpPr txBox="1"/>
          <p:nvPr/>
        </p:nvSpPr>
        <p:spPr>
          <a:xfrm>
            <a:off x="7783374" y="5308628"/>
            <a:ext cx="2585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D6AFAA3-0CA4-4EC5-B498-38DD7CF8B201}"/>
              </a:ext>
            </a:extLst>
          </p:cNvPr>
          <p:cNvSpPr txBox="1"/>
          <p:nvPr/>
        </p:nvSpPr>
        <p:spPr>
          <a:xfrm>
            <a:off x="7783374" y="5628650"/>
            <a:ext cx="3757613" cy="3819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 supporting instructions here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D981FCE9-D235-4A42-B81B-FD1412D2AE05}"/>
              </a:ext>
            </a:extLst>
          </p:cNvPr>
          <p:cNvSpPr/>
          <p:nvPr/>
        </p:nvSpPr>
        <p:spPr>
          <a:xfrm>
            <a:off x="7029573" y="5353234"/>
            <a:ext cx="609864" cy="612775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5A126534-8361-49FD-894F-BB3C0BBF96A3}"/>
              </a:ext>
            </a:extLst>
          </p:cNvPr>
          <p:cNvSpPr/>
          <p:nvPr/>
        </p:nvSpPr>
        <p:spPr>
          <a:xfrm>
            <a:off x="4970196" y="2728355"/>
            <a:ext cx="801954" cy="80578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14C0AE5E-EEC2-44E3-9797-2E767025C96F}"/>
              </a:ext>
            </a:extLst>
          </p:cNvPr>
          <p:cNvSpPr/>
          <p:nvPr/>
        </p:nvSpPr>
        <p:spPr>
          <a:xfrm>
            <a:off x="843797" y="5256731"/>
            <a:ext cx="801954" cy="80578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45453523-C898-4D09-98DE-D0BC9C45B47A}"/>
              </a:ext>
            </a:extLst>
          </p:cNvPr>
          <p:cNvCxnSpPr>
            <a:cxnSpLocks/>
            <a:stCxn id="70" idx="6"/>
            <a:endCxn id="55" idx="2"/>
          </p:cNvCxnSpPr>
          <p:nvPr/>
        </p:nvCxnSpPr>
        <p:spPr>
          <a:xfrm>
            <a:off x="5772150" y="3131246"/>
            <a:ext cx="1337661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36369662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6" grpId="0"/>
      <p:bldP spid="57" grpId="0"/>
      <p:bldP spid="55" grpId="0" animBg="1"/>
      <p:bldP spid="61" grpId="0"/>
      <p:bldP spid="62" grpId="0"/>
      <p:bldP spid="60" grpId="0" animBg="1"/>
      <p:bldP spid="63" grpId="0"/>
      <p:bldP spid="64" grpId="0"/>
      <p:bldP spid="68" grpId="0"/>
      <p:bldP spid="69" grpId="0"/>
      <p:bldP spid="67" grpId="0" animBg="1"/>
      <p:bldP spid="70" grpId="0" animBg="1"/>
      <p:bldP spid="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BE29F-FEEB-49A9-99C1-7397BD6CA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6" t="18333" r="-1"/>
          <a:stretch/>
        </p:blipFill>
        <p:spPr>
          <a:xfrm>
            <a:off x="0" y="0"/>
            <a:ext cx="7181850" cy="5600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116B73C-D474-46D7-AEAF-FDFA3FD84575}"/>
              </a:ext>
            </a:extLst>
          </p:cNvPr>
          <p:cNvSpPr txBox="1"/>
          <p:nvPr/>
        </p:nvSpPr>
        <p:spPr>
          <a:xfrm>
            <a:off x="5404803" y="2603892"/>
            <a:ext cx="4177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下步规划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C0949D-E61B-4CD0-B36E-E0FEE6795893}"/>
              </a:ext>
            </a:extLst>
          </p:cNvPr>
          <p:cNvSpPr txBox="1"/>
          <p:nvPr/>
        </p:nvSpPr>
        <p:spPr>
          <a:xfrm>
            <a:off x="5404803" y="3461776"/>
            <a:ext cx="4939347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Auxiliary text descriptions can be further detailed descriptions of the title points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A3104E-62C7-4FBA-8767-2C242C92F2D3}"/>
              </a:ext>
            </a:extLst>
          </p:cNvPr>
          <p:cNvSpPr txBox="1"/>
          <p:nvPr/>
        </p:nvSpPr>
        <p:spPr>
          <a:xfrm>
            <a:off x="2609850" y="2497976"/>
            <a:ext cx="2209799" cy="186204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0">
                      <a:schemeClr val="accent5">
                        <a:lumMod val="75000"/>
                        <a:alpha val="80000"/>
                      </a:schemeClr>
                    </a:gs>
                    <a:gs pos="100000">
                      <a:srgbClr val="00B0F0"/>
                    </a:gs>
                  </a:gsLst>
                  <a:lin ang="16200000" scaled="1"/>
                </a:gradFill>
                <a:latin typeface="Agency FB" panose="020B0503020202020204" pitchFamily="34" charset="0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618647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D6FEE16-DB28-44C5-BA60-3736719C660A}"/>
              </a:ext>
            </a:extLst>
          </p:cNvPr>
          <p:cNvSpPr/>
          <p:nvPr/>
        </p:nvSpPr>
        <p:spPr>
          <a:xfrm>
            <a:off x="3676559" y="5384944"/>
            <a:ext cx="4218402" cy="846573"/>
          </a:xfrm>
          <a:custGeom>
            <a:avLst/>
            <a:gdLst>
              <a:gd name="connsiteX0" fmla="*/ 0 w 4218402"/>
              <a:gd name="connsiteY0" fmla="*/ 0 h 1131065"/>
              <a:gd name="connsiteX1" fmla="*/ 4218402 w 4218402"/>
              <a:gd name="connsiteY1" fmla="*/ 0 h 1131065"/>
              <a:gd name="connsiteX2" fmla="*/ 4218402 w 4218402"/>
              <a:gd name="connsiteY2" fmla="*/ 1131065 h 1131065"/>
              <a:gd name="connsiteX3" fmla="*/ 0 w 4218402"/>
              <a:gd name="connsiteY3" fmla="*/ 1131065 h 1131065"/>
              <a:gd name="connsiteX4" fmla="*/ 0 w 4218402"/>
              <a:gd name="connsiteY4" fmla="*/ 0 h 11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8402" h="1131065">
                <a:moveTo>
                  <a:pt x="0" y="0"/>
                </a:moveTo>
                <a:lnTo>
                  <a:pt x="4218402" y="0"/>
                </a:lnTo>
                <a:lnTo>
                  <a:pt x="4218402" y="1131065"/>
                </a:lnTo>
                <a:lnTo>
                  <a:pt x="0" y="11310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9F69E8B-F932-4627-828F-71643E37F483}"/>
              </a:ext>
            </a:extLst>
          </p:cNvPr>
          <p:cNvSpPr/>
          <p:nvPr/>
        </p:nvSpPr>
        <p:spPr>
          <a:xfrm>
            <a:off x="5384846" y="4615095"/>
            <a:ext cx="195568" cy="195568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443DC76-C134-4F91-849E-F79FAFBCE618}"/>
              </a:ext>
            </a:extLst>
          </p:cNvPr>
          <p:cNvSpPr/>
          <p:nvPr/>
        </p:nvSpPr>
        <p:spPr>
          <a:xfrm>
            <a:off x="5016200" y="4792558"/>
            <a:ext cx="195568" cy="195568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77EA860-CF40-4C50-80EE-60AA59214980}"/>
              </a:ext>
            </a:extLst>
          </p:cNvPr>
          <p:cNvSpPr/>
          <p:nvPr/>
        </p:nvSpPr>
        <p:spPr>
          <a:xfrm>
            <a:off x="4629953" y="4932733"/>
            <a:ext cx="195568" cy="195568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E28BB3E-6717-4EC2-906B-18F9B498C0D2}"/>
              </a:ext>
            </a:extLst>
          </p:cNvPr>
          <p:cNvSpPr/>
          <p:nvPr/>
        </p:nvSpPr>
        <p:spPr>
          <a:xfrm>
            <a:off x="7154737" y="2560809"/>
            <a:ext cx="195568" cy="195568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A363F06-3FDD-4F7F-8BFD-E3036E5E370B}"/>
              </a:ext>
            </a:extLst>
          </p:cNvPr>
          <p:cNvSpPr/>
          <p:nvPr/>
        </p:nvSpPr>
        <p:spPr>
          <a:xfrm>
            <a:off x="7006105" y="2921949"/>
            <a:ext cx="195568" cy="195568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E224741-6B3F-4786-B440-59F79DC87D83}"/>
              </a:ext>
            </a:extLst>
          </p:cNvPr>
          <p:cNvSpPr/>
          <p:nvPr/>
        </p:nvSpPr>
        <p:spPr>
          <a:xfrm>
            <a:off x="6390066" y="3916216"/>
            <a:ext cx="4218402" cy="846573"/>
          </a:xfrm>
          <a:custGeom>
            <a:avLst/>
            <a:gdLst>
              <a:gd name="connsiteX0" fmla="*/ 0 w 4218402"/>
              <a:gd name="connsiteY0" fmla="*/ 0 h 1131065"/>
              <a:gd name="connsiteX1" fmla="*/ 4218402 w 4218402"/>
              <a:gd name="connsiteY1" fmla="*/ 0 h 1131065"/>
              <a:gd name="connsiteX2" fmla="*/ 4218402 w 4218402"/>
              <a:gd name="connsiteY2" fmla="*/ 1131065 h 1131065"/>
              <a:gd name="connsiteX3" fmla="*/ 0 w 4218402"/>
              <a:gd name="connsiteY3" fmla="*/ 1131065 h 1131065"/>
              <a:gd name="connsiteX4" fmla="*/ 0 w 4218402"/>
              <a:gd name="connsiteY4" fmla="*/ 0 h 11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8402" h="1131065">
                <a:moveTo>
                  <a:pt x="0" y="0"/>
                </a:moveTo>
                <a:lnTo>
                  <a:pt x="4218402" y="0"/>
                </a:lnTo>
                <a:lnTo>
                  <a:pt x="4218402" y="1131065"/>
                </a:lnTo>
                <a:lnTo>
                  <a:pt x="0" y="11310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 descr="图片包含 美食, 餐桌, 木制, 水果&#10;&#10;描述已自动生成">
            <a:extLst>
              <a:ext uri="{FF2B5EF4-FFF2-40B4-BE49-F238E27FC236}">
                <a16:creationId xmlns:a16="http://schemas.microsoft.com/office/drawing/2014/main" id="{ED93B8B1-BEBA-4ECA-B6CB-1616532010C6}"/>
              </a:ext>
            </a:extLst>
          </p:cNvPr>
          <p:cNvSpPr/>
          <p:nvPr/>
        </p:nvSpPr>
        <p:spPr>
          <a:xfrm>
            <a:off x="5666257" y="3312053"/>
            <a:ext cx="1509992" cy="15098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8D5EBC7-7E47-4069-8D1B-208A560AC334}"/>
              </a:ext>
            </a:extLst>
          </p:cNvPr>
          <p:cNvSpPr/>
          <p:nvPr/>
        </p:nvSpPr>
        <p:spPr>
          <a:xfrm>
            <a:off x="7635834" y="1688610"/>
            <a:ext cx="4218402" cy="846573"/>
          </a:xfrm>
          <a:custGeom>
            <a:avLst/>
            <a:gdLst>
              <a:gd name="connsiteX0" fmla="*/ 0 w 4218402"/>
              <a:gd name="connsiteY0" fmla="*/ 0 h 1131065"/>
              <a:gd name="connsiteX1" fmla="*/ 4218402 w 4218402"/>
              <a:gd name="connsiteY1" fmla="*/ 0 h 1131065"/>
              <a:gd name="connsiteX2" fmla="*/ 4218402 w 4218402"/>
              <a:gd name="connsiteY2" fmla="*/ 1131065 h 1131065"/>
              <a:gd name="connsiteX3" fmla="*/ 0 w 4218402"/>
              <a:gd name="connsiteY3" fmla="*/ 1131065 h 1131065"/>
              <a:gd name="connsiteX4" fmla="*/ 0 w 4218402"/>
              <a:gd name="connsiteY4" fmla="*/ 0 h 11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8402" h="1131065">
                <a:moveTo>
                  <a:pt x="0" y="0"/>
                </a:moveTo>
                <a:lnTo>
                  <a:pt x="4218402" y="0"/>
                </a:lnTo>
                <a:lnTo>
                  <a:pt x="4218402" y="1131065"/>
                </a:lnTo>
                <a:lnTo>
                  <a:pt x="0" y="11310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 descr="图片包含 盘子, 餐桌, 美食, 碗&#10;&#10;描述已自动生成">
            <a:extLst>
              <a:ext uri="{FF2B5EF4-FFF2-40B4-BE49-F238E27FC236}">
                <a16:creationId xmlns:a16="http://schemas.microsoft.com/office/drawing/2014/main" id="{F6DD346F-151B-4197-BAD3-6EEDC95C0176}"/>
              </a:ext>
            </a:extLst>
          </p:cNvPr>
          <p:cNvSpPr/>
          <p:nvPr/>
        </p:nvSpPr>
        <p:spPr>
          <a:xfrm>
            <a:off x="6912025" y="1084448"/>
            <a:ext cx="1509992" cy="15098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776EFF-880A-481C-947C-1E019431B4C0}"/>
              </a:ext>
            </a:extLst>
          </p:cNvPr>
          <p:cNvSpPr txBox="1"/>
          <p:nvPr/>
        </p:nvSpPr>
        <p:spPr>
          <a:xfrm>
            <a:off x="576334" y="1104703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Light" panose="020B03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10B3D2-82AC-49C6-9B44-532B40F4FC58}"/>
              </a:ext>
            </a:extLst>
          </p:cNvPr>
          <p:cNvSpPr txBox="1"/>
          <p:nvPr/>
        </p:nvSpPr>
        <p:spPr>
          <a:xfrm>
            <a:off x="576334" y="1895386"/>
            <a:ext cx="5238930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Auxiliary text descriptions can be further detailed descriptions of the title points, which can be directly replaced with your content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8086B6-A096-4253-8A50-B314E85B5563}"/>
              </a:ext>
            </a:extLst>
          </p:cNvPr>
          <p:cNvSpPr txBox="1"/>
          <p:nvPr/>
        </p:nvSpPr>
        <p:spPr>
          <a:xfrm>
            <a:off x="8422017" y="1758659"/>
            <a:ext cx="3077839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D4BFD8-AD33-4255-8D94-735D762C3D88}"/>
              </a:ext>
            </a:extLst>
          </p:cNvPr>
          <p:cNvSpPr txBox="1"/>
          <p:nvPr/>
        </p:nvSpPr>
        <p:spPr>
          <a:xfrm>
            <a:off x="7294709" y="3986265"/>
            <a:ext cx="3077839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60FF6B-8CE9-469B-9E0E-0E46D5DE019B}"/>
              </a:ext>
            </a:extLst>
          </p:cNvPr>
          <p:cNvSpPr txBox="1"/>
          <p:nvPr/>
        </p:nvSpPr>
        <p:spPr>
          <a:xfrm>
            <a:off x="4651421" y="5454993"/>
            <a:ext cx="3077839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椭圆 7" descr="图片包含 人员, 室内, 男士, 餐桌&#10;&#10;描述已自动生成">
            <a:extLst>
              <a:ext uri="{FF2B5EF4-FFF2-40B4-BE49-F238E27FC236}">
                <a16:creationId xmlns:a16="http://schemas.microsoft.com/office/drawing/2014/main" id="{76DB2ED1-50F4-4AF5-9248-D95CF1BE0C29}"/>
              </a:ext>
            </a:extLst>
          </p:cNvPr>
          <p:cNvSpPr/>
          <p:nvPr/>
        </p:nvSpPr>
        <p:spPr>
          <a:xfrm>
            <a:off x="2952750" y="4780782"/>
            <a:ext cx="1509992" cy="15098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0EA5BD2-6E55-4448-BBA2-D78C0CA3A20E}"/>
              </a:ext>
            </a:extLst>
          </p:cNvPr>
          <p:cNvSpPr/>
          <p:nvPr/>
        </p:nvSpPr>
        <p:spPr>
          <a:xfrm>
            <a:off x="3358131" y="518178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DB55C6D-67CA-47B1-91BA-6E39ADD8FCCD}"/>
              </a:ext>
            </a:extLst>
          </p:cNvPr>
          <p:cNvSpPr/>
          <p:nvPr/>
        </p:nvSpPr>
        <p:spPr>
          <a:xfrm>
            <a:off x="5973053" y="3713052"/>
            <a:ext cx="896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D911BF6-4693-4149-90B9-5323FA077398}"/>
              </a:ext>
            </a:extLst>
          </p:cNvPr>
          <p:cNvSpPr/>
          <p:nvPr/>
        </p:nvSpPr>
        <p:spPr>
          <a:xfrm>
            <a:off x="7230043" y="1485447"/>
            <a:ext cx="873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12851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71D407B-2A0D-47EB-804B-7FA963E4B523}"/>
              </a:ext>
            </a:extLst>
          </p:cNvPr>
          <p:cNvSpPr/>
          <p:nvPr/>
        </p:nvSpPr>
        <p:spPr>
          <a:xfrm>
            <a:off x="1917998" y="1271749"/>
            <a:ext cx="3533894" cy="616113"/>
          </a:xfrm>
          <a:custGeom>
            <a:avLst/>
            <a:gdLst>
              <a:gd name="connsiteX0" fmla="*/ 0 w 3533894"/>
              <a:gd name="connsiteY0" fmla="*/ 0 h 1130462"/>
              <a:gd name="connsiteX1" fmla="*/ 3533894 w 3533894"/>
              <a:gd name="connsiteY1" fmla="*/ 0 h 1130462"/>
              <a:gd name="connsiteX2" fmla="*/ 3533894 w 3533894"/>
              <a:gd name="connsiteY2" fmla="*/ 1130462 h 1130462"/>
              <a:gd name="connsiteX3" fmla="*/ 0 w 3533894"/>
              <a:gd name="connsiteY3" fmla="*/ 1130462 h 1130462"/>
              <a:gd name="connsiteX4" fmla="*/ 0 w 3533894"/>
              <a:gd name="connsiteY4" fmla="*/ 0 h 113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894" h="1130462">
                <a:moveTo>
                  <a:pt x="0" y="0"/>
                </a:moveTo>
                <a:lnTo>
                  <a:pt x="3533894" y="0"/>
                </a:lnTo>
                <a:lnTo>
                  <a:pt x="3533894" y="1130462"/>
                </a:lnTo>
                <a:lnTo>
                  <a:pt x="0" y="11304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/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 descr="图片包含 人员, 室内, 男士, 餐桌&#10;&#10;描述已自动生成">
            <a:extLst>
              <a:ext uri="{FF2B5EF4-FFF2-40B4-BE49-F238E27FC236}">
                <a16:creationId xmlns:a16="http://schemas.microsoft.com/office/drawing/2014/main" id="{22B4F7E9-3D79-44A7-8EFF-F84EBB6D25C4}"/>
              </a:ext>
            </a:extLst>
          </p:cNvPr>
          <p:cNvSpPr/>
          <p:nvPr/>
        </p:nvSpPr>
        <p:spPr>
          <a:xfrm>
            <a:off x="727210" y="1094225"/>
            <a:ext cx="971167" cy="971161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1658A7-454D-48F5-848F-B377C07DE713}"/>
              </a:ext>
            </a:extLst>
          </p:cNvPr>
          <p:cNvSpPr txBox="1"/>
          <p:nvPr/>
        </p:nvSpPr>
        <p:spPr>
          <a:xfrm>
            <a:off x="2006029" y="1395845"/>
            <a:ext cx="3357833" cy="36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supporting instructions here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84D7FE-6241-406B-9FB8-C64EE7585E8A}"/>
              </a:ext>
            </a:extLst>
          </p:cNvPr>
          <p:cNvSpPr/>
          <p:nvPr/>
        </p:nvSpPr>
        <p:spPr>
          <a:xfrm>
            <a:off x="915276" y="12874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C1E8423-30DC-4F6E-882B-0F21C730ACD4}"/>
              </a:ext>
            </a:extLst>
          </p:cNvPr>
          <p:cNvSpPr/>
          <p:nvPr/>
        </p:nvSpPr>
        <p:spPr>
          <a:xfrm>
            <a:off x="727210" y="2504546"/>
            <a:ext cx="3533894" cy="616113"/>
          </a:xfrm>
          <a:custGeom>
            <a:avLst/>
            <a:gdLst>
              <a:gd name="connsiteX0" fmla="*/ 0 w 3533894"/>
              <a:gd name="connsiteY0" fmla="*/ 0 h 1130462"/>
              <a:gd name="connsiteX1" fmla="*/ 3533894 w 3533894"/>
              <a:gd name="connsiteY1" fmla="*/ 0 h 1130462"/>
              <a:gd name="connsiteX2" fmla="*/ 3533894 w 3533894"/>
              <a:gd name="connsiteY2" fmla="*/ 1130462 h 1130462"/>
              <a:gd name="connsiteX3" fmla="*/ 0 w 3533894"/>
              <a:gd name="connsiteY3" fmla="*/ 1130462 h 1130462"/>
              <a:gd name="connsiteX4" fmla="*/ 0 w 3533894"/>
              <a:gd name="connsiteY4" fmla="*/ 0 h 113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894" h="1130462">
                <a:moveTo>
                  <a:pt x="0" y="0"/>
                </a:moveTo>
                <a:lnTo>
                  <a:pt x="3533894" y="0"/>
                </a:lnTo>
                <a:lnTo>
                  <a:pt x="3533894" y="1130462"/>
                </a:lnTo>
                <a:lnTo>
                  <a:pt x="0" y="11304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/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8374FE-F1CC-4C39-907C-88B40927CF8F}"/>
              </a:ext>
            </a:extLst>
          </p:cNvPr>
          <p:cNvSpPr txBox="1"/>
          <p:nvPr/>
        </p:nvSpPr>
        <p:spPr>
          <a:xfrm>
            <a:off x="815241" y="2628642"/>
            <a:ext cx="3357833" cy="36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supporting instructions here</a:t>
            </a:r>
          </a:p>
        </p:txBody>
      </p:sp>
      <p:sp>
        <p:nvSpPr>
          <p:cNvPr id="9" name="椭圆 8" descr="图片包含 人员, 室内, 男士, 餐桌&#10;&#10;描述已自动生成">
            <a:extLst>
              <a:ext uri="{FF2B5EF4-FFF2-40B4-BE49-F238E27FC236}">
                <a16:creationId xmlns:a16="http://schemas.microsoft.com/office/drawing/2014/main" id="{520FED7C-B82D-4359-BAB9-B71F1DB63D4D}"/>
              </a:ext>
            </a:extLst>
          </p:cNvPr>
          <p:cNvSpPr/>
          <p:nvPr/>
        </p:nvSpPr>
        <p:spPr>
          <a:xfrm>
            <a:off x="4480725" y="2327022"/>
            <a:ext cx="971167" cy="971161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6B761B-2219-4BB7-BC54-E19A63D9EC60}"/>
              </a:ext>
            </a:extLst>
          </p:cNvPr>
          <p:cNvSpPr/>
          <p:nvPr/>
        </p:nvSpPr>
        <p:spPr>
          <a:xfrm>
            <a:off x="4590244" y="2520215"/>
            <a:ext cx="75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8C9620B-626D-4710-AF46-4129C710BAFF}"/>
              </a:ext>
            </a:extLst>
          </p:cNvPr>
          <p:cNvSpPr/>
          <p:nvPr/>
        </p:nvSpPr>
        <p:spPr>
          <a:xfrm>
            <a:off x="1890336" y="3737343"/>
            <a:ext cx="3533894" cy="616113"/>
          </a:xfrm>
          <a:custGeom>
            <a:avLst/>
            <a:gdLst>
              <a:gd name="connsiteX0" fmla="*/ 0 w 3533894"/>
              <a:gd name="connsiteY0" fmla="*/ 0 h 1130462"/>
              <a:gd name="connsiteX1" fmla="*/ 3533894 w 3533894"/>
              <a:gd name="connsiteY1" fmla="*/ 0 h 1130462"/>
              <a:gd name="connsiteX2" fmla="*/ 3533894 w 3533894"/>
              <a:gd name="connsiteY2" fmla="*/ 1130462 h 1130462"/>
              <a:gd name="connsiteX3" fmla="*/ 0 w 3533894"/>
              <a:gd name="connsiteY3" fmla="*/ 1130462 h 1130462"/>
              <a:gd name="connsiteX4" fmla="*/ 0 w 3533894"/>
              <a:gd name="connsiteY4" fmla="*/ 0 h 113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894" h="1130462">
                <a:moveTo>
                  <a:pt x="0" y="0"/>
                </a:moveTo>
                <a:lnTo>
                  <a:pt x="3533894" y="0"/>
                </a:lnTo>
                <a:lnTo>
                  <a:pt x="3533894" y="1130462"/>
                </a:lnTo>
                <a:lnTo>
                  <a:pt x="0" y="11304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/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 descr="图片包含 人员, 室内, 男士, 餐桌&#10;&#10;描述已自动生成">
            <a:extLst>
              <a:ext uri="{FF2B5EF4-FFF2-40B4-BE49-F238E27FC236}">
                <a16:creationId xmlns:a16="http://schemas.microsoft.com/office/drawing/2014/main" id="{95711E2E-3D3D-4801-AC8A-402C29CA1AB4}"/>
              </a:ext>
            </a:extLst>
          </p:cNvPr>
          <p:cNvSpPr/>
          <p:nvPr/>
        </p:nvSpPr>
        <p:spPr>
          <a:xfrm>
            <a:off x="699548" y="3559819"/>
            <a:ext cx="971167" cy="971161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46BDDB-6979-4FC6-B09A-BA61A20F0E58}"/>
              </a:ext>
            </a:extLst>
          </p:cNvPr>
          <p:cNvSpPr txBox="1"/>
          <p:nvPr/>
        </p:nvSpPr>
        <p:spPr>
          <a:xfrm>
            <a:off x="1978367" y="3861439"/>
            <a:ext cx="3357833" cy="36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supporting instructions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406BCF7-4504-45C1-9963-947F9CE848A7}"/>
              </a:ext>
            </a:extLst>
          </p:cNvPr>
          <p:cNvSpPr/>
          <p:nvPr/>
        </p:nvSpPr>
        <p:spPr>
          <a:xfrm>
            <a:off x="817884" y="3753012"/>
            <a:ext cx="734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755CFF3-24EA-404C-B8BB-84162A7A8979}"/>
              </a:ext>
            </a:extLst>
          </p:cNvPr>
          <p:cNvSpPr/>
          <p:nvPr/>
        </p:nvSpPr>
        <p:spPr>
          <a:xfrm>
            <a:off x="699548" y="4970139"/>
            <a:ext cx="3533894" cy="616113"/>
          </a:xfrm>
          <a:custGeom>
            <a:avLst/>
            <a:gdLst>
              <a:gd name="connsiteX0" fmla="*/ 0 w 3533894"/>
              <a:gd name="connsiteY0" fmla="*/ 0 h 1130462"/>
              <a:gd name="connsiteX1" fmla="*/ 3533894 w 3533894"/>
              <a:gd name="connsiteY1" fmla="*/ 0 h 1130462"/>
              <a:gd name="connsiteX2" fmla="*/ 3533894 w 3533894"/>
              <a:gd name="connsiteY2" fmla="*/ 1130462 h 1130462"/>
              <a:gd name="connsiteX3" fmla="*/ 0 w 3533894"/>
              <a:gd name="connsiteY3" fmla="*/ 1130462 h 1130462"/>
              <a:gd name="connsiteX4" fmla="*/ 0 w 3533894"/>
              <a:gd name="connsiteY4" fmla="*/ 0 h 113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894" h="1130462">
                <a:moveTo>
                  <a:pt x="0" y="0"/>
                </a:moveTo>
                <a:lnTo>
                  <a:pt x="3533894" y="0"/>
                </a:lnTo>
                <a:lnTo>
                  <a:pt x="3533894" y="1130462"/>
                </a:lnTo>
                <a:lnTo>
                  <a:pt x="0" y="11304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0000"/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09D30C-8FC0-468B-9D79-5AD27CB6FE27}"/>
              </a:ext>
            </a:extLst>
          </p:cNvPr>
          <p:cNvSpPr txBox="1"/>
          <p:nvPr/>
        </p:nvSpPr>
        <p:spPr>
          <a:xfrm>
            <a:off x="787579" y="5094235"/>
            <a:ext cx="3357833" cy="36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supporting instructions here</a:t>
            </a:r>
          </a:p>
        </p:txBody>
      </p:sp>
      <p:sp>
        <p:nvSpPr>
          <p:cNvPr id="23" name="椭圆 22" descr="图片包含 人员, 室内, 男士, 餐桌&#10;&#10;描述已自动生成">
            <a:extLst>
              <a:ext uri="{FF2B5EF4-FFF2-40B4-BE49-F238E27FC236}">
                <a16:creationId xmlns:a16="http://schemas.microsoft.com/office/drawing/2014/main" id="{3EA0FAB4-AEC7-4B23-AFB7-5714BA69580C}"/>
              </a:ext>
            </a:extLst>
          </p:cNvPr>
          <p:cNvSpPr/>
          <p:nvPr/>
        </p:nvSpPr>
        <p:spPr>
          <a:xfrm>
            <a:off x="4453063" y="4792615"/>
            <a:ext cx="971167" cy="971161"/>
          </a:xfrm>
          <a:prstGeom prst="ellipse">
            <a:avLst/>
          </a:pr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DB44714-9D4A-45DE-BF9E-6FF034807A3E}"/>
              </a:ext>
            </a:extLst>
          </p:cNvPr>
          <p:cNvSpPr/>
          <p:nvPr/>
        </p:nvSpPr>
        <p:spPr>
          <a:xfrm>
            <a:off x="4552964" y="4985808"/>
            <a:ext cx="7713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04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89A873-4885-4CAC-9891-A54A37153DA5}"/>
              </a:ext>
            </a:extLst>
          </p:cNvPr>
          <p:cNvSpPr txBox="1"/>
          <p:nvPr/>
        </p:nvSpPr>
        <p:spPr>
          <a:xfrm>
            <a:off x="6870169" y="2199123"/>
            <a:ext cx="373756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Light" panose="020B0300000000000000" pitchFamily="34" charset="-122"/>
              </a:rPr>
              <a:t>ADD YOUR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A14AB66-83D7-4054-8864-B41FA8675D97}"/>
              </a:ext>
            </a:extLst>
          </p:cNvPr>
          <p:cNvSpPr txBox="1"/>
          <p:nvPr/>
        </p:nvSpPr>
        <p:spPr>
          <a:xfrm>
            <a:off x="6870168" y="3312227"/>
            <a:ext cx="3998592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Auxiliary text descriptions can be further detailed descriptions of the title points, which can be directly replaced with your content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415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 animBg="1"/>
      <p:bldP spid="10" grpId="0"/>
      <p:bldP spid="11" grpId="0"/>
      <p:bldP spid="16" grpId="0" animBg="1"/>
      <p:bldP spid="18" grpId="0"/>
      <p:bldP spid="19" grpId="0"/>
      <p:bldP spid="25" grpId="0" animBg="1"/>
      <p:bldP spid="26" grpId="0"/>
      <p:bldP spid="24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矩形 20" descr="图片包含 人员, 室内, 男士, 餐桌&#10;&#10;描述已自动生成">
            <a:extLst>
              <a:ext uri="{FF2B5EF4-FFF2-40B4-BE49-F238E27FC236}">
                <a16:creationId xmlns:a16="http://schemas.microsoft.com/office/drawing/2014/main" id="{70F224E2-232F-42BE-B8A1-24318E737844}"/>
              </a:ext>
            </a:extLst>
          </p:cNvPr>
          <p:cNvSpPr/>
          <p:nvPr/>
        </p:nvSpPr>
        <p:spPr>
          <a:xfrm>
            <a:off x="1381347" y="3028406"/>
            <a:ext cx="2476057" cy="2906786"/>
          </a:xfrm>
          <a:prstGeom prst="rect">
            <a:avLst/>
          </a:prstGeom>
          <a:ln>
            <a:noFill/>
          </a:ln>
          <a:effectLst>
            <a:innerShdw blurRad="127000">
              <a:srgbClr val="00D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878C872-344D-41A4-A9B9-ED1FA705910E}"/>
              </a:ext>
            </a:extLst>
          </p:cNvPr>
          <p:cNvSpPr/>
          <p:nvPr/>
        </p:nvSpPr>
        <p:spPr>
          <a:xfrm>
            <a:off x="1381347" y="2218208"/>
            <a:ext cx="2476057" cy="459103"/>
          </a:xfrm>
          <a:prstGeom prst="rect">
            <a:avLst/>
          </a:prstGeom>
          <a:gradFill flip="none" rotWithShape="1">
            <a:gsLst>
              <a:gs pos="55000">
                <a:srgbClr val="01C5EF">
                  <a:alpha val="50000"/>
                </a:srgbClr>
              </a:gs>
              <a:gs pos="1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Keyword here </a:t>
            </a:r>
            <a:endParaRPr lang="zh-CN" altLang="en-US" sz="2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83A6230-F4ED-4CE3-B8BA-7A647665A575}"/>
              </a:ext>
            </a:extLst>
          </p:cNvPr>
          <p:cNvSpPr txBox="1"/>
          <p:nvPr/>
        </p:nvSpPr>
        <p:spPr>
          <a:xfrm>
            <a:off x="1491361" y="3413210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6434D42-39DF-44CD-AEE8-16E81C1C632F}"/>
              </a:ext>
            </a:extLst>
          </p:cNvPr>
          <p:cNvSpPr txBox="1"/>
          <p:nvPr/>
        </p:nvSpPr>
        <p:spPr>
          <a:xfrm>
            <a:off x="1491361" y="3980377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1DB0FA-FEDC-4A1C-8F30-504E59CD9588}"/>
              </a:ext>
            </a:extLst>
          </p:cNvPr>
          <p:cNvSpPr txBox="1"/>
          <p:nvPr/>
        </p:nvSpPr>
        <p:spPr>
          <a:xfrm>
            <a:off x="1491361" y="4547544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6E08A7-04A5-47B1-891D-C6D59D194325}"/>
              </a:ext>
            </a:extLst>
          </p:cNvPr>
          <p:cNvSpPr txBox="1"/>
          <p:nvPr/>
        </p:nvSpPr>
        <p:spPr>
          <a:xfrm>
            <a:off x="1491361" y="5114712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 useBgFill="1">
        <p:nvSpPr>
          <p:cNvPr id="29" name="矩形 28" descr="图片包含 人员, 室内, 男士, 餐桌&#10;&#10;描述已自动生成">
            <a:extLst>
              <a:ext uri="{FF2B5EF4-FFF2-40B4-BE49-F238E27FC236}">
                <a16:creationId xmlns:a16="http://schemas.microsoft.com/office/drawing/2014/main" id="{88A61EB5-AC69-4AFD-B1F6-022A26F374AA}"/>
              </a:ext>
            </a:extLst>
          </p:cNvPr>
          <p:cNvSpPr/>
          <p:nvPr/>
        </p:nvSpPr>
        <p:spPr>
          <a:xfrm>
            <a:off x="4857972" y="3028406"/>
            <a:ext cx="2476057" cy="2906786"/>
          </a:xfrm>
          <a:prstGeom prst="rect">
            <a:avLst/>
          </a:prstGeom>
          <a:ln>
            <a:noFill/>
          </a:ln>
          <a:effectLst>
            <a:innerShdw blurRad="127000">
              <a:srgbClr val="00D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C6ED33A-8BED-4C8C-9D2B-1D0361945F06}"/>
              </a:ext>
            </a:extLst>
          </p:cNvPr>
          <p:cNvSpPr/>
          <p:nvPr/>
        </p:nvSpPr>
        <p:spPr>
          <a:xfrm>
            <a:off x="4857972" y="2218208"/>
            <a:ext cx="2476057" cy="459103"/>
          </a:xfrm>
          <a:prstGeom prst="rect">
            <a:avLst/>
          </a:prstGeom>
          <a:gradFill flip="none" rotWithShape="1">
            <a:gsLst>
              <a:gs pos="55000">
                <a:srgbClr val="01C5EF">
                  <a:alpha val="50000"/>
                </a:srgbClr>
              </a:gs>
              <a:gs pos="1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Keyword here </a:t>
            </a:r>
            <a:endParaRPr lang="zh-CN" altLang="en-US" sz="20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92BDEDF-90BF-4BFC-8E84-1F33A87B8508}"/>
              </a:ext>
            </a:extLst>
          </p:cNvPr>
          <p:cNvSpPr txBox="1"/>
          <p:nvPr/>
        </p:nvSpPr>
        <p:spPr>
          <a:xfrm>
            <a:off x="4967986" y="3413210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3D57DEC-65AA-4934-B968-244B7C1B9685}"/>
              </a:ext>
            </a:extLst>
          </p:cNvPr>
          <p:cNvSpPr txBox="1"/>
          <p:nvPr/>
        </p:nvSpPr>
        <p:spPr>
          <a:xfrm>
            <a:off x="4967986" y="3980377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F93A059-C095-43F3-98D6-E938F1EDB2FC}"/>
              </a:ext>
            </a:extLst>
          </p:cNvPr>
          <p:cNvSpPr txBox="1"/>
          <p:nvPr/>
        </p:nvSpPr>
        <p:spPr>
          <a:xfrm>
            <a:off x="4967986" y="4547544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CF2151C-7DC0-44D0-8706-184347FD70D3}"/>
              </a:ext>
            </a:extLst>
          </p:cNvPr>
          <p:cNvSpPr txBox="1"/>
          <p:nvPr/>
        </p:nvSpPr>
        <p:spPr>
          <a:xfrm>
            <a:off x="4967986" y="5114712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 useBgFill="1">
        <p:nvSpPr>
          <p:cNvPr id="36" name="矩形 35" descr="图片包含 人员, 室内, 男士, 餐桌&#10;&#10;描述已自动生成">
            <a:extLst>
              <a:ext uri="{FF2B5EF4-FFF2-40B4-BE49-F238E27FC236}">
                <a16:creationId xmlns:a16="http://schemas.microsoft.com/office/drawing/2014/main" id="{C37D126C-355D-48C0-A911-EDC5696C56C6}"/>
              </a:ext>
            </a:extLst>
          </p:cNvPr>
          <p:cNvSpPr/>
          <p:nvPr/>
        </p:nvSpPr>
        <p:spPr>
          <a:xfrm>
            <a:off x="8334597" y="3028406"/>
            <a:ext cx="2476057" cy="2906786"/>
          </a:xfrm>
          <a:prstGeom prst="rect">
            <a:avLst/>
          </a:prstGeom>
          <a:ln>
            <a:noFill/>
          </a:ln>
          <a:effectLst>
            <a:innerShdw blurRad="127000">
              <a:srgbClr val="00D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D034363-C9F8-403E-AD1A-9478B66AD734}"/>
              </a:ext>
            </a:extLst>
          </p:cNvPr>
          <p:cNvSpPr/>
          <p:nvPr/>
        </p:nvSpPr>
        <p:spPr>
          <a:xfrm>
            <a:off x="8334597" y="2218208"/>
            <a:ext cx="2476057" cy="459103"/>
          </a:xfrm>
          <a:prstGeom prst="rect">
            <a:avLst/>
          </a:prstGeom>
          <a:gradFill flip="none" rotWithShape="1">
            <a:gsLst>
              <a:gs pos="55000">
                <a:srgbClr val="01C5EF">
                  <a:alpha val="50000"/>
                </a:srgbClr>
              </a:gs>
              <a:gs pos="1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Keyword here </a:t>
            </a:r>
            <a:endParaRPr lang="zh-CN" altLang="en-US" sz="20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623B891-27AE-4405-BA0C-86FE0FE68E05}"/>
              </a:ext>
            </a:extLst>
          </p:cNvPr>
          <p:cNvSpPr txBox="1"/>
          <p:nvPr/>
        </p:nvSpPr>
        <p:spPr>
          <a:xfrm>
            <a:off x="8444611" y="3413210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65CC27D-B008-44C6-B927-149C09C4D2D5}"/>
              </a:ext>
            </a:extLst>
          </p:cNvPr>
          <p:cNvSpPr txBox="1"/>
          <p:nvPr/>
        </p:nvSpPr>
        <p:spPr>
          <a:xfrm>
            <a:off x="8444611" y="3980377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7E5BC1-A633-4967-A693-346FCFE14F0E}"/>
              </a:ext>
            </a:extLst>
          </p:cNvPr>
          <p:cNvSpPr txBox="1"/>
          <p:nvPr/>
        </p:nvSpPr>
        <p:spPr>
          <a:xfrm>
            <a:off x="8444611" y="4547544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114F34-1358-4BE0-A084-BC061E40D47E}"/>
              </a:ext>
            </a:extLst>
          </p:cNvPr>
          <p:cNvSpPr txBox="1"/>
          <p:nvPr/>
        </p:nvSpPr>
        <p:spPr>
          <a:xfrm>
            <a:off x="8444611" y="5114712"/>
            <a:ext cx="22560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8D418D2-0439-43B6-A43B-5A323252B0D8}"/>
              </a:ext>
            </a:extLst>
          </p:cNvPr>
          <p:cNvSpPr txBox="1"/>
          <p:nvPr/>
        </p:nvSpPr>
        <p:spPr>
          <a:xfrm>
            <a:off x="3878502" y="652617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F6E2445-24D4-45A6-B60D-BBB259E3B06F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835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25" grpId="0"/>
      <p:bldP spid="26" grpId="0"/>
      <p:bldP spid="30" grpId="0" animBg="1"/>
      <p:bldP spid="31" grpId="0"/>
      <p:bldP spid="32" grpId="0"/>
      <p:bldP spid="33" grpId="0"/>
      <p:bldP spid="34" grpId="0"/>
      <p:bldP spid="37" grpId="0" animBg="1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BE29F-FEEB-49A9-99C1-7397BD6CA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6" t="18333" r="-1"/>
          <a:stretch/>
        </p:blipFill>
        <p:spPr>
          <a:xfrm>
            <a:off x="0" y="0"/>
            <a:ext cx="7181850" cy="5600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116B73C-D474-46D7-AEAF-FDFA3FD84575}"/>
              </a:ext>
            </a:extLst>
          </p:cNvPr>
          <p:cNvSpPr txBox="1"/>
          <p:nvPr/>
        </p:nvSpPr>
        <p:spPr>
          <a:xfrm>
            <a:off x="5404803" y="2603892"/>
            <a:ext cx="4177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发展建议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C0949D-E61B-4CD0-B36E-E0FEE6795893}"/>
              </a:ext>
            </a:extLst>
          </p:cNvPr>
          <p:cNvSpPr txBox="1"/>
          <p:nvPr/>
        </p:nvSpPr>
        <p:spPr>
          <a:xfrm>
            <a:off x="5404803" y="3461776"/>
            <a:ext cx="4939347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Auxiliary text descriptions can be further detailed descriptions of the title points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A3104E-62C7-4FBA-8767-2C242C92F2D3}"/>
              </a:ext>
            </a:extLst>
          </p:cNvPr>
          <p:cNvSpPr txBox="1"/>
          <p:nvPr/>
        </p:nvSpPr>
        <p:spPr>
          <a:xfrm>
            <a:off x="2400300" y="2497976"/>
            <a:ext cx="2419349" cy="186204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0">
                      <a:schemeClr val="accent5">
                        <a:lumMod val="75000"/>
                        <a:alpha val="80000"/>
                      </a:schemeClr>
                    </a:gs>
                    <a:gs pos="100000">
                      <a:srgbClr val="00B0F0"/>
                    </a:gs>
                  </a:gsLst>
                  <a:lin ang="16200000" scaled="1"/>
                </a:gradFill>
                <a:latin typeface="Agency FB" panose="020B0503020202020204" pitchFamily="34" charset="0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66844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ED10FDBA-4FFD-4FB1-AB44-6721C44339C5}"/>
              </a:ext>
            </a:extLst>
          </p:cNvPr>
          <p:cNvSpPr/>
          <p:nvPr/>
        </p:nvSpPr>
        <p:spPr>
          <a:xfrm>
            <a:off x="1455103" y="1979773"/>
            <a:ext cx="4288155" cy="19269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51C04FF-0F0F-47EC-B95E-5F2B3415E571}"/>
              </a:ext>
            </a:extLst>
          </p:cNvPr>
          <p:cNvSpPr txBox="1"/>
          <p:nvPr/>
        </p:nvSpPr>
        <p:spPr>
          <a:xfrm>
            <a:off x="1836103" y="239543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F411329-D983-4A47-8FBC-7B71C52005D3}"/>
              </a:ext>
            </a:extLst>
          </p:cNvPr>
          <p:cNvSpPr txBox="1"/>
          <p:nvPr/>
        </p:nvSpPr>
        <p:spPr>
          <a:xfrm>
            <a:off x="1836103" y="2822321"/>
            <a:ext cx="3562350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19D6ED84-B567-4397-9286-3B1AFB697909}"/>
              </a:ext>
            </a:extLst>
          </p:cNvPr>
          <p:cNvSpPr/>
          <p:nvPr/>
        </p:nvSpPr>
        <p:spPr>
          <a:xfrm>
            <a:off x="6448742" y="1979773"/>
            <a:ext cx="4288155" cy="19269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3A0B6B1-CCA7-40B0-BFE5-6531C71F7598}"/>
              </a:ext>
            </a:extLst>
          </p:cNvPr>
          <p:cNvSpPr txBox="1"/>
          <p:nvPr/>
        </p:nvSpPr>
        <p:spPr>
          <a:xfrm>
            <a:off x="6829742" y="239543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C92067B-3628-41E1-ADD3-5F31D3FB588F}"/>
              </a:ext>
            </a:extLst>
          </p:cNvPr>
          <p:cNvSpPr txBox="1"/>
          <p:nvPr/>
        </p:nvSpPr>
        <p:spPr>
          <a:xfrm>
            <a:off x="6829742" y="2822321"/>
            <a:ext cx="3562350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7C4BC2C4-5905-4177-B1F0-74A0789A75AE}"/>
              </a:ext>
            </a:extLst>
          </p:cNvPr>
          <p:cNvSpPr/>
          <p:nvPr/>
        </p:nvSpPr>
        <p:spPr>
          <a:xfrm>
            <a:off x="1455103" y="4322923"/>
            <a:ext cx="4288155" cy="19269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2D080C3-054D-4C5A-8C6C-2F9A8707C4A3}"/>
              </a:ext>
            </a:extLst>
          </p:cNvPr>
          <p:cNvSpPr txBox="1"/>
          <p:nvPr/>
        </p:nvSpPr>
        <p:spPr>
          <a:xfrm>
            <a:off x="1836103" y="473858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61D7CEE-284D-43C3-B49C-F5B71A20907A}"/>
              </a:ext>
            </a:extLst>
          </p:cNvPr>
          <p:cNvSpPr txBox="1"/>
          <p:nvPr/>
        </p:nvSpPr>
        <p:spPr>
          <a:xfrm>
            <a:off x="1836103" y="5165471"/>
            <a:ext cx="3562350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A5C56F58-0600-46FC-9610-2984AFE26290}"/>
              </a:ext>
            </a:extLst>
          </p:cNvPr>
          <p:cNvSpPr/>
          <p:nvPr/>
        </p:nvSpPr>
        <p:spPr>
          <a:xfrm>
            <a:off x="6448742" y="4322923"/>
            <a:ext cx="4288155" cy="19269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1C5EF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95B209D-8499-4B6C-AD22-D5C3FB6F894E}"/>
              </a:ext>
            </a:extLst>
          </p:cNvPr>
          <p:cNvSpPr txBox="1"/>
          <p:nvPr/>
        </p:nvSpPr>
        <p:spPr>
          <a:xfrm>
            <a:off x="6829742" y="473858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9B7C4F2-6D41-497F-B0D8-8F999F3F5D7C}"/>
              </a:ext>
            </a:extLst>
          </p:cNvPr>
          <p:cNvSpPr txBox="1"/>
          <p:nvPr/>
        </p:nvSpPr>
        <p:spPr>
          <a:xfrm>
            <a:off x="6829742" y="5165471"/>
            <a:ext cx="3562350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FE7633B-0DCD-4659-94A5-88EF41FBCFB4}"/>
              </a:ext>
            </a:extLst>
          </p:cNvPr>
          <p:cNvSpPr txBox="1"/>
          <p:nvPr/>
        </p:nvSpPr>
        <p:spPr>
          <a:xfrm>
            <a:off x="3666173" y="652587"/>
            <a:ext cx="4859655" cy="58483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7DF08E9-0A84-4365-8BE9-D07CBF6A98E8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8196E6BD-BCC4-4790-BEAC-BAC2D83D99AA}"/>
              </a:ext>
            </a:extLst>
          </p:cNvPr>
          <p:cNvSpPr/>
          <p:nvPr/>
        </p:nvSpPr>
        <p:spPr>
          <a:xfrm>
            <a:off x="5044028" y="1979773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7CA016C6-E8BA-482D-8130-2E971481D8FC}"/>
              </a:ext>
            </a:extLst>
          </p:cNvPr>
          <p:cNvSpPr/>
          <p:nvPr/>
        </p:nvSpPr>
        <p:spPr>
          <a:xfrm>
            <a:off x="9939082" y="1979773"/>
            <a:ext cx="896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800A4DB-780B-41B1-A4ED-08DC184D9699}"/>
              </a:ext>
            </a:extLst>
          </p:cNvPr>
          <p:cNvSpPr/>
          <p:nvPr/>
        </p:nvSpPr>
        <p:spPr>
          <a:xfrm>
            <a:off x="4924438" y="4384645"/>
            <a:ext cx="873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AB1268D6-21B4-4AB2-9695-1EAA43F3B41B}"/>
              </a:ext>
            </a:extLst>
          </p:cNvPr>
          <p:cNvSpPr/>
          <p:nvPr/>
        </p:nvSpPr>
        <p:spPr>
          <a:xfrm>
            <a:off x="9895635" y="4384645"/>
            <a:ext cx="9188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68827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8" grpId="0" animBg="1"/>
      <p:bldP spid="59" grpId="0"/>
      <p:bldP spid="60" grpId="0"/>
      <p:bldP spid="62" grpId="0" animBg="1"/>
      <p:bldP spid="63" grpId="0"/>
      <p:bldP spid="64" grpId="0"/>
      <p:bldP spid="66" grpId="0" animBg="1"/>
      <p:bldP spid="67" grpId="0"/>
      <p:bldP spid="68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弧形 19">
            <a:extLst>
              <a:ext uri="{FF2B5EF4-FFF2-40B4-BE49-F238E27FC236}">
                <a16:creationId xmlns:a16="http://schemas.microsoft.com/office/drawing/2014/main" id="{D6BF8E05-F297-44AA-AED5-EF1B78502D80}"/>
              </a:ext>
            </a:extLst>
          </p:cNvPr>
          <p:cNvSpPr/>
          <p:nvPr/>
        </p:nvSpPr>
        <p:spPr>
          <a:xfrm rot="21263144">
            <a:off x="2254694" y="3701521"/>
            <a:ext cx="7661172" cy="1884412"/>
          </a:xfrm>
          <a:prstGeom prst="arc">
            <a:avLst>
              <a:gd name="adj1" fmla="val 20232245"/>
              <a:gd name="adj2" fmla="val 12157500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B8CEE828-9803-4A03-B42A-FEDDBEFB0B08}"/>
              </a:ext>
            </a:extLst>
          </p:cNvPr>
          <p:cNvSpPr/>
          <p:nvPr/>
        </p:nvSpPr>
        <p:spPr>
          <a:xfrm rot="21263144">
            <a:off x="3063174" y="3702151"/>
            <a:ext cx="6012428" cy="1497436"/>
          </a:xfrm>
          <a:prstGeom prst="arc">
            <a:avLst>
              <a:gd name="adj1" fmla="val 20604525"/>
              <a:gd name="adj2" fmla="val 11745204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F611DC32-640A-48A7-BA5E-AE2494A00A80}"/>
              </a:ext>
            </a:extLst>
          </p:cNvPr>
          <p:cNvSpPr/>
          <p:nvPr/>
        </p:nvSpPr>
        <p:spPr>
          <a:xfrm rot="21263144">
            <a:off x="3641840" y="3771448"/>
            <a:ext cx="4829649" cy="1099979"/>
          </a:xfrm>
          <a:prstGeom prst="arc">
            <a:avLst>
              <a:gd name="adj1" fmla="val 21074063"/>
              <a:gd name="adj2" fmla="val 11304000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79A53FB-B38F-4E63-AE5C-D083EB34FCFB}"/>
              </a:ext>
            </a:extLst>
          </p:cNvPr>
          <p:cNvSpPr/>
          <p:nvPr/>
        </p:nvSpPr>
        <p:spPr>
          <a:xfrm>
            <a:off x="4037679" y="2172892"/>
            <a:ext cx="4116642" cy="411664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68B63185-3FF1-4B10-837A-112962C6AE2F}"/>
              </a:ext>
            </a:extLst>
          </p:cNvPr>
          <p:cNvSpPr/>
          <p:nvPr/>
        </p:nvSpPr>
        <p:spPr>
          <a:xfrm rot="21263144">
            <a:off x="3641840" y="3771448"/>
            <a:ext cx="4829649" cy="1099979"/>
          </a:xfrm>
          <a:prstGeom prst="arc">
            <a:avLst>
              <a:gd name="adj1" fmla="val 21074063"/>
              <a:gd name="adj2" fmla="val 11304000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A09C92CC-70C0-47BC-905B-A4F87765F05B}"/>
              </a:ext>
            </a:extLst>
          </p:cNvPr>
          <p:cNvSpPr/>
          <p:nvPr/>
        </p:nvSpPr>
        <p:spPr>
          <a:xfrm rot="21263144">
            <a:off x="3063174" y="3702151"/>
            <a:ext cx="6012428" cy="1497436"/>
          </a:xfrm>
          <a:prstGeom prst="arc">
            <a:avLst>
              <a:gd name="adj1" fmla="val 20604525"/>
              <a:gd name="adj2" fmla="val 11745204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389A00C4-F381-44E2-B884-1FC43291AA14}"/>
              </a:ext>
            </a:extLst>
          </p:cNvPr>
          <p:cNvSpPr/>
          <p:nvPr/>
        </p:nvSpPr>
        <p:spPr>
          <a:xfrm rot="21263144">
            <a:off x="2254694" y="3701521"/>
            <a:ext cx="7661172" cy="1884412"/>
          </a:xfrm>
          <a:prstGeom prst="arc">
            <a:avLst>
              <a:gd name="adj1" fmla="val 20232245"/>
              <a:gd name="adj2" fmla="val 12157500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1DB20092-B178-430A-8F89-75274D3EAF05}"/>
              </a:ext>
            </a:extLst>
          </p:cNvPr>
          <p:cNvSpPr/>
          <p:nvPr/>
        </p:nvSpPr>
        <p:spPr>
          <a:xfrm rot="21263144">
            <a:off x="1235285" y="3701596"/>
            <a:ext cx="9721426" cy="2352274"/>
          </a:xfrm>
          <a:prstGeom prst="arc">
            <a:avLst>
              <a:gd name="adj1" fmla="val 19843447"/>
              <a:gd name="adj2" fmla="val 12556477"/>
            </a:avLst>
          </a:prstGeom>
          <a:ln w="635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8FF2B65-DB1D-42DC-9EE3-8F4FB71E074C}"/>
              </a:ext>
            </a:extLst>
          </p:cNvPr>
          <p:cNvSpPr/>
          <p:nvPr/>
        </p:nvSpPr>
        <p:spPr>
          <a:xfrm>
            <a:off x="9221352" y="2895598"/>
            <a:ext cx="1395090" cy="13950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8600B85-4C9C-4E43-8410-37F3BE12A7F6}"/>
              </a:ext>
            </a:extLst>
          </p:cNvPr>
          <p:cNvSpPr/>
          <p:nvPr/>
        </p:nvSpPr>
        <p:spPr>
          <a:xfrm>
            <a:off x="8231577" y="4689734"/>
            <a:ext cx="1474117" cy="147411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F4826A9-A333-4CB5-B65A-41B5693F556E}"/>
              </a:ext>
            </a:extLst>
          </p:cNvPr>
          <p:cNvSpPr/>
          <p:nvPr/>
        </p:nvSpPr>
        <p:spPr>
          <a:xfrm>
            <a:off x="1227106" y="4965931"/>
            <a:ext cx="1258564" cy="125856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D045335-35C1-4ED8-80E0-3C9C34A74CEA}"/>
              </a:ext>
            </a:extLst>
          </p:cNvPr>
          <p:cNvSpPr/>
          <p:nvPr/>
        </p:nvSpPr>
        <p:spPr>
          <a:xfrm>
            <a:off x="2289491" y="3484778"/>
            <a:ext cx="1444264" cy="144426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1585E9C-7EF5-46AC-960B-CA55AAF90F9F}"/>
              </a:ext>
            </a:extLst>
          </p:cNvPr>
          <p:cNvSpPr/>
          <p:nvPr/>
        </p:nvSpPr>
        <p:spPr>
          <a:xfrm>
            <a:off x="2346069" y="4022244"/>
            <a:ext cx="1331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keyword</a:t>
            </a:r>
          </a:p>
        </p:txBody>
      </p:sp>
      <p:sp>
        <p:nvSpPr>
          <p:cNvPr id="44" name="Aliquet arcu netus ridiculus sociosqu luctus luctus pharetra habitant neque aptent scelerisque adipiscing cras phasellus rhoncus.">
            <a:extLst>
              <a:ext uri="{FF2B5EF4-FFF2-40B4-BE49-F238E27FC236}">
                <a16:creationId xmlns:a16="http://schemas.microsoft.com/office/drawing/2014/main" id="{FE37E4E1-AB0A-4719-AA0B-95BB9782891A}"/>
              </a:ext>
            </a:extLst>
          </p:cNvPr>
          <p:cNvSpPr/>
          <p:nvPr/>
        </p:nvSpPr>
        <p:spPr>
          <a:xfrm>
            <a:off x="4586791" y="3873485"/>
            <a:ext cx="3018418" cy="666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4="http://schemas.microsoft.com/office/drawing/2010/main" xmlns:a16="http://schemas.microsoft.com/office/drawing/2014/main" xmlns:p14="http://schemas.microsoft.com/office/powerpoint/2010/main" xmlns:ma14="http://schemas.microsoft.com/office/mac/drawingml/2011/main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>
              <a:defRPr>
                <a:solidFill>
                  <a:srgbClr val="1C1E22"/>
                </a:solidFill>
              </a:defRPr>
            </a:lvl1pPr>
          </a:lstStyle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4D93EA9-F6A9-44C8-A28A-580326314320}"/>
              </a:ext>
            </a:extLst>
          </p:cNvPr>
          <p:cNvSpPr txBox="1"/>
          <p:nvPr/>
        </p:nvSpPr>
        <p:spPr>
          <a:xfrm>
            <a:off x="3666173" y="652587"/>
            <a:ext cx="4859655" cy="58483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4D521D8-CD41-4177-890F-5547A843B392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23B686B2-BCE9-4B21-B358-F57A9E2C0D27}"/>
              </a:ext>
            </a:extLst>
          </p:cNvPr>
          <p:cNvSpPr/>
          <p:nvPr/>
        </p:nvSpPr>
        <p:spPr>
          <a:xfrm>
            <a:off x="1143539" y="5413444"/>
            <a:ext cx="1331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keyword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5198C18-1BE2-40C9-B89C-C06923E58918}"/>
              </a:ext>
            </a:extLst>
          </p:cNvPr>
          <p:cNvSpPr/>
          <p:nvPr/>
        </p:nvSpPr>
        <p:spPr>
          <a:xfrm>
            <a:off x="8303081" y="5242126"/>
            <a:ext cx="1331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keyword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EF1E9B6-CCC1-44D3-A3E4-092541E1663A}"/>
              </a:ext>
            </a:extLst>
          </p:cNvPr>
          <p:cNvSpPr/>
          <p:nvPr/>
        </p:nvSpPr>
        <p:spPr>
          <a:xfrm>
            <a:off x="9253343" y="3408476"/>
            <a:ext cx="1331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245392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:blinds dir="vert"/>
      </p:transition>
    </mc:Choice>
    <mc:Fallback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59259E-6 L 0.00105 0.0150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74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-0.01504 L 3.54167E-6 -2.59259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74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24496" y="14213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  <p:from x="80324" y="7035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0013 0.02593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29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-0.02592 L 1.45833E-6 -3.33333E-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29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27440" y="128618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from x="78468" y="7775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0.00091 0.03334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6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3333 L 0 -1.11111E-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66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26901" y="125792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  <p:from x="78801" y="7949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  <p:bldP spid="22" grpId="4" animBg="1"/>
      <p:bldP spid="23" grpId="0" animBg="1"/>
      <p:bldP spid="24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9" grpId="0" animBg="1"/>
      <p:bldP spid="30" grpId="0" animBg="1"/>
      <p:bldP spid="31" grpId="0" animBg="1"/>
      <p:bldP spid="33" grpId="0"/>
      <p:bldP spid="44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1D2496-D7E5-49C2-9288-B3CC2B489B6F}"/>
              </a:ext>
            </a:extLst>
          </p:cNvPr>
          <p:cNvSpPr/>
          <p:nvPr/>
        </p:nvSpPr>
        <p:spPr>
          <a:xfrm>
            <a:off x="1038225" y="1417320"/>
            <a:ext cx="10115550" cy="402336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innerShdw blurRad="254000">
              <a:srgbClr val="00D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3C849B2-055A-4119-A8D1-E4B2B1318C67}"/>
              </a:ext>
            </a:extLst>
          </p:cNvPr>
          <p:cNvGrpSpPr/>
          <p:nvPr/>
        </p:nvGrpSpPr>
        <p:grpSpPr>
          <a:xfrm>
            <a:off x="2201864" y="2179558"/>
            <a:ext cx="2112962" cy="2498884"/>
            <a:chOff x="1879601" y="1897149"/>
            <a:chExt cx="2112962" cy="249888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9BCED26-2F22-450B-A92D-A605582FDC2E}"/>
                </a:ext>
              </a:extLst>
            </p:cNvPr>
            <p:cNvGrpSpPr/>
            <p:nvPr/>
          </p:nvGrpSpPr>
          <p:grpSpPr>
            <a:xfrm>
              <a:off x="1879601" y="3041816"/>
              <a:ext cx="2112961" cy="1354217"/>
              <a:chOff x="6147595" y="1573299"/>
              <a:chExt cx="2112961" cy="1354217"/>
            </a:xfrm>
          </p:grpSpPr>
          <p:sp>
            <p:nvSpPr>
              <p:cNvPr id="4" name="Viktoria…">
                <a:extLst>
                  <a:ext uri="{FF2B5EF4-FFF2-40B4-BE49-F238E27FC236}">
                    <a16:creationId xmlns:a16="http://schemas.microsoft.com/office/drawing/2014/main" id="{F59F1570-FC27-41F1-B11E-AD45F7E99D8D}"/>
                  </a:ext>
                </a:extLst>
              </p:cNvPr>
              <p:cNvSpPr/>
              <p:nvPr/>
            </p:nvSpPr>
            <p:spPr>
              <a:xfrm>
                <a:off x="6147595" y="157329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X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  <p:sp>
            <p:nvSpPr>
              <p:cNvPr id="5" name="Viktoria…">
                <a:extLst>
                  <a:ext uri="{FF2B5EF4-FFF2-40B4-BE49-F238E27FC236}">
                    <a16:creationId xmlns:a16="http://schemas.microsoft.com/office/drawing/2014/main" id="{5D995138-4C89-4370-9AA5-3142E05067AA}"/>
                  </a:ext>
                </a:extLst>
              </p:cNvPr>
              <p:cNvSpPr/>
              <p:nvPr/>
            </p:nvSpPr>
            <p:spPr>
              <a:xfrm>
                <a:off x="7255669" y="157329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X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A6EA808-4D60-4E54-88DB-C775C9C93815}"/>
                </a:ext>
              </a:extLst>
            </p:cNvPr>
            <p:cNvGrpSpPr/>
            <p:nvPr/>
          </p:nvGrpSpPr>
          <p:grpSpPr>
            <a:xfrm>
              <a:off x="1879601" y="1897149"/>
              <a:ext cx="2112962" cy="1354217"/>
              <a:chOff x="3931445" y="1859049"/>
              <a:chExt cx="2112962" cy="1354217"/>
            </a:xfrm>
          </p:grpSpPr>
          <p:sp>
            <p:nvSpPr>
              <p:cNvPr id="6" name="Viktoria…">
                <a:extLst>
                  <a:ext uri="{FF2B5EF4-FFF2-40B4-BE49-F238E27FC236}">
                    <a16:creationId xmlns:a16="http://schemas.microsoft.com/office/drawing/2014/main" id="{04345E2C-8AF0-4722-B0D5-F323CCA9E004}"/>
                  </a:ext>
                </a:extLst>
              </p:cNvPr>
              <p:cNvSpPr/>
              <p:nvPr/>
            </p:nvSpPr>
            <p:spPr>
              <a:xfrm>
                <a:off x="5039520" y="185904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0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  <p:sp>
            <p:nvSpPr>
              <p:cNvPr id="7" name="Viktoria…">
                <a:extLst>
                  <a:ext uri="{FF2B5EF4-FFF2-40B4-BE49-F238E27FC236}">
                    <a16:creationId xmlns:a16="http://schemas.microsoft.com/office/drawing/2014/main" id="{18E11D96-2094-479F-B77A-6159CF0728B5}"/>
                  </a:ext>
                </a:extLst>
              </p:cNvPr>
              <p:cNvSpPr/>
              <p:nvPr/>
            </p:nvSpPr>
            <p:spPr>
              <a:xfrm>
                <a:off x="3931445" y="1859049"/>
                <a:ext cx="1004887" cy="135421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zh-CN" sz="8800" dirty="0">
                    <a:ln w="76200">
                      <a:noFill/>
                    </a:ln>
                    <a:gradFill flip="none" rotWithShape="1">
                      <a:gsLst>
                        <a:gs pos="4000">
                          <a:schemeClr val="bg1">
                            <a:alpha val="0"/>
                          </a:schemeClr>
                        </a:gs>
                        <a:gs pos="40000">
                          <a:srgbClr val="00D3FF">
                            <a:alpha val="90000"/>
                          </a:srgbClr>
                        </a:gs>
                      </a:gsLst>
                      <a:lin ang="10800000" scaled="1"/>
                      <a:tileRect/>
                    </a:gra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+mn-ea"/>
                    <a:sym typeface="思源黑体 CN ExtraLight" panose="020B0200000000000000" pitchFamily="34" charset="-122"/>
                  </a:rPr>
                  <a:t>2</a:t>
                </a:r>
                <a:endParaRPr lang="zh-CN" altLang="en-US" sz="8800" dirty="0">
                  <a:ln w="76200">
                    <a:noFill/>
                  </a:ln>
                  <a:gradFill flip="none" rotWithShape="1">
                    <a:gsLst>
                      <a:gs pos="4000">
                        <a:schemeClr val="bg1">
                          <a:alpha val="0"/>
                        </a:schemeClr>
                      </a:gs>
                      <a:gs pos="40000">
                        <a:srgbClr val="00D3FF">
                          <a:alpha val="90000"/>
                        </a:srgbClr>
                      </a:gs>
                    </a:gsLst>
                    <a:lin ang="108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思源黑体 CN ExtraLight" panose="020B0200000000000000" pitchFamily="34" charset="-122"/>
                </a:endParaRPr>
              </a:p>
            </p:txBody>
          </p:sp>
        </p:grp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C0CC101-FD5C-4341-99F2-71E0B7111DD6}"/>
              </a:ext>
            </a:extLst>
          </p:cNvPr>
          <p:cNvCxnSpPr>
            <a:cxnSpLocks/>
          </p:cNvCxnSpPr>
          <p:nvPr/>
        </p:nvCxnSpPr>
        <p:spPr>
          <a:xfrm>
            <a:off x="4532313" y="2505075"/>
            <a:ext cx="0" cy="1887079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Viktoria…">
            <a:extLst>
              <a:ext uri="{FF2B5EF4-FFF2-40B4-BE49-F238E27FC236}">
                <a16:creationId xmlns:a16="http://schemas.microsoft.com/office/drawing/2014/main" id="{901C7911-38D5-4313-B0AC-CEC422B6F266}"/>
              </a:ext>
            </a:extLst>
          </p:cNvPr>
          <p:cNvSpPr/>
          <p:nvPr/>
        </p:nvSpPr>
        <p:spPr>
          <a:xfrm>
            <a:off x="4511677" y="2444829"/>
            <a:ext cx="5641973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zh-CN" altLang="en-US" sz="7200" dirty="0">
                <a:solidFill>
                  <a:srgbClr val="01C5E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ExtraLight" panose="020B0200000000000000" pitchFamily="34" charset="-122"/>
              </a:rPr>
              <a:t>感谢您的聆听</a:t>
            </a:r>
            <a:endParaRPr lang="en-US" altLang="zh-CN" sz="7200" dirty="0">
              <a:solidFill>
                <a:srgbClr val="01C5E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16" name="Viktoria…">
            <a:extLst>
              <a:ext uri="{FF2B5EF4-FFF2-40B4-BE49-F238E27FC236}">
                <a16:creationId xmlns:a16="http://schemas.microsoft.com/office/drawing/2014/main" id="{87C2C02F-DDF1-421D-B363-32B40E3410A4}"/>
              </a:ext>
            </a:extLst>
          </p:cNvPr>
          <p:cNvSpPr/>
          <p:nvPr/>
        </p:nvSpPr>
        <p:spPr>
          <a:xfrm>
            <a:off x="4761972" y="3602624"/>
            <a:ext cx="5086878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dist"/>
            <a:r>
              <a:rPr lang="en-US" altLang="zh-CN" sz="1100" dirty="0">
                <a:solidFill>
                  <a:srgbClr val="00D3FF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Thank you for listening</a:t>
            </a:r>
            <a:endParaRPr lang="zh-CN" altLang="en-US" sz="1100" dirty="0">
              <a:solidFill>
                <a:srgbClr val="00D3FF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ADC57C-6E75-4AE5-8074-2C1CF65D00AD}"/>
              </a:ext>
            </a:extLst>
          </p:cNvPr>
          <p:cNvGrpSpPr/>
          <p:nvPr/>
        </p:nvGrpSpPr>
        <p:grpSpPr>
          <a:xfrm>
            <a:off x="4814715" y="4091700"/>
            <a:ext cx="4893020" cy="338554"/>
            <a:chOff x="4479581" y="3931311"/>
            <a:chExt cx="4893020" cy="3385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C42C606-46C4-45B2-AA27-4A1E063433B0}"/>
                </a:ext>
              </a:extLst>
            </p:cNvPr>
            <p:cNvSpPr txBox="1"/>
            <p:nvPr/>
          </p:nvSpPr>
          <p:spPr>
            <a:xfrm>
              <a:off x="8316569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常规汇报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9B3D8C-D08D-423A-8EF3-33DB5C7930C5}"/>
                </a:ext>
              </a:extLst>
            </p:cNvPr>
            <p:cNvSpPr txBox="1"/>
            <p:nvPr/>
          </p:nvSpPr>
          <p:spPr>
            <a:xfrm>
              <a:off x="4479581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年度总结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F32F95-EDD5-488B-96DE-CAFE1CA8C6AC}"/>
                </a:ext>
              </a:extLst>
            </p:cNvPr>
            <p:cNvSpPr txBox="1"/>
            <p:nvPr/>
          </p:nvSpPr>
          <p:spPr>
            <a:xfrm>
              <a:off x="5758578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述职报告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5478F14-B865-47C1-A07D-D8263A7A9FBF}"/>
                </a:ext>
              </a:extLst>
            </p:cNvPr>
            <p:cNvSpPr txBox="1"/>
            <p:nvPr/>
          </p:nvSpPr>
          <p:spPr>
            <a:xfrm>
              <a:off x="7037575" y="3931311"/>
              <a:ext cx="1056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sym typeface="思源黑体 CN ExtraLight" panose="020B0200000000000000" pitchFamily="34" charset="-122"/>
                </a:rPr>
                <a:t>工作计划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E257CCB-392C-4326-B3EF-39665C18FEC1}"/>
                </a:ext>
              </a:extLst>
            </p:cNvPr>
            <p:cNvCxnSpPr>
              <a:cxnSpLocks/>
            </p:cNvCxnSpPr>
            <p:nvPr/>
          </p:nvCxnSpPr>
          <p:spPr>
            <a:xfrm>
              <a:off x="5646359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335513C-E794-47D3-9D03-6D7C3590AB97}"/>
                </a:ext>
              </a:extLst>
            </p:cNvPr>
            <p:cNvCxnSpPr>
              <a:cxnSpLocks/>
            </p:cNvCxnSpPr>
            <p:nvPr/>
          </p:nvCxnSpPr>
          <p:spPr>
            <a:xfrm>
              <a:off x="6925356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8C0A6B5-ED2D-4FFC-8E2C-E835401B0221}"/>
                </a:ext>
              </a:extLst>
            </p:cNvPr>
            <p:cNvCxnSpPr>
              <a:cxnSpLocks/>
            </p:cNvCxnSpPr>
            <p:nvPr/>
          </p:nvCxnSpPr>
          <p:spPr>
            <a:xfrm>
              <a:off x="8204352" y="3940866"/>
              <a:ext cx="1473" cy="288667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  <a:gs pos="46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D8994EBC-B959-4B7E-98F7-58292096B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20000">
            <a:off x="6710512" y="702622"/>
            <a:ext cx="1653571" cy="782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83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00">
        <p15:prstTrans prst="airplane"/>
      </p:transition>
    </mc:Choice>
    <mc:Fallback>
      <p:transition spd="slow" advTm="1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137EB24-C42E-4DAE-A74D-C5CFDA359962}"/>
              </a:ext>
            </a:extLst>
          </p:cNvPr>
          <p:cNvSpPr txBox="1"/>
          <p:nvPr/>
        </p:nvSpPr>
        <p:spPr>
          <a:xfrm>
            <a:off x="1251120" y="2705725"/>
            <a:ext cx="96897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eavy" panose="00020600040101010101" pitchFamily="18" charset="-122"/>
              </a:rPr>
              <a:t>设计说明</a:t>
            </a:r>
          </a:p>
        </p:txBody>
      </p:sp>
    </p:spTree>
    <p:extLst>
      <p:ext uri="{BB962C8B-B14F-4D97-AF65-F5344CB8AC3E}">
        <p14:creationId xmlns:p14="http://schemas.microsoft.com/office/powerpoint/2010/main" val="1210266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00">
        <p15:prstTrans prst="pageCurlDouble"/>
      </p:transition>
    </mc:Choice>
    <mc:Fallback>
      <p:transition spd="slow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>
            <a:extLst>
              <a:ext uri="{FF2B5EF4-FFF2-40B4-BE49-F238E27FC236}">
                <a16:creationId xmlns:a16="http://schemas.microsoft.com/office/drawing/2014/main" id="{04FD2329-3FBB-4DBC-B09C-B8242F34B7E6}"/>
              </a:ext>
            </a:extLst>
          </p:cNvPr>
          <p:cNvSpPr/>
          <p:nvPr/>
        </p:nvSpPr>
        <p:spPr>
          <a:xfrm>
            <a:off x="3833812" y="-828676"/>
            <a:ext cx="4524375" cy="4524375"/>
          </a:xfrm>
          <a:prstGeom prst="arc">
            <a:avLst>
              <a:gd name="adj1" fmla="val 244625"/>
              <a:gd name="adj2" fmla="val 11190183"/>
            </a:avLst>
          </a:prstGeom>
          <a:ln w="381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684B958-989A-4569-A830-DC481E449D4C}"/>
              </a:ext>
            </a:extLst>
          </p:cNvPr>
          <p:cNvSpPr/>
          <p:nvPr/>
        </p:nvSpPr>
        <p:spPr>
          <a:xfrm>
            <a:off x="2175152" y="1812187"/>
            <a:ext cx="1179332" cy="1179332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D01426-B4A1-484D-A97B-D0602D4152E9}"/>
              </a:ext>
            </a:extLst>
          </p:cNvPr>
          <p:cNvSpPr txBox="1"/>
          <p:nvPr/>
        </p:nvSpPr>
        <p:spPr>
          <a:xfrm>
            <a:off x="2254857" y="2017133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51E970-D800-4DF2-AB2D-1C9E8196127A}"/>
              </a:ext>
            </a:extLst>
          </p:cNvPr>
          <p:cNvSpPr txBox="1"/>
          <p:nvPr/>
        </p:nvSpPr>
        <p:spPr>
          <a:xfrm>
            <a:off x="1686906" y="3232134"/>
            <a:ext cx="21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工作回顾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8444D2-4A67-491F-AD73-B5BD866FB147}"/>
              </a:ext>
            </a:extLst>
          </p:cNvPr>
          <p:cNvSpPr txBox="1"/>
          <p:nvPr/>
        </p:nvSpPr>
        <p:spPr>
          <a:xfrm>
            <a:off x="1686906" y="3817584"/>
            <a:ext cx="215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Performance review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12B542E-644D-4A2C-811E-612C1AB1DA12}"/>
              </a:ext>
            </a:extLst>
          </p:cNvPr>
          <p:cNvSpPr/>
          <p:nvPr/>
        </p:nvSpPr>
        <p:spPr>
          <a:xfrm>
            <a:off x="4395940" y="3893116"/>
            <a:ext cx="1179332" cy="1179332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5305081-CC60-41C2-9CD2-429D52BFC2FC}"/>
              </a:ext>
            </a:extLst>
          </p:cNvPr>
          <p:cNvSpPr txBox="1"/>
          <p:nvPr/>
        </p:nvSpPr>
        <p:spPr>
          <a:xfrm>
            <a:off x="4475645" y="4098062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8E30542-5711-4B97-98E8-ECAD60FD6A4D}"/>
              </a:ext>
            </a:extLst>
          </p:cNvPr>
          <p:cNvSpPr txBox="1"/>
          <p:nvPr/>
        </p:nvSpPr>
        <p:spPr>
          <a:xfrm>
            <a:off x="3907694" y="5313063"/>
            <a:ext cx="21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问题分析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354D323-A9A9-459C-839E-5C5AB6591650}"/>
              </a:ext>
            </a:extLst>
          </p:cNvPr>
          <p:cNvSpPr txBox="1"/>
          <p:nvPr/>
        </p:nvSpPr>
        <p:spPr>
          <a:xfrm>
            <a:off x="3907694" y="5898513"/>
            <a:ext cx="215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problem analysis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E412200-8162-4EFF-BEF7-EDCCD9E2D844}"/>
              </a:ext>
            </a:extLst>
          </p:cNvPr>
          <p:cNvSpPr/>
          <p:nvPr/>
        </p:nvSpPr>
        <p:spPr>
          <a:xfrm>
            <a:off x="6616728" y="3971472"/>
            <a:ext cx="1179332" cy="1179332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E229894-C975-4649-B9B0-AD74ECC49F40}"/>
              </a:ext>
            </a:extLst>
          </p:cNvPr>
          <p:cNvSpPr txBox="1"/>
          <p:nvPr/>
        </p:nvSpPr>
        <p:spPr>
          <a:xfrm>
            <a:off x="6696433" y="4176418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3B321C-F731-4C9F-B4D6-24BF585996C8}"/>
              </a:ext>
            </a:extLst>
          </p:cNvPr>
          <p:cNvSpPr txBox="1"/>
          <p:nvPr/>
        </p:nvSpPr>
        <p:spPr>
          <a:xfrm>
            <a:off x="6128482" y="5391419"/>
            <a:ext cx="21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下步规划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CB7117E-B5B6-4966-ABED-EA01E9DA5AD5}"/>
              </a:ext>
            </a:extLst>
          </p:cNvPr>
          <p:cNvSpPr txBox="1"/>
          <p:nvPr/>
        </p:nvSpPr>
        <p:spPr>
          <a:xfrm>
            <a:off x="6128482" y="5976869"/>
            <a:ext cx="215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Next step planning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071CD3C-A425-4D6B-849C-1174412FE5A6}"/>
              </a:ext>
            </a:extLst>
          </p:cNvPr>
          <p:cNvSpPr/>
          <p:nvPr/>
        </p:nvSpPr>
        <p:spPr>
          <a:xfrm>
            <a:off x="8837515" y="1812187"/>
            <a:ext cx="1179332" cy="1179332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7753FCE-FC73-45E7-AA81-8A6D820ECC6F}"/>
              </a:ext>
            </a:extLst>
          </p:cNvPr>
          <p:cNvSpPr txBox="1"/>
          <p:nvPr/>
        </p:nvSpPr>
        <p:spPr>
          <a:xfrm>
            <a:off x="8917220" y="2017133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04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3CF0996-0A04-4354-8F7E-B8266534A938}"/>
              </a:ext>
            </a:extLst>
          </p:cNvPr>
          <p:cNvSpPr txBox="1"/>
          <p:nvPr/>
        </p:nvSpPr>
        <p:spPr>
          <a:xfrm>
            <a:off x="8349269" y="3232134"/>
            <a:ext cx="21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发展建议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A2A0D40-DCA3-42A0-AF61-3630A7C4BEC1}"/>
              </a:ext>
            </a:extLst>
          </p:cNvPr>
          <p:cNvSpPr txBox="1"/>
          <p:nvPr/>
        </p:nvSpPr>
        <p:spPr>
          <a:xfrm>
            <a:off x="8349269" y="3817584"/>
            <a:ext cx="215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Development proposals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37BAF7B-B94C-47DF-80DA-CF1A627FD820}"/>
              </a:ext>
            </a:extLst>
          </p:cNvPr>
          <p:cNvSpPr txBox="1"/>
          <p:nvPr/>
        </p:nvSpPr>
        <p:spPr>
          <a:xfrm>
            <a:off x="971554" y="373331"/>
            <a:ext cx="1788805" cy="1015663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阿里巴巴普惠体 Heavy" panose="00020600040101010101" pitchFamily="18" charset="-122"/>
                <a:sym typeface="思源黑体 CN ExtraLight" panose="020B0200000000000000" pitchFamily="34" charset="-122"/>
              </a:rPr>
              <a:t>目录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137FF24-FE29-499C-9AF7-D4E632951212}"/>
              </a:ext>
            </a:extLst>
          </p:cNvPr>
          <p:cNvCxnSpPr>
            <a:cxnSpLocks/>
          </p:cNvCxnSpPr>
          <p:nvPr/>
        </p:nvCxnSpPr>
        <p:spPr>
          <a:xfrm>
            <a:off x="807238" y="522864"/>
            <a:ext cx="0" cy="716596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2FF27F6F-9D5F-487E-BB85-5814FBB5CD5F}"/>
              </a:ext>
            </a:extLst>
          </p:cNvPr>
          <p:cNvCxnSpPr>
            <a:cxnSpLocks/>
          </p:cNvCxnSpPr>
          <p:nvPr/>
        </p:nvCxnSpPr>
        <p:spPr>
          <a:xfrm>
            <a:off x="654838" y="522864"/>
            <a:ext cx="0" cy="716596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6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58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24" grpId="0" animBg="1"/>
      <p:bldP spid="25" grpId="0"/>
      <p:bldP spid="22" grpId="0"/>
      <p:bldP spid="23" grpId="0"/>
      <p:bldP spid="31" grpId="0" animBg="1"/>
      <p:bldP spid="32" grpId="0"/>
      <p:bldP spid="29" grpId="0"/>
      <p:bldP spid="30" grpId="0"/>
      <p:bldP spid="38" grpId="0" animBg="1"/>
      <p:bldP spid="39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A601FEF3-8890-4CEB-AF4E-A5DB4264FFFF}"/>
              </a:ext>
            </a:extLst>
          </p:cNvPr>
          <p:cNvGrpSpPr/>
          <p:nvPr/>
        </p:nvGrpSpPr>
        <p:grpSpPr>
          <a:xfrm>
            <a:off x="1928813" y="1452637"/>
            <a:ext cx="3957636" cy="646331"/>
            <a:chOff x="1928813" y="1452637"/>
            <a:chExt cx="3957636" cy="6463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38BBDC5-F807-421C-AE97-D638DF3E8B0A}"/>
                </a:ext>
              </a:extLst>
            </p:cNvPr>
            <p:cNvSpPr/>
            <p:nvPr/>
          </p:nvSpPr>
          <p:spPr>
            <a:xfrm>
              <a:off x="1928813" y="1497196"/>
              <a:ext cx="585787" cy="5572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760FE25-3D46-45A2-9910-B50558326BD1}"/>
                </a:ext>
              </a:extLst>
            </p:cNvPr>
            <p:cNvSpPr/>
            <p:nvPr/>
          </p:nvSpPr>
          <p:spPr>
            <a:xfrm>
              <a:off x="2581274" y="1497196"/>
              <a:ext cx="133350" cy="5572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988E2D7-4079-437F-97C7-DC968D007299}"/>
                </a:ext>
              </a:extLst>
            </p:cNvPr>
            <p:cNvSpPr txBox="1"/>
            <p:nvPr/>
          </p:nvSpPr>
          <p:spPr>
            <a:xfrm>
              <a:off x="2995072" y="1452637"/>
              <a:ext cx="28913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Medium" panose="00020600040101010101" pitchFamily="18" charset="-122"/>
                </a:rPr>
                <a:t>关于字体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6649827-F5E2-44DA-8073-3E64CFAB404A}"/>
              </a:ext>
            </a:extLst>
          </p:cNvPr>
          <p:cNvSpPr txBox="1"/>
          <p:nvPr/>
        </p:nvSpPr>
        <p:spPr>
          <a:xfrm>
            <a:off x="1928813" y="2386160"/>
            <a:ext cx="7443787" cy="533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本</a:t>
            </a:r>
            <a:r>
              <a:rPr lang="en-US" altLang="zh-CN" sz="2400" dirty="0">
                <a:solidFill>
                  <a:srgbClr val="000000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使用的是庞门正道标题体和思源黑体制作。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7B293E-4A08-492E-93EF-CF4FFCE295B9}"/>
              </a:ext>
            </a:extLst>
          </p:cNvPr>
          <p:cNvSpPr txBox="1"/>
          <p:nvPr/>
        </p:nvSpPr>
        <p:spPr>
          <a:xfrm>
            <a:off x="1928813" y="3125794"/>
            <a:ext cx="7443787" cy="533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上述字体如未安装的，可以点击如下网盘地址下载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381269-FA71-4421-AECB-25C1155EE295}"/>
              </a:ext>
            </a:extLst>
          </p:cNvPr>
          <p:cNvSpPr txBox="1"/>
          <p:nvPr/>
        </p:nvSpPr>
        <p:spPr>
          <a:xfrm>
            <a:off x="1928813" y="3661891"/>
            <a:ext cx="7443787" cy="533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https://pan.baidu.com/s/12WnbsTeF6KE9yuq1niERkA</a:t>
            </a:r>
            <a:endParaRPr lang="zh-CN" altLang="en-US" sz="2400" dirty="0">
              <a:solidFill>
                <a:srgbClr val="000000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7668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00">
        <p15:prstTrans prst="pageCurlDouble"/>
      </p:transition>
    </mc:Choice>
    <mc:Fallback>
      <p:transition spd="slow" advTm="1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38BBDC5-F807-421C-AE97-D638DF3E8B0A}"/>
              </a:ext>
            </a:extLst>
          </p:cNvPr>
          <p:cNvSpPr/>
          <p:nvPr/>
        </p:nvSpPr>
        <p:spPr>
          <a:xfrm>
            <a:off x="1928813" y="1428750"/>
            <a:ext cx="585787" cy="557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60FE25-3D46-45A2-9910-B50558326BD1}"/>
              </a:ext>
            </a:extLst>
          </p:cNvPr>
          <p:cNvSpPr/>
          <p:nvPr/>
        </p:nvSpPr>
        <p:spPr>
          <a:xfrm>
            <a:off x="2581274" y="1428750"/>
            <a:ext cx="133350" cy="557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88E2D7-4079-437F-97C7-DC968D007299}"/>
              </a:ext>
            </a:extLst>
          </p:cNvPr>
          <p:cNvSpPr txBox="1"/>
          <p:nvPr/>
        </p:nvSpPr>
        <p:spPr>
          <a:xfrm>
            <a:off x="2995072" y="1291857"/>
            <a:ext cx="726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为什么在播放的过程中，页面会自动转到下一页，如何设置成“点击”一次才转到下一页来方便演示？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649827-F5E2-44DA-8073-3E64CFAB404A}"/>
              </a:ext>
            </a:extLst>
          </p:cNvPr>
          <p:cNvSpPr txBox="1"/>
          <p:nvPr/>
        </p:nvSpPr>
        <p:spPr>
          <a:xfrm>
            <a:off x="1928813" y="2386160"/>
            <a:ext cx="8739187" cy="1013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为提高预览效果，在页面的切换中，设置成自动换片。如不需要，在“设置自动换片时间”的选项中勾掉即可，详见下图。</a:t>
            </a:r>
          </a:p>
        </p:txBody>
      </p:sp>
      <p:pic>
        <p:nvPicPr>
          <p:cNvPr id="7" name="图片 6" descr="图片包含 屏幕截图&#10;&#10;描述已自动生成">
            <a:extLst>
              <a:ext uri="{FF2B5EF4-FFF2-40B4-BE49-F238E27FC236}">
                <a16:creationId xmlns:a16="http://schemas.microsoft.com/office/drawing/2014/main" id="{14B65469-856C-4837-8A7A-4E9281652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65" y="4158764"/>
            <a:ext cx="10707594" cy="172426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C5D74F1-A9DB-4624-8915-EF9BB08FE066}"/>
              </a:ext>
            </a:extLst>
          </p:cNvPr>
          <p:cNvSpPr/>
          <p:nvPr/>
        </p:nvSpPr>
        <p:spPr>
          <a:xfrm>
            <a:off x="1815051" y="4158764"/>
            <a:ext cx="585787" cy="5572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5A74A1D-9815-4E41-9870-FCC29FC3B585}"/>
              </a:ext>
            </a:extLst>
          </p:cNvPr>
          <p:cNvSpPr/>
          <p:nvPr/>
        </p:nvSpPr>
        <p:spPr>
          <a:xfrm>
            <a:off x="9315988" y="5020898"/>
            <a:ext cx="2290971" cy="2654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75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00">
        <p15:prstTrans prst="pageCurlDouble"/>
      </p:transition>
    </mc:Choice>
    <mc:Fallback>
      <p:transition spd="slow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BE29F-FEEB-49A9-99C1-7397BD6CA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6" t="18333" r="-1"/>
          <a:stretch/>
        </p:blipFill>
        <p:spPr>
          <a:xfrm>
            <a:off x="0" y="0"/>
            <a:ext cx="7181850" cy="5600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116B73C-D474-46D7-AEAF-FDFA3FD84575}"/>
              </a:ext>
            </a:extLst>
          </p:cNvPr>
          <p:cNvSpPr txBox="1"/>
          <p:nvPr/>
        </p:nvSpPr>
        <p:spPr>
          <a:xfrm>
            <a:off x="5404803" y="2603892"/>
            <a:ext cx="4177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工作回顾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C0949D-E61B-4CD0-B36E-E0FEE6795893}"/>
              </a:ext>
            </a:extLst>
          </p:cNvPr>
          <p:cNvSpPr txBox="1"/>
          <p:nvPr/>
        </p:nvSpPr>
        <p:spPr>
          <a:xfrm>
            <a:off x="5404803" y="3461776"/>
            <a:ext cx="4939347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Auxiliary text descriptions can be further detailed descriptions of the title points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A3104E-62C7-4FBA-8767-2C242C92F2D3}"/>
              </a:ext>
            </a:extLst>
          </p:cNvPr>
          <p:cNvSpPr txBox="1"/>
          <p:nvPr/>
        </p:nvSpPr>
        <p:spPr>
          <a:xfrm>
            <a:off x="2854604" y="2497976"/>
            <a:ext cx="1965045" cy="186204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0">
                      <a:schemeClr val="accent5">
                        <a:lumMod val="75000"/>
                        <a:alpha val="80000"/>
                      </a:schemeClr>
                    </a:gs>
                    <a:gs pos="100000">
                      <a:srgbClr val="00B0F0"/>
                    </a:gs>
                  </a:gsLst>
                  <a:lin ang="16200000" scaled="1"/>
                </a:gradFill>
                <a:latin typeface="Agency FB" panose="020B0503020202020204" pitchFamily="34" charset="0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28310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2BB8453-102E-4406-9669-C84C838D61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9708751"/>
              </p:ext>
            </p:extLst>
          </p:nvPr>
        </p:nvGraphicFramePr>
        <p:xfrm>
          <a:off x="423300" y="1962224"/>
          <a:ext cx="6206100" cy="4243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8DBCB3BD-3C78-4911-A89A-A51B87EA215A}"/>
              </a:ext>
            </a:extLst>
          </p:cNvPr>
          <p:cNvSpPr txBox="1"/>
          <p:nvPr/>
        </p:nvSpPr>
        <p:spPr>
          <a:xfrm>
            <a:off x="3878502" y="652617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D6EB4D-0958-4EC6-8FB4-8450F279EA24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ExtraLight" panose="020B0200000000000000" pitchFamily="34" charset="-122"/>
            </a:endParaRPr>
          </a:p>
        </p:txBody>
      </p:sp>
      <p:pic>
        <p:nvPicPr>
          <p:cNvPr id="34" name="图形 33" descr="方向">
            <a:extLst>
              <a:ext uri="{FF2B5EF4-FFF2-40B4-BE49-F238E27FC236}">
                <a16:creationId xmlns:a16="http://schemas.microsoft.com/office/drawing/2014/main" id="{AFD7B76A-791A-428E-8E43-83492C8B9C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9590" y="3047461"/>
            <a:ext cx="646331" cy="646331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E0175A61-EB67-4721-97A8-3BD3EA88AA04}"/>
              </a:ext>
            </a:extLst>
          </p:cNvPr>
          <p:cNvSpPr/>
          <p:nvPr/>
        </p:nvSpPr>
        <p:spPr>
          <a:xfrm>
            <a:off x="7599618" y="3695896"/>
            <a:ext cx="1146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CDAD26-12DD-48C3-84F4-F87C248B7475}"/>
              </a:ext>
            </a:extLst>
          </p:cNvPr>
          <p:cNvSpPr txBox="1"/>
          <p:nvPr/>
        </p:nvSpPr>
        <p:spPr>
          <a:xfrm>
            <a:off x="8924007" y="3248568"/>
            <a:ext cx="2273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Enter supporting instructions here</a:t>
            </a:r>
          </a:p>
        </p:txBody>
      </p:sp>
      <p:pic>
        <p:nvPicPr>
          <p:cNvPr id="37" name="图形 36" descr="带标记的地图">
            <a:extLst>
              <a:ext uri="{FF2B5EF4-FFF2-40B4-BE49-F238E27FC236}">
                <a16:creationId xmlns:a16="http://schemas.microsoft.com/office/drawing/2014/main" id="{B4A8703E-E726-4634-BD4D-B8E25051FC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49590" y="4574137"/>
            <a:ext cx="646331" cy="64633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F5AE7356-59F9-45CA-B461-0A5C858C614C}"/>
              </a:ext>
            </a:extLst>
          </p:cNvPr>
          <p:cNvSpPr/>
          <p:nvPr/>
        </p:nvSpPr>
        <p:spPr>
          <a:xfrm>
            <a:off x="7599618" y="5220468"/>
            <a:ext cx="1146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CBB162A-420F-4522-AE07-2FC203E69E68}"/>
              </a:ext>
            </a:extLst>
          </p:cNvPr>
          <p:cNvSpPr txBox="1"/>
          <p:nvPr/>
        </p:nvSpPr>
        <p:spPr>
          <a:xfrm>
            <a:off x="8958510" y="4774192"/>
            <a:ext cx="2273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Enter supporting instructions here</a:t>
            </a:r>
          </a:p>
        </p:txBody>
      </p:sp>
    </p:spTree>
    <p:extLst>
      <p:ext uri="{BB962C8B-B14F-4D97-AF65-F5344CB8AC3E}">
        <p14:creationId xmlns:p14="http://schemas.microsoft.com/office/powerpoint/2010/main" val="424208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 animBg="0"/>
        </p:bldSub>
      </p:bldGraphic>
      <p:bldP spid="6" grpId="0"/>
      <p:bldP spid="7" grpId="0"/>
      <p:bldP spid="35" grpId="0"/>
      <p:bldP spid="36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F73CC5C-F69B-439A-BC7A-8F94F24B7FD8}"/>
              </a:ext>
            </a:extLst>
          </p:cNvPr>
          <p:cNvSpPr txBox="1"/>
          <p:nvPr/>
        </p:nvSpPr>
        <p:spPr>
          <a:xfrm>
            <a:off x="474028" y="782163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Light" panose="020B03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FF1585-6958-4602-8ED9-9D3D1BB17A22}"/>
              </a:ext>
            </a:extLst>
          </p:cNvPr>
          <p:cNvSpPr txBox="1"/>
          <p:nvPr/>
        </p:nvSpPr>
        <p:spPr>
          <a:xfrm>
            <a:off x="474028" y="1366968"/>
            <a:ext cx="5298122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Light" panose="020B0300000000000000" pitchFamily="34" charset="-122"/>
              </a:rPr>
              <a:t>Auxiliary text descriptions can be further detailed descriptions of the title points, which can be directly replaced with your content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EAECCC-403F-4B46-B272-1C465F042F38}"/>
              </a:ext>
            </a:extLst>
          </p:cNvPr>
          <p:cNvSpPr txBox="1"/>
          <p:nvPr/>
        </p:nvSpPr>
        <p:spPr>
          <a:xfrm>
            <a:off x="1830228" y="510923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3EB74F-740F-4D42-8BA3-0752D56482C2}"/>
              </a:ext>
            </a:extLst>
          </p:cNvPr>
          <p:cNvSpPr txBox="1"/>
          <p:nvPr/>
        </p:nvSpPr>
        <p:spPr>
          <a:xfrm>
            <a:off x="1762495" y="5574054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C8FA117-43C3-4844-8F8E-92881F8E3E8D}"/>
              </a:ext>
            </a:extLst>
          </p:cNvPr>
          <p:cNvSpPr/>
          <p:nvPr/>
        </p:nvSpPr>
        <p:spPr>
          <a:xfrm>
            <a:off x="2522553" y="3520073"/>
            <a:ext cx="1201071" cy="1201071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779D5592-9584-482E-AB64-8DE6EBD92C8D}"/>
              </a:ext>
            </a:extLst>
          </p:cNvPr>
          <p:cNvSpPr/>
          <p:nvPr/>
        </p:nvSpPr>
        <p:spPr>
          <a:xfrm>
            <a:off x="2275363" y="3272883"/>
            <a:ext cx="1695450" cy="1695450"/>
          </a:xfrm>
          <a:prstGeom prst="arc">
            <a:avLst>
              <a:gd name="adj1" fmla="val 16200000"/>
              <a:gd name="adj2" fmla="val 2809582"/>
            </a:avLst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5FF419F-2A42-455F-B79B-80688671189F}"/>
              </a:ext>
            </a:extLst>
          </p:cNvPr>
          <p:cNvSpPr txBox="1"/>
          <p:nvPr/>
        </p:nvSpPr>
        <p:spPr>
          <a:xfrm>
            <a:off x="4968875" y="510923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5121776-559B-4E93-AB35-782B0D3FCD2D}"/>
              </a:ext>
            </a:extLst>
          </p:cNvPr>
          <p:cNvSpPr txBox="1"/>
          <p:nvPr/>
        </p:nvSpPr>
        <p:spPr>
          <a:xfrm>
            <a:off x="4901142" y="5574054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F072CF2-1ECF-4DFA-9721-2032908B37AB}"/>
              </a:ext>
            </a:extLst>
          </p:cNvPr>
          <p:cNvSpPr/>
          <p:nvPr/>
        </p:nvSpPr>
        <p:spPr>
          <a:xfrm>
            <a:off x="5661200" y="3520073"/>
            <a:ext cx="1201071" cy="1201071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705B733A-2F65-4C97-B918-9AC2D19B5B4F}"/>
              </a:ext>
            </a:extLst>
          </p:cNvPr>
          <p:cNvSpPr/>
          <p:nvPr/>
        </p:nvSpPr>
        <p:spPr>
          <a:xfrm>
            <a:off x="5414010" y="3272883"/>
            <a:ext cx="1695450" cy="1695450"/>
          </a:xfrm>
          <a:prstGeom prst="arc">
            <a:avLst>
              <a:gd name="adj1" fmla="val 16200000"/>
              <a:gd name="adj2" fmla="val 6167619"/>
            </a:avLst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FC26323-072E-4796-95C3-C2C560A4D2F4}"/>
              </a:ext>
            </a:extLst>
          </p:cNvPr>
          <p:cNvSpPr txBox="1"/>
          <p:nvPr/>
        </p:nvSpPr>
        <p:spPr>
          <a:xfrm>
            <a:off x="8107522" y="5109238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63D6CAF-2617-42EA-87E1-3E68DDBDF13A}"/>
              </a:ext>
            </a:extLst>
          </p:cNvPr>
          <p:cNvSpPr txBox="1"/>
          <p:nvPr/>
        </p:nvSpPr>
        <p:spPr>
          <a:xfrm>
            <a:off x="8039789" y="5574054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767C0DD-5C3A-427C-A379-91824BBA0EDC}"/>
              </a:ext>
            </a:extLst>
          </p:cNvPr>
          <p:cNvSpPr/>
          <p:nvPr/>
        </p:nvSpPr>
        <p:spPr>
          <a:xfrm>
            <a:off x="8799847" y="3520073"/>
            <a:ext cx="1201071" cy="1201071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50000"/>
                </a:schemeClr>
              </a:gs>
              <a:gs pos="100000">
                <a:srgbClr val="02AB9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586A14F6-9C5C-43C1-AD7F-31DF2AAEAA73}"/>
              </a:ext>
            </a:extLst>
          </p:cNvPr>
          <p:cNvSpPr/>
          <p:nvPr/>
        </p:nvSpPr>
        <p:spPr>
          <a:xfrm>
            <a:off x="8552657" y="3272883"/>
            <a:ext cx="1695450" cy="1695450"/>
          </a:xfrm>
          <a:prstGeom prst="arc">
            <a:avLst>
              <a:gd name="adj1" fmla="val 16200000"/>
              <a:gd name="adj2" fmla="val 13538828"/>
            </a:avLst>
          </a:prstGeom>
          <a:ln w="571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A4A09BD-65B2-4CC3-A6A9-15B1BAAE8547}"/>
              </a:ext>
            </a:extLst>
          </p:cNvPr>
          <p:cNvSpPr txBox="1"/>
          <p:nvPr/>
        </p:nvSpPr>
        <p:spPr>
          <a:xfrm>
            <a:off x="2613127" y="3858998"/>
            <a:ext cx="10199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35%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EB04DA2-BE4B-40A8-8F42-DED8ADCC79B8}"/>
              </a:ext>
            </a:extLst>
          </p:cNvPr>
          <p:cNvSpPr txBox="1"/>
          <p:nvPr/>
        </p:nvSpPr>
        <p:spPr>
          <a:xfrm>
            <a:off x="5751774" y="3858998"/>
            <a:ext cx="10199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50%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5213EC6-E0AE-44F9-8B7F-A6F792BBB9C8}"/>
              </a:ext>
            </a:extLst>
          </p:cNvPr>
          <p:cNvSpPr txBox="1"/>
          <p:nvPr/>
        </p:nvSpPr>
        <p:spPr>
          <a:xfrm>
            <a:off x="8890421" y="3858998"/>
            <a:ext cx="10199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86863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0" grpId="0"/>
      <p:bldP spid="11" grpId="0"/>
      <p:bldP spid="23" grpId="0" animBg="1"/>
      <p:bldP spid="24" grpId="0" animBg="1"/>
      <p:bldP spid="26" grpId="0"/>
      <p:bldP spid="27" grpId="0"/>
      <p:bldP spid="29" grpId="0" animBg="1"/>
      <p:bldP spid="30" grpId="0" animBg="1"/>
      <p:bldP spid="32" grpId="0"/>
      <p:bldP spid="33" grpId="0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A38E95-48C5-4634-8D70-442F92CA854B}"/>
              </a:ext>
            </a:extLst>
          </p:cNvPr>
          <p:cNvSpPr/>
          <p:nvPr/>
        </p:nvSpPr>
        <p:spPr>
          <a:xfrm>
            <a:off x="0" y="0"/>
            <a:ext cx="4362450" cy="6858000"/>
          </a:xfrm>
          <a:prstGeom prst="rect">
            <a:avLst/>
          </a:prstGeom>
          <a:solidFill>
            <a:srgbClr val="00D3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24ABAD-E10D-408B-87EF-5738C1A32781}"/>
              </a:ext>
            </a:extLst>
          </p:cNvPr>
          <p:cNvSpPr txBox="1"/>
          <p:nvPr/>
        </p:nvSpPr>
        <p:spPr>
          <a:xfrm>
            <a:off x="5042746" y="2004994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7E4122-0BD7-45EC-B4EF-17664D00898D}"/>
              </a:ext>
            </a:extLst>
          </p:cNvPr>
          <p:cNvSpPr txBox="1"/>
          <p:nvPr/>
        </p:nvSpPr>
        <p:spPr>
          <a:xfrm>
            <a:off x="4975013" y="2431877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E74B28D-1AE9-4BFF-A856-CF3B527F0DBE}"/>
              </a:ext>
            </a:extLst>
          </p:cNvPr>
          <p:cNvSpPr txBox="1"/>
          <p:nvPr/>
        </p:nvSpPr>
        <p:spPr>
          <a:xfrm>
            <a:off x="5825645" y="1045583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752610-88AE-4DEB-B64D-E20CD0F6C0DE}"/>
              </a:ext>
            </a:extLst>
          </p:cNvPr>
          <p:cNvSpPr txBox="1"/>
          <p:nvPr/>
        </p:nvSpPr>
        <p:spPr>
          <a:xfrm>
            <a:off x="8376495" y="2004994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730333-166A-4231-8EA6-A10426AF2936}"/>
              </a:ext>
            </a:extLst>
          </p:cNvPr>
          <p:cNvSpPr txBox="1"/>
          <p:nvPr/>
        </p:nvSpPr>
        <p:spPr>
          <a:xfrm>
            <a:off x="8308762" y="2431877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E191AE-1536-474D-918B-6EDF7E238E07}"/>
              </a:ext>
            </a:extLst>
          </p:cNvPr>
          <p:cNvSpPr txBox="1"/>
          <p:nvPr/>
        </p:nvSpPr>
        <p:spPr>
          <a:xfrm>
            <a:off x="9159394" y="1045583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AD9800-98C8-4DAE-BC9D-D357633EEE51}"/>
              </a:ext>
            </a:extLst>
          </p:cNvPr>
          <p:cNvSpPr txBox="1"/>
          <p:nvPr/>
        </p:nvSpPr>
        <p:spPr>
          <a:xfrm>
            <a:off x="5042746" y="4679059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B69C77F-9798-40AD-936E-C5F550367A93}"/>
              </a:ext>
            </a:extLst>
          </p:cNvPr>
          <p:cNvSpPr txBox="1"/>
          <p:nvPr/>
        </p:nvSpPr>
        <p:spPr>
          <a:xfrm>
            <a:off x="4975013" y="5105942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23FE422-6788-4BC1-AC94-B79F5A7A0A4E}"/>
              </a:ext>
            </a:extLst>
          </p:cNvPr>
          <p:cNvSpPr txBox="1"/>
          <p:nvPr/>
        </p:nvSpPr>
        <p:spPr>
          <a:xfrm>
            <a:off x="5825645" y="3719648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ED00F7C-7352-4C8A-A433-3D37330988C0}"/>
              </a:ext>
            </a:extLst>
          </p:cNvPr>
          <p:cNvSpPr txBox="1"/>
          <p:nvPr/>
        </p:nvSpPr>
        <p:spPr>
          <a:xfrm>
            <a:off x="8376495" y="4679059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2F700ED-43EF-4DB5-AE9B-3CB76ADBDA2F}"/>
              </a:ext>
            </a:extLst>
          </p:cNvPr>
          <p:cNvSpPr txBox="1"/>
          <p:nvPr/>
        </p:nvSpPr>
        <p:spPr>
          <a:xfrm>
            <a:off x="8308762" y="5105942"/>
            <a:ext cx="272118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044A7F-84EF-4438-AF27-5A8F0704888B}"/>
              </a:ext>
            </a:extLst>
          </p:cNvPr>
          <p:cNvSpPr txBox="1"/>
          <p:nvPr/>
        </p:nvSpPr>
        <p:spPr>
          <a:xfrm>
            <a:off x="9159394" y="3719648"/>
            <a:ext cx="10199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04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76FF16D-84AD-45C9-811A-7AC6820A14FF}"/>
              </a:ext>
            </a:extLst>
          </p:cNvPr>
          <p:cNvSpPr txBox="1"/>
          <p:nvPr/>
        </p:nvSpPr>
        <p:spPr>
          <a:xfrm>
            <a:off x="504825" y="2690281"/>
            <a:ext cx="381952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ADD YOUR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1786EF6-8386-4EE8-9566-B2790BE9CADC}"/>
              </a:ext>
            </a:extLst>
          </p:cNvPr>
          <p:cNvSpPr txBox="1"/>
          <p:nvPr/>
        </p:nvSpPr>
        <p:spPr>
          <a:xfrm>
            <a:off x="504825" y="3781651"/>
            <a:ext cx="3819525" cy="3860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Enter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00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55" grpId="0"/>
      <p:bldP spid="9" grpId="0"/>
      <p:bldP spid="10" grpId="0"/>
      <p:bldP spid="11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BE29F-FEEB-49A9-99C1-7397BD6CA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6" t="18333" r="-1"/>
          <a:stretch/>
        </p:blipFill>
        <p:spPr>
          <a:xfrm>
            <a:off x="0" y="0"/>
            <a:ext cx="7181850" cy="56007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116B73C-D474-46D7-AEAF-FDFA3FD84575}"/>
              </a:ext>
            </a:extLst>
          </p:cNvPr>
          <p:cNvSpPr txBox="1"/>
          <p:nvPr/>
        </p:nvSpPr>
        <p:spPr>
          <a:xfrm>
            <a:off x="5404803" y="2603892"/>
            <a:ext cx="4177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问题分析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C0949D-E61B-4CD0-B36E-E0FEE6795893}"/>
              </a:ext>
            </a:extLst>
          </p:cNvPr>
          <p:cNvSpPr txBox="1"/>
          <p:nvPr/>
        </p:nvSpPr>
        <p:spPr>
          <a:xfrm>
            <a:off x="5404803" y="3461776"/>
            <a:ext cx="4939347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Auxiliary text descriptions can be further detailed descriptions of the title points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A3104E-62C7-4FBA-8767-2C242C92F2D3}"/>
              </a:ext>
            </a:extLst>
          </p:cNvPr>
          <p:cNvSpPr txBox="1"/>
          <p:nvPr/>
        </p:nvSpPr>
        <p:spPr>
          <a:xfrm>
            <a:off x="2609850" y="2497976"/>
            <a:ext cx="2209799" cy="186204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dist">
              <a:defRPr sz="9600">
                <a:gradFill>
                  <a:gsLst>
                    <a:gs pos="0">
                      <a:schemeClr val="accent5">
                        <a:lumMod val="75000"/>
                        <a:alpha val="80000"/>
                      </a:schemeClr>
                    </a:gs>
                    <a:gs pos="100000">
                      <a:srgbClr val="00B0F0"/>
                    </a:gs>
                  </a:gsLst>
                  <a:lin ang="16200000" scaled="1"/>
                </a:gradFill>
                <a:latin typeface="Agency FB" panose="020B0503020202020204" pitchFamily="34" charset="0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latin typeface="庞门正道标题体" panose="02010600030101010101" pitchFamily="2" charset="-122"/>
                <a:ea typeface="庞门正道标题体" panose="02010600030101010101" pitchFamily="2" charset="-122"/>
                <a:sym typeface="思源黑体 CN ExtraLight" panose="020B0200000000000000" pitchFamily="34" charset="-122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257117871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9E7129D-AB6C-4D90-AC93-8F413BAF634A}"/>
              </a:ext>
            </a:extLst>
          </p:cNvPr>
          <p:cNvSpPr/>
          <p:nvPr/>
        </p:nvSpPr>
        <p:spPr>
          <a:xfrm>
            <a:off x="2034382" y="2234405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74432DE-21AE-4E75-B7FA-D170F99A7A4B}"/>
              </a:ext>
            </a:extLst>
          </p:cNvPr>
          <p:cNvSpPr/>
          <p:nvPr/>
        </p:nvSpPr>
        <p:spPr>
          <a:xfrm>
            <a:off x="3945732" y="2234405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51A38A-7864-4EE1-A32E-AD750A744AAE}"/>
              </a:ext>
            </a:extLst>
          </p:cNvPr>
          <p:cNvSpPr/>
          <p:nvPr/>
        </p:nvSpPr>
        <p:spPr>
          <a:xfrm>
            <a:off x="5857082" y="2234405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F5C1A3-91D4-47F1-B87B-ABA16FCE3EB9}"/>
              </a:ext>
            </a:extLst>
          </p:cNvPr>
          <p:cNvSpPr/>
          <p:nvPr/>
        </p:nvSpPr>
        <p:spPr>
          <a:xfrm>
            <a:off x="7768432" y="2234405"/>
            <a:ext cx="2389187" cy="2389187"/>
          </a:xfrm>
          <a:custGeom>
            <a:avLst/>
            <a:gdLst>
              <a:gd name="connsiteX0" fmla="*/ 0 w 2389187"/>
              <a:gd name="connsiteY0" fmla="*/ 1194594 h 2389187"/>
              <a:gd name="connsiteX1" fmla="*/ 1194594 w 2389187"/>
              <a:gd name="connsiteY1" fmla="*/ 0 h 2389187"/>
              <a:gd name="connsiteX2" fmla="*/ 2389188 w 2389187"/>
              <a:gd name="connsiteY2" fmla="*/ 1194594 h 2389187"/>
              <a:gd name="connsiteX3" fmla="*/ 1194594 w 2389187"/>
              <a:gd name="connsiteY3" fmla="*/ 2389188 h 2389187"/>
              <a:gd name="connsiteX4" fmla="*/ 0 w 2389187"/>
              <a:gd name="connsiteY4" fmla="*/ 1194594 h 238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187" h="2389187">
                <a:moveTo>
                  <a:pt x="0" y="1194594"/>
                </a:moveTo>
                <a:cubicBezTo>
                  <a:pt x="0" y="534838"/>
                  <a:pt x="534838" y="0"/>
                  <a:pt x="1194594" y="0"/>
                </a:cubicBezTo>
                <a:cubicBezTo>
                  <a:pt x="1854350" y="0"/>
                  <a:pt x="2389188" y="534838"/>
                  <a:pt x="2389188" y="1194594"/>
                </a:cubicBezTo>
                <a:cubicBezTo>
                  <a:pt x="2389188" y="1854350"/>
                  <a:pt x="1854350" y="2389188"/>
                  <a:pt x="1194594" y="2389188"/>
                </a:cubicBezTo>
                <a:cubicBezTo>
                  <a:pt x="534838" y="2389188"/>
                  <a:pt x="0" y="1854350"/>
                  <a:pt x="0" y="1194594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3589F-95B8-4E82-B3F6-2C554019DBAF}"/>
              </a:ext>
            </a:extLst>
          </p:cNvPr>
          <p:cNvSpPr txBox="1"/>
          <p:nvPr/>
        </p:nvSpPr>
        <p:spPr>
          <a:xfrm>
            <a:off x="3878502" y="652617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85EC4A-B201-4ECC-A3C7-7873462A8C66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ExtraLight" panose="020B02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258B0F6-0A16-4E96-8B47-923E480CBAE4}"/>
              </a:ext>
            </a:extLst>
          </p:cNvPr>
          <p:cNvSpPr/>
          <p:nvPr/>
        </p:nvSpPr>
        <p:spPr>
          <a:xfrm>
            <a:off x="2463862" y="3697427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pic>
        <p:nvPicPr>
          <p:cNvPr id="10" name="图形 9" descr="饼图">
            <a:extLst>
              <a:ext uri="{FF2B5EF4-FFF2-40B4-BE49-F238E27FC236}">
                <a16:creationId xmlns:a16="http://schemas.microsoft.com/office/drawing/2014/main" id="{DDFAAE42-01E7-418B-9368-4A7503F8B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94475" y="2710192"/>
            <a:ext cx="914400" cy="914400"/>
          </a:xfrm>
          <a:prstGeom prst="rect">
            <a:avLst/>
          </a:prstGeom>
        </p:spPr>
      </p:pic>
      <p:pic>
        <p:nvPicPr>
          <p:cNvPr id="12" name="图形 11" descr="维恩图">
            <a:extLst>
              <a:ext uri="{FF2B5EF4-FFF2-40B4-BE49-F238E27FC236}">
                <a16:creationId xmlns:a16="http://schemas.microsoft.com/office/drawing/2014/main" id="{78BE652D-6B2F-4718-8C15-9B9F54D164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83125" y="2710192"/>
            <a:ext cx="914400" cy="914400"/>
          </a:xfrm>
          <a:prstGeom prst="rect">
            <a:avLst/>
          </a:prstGeom>
        </p:spPr>
      </p:pic>
      <p:pic>
        <p:nvPicPr>
          <p:cNvPr id="14" name="图形 13" descr="目标">
            <a:extLst>
              <a:ext uri="{FF2B5EF4-FFF2-40B4-BE49-F238E27FC236}">
                <a16:creationId xmlns:a16="http://schemas.microsoft.com/office/drawing/2014/main" id="{052D416E-25D5-4456-BA22-2896EEDF83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71775" y="2710192"/>
            <a:ext cx="914400" cy="914400"/>
          </a:xfrm>
          <a:prstGeom prst="rect">
            <a:avLst/>
          </a:prstGeom>
        </p:spPr>
      </p:pic>
      <p:pic>
        <p:nvPicPr>
          <p:cNvPr id="16" name="图形 15" descr="单级齿轮">
            <a:extLst>
              <a:ext uri="{FF2B5EF4-FFF2-40B4-BE49-F238E27FC236}">
                <a16:creationId xmlns:a16="http://schemas.microsoft.com/office/drawing/2014/main" id="{566767E7-D6C4-4550-BDC0-D34061130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05825" y="2710192"/>
            <a:ext cx="914400" cy="9144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CA84A78-EF18-421A-8954-5AC0398C1FEA}"/>
              </a:ext>
            </a:extLst>
          </p:cNvPr>
          <p:cNvSpPr/>
          <p:nvPr/>
        </p:nvSpPr>
        <p:spPr>
          <a:xfrm>
            <a:off x="4375212" y="3697427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590B9DF-B1CD-46A1-8772-F1AEF175B11B}"/>
              </a:ext>
            </a:extLst>
          </p:cNvPr>
          <p:cNvSpPr/>
          <p:nvPr/>
        </p:nvSpPr>
        <p:spPr>
          <a:xfrm>
            <a:off x="6286562" y="3697427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F9F4A7F-6A1F-4275-ABEE-43B43FE546D9}"/>
              </a:ext>
            </a:extLst>
          </p:cNvPr>
          <p:cNvSpPr/>
          <p:nvPr/>
        </p:nvSpPr>
        <p:spPr>
          <a:xfrm>
            <a:off x="8197912" y="3697427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6D3250D-5527-4B04-9AC5-FBA8C9010824}"/>
              </a:ext>
            </a:extLst>
          </p:cNvPr>
          <p:cNvSpPr txBox="1"/>
          <p:nvPr/>
        </p:nvSpPr>
        <p:spPr>
          <a:xfrm>
            <a:off x="2540840" y="5330431"/>
            <a:ext cx="7110320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Auxiliary text descriptions can be further detailed descriptions of the title points, which can be directly replaced with your content</a:t>
            </a:r>
            <a:endParaRPr lang="zh-CN" altLang="en-US" sz="1600" spc="100" dirty="0">
              <a:solidFill>
                <a:schemeClr val="bg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1015171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C29E47C-4CA3-41C6-8D4D-5D0DD4408926}"/>
              </a:ext>
            </a:extLst>
          </p:cNvPr>
          <p:cNvSpPr/>
          <p:nvPr/>
        </p:nvSpPr>
        <p:spPr>
          <a:xfrm>
            <a:off x="1897006" y="1909175"/>
            <a:ext cx="2433261" cy="2433261"/>
          </a:xfrm>
          <a:custGeom>
            <a:avLst/>
            <a:gdLst>
              <a:gd name="connsiteX0" fmla="*/ 0 w 2184400"/>
              <a:gd name="connsiteY0" fmla="*/ 1092200 h 2184400"/>
              <a:gd name="connsiteX1" fmla="*/ 1092200 w 2184400"/>
              <a:gd name="connsiteY1" fmla="*/ 0 h 2184400"/>
              <a:gd name="connsiteX2" fmla="*/ 2184400 w 2184400"/>
              <a:gd name="connsiteY2" fmla="*/ 1092200 h 2184400"/>
              <a:gd name="connsiteX3" fmla="*/ 1092200 w 2184400"/>
              <a:gd name="connsiteY3" fmla="*/ 2184400 h 2184400"/>
              <a:gd name="connsiteX4" fmla="*/ 0 w 2184400"/>
              <a:gd name="connsiteY4" fmla="*/ 1092200 h 218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400" h="2184400">
                <a:moveTo>
                  <a:pt x="0" y="1092200"/>
                </a:moveTo>
                <a:cubicBezTo>
                  <a:pt x="0" y="488995"/>
                  <a:pt x="488995" y="0"/>
                  <a:pt x="1092200" y="0"/>
                </a:cubicBezTo>
                <a:cubicBezTo>
                  <a:pt x="1695405" y="0"/>
                  <a:pt x="2184400" y="488995"/>
                  <a:pt x="2184400" y="1092200"/>
                </a:cubicBezTo>
                <a:cubicBezTo>
                  <a:pt x="2184400" y="1695405"/>
                  <a:pt x="1695405" y="2184400"/>
                  <a:pt x="1092200" y="2184400"/>
                </a:cubicBezTo>
                <a:cubicBezTo>
                  <a:pt x="488995" y="2184400"/>
                  <a:pt x="0" y="1695405"/>
                  <a:pt x="0" y="1092200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A3F4E84-F93F-4A65-B96D-8304583B4715}"/>
              </a:ext>
            </a:extLst>
          </p:cNvPr>
          <p:cNvSpPr/>
          <p:nvPr/>
        </p:nvSpPr>
        <p:spPr>
          <a:xfrm>
            <a:off x="2775009" y="3429963"/>
            <a:ext cx="2433261" cy="2433261"/>
          </a:xfrm>
          <a:custGeom>
            <a:avLst/>
            <a:gdLst>
              <a:gd name="connsiteX0" fmla="*/ 0 w 2184400"/>
              <a:gd name="connsiteY0" fmla="*/ 1092200 h 2184400"/>
              <a:gd name="connsiteX1" fmla="*/ 1092200 w 2184400"/>
              <a:gd name="connsiteY1" fmla="*/ 0 h 2184400"/>
              <a:gd name="connsiteX2" fmla="*/ 2184400 w 2184400"/>
              <a:gd name="connsiteY2" fmla="*/ 1092200 h 2184400"/>
              <a:gd name="connsiteX3" fmla="*/ 1092200 w 2184400"/>
              <a:gd name="connsiteY3" fmla="*/ 2184400 h 2184400"/>
              <a:gd name="connsiteX4" fmla="*/ 0 w 2184400"/>
              <a:gd name="connsiteY4" fmla="*/ 1092200 h 218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400" h="2184400">
                <a:moveTo>
                  <a:pt x="0" y="1092200"/>
                </a:moveTo>
                <a:cubicBezTo>
                  <a:pt x="0" y="488995"/>
                  <a:pt x="488995" y="0"/>
                  <a:pt x="1092200" y="0"/>
                </a:cubicBezTo>
                <a:cubicBezTo>
                  <a:pt x="1695405" y="0"/>
                  <a:pt x="2184400" y="488995"/>
                  <a:pt x="2184400" y="1092200"/>
                </a:cubicBezTo>
                <a:cubicBezTo>
                  <a:pt x="2184400" y="1695405"/>
                  <a:pt x="1695405" y="2184400"/>
                  <a:pt x="1092200" y="2184400"/>
                </a:cubicBezTo>
                <a:cubicBezTo>
                  <a:pt x="488995" y="2184400"/>
                  <a:pt x="0" y="1695405"/>
                  <a:pt x="0" y="1092200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E6E3FF-0883-494A-99FC-5127F93D0DFB}"/>
              </a:ext>
            </a:extLst>
          </p:cNvPr>
          <p:cNvSpPr/>
          <p:nvPr/>
        </p:nvSpPr>
        <p:spPr>
          <a:xfrm>
            <a:off x="1019005" y="3429963"/>
            <a:ext cx="2433261" cy="2433261"/>
          </a:xfrm>
          <a:custGeom>
            <a:avLst/>
            <a:gdLst>
              <a:gd name="connsiteX0" fmla="*/ 0 w 2184400"/>
              <a:gd name="connsiteY0" fmla="*/ 1092200 h 2184400"/>
              <a:gd name="connsiteX1" fmla="*/ 1092200 w 2184400"/>
              <a:gd name="connsiteY1" fmla="*/ 0 h 2184400"/>
              <a:gd name="connsiteX2" fmla="*/ 2184400 w 2184400"/>
              <a:gd name="connsiteY2" fmla="*/ 1092200 h 2184400"/>
              <a:gd name="connsiteX3" fmla="*/ 1092200 w 2184400"/>
              <a:gd name="connsiteY3" fmla="*/ 2184400 h 2184400"/>
              <a:gd name="connsiteX4" fmla="*/ 0 w 2184400"/>
              <a:gd name="connsiteY4" fmla="*/ 1092200 h 218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400" h="2184400">
                <a:moveTo>
                  <a:pt x="0" y="1092200"/>
                </a:moveTo>
                <a:cubicBezTo>
                  <a:pt x="0" y="488995"/>
                  <a:pt x="488995" y="0"/>
                  <a:pt x="1092200" y="0"/>
                </a:cubicBezTo>
                <a:cubicBezTo>
                  <a:pt x="1695405" y="0"/>
                  <a:pt x="2184400" y="488995"/>
                  <a:pt x="2184400" y="1092200"/>
                </a:cubicBezTo>
                <a:cubicBezTo>
                  <a:pt x="2184400" y="1695405"/>
                  <a:pt x="1695405" y="2184400"/>
                  <a:pt x="1092200" y="2184400"/>
                </a:cubicBezTo>
                <a:cubicBezTo>
                  <a:pt x="488995" y="2184400"/>
                  <a:pt x="0" y="1695405"/>
                  <a:pt x="0" y="1092200"/>
                </a:cubicBezTo>
                <a:close/>
              </a:path>
            </a:pathLst>
          </a:custGeom>
          <a:gradFill flip="none" rotWithShape="1">
            <a:gsLst>
              <a:gs pos="14000">
                <a:srgbClr val="000000">
                  <a:alpha val="0"/>
                </a:srgbClr>
              </a:gs>
              <a:gs pos="100000">
                <a:srgbClr val="00D3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7C96F2E-613A-413C-8C4B-F78C34BC0ABD}"/>
              </a:ext>
            </a:extLst>
          </p:cNvPr>
          <p:cNvSpPr/>
          <p:nvPr/>
        </p:nvSpPr>
        <p:spPr>
          <a:xfrm>
            <a:off x="2348523" y="3112388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8B382D8-9785-46BE-BE62-55DEAB6D1903}"/>
              </a:ext>
            </a:extLst>
          </p:cNvPr>
          <p:cNvSpPr/>
          <p:nvPr/>
        </p:nvSpPr>
        <p:spPr>
          <a:xfrm>
            <a:off x="2833751" y="2616002"/>
            <a:ext cx="559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ABB409B-9105-4D92-9019-1281E2B78164}"/>
              </a:ext>
            </a:extLst>
          </p:cNvPr>
          <p:cNvSpPr/>
          <p:nvPr/>
        </p:nvSpPr>
        <p:spPr>
          <a:xfrm>
            <a:off x="1470522" y="4633176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2E8E40A-AA35-49E8-AB39-58F6E9C5A6DC}"/>
              </a:ext>
            </a:extLst>
          </p:cNvPr>
          <p:cNvSpPr/>
          <p:nvPr/>
        </p:nvSpPr>
        <p:spPr>
          <a:xfrm>
            <a:off x="1894836" y="4136790"/>
            <a:ext cx="681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8D63E96-F170-4B7E-A672-BB4E41E37C9D}"/>
              </a:ext>
            </a:extLst>
          </p:cNvPr>
          <p:cNvSpPr/>
          <p:nvPr/>
        </p:nvSpPr>
        <p:spPr>
          <a:xfrm>
            <a:off x="3226526" y="4633176"/>
            <a:ext cx="1530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keyword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C4CCB32-89FB-4D18-99C4-504BB156AD57}"/>
              </a:ext>
            </a:extLst>
          </p:cNvPr>
          <p:cNvSpPr/>
          <p:nvPr/>
        </p:nvSpPr>
        <p:spPr>
          <a:xfrm>
            <a:off x="3658054" y="4136790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77BA41C-3138-40C9-A304-9B9B24D4DC26}"/>
              </a:ext>
            </a:extLst>
          </p:cNvPr>
          <p:cNvSpPr txBox="1"/>
          <p:nvPr/>
        </p:nvSpPr>
        <p:spPr>
          <a:xfrm>
            <a:off x="7035692" y="2219475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392DC35-9146-4433-AF24-CF2FB17E24AF}"/>
              </a:ext>
            </a:extLst>
          </p:cNvPr>
          <p:cNvSpPr txBox="1"/>
          <p:nvPr/>
        </p:nvSpPr>
        <p:spPr>
          <a:xfrm>
            <a:off x="7035692" y="2589208"/>
            <a:ext cx="4030938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744CBCC-8284-4CAF-81AB-0EF3D5380307}"/>
              </a:ext>
            </a:extLst>
          </p:cNvPr>
          <p:cNvSpPr/>
          <p:nvPr/>
        </p:nvSpPr>
        <p:spPr>
          <a:xfrm>
            <a:off x="6145015" y="226205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01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A2293A7-B35C-49C8-99D6-ABF8EFD6EB0F}"/>
              </a:ext>
            </a:extLst>
          </p:cNvPr>
          <p:cNvSpPr txBox="1"/>
          <p:nvPr/>
        </p:nvSpPr>
        <p:spPr>
          <a:xfrm>
            <a:off x="7134277" y="3493784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91BADD0-B141-4D76-A8C2-C4972F928364}"/>
              </a:ext>
            </a:extLst>
          </p:cNvPr>
          <p:cNvSpPr txBox="1"/>
          <p:nvPr/>
        </p:nvSpPr>
        <p:spPr>
          <a:xfrm>
            <a:off x="7134277" y="3863517"/>
            <a:ext cx="4030938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2AD5DC0-95C8-41B9-BC7D-9166FDFB3EC8}"/>
              </a:ext>
            </a:extLst>
          </p:cNvPr>
          <p:cNvSpPr/>
          <p:nvPr/>
        </p:nvSpPr>
        <p:spPr>
          <a:xfrm>
            <a:off x="6145015" y="3536368"/>
            <a:ext cx="896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02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F068122-2806-4F59-AE4C-70B77206538B}"/>
              </a:ext>
            </a:extLst>
          </p:cNvPr>
          <p:cNvSpPr txBox="1"/>
          <p:nvPr/>
        </p:nvSpPr>
        <p:spPr>
          <a:xfrm>
            <a:off x="7123056" y="4768093"/>
            <a:ext cx="2585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cs typeface="+mn-ea"/>
                <a:sym typeface="思源黑体 CN Light" panose="020B0300000000000000" pitchFamily="34" charset="-122"/>
              </a:rPr>
              <a:t>Enter text  here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4078F4F-D3A0-4322-958B-DA89085BBB5E}"/>
              </a:ext>
            </a:extLst>
          </p:cNvPr>
          <p:cNvSpPr txBox="1"/>
          <p:nvPr/>
        </p:nvSpPr>
        <p:spPr>
          <a:xfrm>
            <a:off x="7123056" y="5137826"/>
            <a:ext cx="4030938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rPr>
              <a:t>Enter your supporting instructions here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0EC50BF-68D8-4D58-9C1E-81185BA8D784}"/>
              </a:ext>
            </a:extLst>
          </p:cNvPr>
          <p:cNvSpPr/>
          <p:nvPr/>
        </p:nvSpPr>
        <p:spPr>
          <a:xfrm>
            <a:off x="6145015" y="4810677"/>
            <a:ext cx="873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思源黑体 CN ExtraLight" panose="020B0200000000000000" pitchFamily="34" charset="-122"/>
              </a:rPr>
              <a:t>03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83BBCBA-4F8F-460F-814E-F0CFC1FCDA41}"/>
              </a:ext>
            </a:extLst>
          </p:cNvPr>
          <p:cNvSpPr txBox="1"/>
          <p:nvPr/>
        </p:nvSpPr>
        <p:spPr>
          <a:xfrm>
            <a:off x="3878502" y="652617"/>
            <a:ext cx="443499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思源黑体 CN ExtraLight" panose="020B0200000000000000" pitchFamily="34" charset="-122"/>
              </a:rPr>
              <a:t>ADD GREAT TITLE HERE</a:t>
            </a:r>
            <a:endParaRPr lang="zh-CN" altLang="en-US" sz="3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思源黑体 CN ExtraLight" panose="020B02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A252EDF-20AE-4979-A0F5-77BF99BFE42E}"/>
              </a:ext>
            </a:extLst>
          </p:cNvPr>
          <p:cNvSpPr txBox="1"/>
          <p:nvPr/>
        </p:nvSpPr>
        <p:spPr>
          <a:xfrm>
            <a:off x="3837305" y="1237422"/>
            <a:ext cx="4517390" cy="386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16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思源黑体 CN ExtraLight" panose="020B0200000000000000" pitchFamily="34" charset="-122"/>
              </a:rPr>
              <a:t>Enter your supporting instructions here</a:t>
            </a:r>
            <a:endParaRPr lang="zh-CN" altLang="en-US" sz="16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803302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6" grpId="0"/>
      <p:bldP spid="41" grpId="0"/>
      <p:bldP spid="42" grpId="0"/>
      <p:bldP spid="40" grpId="0"/>
      <p:bldP spid="46" grpId="0"/>
      <p:bldP spid="47" grpId="0"/>
      <p:bldP spid="45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705</Words>
  <Application>Microsoft Office PowerPoint</Application>
  <PresentationFormat>宽屏</PresentationFormat>
  <Paragraphs>175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庞门正道标题体</vt:lpstr>
      <vt:lpstr>思源黑体 CN Bold</vt:lpstr>
      <vt:lpstr>思源黑体 CN ExtraLight</vt:lpstr>
      <vt:lpstr>思源黑体 CN Heavy</vt:lpstr>
      <vt:lpstr>思源黑体 CN Light</vt:lpstr>
      <vt:lpstr>思源黑体 CN Medium</vt:lpstr>
      <vt:lpstr>Abadi Extra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国城 俞</dc:creator>
  <cp:lastModifiedBy>国城 俞</cp:lastModifiedBy>
  <cp:revision>50</cp:revision>
  <dcterms:created xsi:type="dcterms:W3CDTF">2019-08-09T11:03:26Z</dcterms:created>
  <dcterms:modified xsi:type="dcterms:W3CDTF">2019-08-19T04:02:40Z</dcterms:modified>
</cp:coreProperties>
</file>