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0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audio" Target="../media/media2.mp3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.png"/><Relationship Id="rId10" Type="http://schemas.microsoft.com/office/2007/relationships/media" Target="../media/media2.mp3"/><Relationship Id="rId1" Type="http://schemas.openxmlformats.org/officeDocument/2006/relationships/tags" Target="../tags/tag8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tags" Target="../tags/tag9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4d8769162dff9738ed836dad8b49f98"/>
          <p:cNvPicPr>
            <a:picLocks noChangeAspect="1"/>
          </p:cNvPicPr>
          <p:nvPr/>
        </p:nvPicPr>
        <p:blipFill>
          <a:blip r:embed="rId1"/>
          <a:srcRect l="3345" t="7352" r="4838" b="5511"/>
          <a:stretch>
            <a:fillRect/>
          </a:stretch>
        </p:blipFill>
        <p:spPr>
          <a:xfrm>
            <a:off x="2714625" y="139700"/>
            <a:ext cx="6762115" cy="64179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695" y="78740"/>
            <a:ext cx="12011025" cy="6679565"/>
          </a:xfrm>
          <a:prstGeom prst="rect">
            <a:avLst/>
          </a:prstGeom>
          <a:noFill/>
          <a:ln w="28575">
            <a:solidFill>
              <a:srgbClr val="00A2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字魂59号-创粗黑" panose="000005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40197" y="852389"/>
            <a:ext cx="5642264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>
                <a:solidFill>
                  <a:srgbClr val="8D3848"/>
                </a:solidFill>
                <a:cs typeface="字魂59号-创粗黑" panose="00000500000000000000" charset="-122"/>
              </a:rPr>
              <a:t>大学</a:t>
            </a:r>
            <a:endParaRPr lang="zh-CN" altLang="en-US" sz="166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3117" y="3666212"/>
            <a:ext cx="5642264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  <a:cs typeface="字魂59号-创粗黑" panose="00000500000000000000" charset="-122"/>
              </a:rPr>
              <a:t>某某</a:t>
            </a:r>
            <a:endParaRPr lang="zh-CN" altLang="en-US" sz="166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347 0.00046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5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3024" y="1433384"/>
            <a:ext cx="5770880" cy="347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幼儿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Tm="0">
        <p14:flythrough/>
      </p:transition>
    </mc:Choice>
    <mc:Fallback>
      <p:transition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69" y="23049"/>
            <a:ext cx="5770880" cy="347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专业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9927" y="2759607"/>
            <a:ext cx="5770880" cy="3476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教育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557 0.00046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9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6654" y="1690062"/>
            <a:ext cx="9539416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8D3848"/>
                </a:solidFill>
                <a:cs typeface="字魂59号-创粗黑" panose="00000500000000000000" charset="-122"/>
              </a:rPr>
              <a:t>曾经</a:t>
            </a:r>
            <a:endParaRPr lang="zh-CN" altLang="en-US" sz="220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2585" y="1691005"/>
            <a:ext cx="91674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曾经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3146" y="1690062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就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7902" y="1726575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8D3848"/>
                </a:solidFill>
                <a:cs typeface="字魂59号-创粗黑" panose="00000500000000000000" charset="-122"/>
              </a:rPr>
              <a:t>职</a:t>
            </a:r>
            <a:endParaRPr lang="zh-CN" altLang="en-US" sz="220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7902" y="1726575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于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2065" y="1690062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某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8670" y="1726575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8D3848"/>
                </a:solidFill>
                <a:cs typeface="字魂59号-创粗黑" panose="00000500000000000000" charset="-122"/>
              </a:rPr>
              <a:t>某</a:t>
            </a:r>
            <a:endParaRPr lang="zh-CN" altLang="en-US" sz="220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9356" y="2857778"/>
            <a:ext cx="2384854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cs typeface="字魂59号-创粗黑" panose="00000500000000000000" charset="-122"/>
              </a:rPr>
              <a:t>师范</a:t>
            </a:r>
            <a:endParaRPr lang="zh-CN" altLang="en-US" sz="5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8946" y="1549187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幼儿园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端午节"/>
          <p:cNvSpPr txBox="1"/>
          <p:nvPr>
            <p:custDataLst>
              <p:tags r:id="rId1"/>
            </p:custDataLst>
          </p:nvPr>
        </p:nvSpPr>
        <p:spPr>
          <a:xfrm>
            <a:off x="1766170" y="1524288"/>
            <a:ext cx="8659660" cy="4338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00A2EC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+mn-ea"/>
                <a:sym typeface="+mn-lt"/>
              </a:rPr>
              <a:t>你想了解我吗？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00A2EC"/>
              </a:solidFill>
              <a:effectLst/>
              <a:uLnTx/>
              <a:uFillTx/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sp>
        <p:nvSpPr>
          <p:cNvPr id="3" name="端午节"/>
          <p:cNvSpPr txBox="1"/>
          <p:nvPr>
            <p:custDataLst>
              <p:tags r:id="rId2"/>
            </p:custDataLst>
          </p:nvPr>
        </p:nvSpPr>
        <p:spPr>
          <a:xfrm>
            <a:off x="1837925" y="1524288"/>
            <a:ext cx="8659660" cy="4338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 panose="00000500000000000000" charset="-122"/>
                <a:ea typeface="字魂59号-创粗黑" panose="00000500000000000000" charset="-122"/>
                <a:cs typeface="+mn-ea"/>
                <a:sym typeface="+mn-lt"/>
              </a:rPr>
              <a:t>你想了解我吗？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pic>
        <p:nvPicPr>
          <p:cNvPr id="4" name="【模板30】炫酷大气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68473" y="-595154"/>
            <a:ext cx="487363" cy="487363"/>
          </a:xfrm>
          <a:prstGeom prst="rect">
            <a:avLst/>
          </a:prstGeom>
        </p:spPr>
      </p:pic>
      <p:pic>
        <p:nvPicPr>
          <p:cNvPr id="8" name="图片 7" descr="04d8769162dff9738ed836dad8b49f98"/>
          <p:cNvPicPr>
            <a:picLocks noChangeAspect="1"/>
          </p:cNvPicPr>
          <p:nvPr/>
        </p:nvPicPr>
        <p:blipFill>
          <a:blip r:embed="rId6"/>
          <a:srcRect l="71891" t="7352" r="4838" b="62559"/>
          <a:stretch>
            <a:fillRect/>
          </a:stretch>
        </p:blipFill>
        <p:spPr>
          <a:xfrm>
            <a:off x="10039985" y="-107315"/>
            <a:ext cx="1713865" cy="2216150"/>
          </a:xfrm>
          <a:prstGeom prst="rect">
            <a:avLst/>
          </a:prstGeom>
        </p:spPr>
      </p:pic>
      <p:pic>
        <p:nvPicPr>
          <p:cNvPr id="5" name="图片 4" descr="04d8769162dff9738ed836dad8b49f98"/>
          <p:cNvPicPr>
            <a:picLocks noChangeAspect="1"/>
          </p:cNvPicPr>
          <p:nvPr/>
        </p:nvPicPr>
        <p:blipFill>
          <a:blip r:embed="rId6"/>
          <a:srcRect l="71891" t="7352" r="4838" b="62559"/>
          <a:stretch>
            <a:fillRect/>
          </a:stretch>
        </p:blipFill>
        <p:spPr>
          <a:xfrm rot="10800000">
            <a:off x="937260" y="4361180"/>
            <a:ext cx="1713865" cy="221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00404 -0.00023 " pathEditMode="relative" rAng="0" ptsTypes="AA">
                                      <p:cBhvr>
                                        <p:cTn id="8" dur="13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00312 -0.00486 " pathEditMode="relative" rAng="0" ptsTypes="AA">
                                      <p:cBhvr>
                                        <p:cTn id="10" dur="13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0582" y="3034626"/>
            <a:ext cx="333632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cs typeface="字魂59号-创粗黑" panose="00000500000000000000" charset="-122"/>
              </a:rPr>
              <a:t>工作</a:t>
            </a:r>
            <a:endParaRPr lang="zh-CN" altLang="en-US" sz="5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0411" y="1528867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年限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3952" y="2357517"/>
            <a:ext cx="1157605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>
                <a:solidFill>
                  <a:srgbClr val="8D3848"/>
                </a:solidFill>
                <a:cs typeface="字魂59号-创粗黑" panose="00000500000000000000" charset="-122"/>
              </a:rPr>
              <a:t>3</a:t>
            </a:r>
            <a:endParaRPr lang="en-US" altLang="zh-CN" sz="138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spd="slow" advTm="0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52687" y="2357517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cs typeface="字魂59号-创粗黑" panose="00000500000000000000" charset="-122"/>
              </a:rPr>
              <a:t>年</a:t>
            </a:r>
            <a:endParaRPr lang="zh-CN" altLang="en-US" sz="138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3952" y="235751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rgbClr val="00A2EC"/>
                </a:solidFill>
                <a:cs typeface="字魂59号-创粗黑" panose="00000500000000000000" charset="-122"/>
              </a:rPr>
              <a:t>任职</a:t>
            </a:r>
            <a:endParaRPr lang="zh-CN" altLang="en-US" sz="138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7452" y="242609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cs typeface="字魂59号-创粗黑" panose="00000500000000000000" charset="-122"/>
              </a:rPr>
              <a:t>任职</a:t>
            </a:r>
            <a:endParaRPr lang="zh-CN" altLang="en-US" sz="138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3952" y="235751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rgbClr val="8D3848"/>
                </a:solidFill>
                <a:cs typeface="字魂59号-创粗黑" panose="00000500000000000000" charset="-122"/>
              </a:rPr>
              <a:t>期间</a:t>
            </a:r>
            <a:endParaRPr lang="zh-CN" altLang="en-US" sz="138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-4.07407E-6 L -0.2487 0.00278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7902" y="1726575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曾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7902" y="1726575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8D3848"/>
                </a:solidFill>
                <a:cs typeface="字魂59号-创粗黑" panose="00000500000000000000" charset="-122"/>
              </a:rPr>
              <a:t>获</a:t>
            </a:r>
            <a:endParaRPr lang="zh-CN" altLang="en-US" sz="220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2065" y="1690062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得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8670" y="1726575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优秀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/>
      </p:transition>
    </mc:Choice>
    <mc:Fallback>
      <p:transition spd="slow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3966" y="2998113"/>
            <a:ext cx="2384854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cs typeface="字魂59号-创粗黑" panose="00000500000000000000" charset="-122"/>
              </a:rPr>
              <a:t>幼儿</a:t>
            </a:r>
            <a:endParaRPr lang="zh-CN" altLang="en-US" sz="5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0411" y="1528867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教师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6686" y="2132216"/>
            <a:ext cx="3148148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>
                <a:solidFill>
                  <a:srgbClr val="8D3848"/>
                </a:solidFill>
                <a:cs typeface="字魂59号-创粗黑" panose="00000500000000000000" charset="-122"/>
              </a:rPr>
              <a:t>我是</a:t>
            </a:r>
            <a:endParaRPr lang="zh-CN" altLang="en-US" sz="138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0582" y="3034626"/>
            <a:ext cx="333632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cs typeface="字魂59号-创粗黑" panose="00000500000000000000" charset="-122"/>
              </a:rPr>
              <a:t>擅长</a:t>
            </a:r>
            <a:endParaRPr lang="zh-CN" altLang="en-US" sz="5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0411" y="1528867"/>
            <a:ext cx="95641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00A2EC"/>
                </a:solidFill>
                <a:cs typeface="字魂59号-创粗黑" panose="00000500000000000000" charset="-122"/>
              </a:rPr>
              <a:t>幼儿</a:t>
            </a:r>
            <a:endParaRPr lang="zh-CN" altLang="en-US" sz="220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12"/>
          <p:cNvSpPr txBox="1"/>
          <p:nvPr>
            <p:custDataLst>
              <p:tags r:id="rId1"/>
            </p:custDataLst>
          </p:nvPr>
        </p:nvSpPr>
        <p:spPr>
          <a:xfrm>
            <a:off x="2165350" y="70426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数学</a:t>
            </a:r>
            <a:endParaRPr lang="zh-CN" altLang="en-US" sz="30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2"/>
            </p:custDataLst>
          </p:nvPr>
        </p:nvSpPr>
        <p:spPr>
          <a:xfrm>
            <a:off x="2165350" y="70426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数学</a:t>
            </a:r>
            <a:endParaRPr lang="zh-CN" altLang="en-US" sz="30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6" name="PA-文本框 12"/>
          <p:cNvSpPr txBox="1"/>
          <p:nvPr>
            <p:custDataLst>
              <p:tags r:id="rId3"/>
            </p:custDataLst>
          </p:nvPr>
        </p:nvSpPr>
        <p:spPr>
          <a:xfrm>
            <a:off x="2165350" y="70426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数学</a:t>
            </a:r>
            <a:endParaRPr lang="zh-CN" altLang="en-US" sz="30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7" name="PA-文本框 12"/>
          <p:cNvSpPr txBox="1"/>
          <p:nvPr>
            <p:custDataLst>
              <p:tags r:id="rId4"/>
            </p:custDataLst>
          </p:nvPr>
        </p:nvSpPr>
        <p:spPr>
          <a:xfrm>
            <a:off x="2165350" y="70426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8D3848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数学</a:t>
            </a:r>
            <a:endParaRPr lang="zh-CN" altLang="en-US" sz="30000" dirty="0">
              <a:solidFill>
                <a:srgbClr val="8D3848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404 -0.00023 L 0 -4.81481E-6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12"/>
          <p:cNvSpPr txBox="1"/>
          <p:nvPr>
            <p:custDataLst>
              <p:tags r:id="rId1"/>
            </p:custDataLst>
          </p:nvPr>
        </p:nvSpPr>
        <p:spPr>
          <a:xfrm>
            <a:off x="2412485" y="66719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0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英语</a:t>
            </a:r>
            <a:endParaRPr lang="zh-CN" altLang="en-US" sz="30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2"/>
            </p:custDataLst>
          </p:nvPr>
        </p:nvSpPr>
        <p:spPr>
          <a:xfrm>
            <a:off x="2412485" y="66719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英语</a:t>
            </a:r>
            <a:endParaRPr lang="zh-CN" altLang="en-US" sz="30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6" name="PA-文本框 12"/>
          <p:cNvSpPr txBox="1"/>
          <p:nvPr>
            <p:custDataLst>
              <p:tags r:id="rId3"/>
            </p:custDataLst>
          </p:nvPr>
        </p:nvSpPr>
        <p:spPr>
          <a:xfrm>
            <a:off x="2412485" y="66719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0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英语</a:t>
            </a:r>
            <a:endParaRPr lang="zh-CN" altLang="en-US" sz="30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7" name="PA-文本框 12"/>
          <p:cNvSpPr txBox="1"/>
          <p:nvPr>
            <p:custDataLst>
              <p:tags r:id="rId4"/>
            </p:custDataLst>
          </p:nvPr>
        </p:nvSpPr>
        <p:spPr>
          <a:xfrm>
            <a:off x="2412485" y="667191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0000">
                <a:solidFill>
                  <a:srgbClr val="00A2EC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英语</a:t>
            </a:r>
            <a:endParaRPr lang="en-US" altLang="zh-CN" sz="30000" dirty="0">
              <a:solidFill>
                <a:srgbClr val="00A2EC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00404 -0.00023 L -2.5E-6 7.40741E-7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2"/>
          <p:cNvSpPr txBox="1"/>
          <p:nvPr>
            <p:custDataLst>
              <p:tags r:id="rId1"/>
            </p:custDataLst>
          </p:nvPr>
        </p:nvSpPr>
        <p:spPr>
          <a:xfrm>
            <a:off x="1618134" y="1544521"/>
            <a:ext cx="8955731" cy="34766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2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的教学</a:t>
            </a:r>
            <a:endParaRPr lang="zh-CN" altLang="en-US" sz="22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PA-文本框 12"/>
          <p:cNvSpPr txBox="1"/>
          <p:nvPr>
            <p:custDataLst>
              <p:tags r:id="rId2"/>
            </p:custDataLst>
          </p:nvPr>
        </p:nvSpPr>
        <p:spPr>
          <a:xfrm>
            <a:off x="1618134" y="1544521"/>
            <a:ext cx="8955731" cy="34766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2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的教学</a:t>
            </a:r>
            <a:endParaRPr lang="zh-CN" altLang="en-US" sz="22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PA-文本框 12"/>
          <p:cNvSpPr txBox="1"/>
          <p:nvPr>
            <p:custDataLst>
              <p:tags r:id="rId3"/>
            </p:custDataLst>
          </p:nvPr>
        </p:nvSpPr>
        <p:spPr>
          <a:xfrm>
            <a:off x="1618134" y="1544521"/>
            <a:ext cx="8955731" cy="34766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2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的教学</a:t>
            </a:r>
            <a:endParaRPr lang="zh-CN" altLang="en-US" sz="22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4"/>
            </p:custDataLst>
          </p:nvPr>
        </p:nvSpPr>
        <p:spPr>
          <a:xfrm>
            <a:off x="1618134" y="1796616"/>
            <a:ext cx="8955731" cy="34766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2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的教学</a:t>
            </a:r>
            <a:endParaRPr lang="zh-CN" altLang="en-US" sz="22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00404 -0.00023 L 0 -3.7037E-6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2"/>
          <p:cNvSpPr txBox="1"/>
          <p:nvPr>
            <p:custDataLst>
              <p:tags r:id="rId1"/>
            </p:custDataLst>
          </p:nvPr>
        </p:nvSpPr>
        <p:spPr>
          <a:xfrm>
            <a:off x="2165350" y="2730769"/>
            <a:ext cx="7861300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希望</a:t>
            </a:r>
            <a:endParaRPr lang="zh-CN" altLang="en-US" sz="8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PA-文本框 12"/>
          <p:cNvSpPr txBox="1"/>
          <p:nvPr>
            <p:custDataLst>
              <p:tags r:id="rId2"/>
            </p:custDataLst>
          </p:nvPr>
        </p:nvSpPr>
        <p:spPr>
          <a:xfrm>
            <a:off x="2165350" y="2730769"/>
            <a:ext cx="7861300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希望</a:t>
            </a:r>
            <a:endParaRPr lang="zh-CN" altLang="en-US" sz="8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PA-文本框 12"/>
          <p:cNvSpPr txBox="1"/>
          <p:nvPr>
            <p:custDataLst>
              <p:tags r:id="rId3"/>
            </p:custDataLst>
          </p:nvPr>
        </p:nvSpPr>
        <p:spPr>
          <a:xfrm>
            <a:off x="2165350" y="2730769"/>
            <a:ext cx="7861300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希望</a:t>
            </a:r>
            <a:endParaRPr lang="zh-CN" altLang="en-US" sz="8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4"/>
            </p:custDataLst>
          </p:nvPr>
        </p:nvSpPr>
        <p:spPr>
          <a:xfrm>
            <a:off x="2165350" y="2730769"/>
            <a:ext cx="7861300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希望</a:t>
            </a:r>
            <a:endParaRPr lang="zh-CN" altLang="en-US" sz="8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00404 -0.00024 L 0 4.07407E-6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2"/>
          <p:cNvSpPr txBox="1"/>
          <p:nvPr>
            <p:custDataLst>
              <p:tags r:id="rId1"/>
            </p:custDataLst>
          </p:nvPr>
        </p:nvSpPr>
        <p:spPr>
          <a:xfrm>
            <a:off x="2165350" y="2730769"/>
            <a:ext cx="7861300" cy="16312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超出</a:t>
            </a:r>
            <a:endParaRPr lang="zh-CN" altLang="en-US" sz="10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PA-文本框 12"/>
          <p:cNvSpPr txBox="1"/>
          <p:nvPr>
            <p:custDataLst>
              <p:tags r:id="rId2"/>
            </p:custDataLst>
          </p:nvPr>
        </p:nvSpPr>
        <p:spPr>
          <a:xfrm>
            <a:off x="2165350" y="2730769"/>
            <a:ext cx="7861300" cy="16312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超出</a:t>
            </a:r>
            <a:endParaRPr lang="zh-CN" altLang="en-US" sz="10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PA-文本框 12"/>
          <p:cNvSpPr txBox="1"/>
          <p:nvPr>
            <p:custDataLst>
              <p:tags r:id="rId3"/>
            </p:custDataLst>
          </p:nvPr>
        </p:nvSpPr>
        <p:spPr>
          <a:xfrm>
            <a:off x="2165350" y="2730769"/>
            <a:ext cx="7861300" cy="16312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超出</a:t>
            </a:r>
            <a:endParaRPr lang="zh-CN" altLang="en-US" sz="10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4"/>
            </p:custDataLst>
          </p:nvPr>
        </p:nvSpPr>
        <p:spPr>
          <a:xfrm>
            <a:off x="2165350" y="2730769"/>
            <a:ext cx="7861300" cy="163121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0">
                <a:solidFill>
                  <a:srgbClr val="00A2EC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超出</a:t>
            </a:r>
            <a:endParaRPr lang="zh-CN" altLang="en-US" sz="10000" dirty="0">
              <a:solidFill>
                <a:srgbClr val="00A2EC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00404 -0.00023 L 0 3.7037E-7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2"/>
          <p:cNvSpPr txBox="1"/>
          <p:nvPr>
            <p:custDataLst>
              <p:tags r:id="rId1"/>
            </p:custDataLst>
          </p:nvPr>
        </p:nvSpPr>
        <p:spPr>
          <a:xfrm>
            <a:off x="2264204" y="2311782"/>
            <a:ext cx="786130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12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PA-文本框 12"/>
          <p:cNvSpPr txBox="1"/>
          <p:nvPr>
            <p:custDataLst>
              <p:tags r:id="rId2"/>
            </p:custDataLst>
          </p:nvPr>
        </p:nvSpPr>
        <p:spPr>
          <a:xfrm>
            <a:off x="2264204" y="2311782"/>
            <a:ext cx="786130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12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PA-文本框 12"/>
          <p:cNvSpPr txBox="1"/>
          <p:nvPr>
            <p:custDataLst>
              <p:tags r:id="rId3"/>
            </p:custDataLst>
          </p:nvPr>
        </p:nvSpPr>
        <p:spPr>
          <a:xfrm>
            <a:off x="2264204" y="2311782"/>
            <a:ext cx="786130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12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4"/>
            </p:custDataLst>
          </p:nvPr>
        </p:nvSpPr>
        <p:spPr>
          <a:xfrm>
            <a:off x="2264204" y="2311782"/>
            <a:ext cx="786130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>
                <a:solidFill>
                  <a:srgbClr val="8D3848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12000" dirty="0">
              <a:solidFill>
                <a:srgbClr val="8D3848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0.00404 -0.00023 L -2.91667E-6 -2.22222E-6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2"/>
          <p:cNvSpPr txBox="1"/>
          <p:nvPr>
            <p:custDataLst>
              <p:tags r:id="rId1"/>
            </p:custDataLst>
          </p:nvPr>
        </p:nvSpPr>
        <p:spPr>
          <a:xfrm>
            <a:off x="1619743" y="630195"/>
            <a:ext cx="8952513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6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PA-文本框 12"/>
          <p:cNvSpPr txBox="1"/>
          <p:nvPr>
            <p:custDataLst>
              <p:tags r:id="rId2"/>
            </p:custDataLst>
          </p:nvPr>
        </p:nvSpPr>
        <p:spPr>
          <a:xfrm>
            <a:off x="1619743" y="630195"/>
            <a:ext cx="8952513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6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4" name="PA-文本框 12"/>
          <p:cNvSpPr txBox="1"/>
          <p:nvPr>
            <p:custDataLst>
              <p:tags r:id="rId3"/>
            </p:custDataLst>
          </p:nvPr>
        </p:nvSpPr>
        <p:spPr>
          <a:xfrm>
            <a:off x="1619743" y="630195"/>
            <a:ext cx="8952513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6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PA-文本框 12"/>
          <p:cNvSpPr txBox="1"/>
          <p:nvPr>
            <p:custDataLst>
              <p:tags r:id="rId4"/>
            </p:custDataLst>
          </p:nvPr>
        </p:nvSpPr>
        <p:spPr>
          <a:xfrm>
            <a:off x="1619743" y="630195"/>
            <a:ext cx="8952513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找到一份</a:t>
            </a:r>
            <a:endParaRPr lang="zh-CN" altLang="en-US" sz="6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6" name="PA-文本框 12"/>
          <p:cNvSpPr txBox="1"/>
          <p:nvPr>
            <p:custDataLst>
              <p:tags r:id="rId5"/>
            </p:custDataLst>
          </p:nvPr>
        </p:nvSpPr>
        <p:spPr>
          <a:xfrm>
            <a:off x="2165350" y="1223244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24F4ED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幼儿</a:t>
            </a:r>
            <a:endParaRPr lang="zh-CN" altLang="en-US" sz="30000" dirty="0">
              <a:solidFill>
                <a:srgbClr val="24F4ED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7" name="PA-文本框 12"/>
          <p:cNvSpPr txBox="1"/>
          <p:nvPr>
            <p:custDataLst>
              <p:tags r:id="rId6"/>
            </p:custDataLst>
          </p:nvPr>
        </p:nvSpPr>
        <p:spPr>
          <a:xfrm>
            <a:off x="2165350" y="1223244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幼儿</a:t>
            </a:r>
            <a:endParaRPr lang="zh-CN" altLang="en-US" sz="30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8" name="PA-文本框 12"/>
          <p:cNvSpPr txBox="1"/>
          <p:nvPr>
            <p:custDataLst>
              <p:tags r:id="rId7"/>
            </p:custDataLst>
          </p:nvPr>
        </p:nvSpPr>
        <p:spPr>
          <a:xfrm>
            <a:off x="2165350" y="1223244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B2B52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幼儿</a:t>
            </a:r>
            <a:endParaRPr lang="zh-CN" altLang="en-US" sz="30000" dirty="0">
              <a:solidFill>
                <a:srgbClr val="FB2B52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9" name="PA-文本框 12"/>
          <p:cNvSpPr txBox="1"/>
          <p:nvPr>
            <p:custDataLst>
              <p:tags r:id="rId8"/>
            </p:custDataLst>
          </p:nvPr>
        </p:nvSpPr>
        <p:spPr>
          <a:xfrm>
            <a:off x="2165350" y="1223244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幼</a:t>
            </a:r>
            <a:r>
              <a:rPr lang="zh-CN" altLang="en-US" sz="30000">
                <a:solidFill>
                  <a:srgbClr val="8D3848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儿</a:t>
            </a:r>
            <a:endParaRPr lang="zh-CN" altLang="en-US" sz="30000" dirty="0">
              <a:solidFill>
                <a:srgbClr val="8D3848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pic>
        <p:nvPicPr>
          <p:cNvPr id="10" name="5c3f20462760d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fade in="750.000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75791" y="617537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.00404 -0.00023 L 0 -2.22222E-6 " pathEditMode="relative" rAng="0" ptsTypes="AAA">
                                      <p:cBhvr>
                                        <p:cTn id="6" dur="1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00404 -0.00023 L 0 7.40741E-7 " pathEditMode="relative" rAng="0" ptsTypes="AAA">
                                      <p:cBhvr>
                                        <p:cTn id="28" dur="11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29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35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37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42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44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3952" y="235751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cs typeface="字魂59号-创粗黑" panose="00000500000000000000" charset="-122"/>
              </a:rPr>
              <a:t>教</a:t>
            </a:r>
            <a:r>
              <a:rPr lang="zh-CN" altLang="en-US" sz="13800">
                <a:solidFill>
                  <a:srgbClr val="00A2EC"/>
                </a:solidFill>
                <a:cs typeface="字魂59号-创粗黑" panose="00000500000000000000" charset="-122"/>
              </a:rPr>
              <a:t>师</a:t>
            </a:r>
            <a:endParaRPr lang="zh-CN" altLang="en-US" sz="138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spd="slow" advTm="0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52687" y="2357517"/>
            <a:ext cx="54406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rgbClr val="8D3848"/>
                </a:solidFill>
                <a:cs typeface="字魂59号-创粗黑" panose="00000500000000000000" charset="-122"/>
              </a:rPr>
              <a:t>的工作</a:t>
            </a:r>
            <a:endParaRPr lang="zh-CN" altLang="en-US" sz="138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6682" y="2652743"/>
            <a:ext cx="28055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cs typeface="字魂59号-创粗黑" panose="00000500000000000000" charset="-122"/>
              </a:rPr>
              <a:t>王</a:t>
            </a:r>
            <a:endParaRPr lang="zh-CN" altLang="en-US" sz="72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5118" y="816151"/>
            <a:ext cx="569421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cs typeface="字魂59号-创粗黑" panose="00000500000000000000" charset="-122"/>
              </a:rPr>
              <a:t>一木</a:t>
            </a:r>
            <a:endParaRPr lang="zh-CN" altLang="en-US" sz="96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00338 0.27384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3952" y="235751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rgbClr val="00A2EC"/>
                </a:solidFill>
                <a:cs typeface="字魂59号-创粗黑" panose="00000500000000000000" charset="-122"/>
              </a:rPr>
              <a:t>如果</a:t>
            </a:r>
            <a:endParaRPr lang="zh-CN" altLang="en-US" sz="138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3952" y="235751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cs typeface="字魂59号-创粗黑" panose="00000500000000000000" charset="-122"/>
              </a:rPr>
              <a:t>如</a:t>
            </a:r>
            <a:r>
              <a:rPr lang="zh-CN" altLang="en-US" sz="13800">
                <a:solidFill>
                  <a:srgbClr val="00A2EC"/>
                </a:solidFill>
                <a:cs typeface="字魂59号-创粗黑" panose="00000500000000000000" charset="-122"/>
              </a:rPr>
              <a:t>果</a:t>
            </a:r>
            <a:endParaRPr lang="zh-CN" altLang="en-US" sz="138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1732" y="1853327"/>
            <a:ext cx="36880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>
                <a:solidFill>
                  <a:srgbClr val="8D3848"/>
                </a:solidFill>
                <a:cs typeface="字魂59号-创粗黑" panose="00000500000000000000" charset="-122"/>
              </a:rPr>
              <a:t>你也</a:t>
            </a:r>
            <a:endParaRPr lang="zh-CN" altLang="en-US" sz="138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-4.07407E-6 L -0.2487 0.00278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8040" y="1726565"/>
            <a:ext cx="72377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喜欢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文本框 12"/>
          <p:cNvSpPr txBox="1"/>
          <p:nvPr>
            <p:custDataLst>
              <p:tags r:id="rId1"/>
            </p:custDataLst>
          </p:nvPr>
        </p:nvSpPr>
        <p:spPr>
          <a:xfrm>
            <a:off x="1812925" y="1192764"/>
            <a:ext cx="7861300" cy="47078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0">
                <a:solidFill>
                  <a:srgbClr val="FFFFFF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我</a:t>
            </a:r>
            <a:endParaRPr lang="zh-CN" altLang="en-US" sz="30000" dirty="0">
              <a:solidFill>
                <a:srgbClr val="FFFFFF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pic>
        <p:nvPicPr>
          <p:cNvPr id="10" name="5c3f20462760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75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75791" y="617537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6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7902" y="1726575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00A2EC"/>
                </a:solidFill>
                <a:cs typeface="字魂59号-创粗黑" panose="00000500000000000000" charset="-122"/>
              </a:rPr>
              <a:t>请</a:t>
            </a:r>
            <a:endParaRPr lang="zh-CN" altLang="en-US" sz="220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8040" y="1726565"/>
            <a:ext cx="68948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chemeClr val="bg1"/>
                </a:solidFill>
                <a:cs typeface="字魂59号-创粗黑" panose="00000500000000000000" charset="-122"/>
              </a:rPr>
              <a:t>联系</a:t>
            </a:r>
            <a:endParaRPr lang="zh-CN" altLang="en-US" sz="220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2065" y="1690062"/>
            <a:ext cx="29161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00A2EC"/>
                </a:solidFill>
                <a:cs typeface="字魂59号-创粗黑" panose="00000500000000000000" charset="-122"/>
              </a:rPr>
              <a:t>我</a:t>
            </a:r>
            <a:endParaRPr lang="zh-CN" altLang="en-US" sz="22000">
              <a:solidFill>
                <a:srgbClr val="00A2EC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 dir="out"/>
      </p:transition>
    </mc:Choice>
    <mc:Fallback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3274" y="1679081"/>
            <a:ext cx="317980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>
                <a:solidFill>
                  <a:srgbClr val="8D3848"/>
                </a:solidFill>
                <a:cs typeface="字魂59号-创粗黑" panose="00000500000000000000" charset="-122"/>
              </a:rPr>
              <a:t>今年</a:t>
            </a:r>
            <a:endParaRPr lang="zh-CN" altLang="en-US" sz="96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0.37565 0.00208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6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26334"/>
            <a:ext cx="3225114" cy="3769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3900">
                <a:solidFill>
                  <a:schemeClr val="bg1"/>
                </a:solidFill>
                <a:cs typeface="字魂59号-创粗黑" panose="00000500000000000000" charset="-122"/>
              </a:rPr>
              <a:t>2</a:t>
            </a:r>
            <a:endParaRPr lang="en-US" altLang="zh-CN" sz="239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66888" y="1426333"/>
            <a:ext cx="3225114" cy="3769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3900">
                <a:solidFill>
                  <a:schemeClr val="bg1"/>
                </a:solidFill>
                <a:cs typeface="字魂59号-创粗黑" panose="00000500000000000000" charset="-122"/>
              </a:rPr>
              <a:t>4</a:t>
            </a:r>
            <a:endParaRPr lang="en-US" altLang="zh-CN" sz="239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9355" y="3429000"/>
            <a:ext cx="196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cs typeface="字魂59号-创粗黑" panose="00000500000000000000" charset="-122"/>
              </a:rPr>
              <a:t>性</a:t>
            </a:r>
            <a:endParaRPr lang="zh-CN" altLang="en-US"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2336 -0.00162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25 1.11111E-6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77032" y="1342505"/>
            <a:ext cx="4555778" cy="4969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700">
                <a:solidFill>
                  <a:schemeClr val="bg1"/>
                </a:solidFill>
                <a:cs typeface="字魂59号-创粗黑" panose="00000500000000000000" charset="-122"/>
              </a:rPr>
              <a:t>岁</a:t>
            </a:r>
            <a:endParaRPr lang="zh-CN" altLang="en-US" sz="317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6218" y="-2446824"/>
            <a:ext cx="1710814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00">
                <a:solidFill>
                  <a:schemeClr val="bg1"/>
                </a:solidFill>
                <a:cs typeface="字魂59号-创粗黑" panose="00000500000000000000" charset="-122"/>
              </a:rPr>
              <a:t>周</a:t>
            </a:r>
            <a:endParaRPr lang="zh-CN" altLang="en-US" sz="153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0813" y="2828835"/>
            <a:ext cx="171081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8D3848"/>
                </a:solidFill>
                <a:cs typeface="字魂59号-创粗黑" panose="00000500000000000000" charset="-122"/>
              </a:rPr>
              <a:t>毕</a:t>
            </a:r>
            <a:endParaRPr lang="zh-CN" altLang="en-US" sz="72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9844" y="1690062"/>
            <a:ext cx="1710814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>
                <a:solidFill>
                  <a:srgbClr val="8D3848"/>
                </a:solidFill>
                <a:cs typeface="字魂59号-创粗黑" panose="00000500000000000000" charset="-122"/>
              </a:rPr>
              <a:t>业</a:t>
            </a:r>
            <a:endParaRPr lang="zh-CN" altLang="en-US" sz="22000">
              <a:solidFill>
                <a:srgbClr val="8D3848"/>
              </a:solidFill>
              <a:cs typeface="字魂59号-创粗黑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92000" y="2097866"/>
            <a:ext cx="8455742" cy="266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700">
                <a:solidFill>
                  <a:schemeClr val="bg1"/>
                </a:solidFill>
                <a:cs typeface="字魂59号-创粗黑" panose="00000500000000000000" charset="-122"/>
              </a:rPr>
              <a:t>的教学</a:t>
            </a:r>
            <a:endParaRPr lang="zh-CN" altLang="en-US" sz="167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0.5483 0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79717" y="2105561"/>
            <a:ext cx="5642264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  <a:cs typeface="字魂59号-创粗黑" panose="00000500000000000000" charset="-122"/>
              </a:rPr>
              <a:t>于</a:t>
            </a:r>
            <a:endParaRPr lang="zh-CN" altLang="en-US" sz="16600">
              <a:solidFill>
                <a:schemeClr val="bg1"/>
              </a:solidFill>
              <a:cs typeface="字魂59号-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6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65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66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67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68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69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71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72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73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74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75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76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77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78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79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81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82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83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84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85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86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87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88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89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91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92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93.xml><?xml version="1.0" encoding="utf-8"?>
<p:tagLst xmlns:p="http://schemas.openxmlformats.org/presentationml/2006/main">
  <p:tag name="PA" val="v5.0.1"/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3"/>
  <p:tag name="RESOURCEID" val="636657152217948541"/>
  <p:tag name="SCENEID" val="Unkown"/>
  <p:tag name="SCENELINKIDS" val="2|3|4|5"/>
  <p:tag name="ANIMSTRING" val="bd1cf8d96bd1daa01138426dbf6166dd"/>
</p:tagLst>
</file>

<file path=ppt/tags/tag94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ags/tag95.xml><?xml version="1.0" encoding="utf-8"?>
<p:tagLst xmlns:p="http://schemas.openxmlformats.org/presentationml/2006/main">
  <p:tag name="PA" val="v5.0.1"/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2"/>
  <p:tag name="RESOURCEID" val="636657152217948541"/>
  <p:tag name="SCENEID" val="Unkown"/>
  <p:tag name="SCENELINKIDS" val="2|3|4|5"/>
  <p:tag name="ANIMSTRING" val="bd1cf8d96bd1daa01138426dbf6166dd"/>
</p:tagLst>
</file>

<file path=ppt/tags/tag96.xml><?xml version="1.0" encoding="utf-8"?>
<p:tagLst xmlns:p="http://schemas.openxmlformats.org/presentationml/2006/main">
  <p:tag name="PA" val="v5.0.1"/>
  <p:tag name="SHADOWSRC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SCANEADDTIONSP" val="false"/>
  <p:tag name="RESOURCEID" val="636657152217948541"/>
  <p:tag name="SCENEID" val="Unkown"/>
  <p:tag name="SCENELINKIDS" val="2|3|4|5"/>
  <p:tag name="ANIMSTRING" val="bd1cf8d96bd1daa01138426dbf6166dd"/>
</p:tagLst>
</file>

<file path=ppt/tags/tag97.xml><?xml version="1.0" encoding="utf-8"?>
<p:tagLst xmlns:p="http://schemas.openxmlformats.org/presentationml/2006/main">
  <p:tag name="PA" val="v5.0.1"/>
  <p:tag name="SCANEADDTIONSP" val="true"/>
  <p:tag name="SCENESHAPETYPE" val="SceneText"/>
  <p:tag name="SCENESHAPESUBTYPE" val="SceneTitleText"/>
  <p:tag name="SCENESHAPENAME" val="抖音文本"/>
  <p:tag name="TXTGRP" val="636657152217908539"/>
  <p:tag name="SCENECOLOR-TEXT" val="Color_Theme"/>
  <p:tag name="SCENECOLOR-TEXT-VALUE" val="1"/>
  <p:tag name="RESOURCEID" val="636657152217948541"/>
  <p:tag name="SCENEID" val="Unkown"/>
  <p:tag name="SCENELINKIDS" val="2|3|4|5"/>
  <p:tag name="ANIMSTRING" val="bd1cf8d96bd1daa01138426dbf6166dd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172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</vt:lpstr>
      <vt:lpstr>方正书宋_GBK</vt:lpstr>
      <vt:lpstr>Wingdings</vt:lpstr>
      <vt:lpstr>微软雅黑</vt:lpstr>
      <vt:lpstr>汉仪旗黑KW</vt:lpstr>
      <vt:lpstr>字魂59号-创粗黑</vt:lpstr>
      <vt:lpstr>苹方-简</vt:lpstr>
      <vt:lpstr>宋体</vt:lpstr>
      <vt:lpstr>Arial Unicode MS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toandfro</cp:lastModifiedBy>
  <cp:revision>26</cp:revision>
  <dcterms:created xsi:type="dcterms:W3CDTF">2020-04-14T03:29:41Z</dcterms:created>
  <dcterms:modified xsi:type="dcterms:W3CDTF">2020-04-14T03:29:41Z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