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6" r:id="rId3"/>
  </p:sldMasterIdLst>
  <p:notesMasterIdLst>
    <p:notesMasterId r:id="rId44"/>
  </p:notesMasterIdLst>
  <p:handoutMasterIdLst>
    <p:handoutMasterId r:id="rId45"/>
  </p:handoutMasterIdLst>
  <p:sldIdLst>
    <p:sldId id="256" r:id="rId4"/>
    <p:sldId id="271" r:id="rId5"/>
    <p:sldId id="263" r:id="rId6"/>
    <p:sldId id="259" r:id="rId7"/>
    <p:sldId id="321" r:id="rId8"/>
    <p:sldId id="322" r:id="rId9"/>
    <p:sldId id="264" r:id="rId10"/>
    <p:sldId id="268" r:id="rId11"/>
    <p:sldId id="273" r:id="rId12"/>
    <p:sldId id="274" r:id="rId13"/>
    <p:sldId id="276" r:id="rId14"/>
    <p:sldId id="324" r:id="rId15"/>
    <p:sldId id="281" r:id="rId16"/>
    <p:sldId id="282" r:id="rId17"/>
    <p:sldId id="283" r:id="rId18"/>
    <p:sldId id="284" r:id="rId19"/>
    <p:sldId id="286" r:id="rId20"/>
    <p:sldId id="285" r:id="rId21"/>
    <p:sldId id="288" r:id="rId22"/>
    <p:sldId id="289" r:id="rId23"/>
    <p:sldId id="290" r:id="rId24"/>
    <p:sldId id="291" r:id="rId25"/>
    <p:sldId id="292" r:id="rId26"/>
    <p:sldId id="293" r:id="rId27"/>
    <p:sldId id="295" r:id="rId28"/>
    <p:sldId id="323" r:id="rId29"/>
    <p:sldId id="297" r:id="rId30"/>
    <p:sldId id="298" r:id="rId31"/>
    <p:sldId id="299" r:id="rId32"/>
    <p:sldId id="300" r:id="rId33"/>
    <p:sldId id="301" r:id="rId34"/>
    <p:sldId id="304" r:id="rId35"/>
    <p:sldId id="305" r:id="rId36"/>
    <p:sldId id="357" r:id="rId37"/>
    <p:sldId id="303" r:id="rId38"/>
    <p:sldId id="308" r:id="rId39"/>
    <p:sldId id="306" r:id="rId40"/>
    <p:sldId id="307" r:id="rId41"/>
    <p:sldId id="319" r:id="rId42"/>
    <p:sldId id="320" r:id="rId43"/>
  </p:sldIdLst>
  <p:sldSz cx="12192000" cy="6858000"/>
  <p:notesSz cx="6858000" cy="9144000"/>
  <p:embeddedFontLst>
    <p:embeddedFont>
      <p:font typeface="微软雅黑" panose="020B0503020204020204" charset="-122"/>
      <p:regular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F9E2"/>
    <a:srgbClr val="FFFFFF"/>
    <a:srgbClr val="00FFFE"/>
    <a:srgbClr val="00FFCC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1.png"/><Relationship Id="rId7" Type="http://schemas.openxmlformats.org/officeDocument/2006/relationships/tags" Target="../tags/tag5.xml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3.png"/><Relationship Id="rId11" Type="http://schemas.openxmlformats.org/officeDocument/2006/relationships/tags" Target="../tags/tag7.xml"/><Relationship Id="rId10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74.xml"/><Relationship Id="rId3" Type="http://schemas.openxmlformats.org/officeDocument/2006/relationships/image" Target="../media/image5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Relationship Id="rId3" Type="http://schemas.openxmlformats.org/officeDocument/2006/relationships/image" Target="../media/image5.pn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4.xml"/><Relationship Id="rId3" Type="http://schemas.openxmlformats.org/officeDocument/2006/relationships/image" Target="../media/image5.png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7.xml"/><Relationship Id="rId3" Type="http://schemas.openxmlformats.org/officeDocument/2006/relationships/image" Target="../media/image5.png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1.xml"/><Relationship Id="rId4" Type="http://schemas.openxmlformats.org/officeDocument/2006/relationships/image" Target="../media/image5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118.xml"/><Relationship Id="rId7" Type="http://schemas.openxmlformats.org/officeDocument/2006/relationships/image" Target="../media/image5.png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1.xml"/><Relationship Id="rId3" Type="http://schemas.openxmlformats.org/officeDocument/2006/relationships/image" Target="../media/image5.png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24.xml"/><Relationship Id="rId3" Type="http://schemas.openxmlformats.org/officeDocument/2006/relationships/image" Target="../media/image5.png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127.xml"/><Relationship Id="rId3" Type="http://schemas.openxmlformats.org/officeDocument/2006/relationships/image" Target="../media/image5.png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tags" Target="../tags/tag128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42.xml"/><Relationship Id="rId3" Type="http://schemas.openxmlformats.org/officeDocument/2006/relationships/image" Target="../media/image5.png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5.xml"/><Relationship Id="rId3" Type="http://schemas.openxmlformats.org/officeDocument/2006/relationships/image" Target="../media/image5.png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58.xml"/><Relationship Id="rId3" Type="http://schemas.openxmlformats.org/officeDocument/2006/relationships/image" Target="../media/image5.png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6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6.xml"/><Relationship Id="rId4" Type="http://schemas.openxmlformats.org/officeDocument/2006/relationships/image" Target="../media/image5.png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5.png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2" Type="http://schemas.openxmlformats.org/officeDocument/2006/relationships/slideLayout" Target="../slideLayouts/slideLayout9.xml"/><Relationship Id="rId11" Type="http://schemas.openxmlformats.org/officeDocument/2006/relationships/image" Target="../media/image5.png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2" Type="http://schemas.openxmlformats.org/officeDocument/2006/relationships/slideLayout" Target="../slideLayouts/slideLayout9.xml"/><Relationship Id="rId11" Type="http://schemas.openxmlformats.org/officeDocument/2006/relationships/image" Target="../media/image5.png"/><Relationship Id="rId10" Type="http://schemas.openxmlformats.org/officeDocument/2006/relationships/tags" Target="../tags/tag54.xml"/><Relationship Id="rId1" Type="http://schemas.openxmlformats.org/officeDocument/2006/relationships/tags" Target="../tags/tag4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7.xml"/><Relationship Id="rId3" Type="http://schemas.openxmlformats.org/officeDocument/2006/relationships/image" Target="../media/image5.pn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9.xml"/><Relationship Id="rId7" Type="http://schemas.openxmlformats.org/officeDocument/2006/relationships/image" Target="../media/image5.png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PA-组合 5"/>
          <p:cNvGrpSpPr/>
          <p:nvPr>
            <p:custDataLst>
              <p:tags r:id="rId1"/>
            </p:custDataLst>
          </p:nvPr>
        </p:nvGrpSpPr>
        <p:grpSpPr>
          <a:xfrm>
            <a:off x="1622425" y="1927374"/>
            <a:ext cx="11275060" cy="2154354"/>
            <a:chOff x="1762464" y="-795854"/>
            <a:chExt cx="9746831" cy="2154297"/>
          </a:xfrm>
        </p:grpSpPr>
        <p:sp>
          <p:nvSpPr>
            <p:cNvPr id="4" name="PA-文本框 3"/>
            <p:cNvSpPr txBox="1"/>
            <p:nvPr>
              <p:custDataLst>
                <p:tags r:id="rId2"/>
              </p:custDataLst>
            </p:nvPr>
          </p:nvSpPr>
          <p:spPr>
            <a:xfrm>
              <a:off x="1762464" y="-727425"/>
              <a:ext cx="9746831" cy="2061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教育招生PPT</a:t>
              </a:r>
              <a:endParaRPr lang="zh-CN" altLang="en-US" sz="12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" name="PA-文本框 1"/>
            <p:cNvSpPr txBox="1"/>
            <p:nvPr>
              <p:custDataLst>
                <p:tags r:id="rId3"/>
              </p:custDataLst>
            </p:nvPr>
          </p:nvSpPr>
          <p:spPr>
            <a:xfrm>
              <a:off x="1817470" y="-702713"/>
              <a:ext cx="9426690" cy="2061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教育招生PPT</a:t>
              </a:r>
              <a:endParaRPr lang="zh-CN" altLang="en-US" sz="12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PA-文本框 4"/>
            <p:cNvSpPr txBox="1"/>
            <p:nvPr>
              <p:custDataLst>
                <p:tags r:id="rId4"/>
              </p:custDataLst>
            </p:nvPr>
          </p:nvSpPr>
          <p:spPr>
            <a:xfrm>
              <a:off x="1850164" y="-795854"/>
              <a:ext cx="9640020" cy="2061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教育招生PPT</a:t>
              </a:r>
              <a:endParaRPr lang="zh-CN" altLang="en-US" sz="1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7" name="PA-5c84f1a3f07b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12035" y="6092686"/>
            <a:ext cx="609600" cy="609600"/>
          </a:xfrm>
          <a:prstGeom prst="rect">
            <a:avLst/>
          </a:prstGeom>
        </p:spPr>
      </p:pic>
      <p:pic>
        <p:nvPicPr>
          <p:cNvPr id="3" name="PA-图片 2" descr="33ad7e69fa42f83fc6cc7d0f627641e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770890" y="3214370"/>
            <a:ext cx="4085590" cy="4085590"/>
          </a:xfrm>
          <a:prstGeom prst="rect">
            <a:avLst/>
          </a:prstGeom>
        </p:spPr>
      </p:pic>
      <p:pic>
        <p:nvPicPr>
          <p:cNvPr id="8" name="PA-图片 7" descr="7c90ca95d4db10dda855b65506c85d9a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432800" y="3988435"/>
            <a:ext cx="2104390" cy="2104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18295" y="852778"/>
            <a:ext cx="756292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一年一度</a:t>
            </a:r>
            <a:endParaRPr lang="zh-CN" altLang="en-US" sz="13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L 0.00091 0.4048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A-文本框 52"/>
          <p:cNvSpPr txBox="1"/>
          <p:nvPr>
            <p:custDataLst>
              <p:tags r:id="rId1"/>
            </p:custDataLst>
          </p:nvPr>
        </p:nvSpPr>
        <p:spPr>
          <a:xfrm>
            <a:off x="418295" y="852778"/>
            <a:ext cx="756292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招生季</a:t>
            </a:r>
            <a:endParaRPr lang="zh-CN" altLang="en-US" sz="13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L 0.31029 0.466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8" y="2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文本框 5"/>
          <p:cNvSpPr txBox="1"/>
          <p:nvPr>
            <p:custDataLst>
              <p:tags r:id="rId1"/>
            </p:custDataLst>
          </p:nvPr>
        </p:nvSpPr>
        <p:spPr>
          <a:xfrm>
            <a:off x="1219200" y="3486150"/>
            <a:ext cx="1131824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endParaRPr lang="zh-CN" altLang="en-US" sz="13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文本框 5"/>
          <p:cNvSpPr txBox="1"/>
          <p:nvPr>
            <p:custDataLst>
              <p:tags r:id="rId1"/>
            </p:custDataLst>
          </p:nvPr>
        </p:nvSpPr>
        <p:spPr>
          <a:xfrm>
            <a:off x="1219200" y="3486150"/>
            <a:ext cx="1131824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</a:t>
            </a:r>
            <a:endParaRPr lang="zh-CN" altLang="en-US" sz="13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541317" y="1062876"/>
            <a:ext cx="3415518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</a:t>
            </a:r>
            <a:endParaRPr lang="zh-CN" altLang="en-US" sz="1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A-文本框 2"/>
          <p:cNvSpPr txBox="1"/>
          <p:nvPr>
            <p:custDataLst>
              <p:tags r:id="rId2"/>
            </p:custDataLst>
          </p:nvPr>
        </p:nvSpPr>
        <p:spPr>
          <a:xfrm>
            <a:off x="3472815" y="1062990"/>
            <a:ext cx="605409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endParaRPr lang="zh-CN" altLang="en-US" sz="1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PA-组合 4"/>
          <p:cNvGrpSpPr/>
          <p:nvPr>
            <p:custDataLst>
              <p:tags r:id="rId3"/>
            </p:custDataLst>
          </p:nvPr>
        </p:nvGrpSpPr>
        <p:grpSpPr>
          <a:xfrm>
            <a:off x="541317" y="3441700"/>
            <a:ext cx="7981950" cy="2310023"/>
            <a:chOff x="-4667859" y="421583"/>
            <a:chExt cx="40068973" cy="2310023"/>
          </a:xfrm>
        </p:grpSpPr>
        <p:sp>
          <p:nvSpPr>
            <p:cNvPr id="6" name="PA-文本框 5"/>
            <p:cNvSpPr txBox="1"/>
            <p:nvPr>
              <p:custDataLst>
                <p:tags r:id="rId4"/>
              </p:custDataLst>
            </p:nvPr>
          </p:nvSpPr>
          <p:spPr>
            <a:xfrm>
              <a:off x="-4233006" y="516726"/>
              <a:ext cx="38601687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成绩烦恼</a:t>
              </a:r>
              <a:endParaRPr lang="zh-CN" altLang="en-US" sz="13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PA-文本框 6"/>
            <p:cNvSpPr txBox="1"/>
            <p:nvPr>
              <p:custDataLst>
                <p:tags r:id="rId5"/>
              </p:custDataLst>
            </p:nvPr>
          </p:nvSpPr>
          <p:spPr>
            <a:xfrm>
              <a:off x="-4667859" y="421583"/>
              <a:ext cx="36114304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成绩烦恼</a:t>
              </a:r>
              <a:endParaRPr lang="en-US" altLang="zh-CN" sz="13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PA-文本框 7"/>
            <p:cNvSpPr txBox="1"/>
            <p:nvPr>
              <p:custDataLst>
                <p:tags r:id="rId6"/>
              </p:custDataLst>
            </p:nvPr>
          </p:nvSpPr>
          <p:spPr>
            <a:xfrm>
              <a:off x="-4667859" y="516725"/>
              <a:ext cx="40068973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成绩烦恼</a:t>
              </a:r>
              <a:endParaRPr lang="en-US" altLang="zh-CN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9" name="PA-文本框 8"/>
          <p:cNvSpPr txBox="1"/>
          <p:nvPr>
            <p:custDataLst>
              <p:tags r:id="rId7"/>
            </p:custDataLst>
          </p:nvPr>
        </p:nvSpPr>
        <p:spPr>
          <a:xfrm>
            <a:off x="8808868" y="2709236"/>
            <a:ext cx="3415517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忧愁</a:t>
            </a:r>
            <a:endParaRPr lang="zh-CN" altLang="en-US" sz="1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E-6 -3.33333E-6 L 0.08438 -3.33333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8.33333E-7 -3.33333E-6 L 0.09792 -3.33333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8.33333E-7 -1.11111E-6 L -0.1276 -1.11111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6" presetClass="emph" presetSubtype="0" fill="hold" grpId="4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3" grpId="0"/>
      <p:bldP spid="3" grpId="1"/>
      <p:bldP spid="3" grpId="2"/>
      <p:bldP spid="3" grpId="3"/>
      <p:bldP spid="9" grpId="0"/>
      <p:bldP spid="9" grpId="3"/>
      <p:bldP spid="9" grpId="4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1931967" y="842436"/>
            <a:ext cx="3415518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</a:t>
            </a:r>
            <a:endParaRPr lang="zh-CN" altLang="en-US" sz="1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3840628" y="842436"/>
            <a:ext cx="3415517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</a:t>
            </a:r>
            <a:endParaRPr lang="zh-CN" altLang="en-US" sz="1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PA-组合 6"/>
          <p:cNvGrpSpPr/>
          <p:nvPr>
            <p:custDataLst>
              <p:tags r:id="rId3"/>
            </p:custDataLst>
          </p:nvPr>
        </p:nvGrpSpPr>
        <p:grpSpPr>
          <a:xfrm>
            <a:off x="3840357" y="4594590"/>
            <a:ext cx="7981950" cy="2289949"/>
            <a:chOff x="-4827403" y="441657"/>
            <a:chExt cx="40068973" cy="2289949"/>
          </a:xfrm>
        </p:grpSpPr>
        <p:sp>
          <p:nvSpPr>
            <p:cNvPr id="8" name="PA-文本框 7"/>
            <p:cNvSpPr txBox="1"/>
            <p:nvPr>
              <p:custDataLst>
                <p:tags r:id="rId4"/>
              </p:custDataLst>
            </p:nvPr>
          </p:nvSpPr>
          <p:spPr>
            <a:xfrm>
              <a:off x="-4233006" y="516726"/>
              <a:ext cx="38601687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或多或少</a:t>
              </a:r>
              <a:endParaRPr lang="zh-CN" altLang="en-US" sz="13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PA-文本框 8"/>
            <p:cNvSpPr txBox="1"/>
            <p:nvPr>
              <p:custDataLst>
                <p:tags r:id="rId5"/>
              </p:custDataLst>
            </p:nvPr>
          </p:nvSpPr>
          <p:spPr>
            <a:xfrm>
              <a:off x="-4591616" y="441657"/>
              <a:ext cx="36114303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或多或少</a:t>
              </a:r>
              <a:endParaRPr lang="en-US" altLang="zh-CN" sz="13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PA-文本框 9"/>
            <p:cNvSpPr txBox="1"/>
            <p:nvPr>
              <p:custDataLst>
                <p:tags r:id="rId6"/>
              </p:custDataLst>
            </p:nvPr>
          </p:nvSpPr>
          <p:spPr>
            <a:xfrm>
              <a:off x="-4827403" y="490485"/>
              <a:ext cx="40068973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或多或少</a:t>
              </a:r>
              <a:endParaRPr lang="en-US" altLang="zh-CN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1" name="PA-文本框 10"/>
          <p:cNvSpPr txBox="1"/>
          <p:nvPr>
            <p:custDataLst>
              <p:tags r:id="rId7"/>
            </p:custDataLst>
          </p:nvPr>
        </p:nvSpPr>
        <p:spPr>
          <a:xfrm>
            <a:off x="8690630" y="1159312"/>
            <a:ext cx="3415517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都有</a:t>
            </a:r>
            <a:endParaRPr lang="zh-CN" altLang="en-US" sz="1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5E-6 -4.81481E-6 L -0.1125 -4.81481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33333E-6 -4.81481E-6 L -0.11354 -4.81481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58333E-6 3.7037E-6 L -0.1276 3.7037E-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6" presetClass="emph" presetSubtype="0" fill="hold" grpId="4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5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4" grpId="0"/>
      <p:bldP spid="4" grpId="1"/>
      <p:bldP spid="4" grpId="2"/>
      <p:bldP spid="4" grpId="3"/>
      <p:bldP spid="11" grpId="0"/>
      <p:bldP spid="11" grpId="3"/>
      <p:bldP spid="11" grpId="4"/>
      <p:bldP spid="11" grpId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4628724" y="2767915"/>
            <a:ext cx="341551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今天</a:t>
            </a:r>
            <a:endParaRPr lang="zh-CN" altLang="en-US" sz="8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952811" y="2105561"/>
            <a:ext cx="5525017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</a:t>
            </a:r>
            <a:endParaRPr lang="zh-CN" altLang="en-US" sz="1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1469052" y="1934096"/>
            <a:ext cx="3415518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招受</a:t>
            </a:r>
            <a:endParaRPr lang="zh-CN" altLang="en-US" sz="1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PA-文本框 4"/>
          <p:cNvSpPr txBox="1"/>
          <p:nvPr>
            <p:custDataLst>
              <p:tags r:id="rId2"/>
            </p:custDataLst>
          </p:nvPr>
        </p:nvSpPr>
        <p:spPr>
          <a:xfrm>
            <a:off x="5519386" y="2826793"/>
            <a:ext cx="677376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音乐生</a:t>
            </a:r>
            <a:endParaRPr lang="zh-CN" altLang="en-US" sz="1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E-6 -3.33333E-6 L 0.08438 -3.33333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66667E-6 2.96296E-6 L 0.09792 2.96296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5" grpId="0"/>
      <p:bldP spid="5" grpId="1"/>
      <p:bldP spid="5" grpId="2"/>
      <p:bldP spid="5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1525567" y="769865"/>
            <a:ext cx="34155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积累</a:t>
            </a:r>
            <a:endParaRPr lang="zh-CN" altLang="en-US" sz="1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PA-组合 3"/>
          <p:cNvGrpSpPr/>
          <p:nvPr>
            <p:custDataLst>
              <p:tags r:id="rId2"/>
            </p:custDataLst>
          </p:nvPr>
        </p:nvGrpSpPr>
        <p:grpSpPr>
          <a:xfrm>
            <a:off x="3421838" y="2168770"/>
            <a:ext cx="7267634" cy="2262505"/>
            <a:chOff x="982399" y="2187813"/>
            <a:chExt cx="7267634" cy="2262505"/>
          </a:xfrm>
        </p:grpSpPr>
        <p:sp>
          <p:nvSpPr>
            <p:cNvPr id="5" name="PA-文本框 4"/>
            <p:cNvSpPr txBox="1"/>
            <p:nvPr>
              <p:custDataLst>
                <p:tags r:id="rId3"/>
              </p:custDataLst>
            </p:nvPr>
          </p:nvSpPr>
          <p:spPr>
            <a:xfrm>
              <a:off x="1056753" y="2187813"/>
              <a:ext cx="7193280" cy="2214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艺考培训</a:t>
              </a:r>
              <a:endParaRPr lang="zh-CN" altLang="en-US" sz="13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PA-文本框 5"/>
            <p:cNvSpPr txBox="1"/>
            <p:nvPr>
              <p:custDataLst>
                <p:tags r:id="rId4"/>
              </p:custDataLst>
            </p:nvPr>
          </p:nvSpPr>
          <p:spPr>
            <a:xfrm>
              <a:off x="982399" y="2187813"/>
              <a:ext cx="7193280" cy="2214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艺考培训</a:t>
              </a:r>
              <a:endParaRPr lang="zh-CN" altLang="en-US" sz="13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PA-文本框 6"/>
            <p:cNvSpPr txBox="1"/>
            <p:nvPr>
              <p:custDataLst>
                <p:tags r:id="rId5"/>
              </p:custDataLst>
            </p:nvPr>
          </p:nvSpPr>
          <p:spPr>
            <a:xfrm>
              <a:off x="1019576" y="2235438"/>
              <a:ext cx="7193280" cy="2214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艺考培训</a:t>
              </a:r>
              <a:endParaRPr lang="zh-CN" altLang="en-US" sz="1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16667E-6 3.33333E-6 L 0.2349 3.33333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-4.81481E-6 L -4.16667E-7 0.43311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-图片 9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4" t="17438" r="13514" b="31206"/>
          <a:stretch>
            <a:fillRect/>
          </a:stretch>
        </p:blipFill>
        <p:spPr>
          <a:xfrm>
            <a:off x="2005439" y="2109407"/>
            <a:ext cx="8434759" cy="3008758"/>
          </a:xfrm>
          <a:prstGeom prst="rect">
            <a:avLst/>
          </a:prstGeom>
        </p:spPr>
      </p:pic>
      <p:grpSp>
        <p:nvGrpSpPr>
          <p:cNvPr id="11" name="PA-组合 10"/>
          <p:cNvGrpSpPr/>
          <p:nvPr>
            <p:custDataLst>
              <p:tags r:id="rId3"/>
            </p:custDataLst>
          </p:nvPr>
        </p:nvGrpSpPr>
        <p:grpSpPr>
          <a:xfrm>
            <a:off x="875100" y="2109407"/>
            <a:ext cx="10497316" cy="3008758"/>
            <a:chOff x="874642" y="1924621"/>
            <a:chExt cx="10497316" cy="3008758"/>
          </a:xfrm>
        </p:grpSpPr>
        <p:pic>
          <p:nvPicPr>
            <p:cNvPr id="12" name="PA-图片 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64" t="29148" r="59043" b="67459"/>
            <a:stretch>
              <a:fillRect/>
            </a:stretch>
          </p:blipFill>
          <p:spPr>
            <a:xfrm>
              <a:off x="1812360" y="2610678"/>
              <a:ext cx="3117449" cy="198782"/>
            </a:xfrm>
            <a:custGeom>
              <a:avLst/>
              <a:gdLst>
                <a:gd name="connsiteX0" fmla="*/ 0 w 3117449"/>
                <a:gd name="connsiteY0" fmla="*/ 0 h 198782"/>
                <a:gd name="connsiteX1" fmla="*/ 3117449 w 3117449"/>
                <a:gd name="connsiteY1" fmla="*/ 0 h 198782"/>
                <a:gd name="connsiteX2" fmla="*/ 3117449 w 3117449"/>
                <a:gd name="connsiteY2" fmla="*/ 198782 h 198782"/>
                <a:gd name="connsiteX3" fmla="*/ 0 w 3117449"/>
                <a:gd name="connsiteY3" fmla="*/ 198782 h 198782"/>
                <a:gd name="connsiteX4" fmla="*/ 0 w 3117449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7449" h="198782">
                  <a:moveTo>
                    <a:pt x="0" y="0"/>
                  </a:moveTo>
                  <a:lnTo>
                    <a:pt x="3117449" y="0"/>
                  </a:lnTo>
                  <a:lnTo>
                    <a:pt x="3117449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3" name="PA-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36" t="30845" r="13514" b="65762"/>
            <a:stretch>
              <a:fillRect/>
            </a:stretch>
          </p:blipFill>
          <p:spPr>
            <a:xfrm>
              <a:off x="6407426" y="2710069"/>
              <a:ext cx="3813189" cy="198782"/>
            </a:xfrm>
            <a:custGeom>
              <a:avLst/>
              <a:gdLst>
                <a:gd name="connsiteX0" fmla="*/ 0 w 3813189"/>
                <a:gd name="connsiteY0" fmla="*/ 0 h 198782"/>
                <a:gd name="connsiteX1" fmla="*/ 3813189 w 3813189"/>
                <a:gd name="connsiteY1" fmla="*/ 0 h 198782"/>
                <a:gd name="connsiteX2" fmla="*/ 3813189 w 3813189"/>
                <a:gd name="connsiteY2" fmla="*/ 198782 h 198782"/>
                <a:gd name="connsiteX3" fmla="*/ 0 w 3813189"/>
                <a:gd name="connsiteY3" fmla="*/ 198782 h 198782"/>
                <a:gd name="connsiteX4" fmla="*/ 0 w 3813189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3189" h="198782">
                  <a:moveTo>
                    <a:pt x="0" y="0"/>
                  </a:moveTo>
                  <a:lnTo>
                    <a:pt x="3813189" y="0"/>
                  </a:lnTo>
                  <a:lnTo>
                    <a:pt x="3813189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4" name="PA-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30" t="44591" r="15981" b="52016"/>
            <a:stretch>
              <a:fillRect/>
            </a:stretch>
          </p:blipFill>
          <p:spPr>
            <a:xfrm>
              <a:off x="5956850" y="3515394"/>
              <a:ext cx="4121427" cy="198782"/>
            </a:xfrm>
            <a:custGeom>
              <a:avLst/>
              <a:gdLst>
                <a:gd name="connsiteX0" fmla="*/ 0 w 4121427"/>
                <a:gd name="connsiteY0" fmla="*/ 0 h 198782"/>
                <a:gd name="connsiteX1" fmla="*/ 4121427 w 4121427"/>
                <a:gd name="connsiteY1" fmla="*/ 0 h 198782"/>
                <a:gd name="connsiteX2" fmla="*/ 4121427 w 4121427"/>
                <a:gd name="connsiteY2" fmla="*/ 198782 h 198782"/>
                <a:gd name="connsiteX3" fmla="*/ 0 w 4121427"/>
                <a:gd name="connsiteY3" fmla="*/ 198782 h 198782"/>
                <a:gd name="connsiteX4" fmla="*/ 0 w 4121427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1427" h="198782">
                  <a:moveTo>
                    <a:pt x="0" y="0"/>
                  </a:moveTo>
                  <a:lnTo>
                    <a:pt x="4121427" y="0"/>
                  </a:lnTo>
                  <a:lnTo>
                    <a:pt x="4121427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5" name="PA-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64" t="50298" r="61483" b="46309"/>
            <a:stretch>
              <a:fillRect/>
            </a:stretch>
          </p:blipFill>
          <p:spPr>
            <a:xfrm>
              <a:off x="1785856" y="3849759"/>
              <a:ext cx="2832527" cy="198782"/>
            </a:xfrm>
            <a:custGeom>
              <a:avLst/>
              <a:gdLst>
                <a:gd name="connsiteX0" fmla="*/ 0 w 2832527"/>
                <a:gd name="connsiteY0" fmla="*/ 0 h 198782"/>
                <a:gd name="connsiteX1" fmla="*/ 2832527 w 2832527"/>
                <a:gd name="connsiteY1" fmla="*/ 0 h 198782"/>
                <a:gd name="connsiteX2" fmla="*/ 2832527 w 2832527"/>
                <a:gd name="connsiteY2" fmla="*/ 198782 h 198782"/>
                <a:gd name="connsiteX3" fmla="*/ 0 w 2832527"/>
                <a:gd name="connsiteY3" fmla="*/ 198782 h 198782"/>
                <a:gd name="connsiteX4" fmla="*/ 0 w 2832527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2527" h="198782">
                  <a:moveTo>
                    <a:pt x="0" y="0"/>
                  </a:moveTo>
                  <a:lnTo>
                    <a:pt x="2832527" y="0"/>
                  </a:lnTo>
                  <a:lnTo>
                    <a:pt x="2832527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6" name="PA-图片 15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61" t="53691" r="13514" b="42916"/>
            <a:stretch>
              <a:fillRect/>
            </a:stretch>
          </p:blipFill>
          <p:spPr>
            <a:xfrm>
              <a:off x="7316791" y="4048541"/>
              <a:ext cx="3062848" cy="198782"/>
            </a:xfrm>
            <a:custGeom>
              <a:avLst/>
              <a:gdLst>
                <a:gd name="connsiteX0" fmla="*/ 0 w 3062848"/>
                <a:gd name="connsiteY0" fmla="*/ 0 h 198782"/>
                <a:gd name="connsiteX1" fmla="*/ 3062848 w 3062848"/>
                <a:gd name="connsiteY1" fmla="*/ 0 h 198782"/>
                <a:gd name="connsiteX2" fmla="*/ 3062848 w 3062848"/>
                <a:gd name="connsiteY2" fmla="*/ 198782 h 198782"/>
                <a:gd name="connsiteX3" fmla="*/ 0 w 3062848"/>
                <a:gd name="connsiteY3" fmla="*/ 198782 h 198782"/>
                <a:gd name="connsiteX4" fmla="*/ 0 w 3062848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2848" h="198782">
                  <a:moveTo>
                    <a:pt x="0" y="0"/>
                  </a:moveTo>
                  <a:lnTo>
                    <a:pt x="3062848" y="0"/>
                  </a:lnTo>
                  <a:lnTo>
                    <a:pt x="3062848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7" name="PA-图片 1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64" t="59546" r="70731" b="37061"/>
            <a:stretch>
              <a:fillRect/>
            </a:stretch>
          </p:blipFill>
          <p:spPr>
            <a:xfrm>
              <a:off x="1997888" y="4391569"/>
              <a:ext cx="1752475" cy="198782"/>
            </a:xfrm>
            <a:custGeom>
              <a:avLst/>
              <a:gdLst>
                <a:gd name="connsiteX0" fmla="*/ 0 w 1752475"/>
                <a:gd name="connsiteY0" fmla="*/ 0 h 198782"/>
                <a:gd name="connsiteX1" fmla="*/ 1752475 w 1752475"/>
                <a:gd name="connsiteY1" fmla="*/ 0 h 198782"/>
                <a:gd name="connsiteX2" fmla="*/ 1752475 w 1752475"/>
                <a:gd name="connsiteY2" fmla="*/ 198782 h 198782"/>
                <a:gd name="connsiteX3" fmla="*/ 0 w 1752475"/>
                <a:gd name="connsiteY3" fmla="*/ 198782 h 198782"/>
                <a:gd name="connsiteX4" fmla="*/ 0 w 1752475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475" h="198782">
                  <a:moveTo>
                    <a:pt x="0" y="0"/>
                  </a:moveTo>
                  <a:lnTo>
                    <a:pt x="1752475" y="0"/>
                  </a:lnTo>
                  <a:lnTo>
                    <a:pt x="1752475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" name="PA-图片 1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64" t="17438" r="13514" b="31206"/>
            <a:stretch>
              <a:fillRect/>
            </a:stretch>
          </p:blipFill>
          <p:spPr>
            <a:xfrm>
              <a:off x="1878620" y="1924621"/>
              <a:ext cx="8434759" cy="3008758"/>
            </a:xfrm>
            <a:custGeom>
              <a:avLst/>
              <a:gdLst>
                <a:gd name="connsiteX0" fmla="*/ 0 w 8434759"/>
                <a:gd name="connsiteY0" fmla="*/ 0 h 3008758"/>
                <a:gd name="connsiteX1" fmla="*/ 8434759 w 8434759"/>
                <a:gd name="connsiteY1" fmla="*/ 0 h 3008758"/>
                <a:gd name="connsiteX2" fmla="*/ 8434759 w 8434759"/>
                <a:gd name="connsiteY2" fmla="*/ 785448 h 3008758"/>
                <a:gd name="connsiteX3" fmla="*/ 4621570 w 8434759"/>
                <a:gd name="connsiteY3" fmla="*/ 785448 h 3008758"/>
                <a:gd name="connsiteX4" fmla="*/ 4621570 w 8434759"/>
                <a:gd name="connsiteY4" fmla="*/ 984230 h 3008758"/>
                <a:gd name="connsiteX5" fmla="*/ 8434759 w 8434759"/>
                <a:gd name="connsiteY5" fmla="*/ 984230 h 3008758"/>
                <a:gd name="connsiteX6" fmla="*/ 8434759 w 8434759"/>
                <a:gd name="connsiteY6" fmla="*/ 2123920 h 3008758"/>
                <a:gd name="connsiteX7" fmla="*/ 5371911 w 8434759"/>
                <a:gd name="connsiteY7" fmla="*/ 2123920 h 3008758"/>
                <a:gd name="connsiteX8" fmla="*/ 5371911 w 8434759"/>
                <a:gd name="connsiteY8" fmla="*/ 2322702 h 3008758"/>
                <a:gd name="connsiteX9" fmla="*/ 8434759 w 8434759"/>
                <a:gd name="connsiteY9" fmla="*/ 2322702 h 3008758"/>
                <a:gd name="connsiteX10" fmla="*/ 8434759 w 8434759"/>
                <a:gd name="connsiteY10" fmla="*/ 3008758 h 3008758"/>
                <a:gd name="connsiteX11" fmla="*/ 0 w 8434759"/>
                <a:gd name="connsiteY11" fmla="*/ 3008758 h 3008758"/>
                <a:gd name="connsiteX12" fmla="*/ 0 w 8434759"/>
                <a:gd name="connsiteY12" fmla="*/ 2665730 h 3008758"/>
                <a:gd name="connsiteX13" fmla="*/ 1752475 w 8434759"/>
                <a:gd name="connsiteY13" fmla="*/ 2665730 h 3008758"/>
                <a:gd name="connsiteX14" fmla="*/ 1752475 w 8434759"/>
                <a:gd name="connsiteY14" fmla="*/ 2466948 h 3008758"/>
                <a:gd name="connsiteX15" fmla="*/ 0 w 8434759"/>
                <a:gd name="connsiteY15" fmla="*/ 2466948 h 3008758"/>
                <a:gd name="connsiteX16" fmla="*/ 0 w 8434759"/>
                <a:gd name="connsiteY16" fmla="*/ 2123920 h 3008758"/>
                <a:gd name="connsiteX17" fmla="*/ 2832527 w 8434759"/>
                <a:gd name="connsiteY17" fmla="*/ 2123920 h 3008758"/>
                <a:gd name="connsiteX18" fmla="*/ 2832527 w 8434759"/>
                <a:gd name="connsiteY18" fmla="*/ 1925138 h 3008758"/>
                <a:gd name="connsiteX19" fmla="*/ 0 w 8434759"/>
                <a:gd name="connsiteY19" fmla="*/ 1925138 h 3008758"/>
                <a:gd name="connsiteX20" fmla="*/ 0 w 8434759"/>
                <a:gd name="connsiteY20" fmla="*/ 884839 h 3008758"/>
                <a:gd name="connsiteX21" fmla="*/ 3117449 w 8434759"/>
                <a:gd name="connsiteY21" fmla="*/ 884839 h 3008758"/>
                <a:gd name="connsiteX22" fmla="*/ 3117449 w 8434759"/>
                <a:gd name="connsiteY22" fmla="*/ 686057 h 3008758"/>
                <a:gd name="connsiteX23" fmla="*/ 0 w 8434759"/>
                <a:gd name="connsiteY23" fmla="*/ 686057 h 3008758"/>
                <a:gd name="connsiteX24" fmla="*/ 0 w 8434759"/>
                <a:gd name="connsiteY24" fmla="*/ 0 h 3008758"/>
                <a:gd name="connsiteX25" fmla="*/ 4025222 w 8434759"/>
                <a:gd name="connsiteY25" fmla="*/ 1590773 h 3008758"/>
                <a:gd name="connsiteX26" fmla="*/ 4025222 w 8434759"/>
                <a:gd name="connsiteY26" fmla="*/ 1789555 h 3008758"/>
                <a:gd name="connsiteX27" fmla="*/ 8146649 w 8434759"/>
                <a:gd name="connsiteY27" fmla="*/ 1789555 h 3008758"/>
                <a:gd name="connsiteX28" fmla="*/ 8146649 w 8434759"/>
                <a:gd name="connsiteY28" fmla="*/ 1590773 h 3008758"/>
                <a:gd name="connsiteX29" fmla="*/ 4025222 w 8434759"/>
                <a:gd name="connsiteY29" fmla="*/ 1590773 h 3008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434759" h="3008758">
                  <a:moveTo>
                    <a:pt x="0" y="0"/>
                  </a:moveTo>
                  <a:lnTo>
                    <a:pt x="8434759" y="0"/>
                  </a:lnTo>
                  <a:lnTo>
                    <a:pt x="8434759" y="785448"/>
                  </a:lnTo>
                  <a:lnTo>
                    <a:pt x="4621570" y="785448"/>
                  </a:lnTo>
                  <a:lnTo>
                    <a:pt x="4621570" y="984230"/>
                  </a:lnTo>
                  <a:lnTo>
                    <a:pt x="8434759" y="984230"/>
                  </a:lnTo>
                  <a:lnTo>
                    <a:pt x="8434759" y="2123920"/>
                  </a:lnTo>
                  <a:lnTo>
                    <a:pt x="5371911" y="2123920"/>
                  </a:lnTo>
                  <a:lnTo>
                    <a:pt x="5371911" y="2322702"/>
                  </a:lnTo>
                  <a:lnTo>
                    <a:pt x="8434759" y="2322702"/>
                  </a:lnTo>
                  <a:lnTo>
                    <a:pt x="8434759" y="3008758"/>
                  </a:lnTo>
                  <a:lnTo>
                    <a:pt x="0" y="3008758"/>
                  </a:lnTo>
                  <a:lnTo>
                    <a:pt x="0" y="2665730"/>
                  </a:lnTo>
                  <a:lnTo>
                    <a:pt x="1752475" y="2665730"/>
                  </a:lnTo>
                  <a:lnTo>
                    <a:pt x="1752475" y="2466948"/>
                  </a:lnTo>
                  <a:lnTo>
                    <a:pt x="0" y="2466948"/>
                  </a:lnTo>
                  <a:lnTo>
                    <a:pt x="0" y="2123920"/>
                  </a:lnTo>
                  <a:lnTo>
                    <a:pt x="2832527" y="2123920"/>
                  </a:lnTo>
                  <a:lnTo>
                    <a:pt x="2832527" y="1925138"/>
                  </a:lnTo>
                  <a:lnTo>
                    <a:pt x="0" y="1925138"/>
                  </a:lnTo>
                  <a:lnTo>
                    <a:pt x="0" y="884839"/>
                  </a:lnTo>
                  <a:lnTo>
                    <a:pt x="3117449" y="884839"/>
                  </a:lnTo>
                  <a:lnTo>
                    <a:pt x="3117449" y="686057"/>
                  </a:lnTo>
                  <a:lnTo>
                    <a:pt x="0" y="686057"/>
                  </a:lnTo>
                  <a:lnTo>
                    <a:pt x="0" y="0"/>
                  </a:lnTo>
                  <a:close/>
                  <a:moveTo>
                    <a:pt x="4025222" y="1590773"/>
                  </a:moveTo>
                  <a:lnTo>
                    <a:pt x="4025222" y="1789555"/>
                  </a:lnTo>
                  <a:lnTo>
                    <a:pt x="8146649" y="1789555"/>
                  </a:lnTo>
                  <a:lnTo>
                    <a:pt x="8146649" y="1590773"/>
                  </a:lnTo>
                  <a:lnTo>
                    <a:pt x="4025222" y="1590773"/>
                  </a:lnTo>
                  <a:close/>
                </a:path>
              </a:pathLst>
            </a:custGeom>
          </p:spPr>
        </p:pic>
        <p:pic>
          <p:nvPicPr>
            <p:cNvPr id="19" name="PA-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8" t="29148" r="85736" b="67459"/>
            <a:stretch>
              <a:fillRect/>
            </a:stretch>
          </p:blipFill>
          <p:spPr>
            <a:xfrm>
              <a:off x="874642" y="2610678"/>
              <a:ext cx="1003978" cy="198782"/>
            </a:xfrm>
            <a:custGeom>
              <a:avLst/>
              <a:gdLst>
                <a:gd name="connsiteX0" fmla="*/ 0 w 1003978"/>
                <a:gd name="connsiteY0" fmla="*/ 0 h 198782"/>
                <a:gd name="connsiteX1" fmla="*/ 1003978 w 1003978"/>
                <a:gd name="connsiteY1" fmla="*/ 0 h 198782"/>
                <a:gd name="connsiteX2" fmla="*/ 1003978 w 1003978"/>
                <a:gd name="connsiteY2" fmla="*/ 198782 h 198782"/>
                <a:gd name="connsiteX3" fmla="*/ 0 w 1003978"/>
                <a:gd name="connsiteY3" fmla="*/ 198782 h 198782"/>
                <a:gd name="connsiteX4" fmla="*/ 0 w 1003978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978" h="198782">
                  <a:moveTo>
                    <a:pt x="0" y="0"/>
                  </a:moveTo>
                  <a:lnTo>
                    <a:pt x="1003978" y="0"/>
                  </a:lnTo>
                  <a:lnTo>
                    <a:pt x="1003978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0" name="PA-图片 19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486" t="30845" r="10875" b="65762"/>
            <a:stretch>
              <a:fillRect/>
            </a:stretch>
          </p:blipFill>
          <p:spPr>
            <a:xfrm>
              <a:off x="10313379" y="2710069"/>
              <a:ext cx="308238" cy="198782"/>
            </a:xfrm>
            <a:custGeom>
              <a:avLst/>
              <a:gdLst>
                <a:gd name="connsiteX0" fmla="*/ 0 w 308238"/>
                <a:gd name="connsiteY0" fmla="*/ 0 h 198782"/>
                <a:gd name="connsiteX1" fmla="*/ 308238 w 308238"/>
                <a:gd name="connsiteY1" fmla="*/ 0 h 198782"/>
                <a:gd name="connsiteX2" fmla="*/ 308238 w 308238"/>
                <a:gd name="connsiteY2" fmla="*/ 198782 h 198782"/>
                <a:gd name="connsiteX3" fmla="*/ 0 w 308238"/>
                <a:gd name="connsiteY3" fmla="*/ 198782 h 198782"/>
                <a:gd name="connsiteX4" fmla="*/ 0 w 308238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238" h="198782">
                  <a:moveTo>
                    <a:pt x="0" y="0"/>
                  </a:moveTo>
                  <a:lnTo>
                    <a:pt x="308238" y="0"/>
                  </a:lnTo>
                  <a:lnTo>
                    <a:pt x="308238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1" name="PA-图片 20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486" t="53691" r="4450" b="42916"/>
            <a:stretch>
              <a:fillRect/>
            </a:stretch>
          </p:blipFill>
          <p:spPr>
            <a:xfrm>
              <a:off x="10313379" y="4048541"/>
              <a:ext cx="1058579" cy="198782"/>
            </a:xfrm>
            <a:custGeom>
              <a:avLst/>
              <a:gdLst>
                <a:gd name="connsiteX0" fmla="*/ 0 w 1058579"/>
                <a:gd name="connsiteY0" fmla="*/ 0 h 198782"/>
                <a:gd name="connsiteX1" fmla="*/ 1058579 w 1058579"/>
                <a:gd name="connsiteY1" fmla="*/ 0 h 198782"/>
                <a:gd name="connsiteX2" fmla="*/ 1058579 w 1058579"/>
                <a:gd name="connsiteY2" fmla="*/ 198782 h 198782"/>
                <a:gd name="connsiteX3" fmla="*/ 0 w 1058579"/>
                <a:gd name="connsiteY3" fmla="*/ 198782 h 198782"/>
                <a:gd name="connsiteX4" fmla="*/ 0 w 1058579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9" h="198782">
                  <a:moveTo>
                    <a:pt x="0" y="0"/>
                  </a:moveTo>
                  <a:lnTo>
                    <a:pt x="1058579" y="0"/>
                  </a:lnTo>
                  <a:lnTo>
                    <a:pt x="1058579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2" name="PA-图片 21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8" t="59546" r="85736" b="37061"/>
            <a:stretch>
              <a:fillRect/>
            </a:stretch>
          </p:blipFill>
          <p:spPr>
            <a:xfrm>
              <a:off x="874642" y="4391569"/>
              <a:ext cx="1003978" cy="198782"/>
            </a:xfrm>
            <a:custGeom>
              <a:avLst/>
              <a:gdLst>
                <a:gd name="connsiteX0" fmla="*/ 0 w 1003978"/>
                <a:gd name="connsiteY0" fmla="*/ 0 h 198782"/>
                <a:gd name="connsiteX1" fmla="*/ 1003978 w 1003978"/>
                <a:gd name="connsiteY1" fmla="*/ 0 h 198782"/>
                <a:gd name="connsiteX2" fmla="*/ 1003978 w 1003978"/>
                <a:gd name="connsiteY2" fmla="*/ 198782 h 198782"/>
                <a:gd name="connsiteX3" fmla="*/ 0 w 1003978"/>
                <a:gd name="connsiteY3" fmla="*/ 198782 h 198782"/>
                <a:gd name="connsiteX4" fmla="*/ 0 w 1003978"/>
                <a:gd name="connsiteY4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978" h="198782">
                  <a:moveTo>
                    <a:pt x="0" y="0"/>
                  </a:moveTo>
                  <a:lnTo>
                    <a:pt x="1003978" y="0"/>
                  </a:lnTo>
                  <a:lnTo>
                    <a:pt x="1003978" y="198782"/>
                  </a:lnTo>
                  <a:lnTo>
                    <a:pt x="0" y="19878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1525270" y="627380"/>
            <a:ext cx="670242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</a:t>
            </a:r>
            <a:endParaRPr lang="zh-CN" altLang="en-US" sz="1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PA-组合 2"/>
          <p:cNvGrpSpPr/>
          <p:nvPr>
            <p:custDataLst>
              <p:tags r:id="rId2"/>
            </p:custDataLst>
          </p:nvPr>
        </p:nvGrpSpPr>
        <p:grpSpPr>
          <a:xfrm>
            <a:off x="4189502" y="2931716"/>
            <a:ext cx="2506980" cy="1508761"/>
            <a:chOff x="967853" y="2124312"/>
            <a:chExt cx="2506980" cy="1508761"/>
          </a:xfrm>
        </p:grpSpPr>
        <p:sp>
          <p:nvSpPr>
            <p:cNvPr id="4" name="PA-文本框 3"/>
            <p:cNvSpPr txBox="1"/>
            <p:nvPr>
              <p:custDataLst>
                <p:tags r:id="rId3"/>
              </p:custDataLst>
            </p:nvPr>
          </p:nvSpPr>
          <p:spPr>
            <a:xfrm>
              <a:off x="1056753" y="2187813"/>
              <a:ext cx="2418080" cy="1445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教授</a:t>
              </a:r>
              <a:endParaRPr lang="zh-CN" altLang="en-US" sz="8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PA-文本框 4"/>
            <p:cNvSpPr txBox="1"/>
            <p:nvPr>
              <p:custDataLst>
                <p:tags r:id="rId4"/>
              </p:custDataLst>
            </p:nvPr>
          </p:nvSpPr>
          <p:spPr>
            <a:xfrm>
              <a:off x="967853" y="2124312"/>
              <a:ext cx="2418080" cy="1445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教授</a:t>
              </a:r>
              <a:endParaRPr lang="zh-CN" altLang="en-US" sz="8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PA-文本框 5"/>
            <p:cNvSpPr txBox="1"/>
            <p:nvPr>
              <p:custDataLst>
                <p:tags r:id="rId5"/>
              </p:custDataLst>
            </p:nvPr>
          </p:nvSpPr>
          <p:spPr>
            <a:xfrm>
              <a:off x="967853" y="2187813"/>
              <a:ext cx="2418080" cy="1445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教授</a:t>
              </a:r>
              <a:endParaRPr lang="zh-CN" altLang="en-US" sz="8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16667E-6 3.33333E-6 L 0.2349 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2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C 0.06901 1.11022E-16 0.125 0.05602 0.125 0.125 C 0.125 0.19398 0.06901 0.25 0 0.25 C -0.06901 0.25 -0.125 0.19398 -0.125 0.125 C -0.125 0.05602 -0.06901 1.11022E-16 0 1.11022E-16 Z " pathEditMode="relative" rAng="0" ptsTypes="AAAAA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2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388241" y="874796"/>
            <a:ext cx="34155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</a:t>
            </a:r>
            <a:endParaRPr lang="zh-CN" altLang="en-US" sz="1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PA-组合 2"/>
          <p:cNvGrpSpPr/>
          <p:nvPr>
            <p:custDataLst>
              <p:tags r:id="rId2"/>
            </p:custDataLst>
          </p:nvPr>
        </p:nvGrpSpPr>
        <p:grpSpPr>
          <a:xfrm>
            <a:off x="4196775" y="3249560"/>
            <a:ext cx="3762434" cy="2269483"/>
            <a:chOff x="982399" y="2134472"/>
            <a:chExt cx="3762434" cy="2269483"/>
          </a:xfrm>
        </p:grpSpPr>
        <p:sp>
          <p:nvSpPr>
            <p:cNvPr id="4" name="PA-文本框 3"/>
            <p:cNvSpPr txBox="1"/>
            <p:nvPr>
              <p:custDataLst>
                <p:tags r:id="rId3"/>
              </p:custDataLst>
            </p:nvPr>
          </p:nvSpPr>
          <p:spPr>
            <a:xfrm>
              <a:off x="1056753" y="2187813"/>
              <a:ext cx="3688080" cy="2214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古筝</a:t>
              </a:r>
              <a:endParaRPr lang="zh-CN" altLang="en-US" sz="13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PA-文本框 4"/>
            <p:cNvSpPr txBox="1"/>
            <p:nvPr>
              <p:custDataLst>
                <p:tags r:id="rId4"/>
              </p:custDataLst>
            </p:nvPr>
          </p:nvSpPr>
          <p:spPr>
            <a:xfrm>
              <a:off x="982399" y="2134472"/>
              <a:ext cx="3688080" cy="2214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古筝</a:t>
              </a:r>
              <a:endParaRPr lang="zh-CN" altLang="en-US" sz="13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PA-文本框 5"/>
            <p:cNvSpPr txBox="1"/>
            <p:nvPr>
              <p:custDataLst>
                <p:tags r:id="rId5"/>
              </p:custDataLst>
            </p:nvPr>
          </p:nvSpPr>
          <p:spPr>
            <a:xfrm>
              <a:off x="982399" y="2189075"/>
              <a:ext cx="3688080" cy="2214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古筝</a:t>
              </a:r>
              <a:endParaRPr lang="zh-CN" altLang="en-US" sz="13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952811" y="2105561"/>
            <a:ext cx="5525017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二胡</a:t>
            </a:r>
            <a:endParaRPr lang="zh-CN" altLang="en-US" sz="1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952811" y="2105561"/>
            <a:ext cx="5525017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钢琴</a:t>
            </a:r>
            <a:endParaRPr lang="zh-CN" altLang="en-US" sz="1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8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952875" y="2105660"/>
            <a:ext cx="92329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0" dirty="0">
                <a:solidFill>
                  <a:srgbClr val="00FF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另外</a:t>
            </a:r>
            <a:endParaRPr lang="zh-CN" altLang="en-US" sz="28000" dirty="0">
              <a:solidFill>
                <a:srgbClr val="00FF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-文本框 6"/>
          <p:cNvSpPr txBox="1"/>
          <p:nvPr>
            <p:custDataLst>
              <p:tags r:id="rId1"/>
            </p:custDataLst>
          </p:nvPr>
        </p:nvSpPr>
        <p:spPr>
          <a:xfrm>
            <a:off x="389744" y="500042"/>
            <a:ext cx="10912839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我们教授的课程</a:t>
            </a:r>
            <a:endParaRPr lang="zh-CN" altLang="en-US" sz="8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PA-文本框 9"/>
          <p:cNvSpPr txBox="1"/>
          <p:nvPr>
            <p:custDataLst>
              <p:tags r:id="rId2"/>
            </p:custDataLst>
          </p:nvPr>
        </p:nvSpPr>
        <p:spPr>
          <a:xfrm>
            <a:off x="617220" y="3016885"/>
            <a:ext cx="1706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单簧管</a:t>
            </a:r>
            <a:endParaRPr lang="zh-CN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PA-文本框 11"/>
          <p:cNvSpPr txBox="1"/>
          <p:nvPr>
            <p:custDataLst>
              <p:tags r:id="rId3"/>
            </p:custDataLst>
          </p:nvPr>
        </p:nvSpPr>
        <p:spPr>
          <a:xfrm>
            <a:off x="2154350" y="3016716"/>
            <a:ext cx="2807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长号</a:t>
            </a:r>
            <a:endParaRPr lang="zh-CN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PA-文本框 12"/>
          <p:cNvSpPr txBox="1"/>
          <p:nvPr>
            <p:custDataLst>
              <p:tags r:id="rId4"/>
            </p:custDataLst>
          </p:nvPr>
        </p:nvSpPr>
        <p:spPr>
          <a:xfrm>
            <a:off x="3622842" y="3016915"/>
            <a:ext cx="2807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古琴</a:t>
            </a:r>
            <a:endParaRPr lang="zh-CN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PA-文本框 13"/>
          <p:cNvSpPr txBox="1"/>
          <p:nvPr>
            <p:custDataLst>
              <p:tags r:id="rId5"/>
            </p:custDataLst>
          </p:nvPr>
        </p:nvSpPr>
        <p:spPr>
          <a:xfrm>
            <a:off x="5380461" y="3016915"/>
            <a:ext cx="2807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长笛</a:t>
            </a:r>
            <a:endParaRPr lang="zh-CN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PA-文本框 14"/>
          <p:cNvSpPr txBox="1"/>
          <p:nvPr>
            <p:custDataLst>
              <p:tags r:id="rId6"/>
            </p:custDataLst>
          </p:nvPr>
        </p:nvSpPr>
        <p:spPr>
          <a:xfrm>
            <a:off x="6569191" y="3016716"/>
            <a:ext cx="2807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扬琴</a:t>
            </a:r>
            <a:endParaRPr lang="zh-CN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PA-文本框 15"/>
          <p:cNvSpPr txBox="1"/>
          <p:nvPr>
            <p:custDataLst>
              <p:tags r:id="rId7"/>
            </p:custDataLst>
          </p:nvPr>
        </p:nvSpPr>
        <p:spPr>
          <a:xfrm>
            <a:off x="7788105" y="3017114"/>
            <a:ext cx="2807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尤克里里</a:t>
            </a:r>
            <a:endParaRPr lang="zh-CN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PA-组合 17"/>
          <p:cNvGrpSpPr/>
          <p:nvPr>
            <p:custDataLst>
              <p:tags r:id="rId8"/>
            </p:custDataLst>
          </p:nvPr>
        </p:nvGrpSpPr>
        <p:grpSpPr>
          <a:xfrm>
            <a:off x="3753920" y="4204741"/>
            <a:ext cx="4350936" cy="1428070"/>
            <a:chOff x="952697" y="2134813"/>
            <a:chExt cx="4350936" cy="1428070"/>
          </a:xfrm>
        </p:grpSpPr>
        <p:sp>
          <p:nvSpPr>
            <p:cNvPr id="19" name="PA-文本框 18"/>
            <p:cNvSpPr txBox="1"/>
            <p:nvPr>
              <p:custDataLst>
                <p:tags r:id="rId9"/>
              </p:custDataLst>
            </p:nvPr>
          </p:nvSpPr>
          <p:spPr>
            <a:xfrm>
              <a:off x="1056753" y="2187813"/>
              <a:ext cx="4246880" cy="1322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很多很多</a:t>
              </a:r>
              <a:endParaRPr lang="zh-CN" altLang="en-US" sz="80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PA-文本框 19"/>
            <p:cNvSpPr txBox="1"/>
            <p:nvPr>
              <p:custDataLst>
                <p:tags r:id="rId10"/>
              </p:custDataLst>
            </p:nvPr>
          </p:nvSpPr>
          <p:spPr>
            <a:xfrm>
              <a:off x="952697" y="2134813"/>
              <a:ext cx="4246880" cy="1322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很多很多</a:t>
              </a:r>
              <a:endParaRPr lang="zh-CN" altLang="en-US" sz="80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" name="PA-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976697" y="2240813"/>
              <a:ext cx="4246880" cy="1322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很多很多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3" name="PA-文本框 22"/>
          <p:cNvSpPr txBox="1"/>
          <p:nvPr>
            <p:custDataLst>
              <p:tags r:id="rId12"/>
            </p:custDataLst>
          </p:nvPr>
        </p:nvSpPr>
        <p:spPr>
          <a:xfrm>
            <a:off x="10099817" y="2653259"/>
            <a:ext cx="1716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</a:t>
            </a:r>
            <a:endParaRPr lang="zh-CN" altLang="en-US" sz="9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5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23" grpId="0"/>
      <p:bldP spid="2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3510280" y="2561590"/>
            <a:ext cx="51708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应有尽有</a:t>
            </a:r>
            <a:endParaRPr lang="zh-CN" altLang="en-US" sz="8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1454046" y="1213009"/>
            <a:ext cx="1004341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我们的</a:t>
            </a:r>
            <a:endParaRPr lang="zh-CN" altLang="en-US" sz="13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PA-组合 2"/>
          <p:cNvGrpSpPr/>
          <p:nvPr>
            <p:custDataLst>
              <p:tags r:id="rId2"/>
            </p:custDataLst>
          </p:nvPr>
        </p:nvGrpSpPr>
        <p:grpSpPr>
          <a:xfrm>
            <a:off x="3872832" y="3433892"/>
            <a:ext cx="8792850" cy="1014730"/>
            <a:chOff x="1972722" y="503364"/>
            <a:chExt cx="14448749" cy="1014730"/>
          </a:xfrm>
        </p:grpSpPr>
        <p:sp>
          <p:nvSpPr>
            <p:cNvPr id="4" name="PA-文本框 3"/>
            <p:cNvSpPr txBox="1"/>
            <p:nvPr>
              <p:custDataLst>
                <p:tags r:id="rId3"/>
              </p:custDataLst>
            </p:nvPr>
          </p:nvSpPr>
          <p:spPr>
            <a:xfrm>
              <a:off x="1972731" y="503364"/>
              <a:ext cx="14448740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老师</a:t>
              </a:r>
              <a:endParaRPr lang="zh-CN" altLang="en-US" sz="60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PA-文本框 4"/>
            <p:cNvSpPr txBox="1"/>
            <p:nvPr>
              <p:custDataLst>
                <p:tags r:id="rId4"/>
              </p:custDataLst>
            </p:nvPr>
          </p:nvSpPr>
          <p:spPr>
            <a:xfrm>
              <a:off x="2066642" y="503364"/>
              <a:ext cx="12289829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老师</a:t>
              </a:r>
              <a:endParaRPr lang="zh-CN" altLang="en-US" sz="60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PA-文本框 5"/>
            <p:cNvSpPr txBox="1"/>
            <p:nvPr>
              <p:custDataLst>
                <p:tags r:id="rId5"/>
              </p:custDataLst>
            </p:nvPr>
          </p:nvSpPr>
          <p:spPr>
            <a:xfrm>
              <a:off x="1972722" y="503364"/>
              <a:ext cx="12457826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老师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07407E-6 L -0.00664 0.4136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2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6 L 0.00664 -0.4136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-2069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514080" y="2294616"/>
            <a:ext cx="5488523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名校</a:t>
            </a:r>
            <a:endParaRPr lang="zh-CN" altLang="en-US" sz="13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PA-组合 2"/>
          <p:cNvGrpSpPr/>
          <p:nvPr>
            <p:custDataLst>
              <p:tags r:id="rId2"/>
            </p:custDataLst>
          </p:nvPr>
        </p:nvGrpSpPr>
        <p:grpSpPr>
          <a:xfrm>
            <a:off x="7616028" y="2407284"/>
            <a:ext cx="4797452" cy="2332543"/>
            <a:chOff x="2244257" y="1517906"/>
            <a:chExt cx="7883357" cy="2332543"/>
          </a:xfrm>
        </p:grpSpPr>
        <p:sp>
          <p:nvSpPr>
            <p:cNvPr id="4" name="PA-文本框 3"/>
            <p:cNvSpPr txBox="1"/>
            <p:nvPr>
              <p:custDataLst>
                <p:tags r:id="rId3"/>
              </p:custDataLst>
            </p:nvPr>
          </p:nvSpPr>
          <p:spPr>
            <a:xfrm>
              <a:off x="2413279" y="1517906"/>
              <a:ext cx="7365443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毕业</a:t>
              </a:r>
              <a:endParaRPr lang="zh-CN" altLang="en-US" sz="13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PA-文本框 4"/>
            <p:cNvSpPr txBox="1"/>
            <p:nvPr>
              <p:custDataLst>
                <p:tags r:id="rId4"/>
              </p:custDataLst>
            </p:nvPr>
          </p:nvSpPr>
          <p:spPr>
            <a:xfrm>
              <a:off x="2304414" y="1576962"/>
              <a:ext cx="7823200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13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毕业</a:t>
              </a:r>
              <a:endParaRPr lang="zh-CN" sz="13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PA-文本框 5"/>
            <p:cNvSpPr txBox="1"/>
            <p:nvPr>
              <p:custDataLst>
                <p:tags r:id="rId5"/>
              </p:custDataLst>
            </p:nvPr>
          </p:nvSpPr>
          <p:spPr>
            <a:xfrm>
              <a:off x="2244257" y="1635569"/>
              <a:ext cx="7523991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毕业</a:t>
              </a:r>
              <a:endPara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47252 0.0039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20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-0.37552 0.0034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76" y="1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997782" y="828288"/>
            <a:ext cx="5525017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师资雄厚</a:t>
            </a:r>
            <a:endParaRPr lang="zh-CN" altLang="en-US" sz="16600" dirty="0">
              <a:solidFill>
                <a:srgbClr val="00FFF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PA-组合 18"/>
          <p:cNvGrpSpPr/>
          <p:nvPr>
            <p:custDataLst>
              <p:tags r:id="rId1"/>
            </p:custDataLst>
          </p:nvPr>
        </p:nvGrpSpPr>
        <p:grpSpPr>
          <a:xfrm>
            <a:off x="1978621" y="1860388"/>
            <a:ext cx="8338572" cy="3234590"/>
            <a:chOff x="2881262" y="595178"/>
            <a:chExt cx="9859567" cy="3234590"/>
          </a:xfrm>
        </p:grpSpPr>
        <p:sp>
          <p:nvSpPr>
            <p:cNvPr id="20" name="PA-文本框 19"/>
            <p:cNvSpPr txBox="1"/>
            <p:nvPr>
              <p:custDataLst>
                <p:tags r:id="rId2"/>
              </p:custDataLst>
            </p:nvPr>
          </p:nvSpPr>
          <p:spPr>
            <a:xfrm>
              <a:off x="2993997" y="618591"/>
              <a:ext cx="9746832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倒计时</a:t>
              </a:r>
              <a:endParaRPr lang="zh-CN" altLang="en-US" sz="199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" name="PA-文本框 20"/>
            <p:cNvSpPr txBox="1"/>
            <p:nvPr>
              <p:custDataLst>
                <p:tags r:id="rId3"/>
              </p:custDataLst>
            </p:nvPr>
          </p:nvSpPr>
          <p:spPr>
            <a:xfrm>
              <a:off x="2881262" y="595178"/>
              <a:ext cx="9426686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倒计时</a:t>
              </a:r>
              <a:endParaRPr lang="zh-CN" altLang="en-US" sz="199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PA-文本框 21"/>
            <p:cNvSpPr txBox="1"/>
            <p:nvPr>
              <p:custDataLst>
                <p:tags r:id="rId4"/>
              </p:custDataLst>
            </p:nvPr>
          </p:nvSpPr>
          <p:spPr>
            <a:xfrm>
              <a:off x="2929659" y="675058"/>
              <a:ext cx="9640022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倒计时</a:t>
              </a:r>
              <a:endParaRPr lang="zh-CN" altLang="en-US" sz="19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997782" y="828288"/>
            <a:ext cx="5525017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名师辅导</a:t>
            </a:r>
            <a:endParaRPr lang="zh-CN" altLang="en-US" sz="1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1586865" y="759460"/>
            <a:ext cx="936815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小班</a:t>
            </a:r>
            <a:endParaRPr lang="zh-CN" altLang="en-US" sz="30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A-文本框 2"/>
          <p:cNvSpPr txBox="1"/>
          <p:nvPr>
            <p:custDataLst>
              <p:tags r:id="rId2"/>
            </p:custDataLst>
          </p:nvPr>
        </p:nvSpPr>
        <p:spPr>
          <a:xfrm>
            <a:off x="1649095" y="886460"/>
            <a:ext cx="936815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小班</a:t>
            </a:r>
            <a:endParaRPr lang="zh-CN" altLang="en-US" sz="30000" dirty="0">
              <a:solidFill>
                <a:srgbClr val="00FFF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3" grpId="0"/>
      <p:bldP spid="3" grpId="1"/>
      <p:bldP spid="3" grpId="2"/>
      <p:bldP spid="3" grpId="3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925269" y="2767280"/>
            <a:ext cx="34155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今天</a:t>
            </a:r>
            <a:endParaRPr lang="zh-CN" altLang="en-US" sz="8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A-矩形 2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4" name="PA-文本框 3"/>
          <p:cNvSpPr txBox="1"/>
          <p:nvPr>
            <p:custDataLst>
              <p:tags r:id="rId3"/>
            </p:custDataLst>
          </p:nvPr>
        </p:nvSpPr>
        <p:spPr>
          <a:xfrm>
            <a:off x="4925269" y="2767280"/>
            <a:ext cx="341551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授课</a:t>
            </a:r>
            <a:endParaRPr lang="zh-CN" altLang="en-US" sz="8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"/>
                            </p:stCondLst>
                            <p:childTnLst>
                              <p:par>
                                <p:cTn id="17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4" grpId="1"/>
      <p:bldP spid="4" gr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952811" y="2105561"/>
            <a:ext cx="5525017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</a:t>
            </a:r>
            <a:endParaRPr lang="zh-CN" altLang="en-US" sz="1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952811" y="2105561"/>
            <a:ext cx="5525017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</a:t>
            </a:r>
            <a:endParaRPr lang="zh-CN" altLang="en-US" sz="1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884981" y="2105561"/>
            <a:ext cx="5525017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辅导</a:t>
            </a:r>
            <a:endParaRPr lang="zh-CN" altLang="en-US" sz="1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2" grpId="3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-组合 1"/>
          <p:cNvGrpSpPr/>
          <p:nvPr>
            <p:custDataLst>
              <p:tags r:id="rId1"/>
            </p:custDataLst>
          </p:nvPr>
        </p:nvGrpSpPr>
        <p:grpSpPr>
          <a:xfrm>
            <a:off x="3570940" y="1492922"/>
            <a:ext cx="3774507" cy="2317833"/>
            <a:chOff x="1545056" y="5675867"/>
            <a:chExt cx="1798461" cy="2317833"/>
          </a:xfrm>
        </p:grpSpPr>
        <p:sp>
          <p:nvSpPr>
            <p:cNvPr id="3" name="PA-文本框 2"/>
            <p:cNvSpPr txBox="1"/>
            <p:nvPr>
              <p:custDataLst>
                <p:tags r:id="rId2"/>
              </p:custDataLst>
            </p:nvPr>
          </p:nvSpPr>
          <p:spPr>
            <a:xfrm>
              <a:off x="1586237" y="5778738"/>
              <a:ext cx="1757280" cy="2214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成绩</a:t>
              </a:r>
              <a:endParaRPr lang="zh-CN" altLang="en-US" sz="13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" name="PA-文本框 3"/>
            <p:cNvSpPr txBox="1"/>
            <p:nvPr>
              <p:custDataLst>
                <p:tags r:id="rId3"/>
              </p:custDataLst>
            </p:nvPr>
          </p:nvSpPr>
          <p:spPr>
            <a:xfrm>
              <a:off x="1545327" y="5675867"/>
              <a:ext cx="1757280" cy="2214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成绩</a:t>
              </a:r>
              <a:endParaRPr lang="zh-CN" altLang="en-US" sz="13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PA-文本框 4"/>
            <p:cNvSpPr txBox="1"/>
            <p:nvPr>
              <p:custDataLst>
                <p:tags r:id="rId4"/>
              </p:custDataLst>
            </p:nvPr>
          </p:nvSpPr>
          <p:spPr>
            <a:xfrm>
              <a:off x="1545056" y="5778820"/>
              <a:ext cx="1757280" cy="2214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成绩</a:t>
              </a:r>
              <a:endPara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654685" y="1644650"/>
            <a:ext cx="111760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节节攀升</a:t>
            </a:r>
            <a:endParaRPr lang="zh-CN" altLang="en-US" sz="20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PA-文本框 4"/>
          <p:cNvSpPr txBox="1"/>
          <p:nvPr>
            <p:custDataLst>
              <p:tags r:id="rId2"/>
            </p:custDataLst>
          </p:nvPr>
        </p:nvSpPr>
        <p:spPr>
          <a:xfrm>
            <a:off x="781685" y="1771650"/>
            <a:ext cx="111760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节节攀升</a:t>
            </a:r>
            <a:endParaRPr lang="zh-CN" altLang="en-US" sz="20000" dirty="0">
              <a:solidFill>
                <a:srgbClr val="00FFF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5" grpId="0"/>
      <p:bldP spid="5" grpId="1"/>
      <p:bldP spid="5" grpId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-文本框 21"/>
          <p:cNvSpPr txBox="1"/>
          <p:nvPr>
            <p:custDataLst>
              <p:tags r:id="rId1"/>
            </p:custDataLst>
          </p:nvPr>
        </p:nvSpPr>
        <p:spPr>
          <a:xfrm>
            <a:off x="4436813" y="828288"/>
            <a:ext cx="5525017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欢迎</a:t>
            </a:r>
            <a:endParaRPr lang="zh-CN" altLang="en-US" sz="1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PA-文本框 22"/>
          <p:cNvSpPr txBox="1"/>
          <p:nvPr>
            <p:custDataLst>
              <p:tags r:id="rId2"/>
            </p:custDataLst>
          </p:nvPr>
        </p:nvSpPr>
        <p:spPr>
          <a:xfrm>
            <a:off x="1674305" y="3382834"/>
            <a:ext cx="5525017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大家</a:t>
            </a:r>
            <a:endParaRPr lang="zh-CN" altLang="en-US" sz="1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PA-图片 1" descr="65ff01f8a50290f7112a13be5b7d7fa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3" name="PA-图片 2" descr="65ff01f8a50290f7112a13be5b7d7fa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59259E-6 L -0.25 2.59259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33203 -1.11111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2" grpId="2"/>
      <p:bldP spid="23" grpId="0"/>
      <p:bldP spid="23" grpId="1"/>
      <p:bldP spid="23" grpId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PA-组合 18"/>
          <p:cNvGrpSpPr/>
          <p:nvPr>
            <p:custDataLst>
              <p:tags r:id="rId1"/>
            </p:custDataLst>
          </p:nvPr>
        </p:nvGrpSpPr>
        <p:grpSpPr>
          <a:xfrm>
            <a:off x="778477" y="2427313"/>
            <a:ext cx="11278870" cy="3204210"/>
            <a:chOff x="1462206" y="1162103"/>
            <a:chExt cx="13336189" cy="3204210"/>
          </a:xfrm>
        </p:grpSpPr>
        <p:sp>
          <p:nvSpPr>
            <p:cNvPr id="20" name="PA-文本框 19"/>
            <p:cNvSpPr txBox="1"/>
            <p:nvPr>
              <p:custDataLst>
                <p:tags r:id="rId2"/>
              </p:custDataLst>
            </p:nvPr>
          </p:nvSpPr>
          <p:spPr>
            <a:xfrm>
              <a:off x="1543288" y="1212903"/>
              <a:ext cx="13146230" cy="3153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加入我们</a:t>
              </a:r>
              <a:endParaRPr lang="zh-CN" altLang="en-US" sz="199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" name="PA-文本框 20"/>
            <p:cNvSpPr txBox="1"/>
            <p:nvPr>
              <p:custDataLst>
                <p:tags r:id="rId3"/>
              </p:custDataLst>
            </p:nvPr>
          </p:nvSpPr>
          <p:spPr>
            <a:xfrm>
              <a:off x="1462206" y="1162103"/>
              <a:ext cx="13336189" cy="3153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加入我们</a:t>
              </a:r>
              <a:endParaRPr lang="zh-CN" altLang="en-US" sz="199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PA-文本框 21"/>
            <p:cNvSpPr txBox="1"/>
            <p:nvPr>
              <p:custDataLst>
                <p:tags r:id="rId4"/>
              </p:custDataLst>
            </p:nvPr>
          </p:nvSpPr>
          <p:spPr>
            <a:xfrm>
              <a:off x="1485465" y="1187503"/>
              <a:ext cx="12632664" cy="3153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加入我们</a:t>
              </a:r>
              <a:endParaRPr lang="zh-CN" altLang="en-US" sz="19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A-文本框 77"/>
          <p:cNvSpPr txBox="1"/>
          <p:nvPr>
            <p:custDataLst>
              <p:tags r:id="rId1"/>
            </p:custDataLst>
          </p:nvPr>
        </p:nvSpPr>
        <p:spPr>
          <a:xfrm>
            <a:off x="811159" y="114795"/>
            <a:ext cx="5951220" cy="3014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000" dirty="0">
                <a:gradFill>
                  <a:gsLst>
                    <a:gs pos="78000">
                      <a:srgbClr val="00FFFE">
                        <a:alpha val="0"/>
                      </a:srgbClr>
                    </a:gs>
                    <a:gs pos="34000">
                      <a:srgbClr val="00FFFE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Start</a:t>
            </a:r>
            <a:endParaRPr lang="zh-CN" altLang="en-US" sz="19000" dirty="0">
              <a:gradFill>
                <a:gsLst>
                  <a:gs pos="78000">
                    <a:srgbClr val="00FFFE">
                      <a:alpha val="0"/>
                    </a:srgbClr>
                  </a:gs>
                  <a:gs pos="34000">
                    <a:srgbClr val="00FFFE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2" name="PA-组合 91"/>
          <p:cNvGrpSpPr/>
          <p:nvPr>
            <p:custDataLst>
              <p:tags r:id="rId2"/>
            </p:custDataLst>
          </p:nvPr>
        </p:nvGrpSpPr>
        <p:grpSpPr>
          <a:xfrm>
            <a:off x="1258145" y="3687252"/>
            <a:ext cx="7991427" cy="922116"/>
            <a:chOff x="1943378" y="1198500"/>
            <a:chExt cx="7991427" cy="922116"/>
          </a:xfrm>
        </p:grpSpPr>
        <p:sp>
          <p:nvSpPr>
            <p:cNvPr id="93" name="PA-文本框 92"/>
            <p:cNvSpPr txBox="1"/>
            <p:nvPr>
              <p:custDataLst>
                <p:tags r:id="rId3"/>
              </p:custDataLst>
            </p:nvPr>
          </p:nvSpPr>
          <p:spPr>
            <a:xfrm>
              <a:off x="1943378" y="1198501"/>
              <a:ext cx="7365444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即将开始</a:t>
              </a:r>
              <a:endParaRPr lang="zh-CN" altLang="en-US" sz="54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4" name="PA-文本框 93"/>
            <p:cNvSpPr txBox="1"/>
            <p:nvPr>
              <p:custDataLst>
                <p:tags r:id="rId4"/>
              </p:custDataLst>
            </p:nvPr>
          </p:nvSpPr>
          <p:spPr>
            <a:xfrm>
              <a:off x="2111605" y="1198500"/>
              <a:ext cx="78232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即将开始</a:t>
              </a:r>
              <a:endParaRPr lang="zh-CN" altLang="en-US" sz="54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5" name="PA-文本框 94"/>
            <p:cNvSpPr txBox="1"/>
            <p:nvPr>
              <p:custDataLst>
                <p:tags r:id="rId5"/>
              </p:custDataLst>
            </p:nvPr>
          </p:nvSpPr>
          <p:spPr>
            <a:xfrm>
              <a:off x="2041418" y="1198596"/>
              <a:ext cx="7523992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即将开始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0" name="PA-组合 119"/>
          <p:cNvGrpSpPr/>
          <p:nvPr>
            <p:custDataLst>
              <p:tags r:id="rId6"/>
            </p:custDataLst>
          </p:nvPr>
        </p:nvGrpSpPr>
        <p:grpSpPr>
          <a:xfrm>
            <a:off x="7666467" y="876272"/>
            <a:ext cx="2533137" cy="5794812"/>
            <a:chOff x="10644617" y="1666847"/>
            <a:chExt cx="2533137" cy="5794812"/>
          </a:xfrm>
        </p:grpSpPr>
        <p:sp>
          <p:nvSpPr>
            <p:cNvPr id="79" name="PA-文本框 78"/>
            <p:cNvSpPr txBox="1"/>
            <p:nvPr>
              <p:custDataLst>
                <p:tags r:id="rId7"/>
              </p:custDataLst>
            </p:nvPr>
          </p:nvSpPr>
          <p:spPr>
            <a:xfrm>
              <a:off x="10644617" y="1984149"/>
              <a:ext cx="2405380" cy="547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endParaRPr lang="en-US" altLang="zh-CN" sz="350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0" name="PA-文本框 79"/>
            <p:cNvSpPr txBox="1"/>
            <p:nvPr>
              <p:custDataLst>
                <p:tags r:id="rId8"/>
              </p:custDataLst>
            </p:nvPr>
          </p:nvSpPr>
          <p:spPr>
            <a:xfrm>
              <a:off x="10771965" y="1851412"/>
              <a:ext cx="2405380" cy="547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endParaRPr lang="en-US" altLang="zh-CN" sz="350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1" name="PA-文本框 80"/>
            <p:cNvSpPr txBox="1"/>
            <p:nvPr>
              <p:custDataLst>
                <p:tags r:id="rId9"/>
              </p:custDataLst>
            </p:nvPr>
          </p:nvSpPr>
          <p:spPr>
            <a:xfrm>
              <a:off x="10772374" y="1666847"/>
              <a:ext cx="2405380" cy="547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endParaRPr lang="en-US" altLang="zh-CN" sz="35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60" name="PA-图片 59" descr="65ff01f8a50290f7112a13be5b7d7fa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5944870" y="151130"/>
            <a:ext cx="6556375" cy="6556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654685" y="1644650"/>
            <a:ext cx="111760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不断学习</a:t>
            </a:r>
            <a:endParaRPr lang="zh-CN" altLang="en-US" sz="20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PA-文本框 4"/>
          <p:cNvSpPr txBox="1"/>
          <p:nvPr>
            <p:custDataLst>
              <p:tags r:id="rId2"/>
            </p:custDataLst>
          </p:nvPr>
        </p:nvSpPr>
        <p:spPr>
          <a:xfrm>
            <a:off x="743585" y="1644650"/>
            <a:ext cx="111760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不断学习</a:t>
            </a:r>
            <a:endParaRPr lang="zh-CN" altLang="en-US" sz="20000" dirty="0">
              <a:solidFill>
                <a:srgbClr val="00FFF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1" presetClass="entr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5" grpId="0"/>
      <p:bldP spid="5" grpId="1"/>
      <p:bldP spid="5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A-文本框 77"/>
          <p:cNvSpPr txBox="1"/>
          <p:nvPr>
            <p:custDataLst>
              <p:tags r:id="rId1"/>
            </p:custDataLst>
          </p:nvPr>
        </p:nvSpPr>
        <p:spPr>
          <a:xfrm>
            <a:off x="665109" y="229730"/>
            <a:ext cx="5951220" cy="3014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000" dirty="0">
                <a:gradFill>
                  <a:gsLst>
                    <a:gs pos="78000">
                      <a:srgbClr val="00FFFE">
                        <a:alpha val="0"/>
                      </a:srgbClr>
                    </a:gs>
                    <a:gs pos="34000">
                      <a:srgbClr val="00FFFE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Start</a:t>
            </a:r>
            <a:endParaRPr lang="zh-CN" altLang="en-US" sz="19000" dirty="0">
              <a:gradFill>
                <a:gsLst>
                  <a:gs pos="78000">
                    <a:srgbClr val="00FFFE">
                      <a:alpha val="0"/>
                    </a:srgbClr>
                  </a:gs>
                  <a:gs pos="34000">
                    <a:srgbClr val="00FFFE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2" name="PA-组合 91"/>
          <p:cNvGrpSpPr/>
          <p:nvPr>
            <p:custDataLst>
              <p:tags r:id="rId2"/>
            </p:custDataLst>
          </p:nvPr>
        </p:nvGrpSpPr>
        <p:grpSpPr>
          <a:xfrm>
            <a:off x="1258145" y="3687252"/>
            <a:ext cx="7991427" cy="922116"/>
            <a:chOff x="1943378" y="1198500"/>
            <a:chExt cx="7991427" cy="922116"/>
          </a:xfrm>
        </p:grpSpPr>
        <p:sp>
          <p:nvSpPr>
            <p:cNvPr id="93" name="PA-文本框 92"/>
            <p:cNvSpPr txBox="1"/>
            <p:nvPr>
              <p:custDataLst>
                <p:tags r:id="rId3"/>
              </p:custDataLst>
            </p:nvPr>
          </p:nvSpPr>
          <p:spPr>
            <a:xfrm>
              <a:off x="1943378" y="1198501"/>
              <a:ext cx="7365444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即将开始</a:t>
              </a:r>
              <a:endParaRPr lang="zh-CN" altLang="en-US" sz="54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4" name="PA-文本框 93"/>
            <p:cNvSpPr txBox="1"/>
            <p:nvPr>
              <p:custDataLst>
                <p:tags r:id="rId4"/>
              </p:custDataLst>
            </p:nvPr>
          </p:nvSpPr>
          <p:spPr>
            <a:xfrm>
              <a:off x="2111605" y="1198500"/>
              <a:ext cx="78232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即将开始</a:t>
              </a:r>
              <a:endParaRPr lang="zh-CN" altLang="en-US" sz="54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5" name="PA-文本框 94"/>
            <p:cNvSpPr txBox="1"/>
            <p:nvPr>
              <p:custDataLst>
                <p:tags r:id="rId5"/>
              </p:custDataLst>
            </p:nvPr>
          </p:nvSpPr>
          <p:spPr>
            <a:xfrm>
              <a:off x="2041418" y="1198596"/>
              <a:ext cx="7523992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即将开始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0" name="PA-组合 119"/>
          <p:cNvGrpSpPr/>
          <p:nvPr>
            <p:custDataLst>
              <p:tags r:id="rId6"/>
            </p:custDataLst>
          </p:nvPr>
        </p:nvGrpSpPr>
        <p:grpSpPr>
          <a:xfrm>
            <a:off x="7666467" y="1060837"/>
            <a:ext cx="2942303" cy="5610247"/>
            <a:chOff x="10644617" y="1851412"/>
            <a:chExt cx="2942303" cy="5610247"/>
          </a:xfrm>
        </p:grpSpPr>
        <p:sp>
          <p:nvSpPr>
            <p:cNvPr id="79" name="PA-文本框 78"/>
            <p:cNvSpPr txBox="1"/>
            <p:nvPr>
              <p:custDataLst>
                <p:tags r:id="rId7"/>
              </p:custDataLst>
            </p:nvPr>
          </p:nvSpPr>
          <p:spPr>
            <a:xfrm>
              <a:off x="10644617" y="1984149"/>
              <a:ext cx="2405380" cy="547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endParaRPr lang="en-US" altLang="zh-CN" sz="350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0" name="PA-文本框 79"/>
            <p:cNvSpPr txBox="1"/>
            <p:nvPr>
              <p:custDataLst>
                <p:tags r:id="rId8"/>
              </p:custDataLst>
            </p:nvPr>
          </p:nvSpPr>
          <p:spPr>
            <a:xfrm>
              <a:off x="11181540" y="1851412"/>
              <a:ext cx="2405380" cy="547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endParaRPr lang="en-US" altLang="zh-CN" sz="350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1" name="PA-文本框 80"/>
            <p:cNvSpPr txBox="1"/>
            <p:nvPr>
              <p:custDataLst>
                <p:tags r:id="rId9"/>
              </p:custDataLst>
            </p:nvPr>
          </p:nvSpPr>
          <p:spPr>
            <a:xfrm>
              <a:off x="10888579" y="1851632"/>
              <a:ext cx="2405380" cy="547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endParaRPr lang="en-US" altLang="zh-CN" sz="35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60" name="PA-图片 59" descr="65ff01f8a50290f7112a13be5b7d7fa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5958205" y="-165100"/>
            <a:ext cx="7188835" cy="7188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A-文本框 77"/>
          <p:cNvSpPr txBox="1"/>
          <p:nvPr>
            <p:custDataLst>
              <p:tags r:id="rId1"/>
            </p:custDataLst>
          </p:nvPr>
        </p:nvSpPr>
        <p:spPr>
          <a:xfrm>
            <a:off x="613674" y="398640"/>
            <a:ext cx="5951220" cy="3014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000" dirty="0">
                <a:gradFill>
                  <a:gsLst>
                    <a:gs pos="78000">
                      <a:srgbClr val="00FFFE">
                        <a:alpha val="0"/>
                      </a:srgbClr>
                    </a:gs>
                    <a:gs pos="34000">
                      <a:srgbClr val="00FFFE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Start</a:t>
            </a:r>
            <a:endParaRPr lang="zh-CN" altLang="en-US" sz="19000" dirty="0">
              <a:gradFill>
                <a:gsLst>
                  <a:gs pos="78000">
                    <a:srgbClr val="00FFFE">
                      <a:alpha val="0"/>
                    </a:srgbClr>
                  </a:gs>
                  <a:gs pos="34000">
                    <a:srgbClr val="00FFFE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2" name="PA-组合 91"/>
          <p:cNvGrpSpPr/>
          <p:nvPr>
            <p:custDataLst>
              <p:tags r:id="rId2"/>
            </p:custDataLst>
          </p:nvPr>
        </p:nvGrpSpPr>
        <p:grpSpPr>
          <a:xfrm>
            <a:off x="1258145" y="3687252"/>
            <a:ext cx="7991427" cy="922116"/>
            <a:chOff x="1943378" y="1198500"/>
            <a:chExt cx="7991427" cy="922116"/>
          </a:xfrm>
        </p:grpSpPr>
        <p:sp>
          <p:nvSpPr>
            <p:cNvPr id="93" name="PA-文本框 92"/>
            <p:cNvSpPr txBox="1"/>
            <p:nvPr>
              <p:custDataLst>
                <p:tags r:id="rId3"/>
              </p:custDataLst>
            </p:nvPr>
          </p:nvSpPr>
          <p:spPr>
            <a:xfrm>
              <a:off x="1943378" y="1198501"/>
              <a:ext cx="7365444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即将开始</a:t>
              </a:r>
              <a:endParaRPr lang="zh-CN" altLang="en-US" sz="54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4" name="PA-文本框 93"/>
            <p:cNvSpPr txBox="1"/>
            <p:nvPr>
              <p:custDataLst>
                <p:tags r:id="rId4"/>
              </p:custDataLst>
            </p:nvPr>
          </p:nvSpPr>
          <p:spPr>
            <a:xfrm>
              <a:off x="2111605" y="1198500"/>
              <a:ext cx="78232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即将开始</a:t>
              </a:r>
              <a:endParaRPr lang="zh-CN" altLang="en-US" sz="54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5" name="PA-文本框 94"/>
            <p:cNvSpPr txBox="1"/>
            <p:nvPr>
              <p:custDataLst>
                <p:tags r:id="rId5"/>
              </p:custDataLst>
            </p:nvPr>
          </p:nvSpPr>
          <p:spPr>
            <a:xfrm>
              <a:off x="2041418" y="1198596"/>
              <a:ext cx="7523992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即将开始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0" name="PA-组合 119"/>
          <p:cNvGrpSpPr/>
          <p:nvPr>
            <p:custDataLst>
              <p:tags r:id="rId6"/>
            </p:custDataLst>
          </p:nvPr>
        </p:nvGrpSpPr>
        <p:grpSpPr>
          <a:xfrm>
            <a:off x="7666467" y="1026132"/>
            <a:ext cx="2493993" cy="5644952"/>
            <a:chOff x="10644617" y="1816707"/>
            <a:chExt cx="2493993" cy="5644952"/>
          </a:xfrm>
        </p:grpSpPr>
        <p:sp>
          <p:nvSpPr>
            <p:cNvPr id="79" name="PA-文本框 78"/>
            <p:cNvSpPr txBox="1"/>
            <p:nvPr>
              <p:custDataLst>
                <p:tags r:id="rId7"/>
              </p:custDataLst>
            </p:nvPr>
          </p:nvSpPr>
          <p:spPr>
            <a:xfrm>
              <a:off x="10644617" y="1984149"/>
              <a:ext cx="2405380" cy="547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</a:t>
              </a:r>
              <a:endParaRPr lang="en-US" altLang="zh-CN" sz="350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0" name="PA-文本框 79"/>
            <p:cNvSpPr txBox="1"/>
            <p:nvPr>
              <p:custDataLst>
                <p:tags r:id="rId8"/>
              </p:custDataLst>
            </p:nvPr>
          </p:nvSpPr>
          <p:spPr>
            <a:xfrm>
              <a:off x="10733230" y="1823472"/>
              <a:ext cx="2405380" cy="547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</a:t>
              </a:r>
              <a:endParaRPr lang="en-US" altLang="zh-CN" sz="350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1" name="PA-文本框 80"/>
            <p:cNvSpPr txBox="1"/>
            <p:nvPr>
              <p:custDataLst>
                <p:tags r:id="rId9"/>
              </p:custDataLst>
            </p:nvPr>
          </p:nvSpPr>
          <p:spPr>
            <a:xfrm>
              <a:off x="10644739" y="1816707"/>
              <a:ext cx="2405380" cy="547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</a:t>
              </a:r>
              <a:endParaRPr lang="en-US" altLang="zh-CN" sz="35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60" name="PA-图片 59" descr="65ff01f8a50290f7112a13be5b7d7fa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5944870" y="151130"/>
            <a:ext cx="6556375" cy="6556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A-文本框 77"/>
          <p:cNvSpPr txBox="1"/>
          <p:nvPr>
            <p:custDataLst>
              <p:tags r:id="rId1"/>
            </p:custDataLst>
          </p:nvPr>
        </p:nvSpPr>
        <p:spPr>
          <a:xfrm>
            <a:off x="3143354" y="1704255"/>
            <a:ext cx="6253480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3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音乐</a:t>
            </a:r>
            <a:endParaRPr lang="zh-CN" sz="23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306957" y="1213009"/>
            <a:ext cx="4598504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</a:t>
            </a:r>
            <a:endParaRPr lang="zh-CN" altLang="en-US" sz="13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PA-组合 2"/>
          <p:cNvGrpSpPr/>
          <p:nvPr>
            <p:custDataLst>
              <p:tags r:id="rId2"/>
            </p:custDataLst>
          </p:nvPr>
        </p:nvGrpSpPr>
        <p:grpSpPr>
          <a:xfrm>
            <a:off x="4144618" y="4027617"/>
            <a:ext cx="8159750" cy="2267585"/>
            <a:chOff x="2312898" y="1471739"/>
            <a:chExt cx="13408415" cy="2267585"/>
          </a:xfrm>
        </p:grpSpPr>
        <p:sp>
          <p:nvSpPr>
            <p:cNvPr id="4" name="PA-文本框 3"/>
            <p:cNvSpPr txBox="1"/>
            <p:nvPr>
              <p:custDataLst>
                <p:tags r:id="rId3"/>
              </p:custDataLst>
            </p:nvPr>
          </p:nvSpPr>
          <p:spPr>
            <a:xfrm>
              <a:off x="2413070" y="1518094"/>
              <a:ext cx="13308243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开课了</a:t>
              </a:r>
              <a:endParaRPr lang="zh-CN" altLang="en-US" sz="13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PA-文本框 4"/>
            <p:cNvSpPr txBox="1"/>
            <p:nvPr>
              <p:custDataLst>
                <p:tags r:id="rId4"/>
              </p:custDataLst>
            </p:nvPr>
          </p:nvSpPr>
          <p:spPr>
            <a:xfrm>
              <a:off x="2312898" y="1471739"/>
              <a:ext cx="12893990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开课了</a:t>
              </a:r>
              <a:endParaRPr lang="en-US" altLang="zh-CN" sz="13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PA-文本框 5"/>
            <p:cNvSpPr txBox="1"/>
            <p:nvPr>
              <p:custDataLst>
                <p:tags r:id="rId5"/>
              </p:custDataLst>
            </p:nvPr>
          </p:nvSpPr>
          <p:spPr>
            <a:xfrm>
              <a:off x="2333767" y="1524444"/>
              <a:ext cx="11470716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开课了</a:t>
              </a:r>
              <a:endPara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07407E-6 L -0.00664 0.4136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2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6 L 0.00664 -0.4136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-2069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069364" y="756102"/>
            <a:ext cx="40532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大家</a:t>
            </a:r>
            <a:endParaRPr lang="zh-CN" altLang="en-US" sz="13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PA-组合 2"/>
          <p:cNvGrpSpPr/>
          <p:nvPr>
            <p:custDataLst>
              <p:tags r:id="rId2"/>
            </p:custDataLst>
          </p:nvPr>
        </p:nvGrpSpPr>
        <p:grpSpPr>
          <a:xfrm>
            <a:off x="2676810" y="3369603"/>
            <a:ext cx="7161530" cy="2300605"/>
            <a:chOff x="2284571" y="1432182"/>
            <a:chExt cx="21488935" cy="2300605"/>
          </a:xfrm>
        </p:grpSpPr>
        <p:sp>
          <p:nvSpPr>
            <p:cNvPr id="4" name="PA-文本框 3"/>
            <p:cNvSpPr txBox="1"/>
            <p:nvPr>
              <p:custDataLst>
                <p:tags r:id="rId3"/>
              </p:custDataLst>
            </p:nvPr>
          </p:nvSpPr>
          <p:spPr>
            <a:xfrm>
              <a:off x="2414137" y="1517907"/>
              <a:ext cx="21359369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25F9E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晚上好</a:t>
              </a:r>
              <a:endParaRPr lang="zh-CN" altLang="en-US" sz="13800" dirty="0">
                <a:solidFill>
                  <a:srgbClr val="25F9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PA-文本框 4"/>
            <p:cNvSpPr txBox="1"/>
            <p:nvPr>
              <p:custDataLst>
                <p:tags r:id="rId4"/>
              </p:custDataLst>
            </p:nvPr>
          </p:nvSpPr>
          <p:spPr>
            <a:xfrm>
              <a:off x="2284571" y="1432182"/>
              <a:ext cx="21130723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00FF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晚上好</a:t>
              </a:r>
              <a:endParaRPr lang="en-US" altLang="zh-CN" sz="13800" dirty="0">
                <a:solidFill>
                  <a:srgbClr val="00FF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PA-文本框 5"/>
            <p:cNvSpPr txBox="1"/>
            <p:nvPr>
              <p:custDataLst>
                <p:tags r:id="rId5"/>
              </p:custDataLst>
            </p:nvPr>
          </p:nvSpPr>
          <p:spPr>
            <a:xfrm>
              <a:off x="2334111" y="1474727"/>
              <a:ext cx="20174220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晚上好</a:t>
              </a:r>
              <a:endPara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26" name="PA-图片 25" descr="65ff01f8a50290f7112a13be5b7d7fa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76635" y="5473700"/>
            <a:ext cx="805815" cy="805815"/>
          </a:xfrm>
          <a:prstGeom prst="rect">
            <a:avLst/>
          </a:prstGeom>
        </p:spPr>
      </p:pic>
      <p:pic>
        <p:nvPicPr>
          <p:cNvPr id="27" name="PA-图片 26" descr="65ff01f8a50290f7112a13be5b7d7fa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4267200" y="814070"/>
            <a:ext cx="483235" cy="483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7.40741E-7 C 0.06901 7.40741E-7 0.125 0.10995 0.125 0.24537 C 0.125 0.38079 0.06901 0.49097 0 0.49097 C -0.06901 0.49097 -0.125 0.38079 -0.125 0.24537 C -0.125 0.10995 -0.06901 7.40741E-7 0 7.40741E-7 Z " pathEditMode="relative" rAng="0" ptsTypes="AAA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5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4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PA" val="v5.2.9"/>
</p:tagLst>
</file>

<file path=ppt/tags/tag100.xml><?xml version="1.0" encoding="utf-8"?>
<p:tagLst xmlns:p="http://schemas.openxmlformats.org/presentationml/2006/main">
  <p:tag name="PA" val="v5.2.9"/>
</p:tagLst>
</file>

<file path=ppt/tags/tag101.xml><?xml version="1.0" encoding="utf-8"?>
<p:tagLst xmlns:p="http://schemas.openxmlformats.org/presentationml/2006/main">
  <p:tag name="PA" val="v5.2.9"/>
</p:tagLst>
</file>

<file path=ppt/tags/tag102.xml><?xml version="1.0" encoding="utf-8"?>
<p:tagLst xmlns:p="http://schemas.openxmlformats.org/presentationml/2006/main">
  <p:tag name="PA" val="v5.2.9"/>
</p:tagLst>
</file>

<file path=ppt/tags/tag103.xml><?xml version="1.0" encoding="utf-8"?>
<p:tagLst xmlns:p="http://schemas.openxmlformats.org/presentationml/2006/main">
  <p:tag name="PA" val="v5.2.9"/>
</p:tagLst>
</file>

<file path=ppt/tags/tag104.xml><?xml version="1.0" encoding="utf-8"?>
<p:tagLst xmlns:p="http://schemas.openxmlformats.org/presentationml/2006/main">
  <p:tag name="PA" val="v5.2.9"/>
</p:tagLst>
</file>

<file path=ppt/tags/tag105.xml><?xml version="1.0" encoding="utf-8"?>
<p:tagLst xmlns:p="http://schemas.openxmlformats.org/presentationml/2006/main">
  <p:tag name="PA" val="v5.2.9"/>
</p:tagLst>
</file>

<file path=ppt/tags/tag106.xml><?xml version="1.0" encoding="utf-8"?>
<p:tagLst xmlns:p="http://schemas.openxmlformats.org/presentationml/2006/main">
  <p:tag name="PA" val="v5.2.9"/>
</p:tagLst>
</file>

<file path=ppt/tags/tag107.xml><?xml version="1.0" encoding="utf-8"?>
<p:tagLst xmlns:p="http://schemas.openxmlformats.org/presentationml/2006/main">
  <p:tag name="PA" val="v5.2.9"/>
</p:tagLst>
</file>

<file path=ppt/tags/tag108.xml><?xml version="1.0" encoding="utf-8"?>
<p:tagLst xmlns:p="http://schemas.openxmlformats.org/presentationml/2006/main">
  <p:tag name="PA" val="v5.2.9"/>
</p:tagLst>
</file>

<file path=ppt/tags/tag109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10.xml><?xml version="1.0" encoding="utf-8"?>
<p:tagLst xmlns:p="http://schemas.openxmlformats.org/presentationml/2006/main">
  <p:tag name="PA" val="v5.2.9"/>
</p:tagLst>
</file>

<file path=ppt/tags/tag111.xml><?xml version="1.0" encoding="utf-8"?>
<p:tagLst xmlns:p="http://schemas.openxmlformats.org/presentationml/2006/main">
  <p:tag name="PA" val="v5.2.9"/>
</p:tagLst>
</file>

<file path=ppt/tags/tag112.xml><?xml version="1.0" encoding="utf-8"?>
<p:tagLst xmlns:p="http://schemas.openxmlformats.org/presentationml/2006/main">
  <p:tag name="PA" val="v5.2.9"/>
</p:tagLst>
</file>

<file path=ppt/tags/tag113.xml><?xml version="1.0" encoding="utf-8"?>
<p:tagLst xmlns:p="http://schemas.openxmlformats.org/presentationml/2006/main">
  <p:tag name="PA" val="v5.2.9"/>
</p:tagLst>
</file>

<file path=ppt/tags/tag114.xml><?xml version="1.0" encoding="utf-8"?>
<p:tagLst xmlns:p="http://schemas.openxmlformats.org/presentationml/2006/main">
  <p:tag name="PA" val="v5.2.9"/>
</p:tagLst>
</file>

<file path=ppt/tags/tag115.xml><?xml version="1.0" encoding="utf-8"?>
<p:tagLst xmlns:p="http://schemas.openxmlformats.org/presentationml/2006/main">
  <p:tag name="PA" val="v5.2.9"/>
</p:tagLst>
</file>

<file path=ppt/tags/tag116.xml><?xml version="1.0" encoding="utf-8"?>
<p:tagLst xmlns:p="http://schemas.openxmlformats.org/presentationml/2006/main">
  <p:tag name="PA" val="v5.2.9"/>
</p:tagLst>
</file>

<file path=ppt/tags/tag117.xml><?xml version="1.0" encoding="utf-8"?>
<p:tagLst xmlns:p="http://schemas.openxmlformats.org/presentationml/2006/main">
  <p:tag name="PA" val="v5.2.9"/>
</p:tagLst>
</file>

<file path=ppt/tags/tag118.xml><?xml version="1.0" encoding="utf-8"?>
<p:tagLst xmlns:p="http://schemas.openxmlformats.org/presentationml/2006/main">
  <p:tag name="PA" val="v5.2.9"/>
</p:tagLst>
</file>

<file path=ppt/tags/tag119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</p:tagLst>
</file>

<file path=ppt/tags/tag120.xml><?xml version="1.0" encoding="utf-8"?>
<p:tagLst xmlns:p="http://schemas.openxmlformats.org/presentationml/2006/main">
  <p:tag name="PA" val="v5.2.9"/>
</p:tagLst>
</file>

<file path=ppt/tags/tag121.xml><?xml version="1.0" encoding="utf-8"?>
<p:tagLst xmlns:p="http://schemas.openxmlformats.org/presentationml/2006/main">
  <p:tag name="PA" val="v5.2.9"/>
</p:tagLst>
</file>

<file path=ppt/tags/tag122.xml><?xml version="1.0" encoding="utf-8"?>
<p:tagLst xmlns:p="http://schemas.openxmlformats.org/presentationml/2006/main">
  <p:tag name="PA" val="v5.2.9"/>
</p:tagLst>
</file>

<file path=ppt/tags/tag123.xml><?xml version="1.0" encoding="utf-8"?>
<p:tagLst xmlns:p="http://schemas.openxmlformats.org/presentationml/2006/main">
  <p:tag name="PA" val="v5.2.9"/>
</p:tagLst>
</file>

<file path=ppt/tags/tag124.xml><?xml version="1.0" encoding="utf-8"?>
<p:tagLst xmlns:p="http://schemas.openxmlformats.org/presentationml/2006/main">
  <p:tag name="PA" val="v5.2.9"/>
</p:tagLst>
</file>

<file path=ppt/tags/tag125.xml><?xml version="1.0" encoding="utf-8"?>
<p:tagLst xmlns:p="http://schemas.openxmlformats.org/presentationml/2006/main">
  <p:tag name="PA" val="v5.2.9"/>
</p:tagLst>
</file>

<file path=ppt/tags/tag126.xml><?xml version="1.0" encoding="utf-8"?>
<p:tagLst xmlns:p="http://schemas.openxmlformats.org/presentationml/2006/main">
  <p:tag name="PA" val="v5.2.9"/>
</p:tagLst>
</file>

<file path=ppt/tags/tag127.xml><?xml version="1.0" encoding="utf-8"?>
<p:tagLst xmlns:p="http://schemas.openxmlformats.org/presentationml/2006/main">
  <p:tag name="PA" val="v5.2.9"/>
</p:tagLst>
</file>

<file path=ppt/tags/tag128.xml><?xml version="1.0" encoding="utf-8"?>
<p:tagLst xmlns:p="http://schemas.openxmlformats.org/presentationml/2006/main">
  <p:tag name="PA" val="v5.2.9"/>
</p:tagLst>
</file>

<file path=ppt/tags/tag129.xml><?xml version="1.0" encoding="utf-8"?>
<p:tagLst xmlns:p="http://schemas.openxmlformats.org/presentationml/2006/main">
  <p:tag name="PA" val="v5.2.9"/>
</p:tagLst>
</file>

<file path=ppt/tags/tag13.xml><?xml version="1.0" encoding="utf-8"?>
<p:tagLst xmlns:p="http://schemas.openxmlformats.org/presentationml/2006/main">
  <p:tag name="PA" val="v5.2.9"/>
</p:tagLst>
</file>

<file path=ppt/tags/tag130.xml><?xml version="1.0" encoding="utf-8"?>
<p:tagLst xmlns:p="http://schemas.openxmlformats.org/presentationml/2006/main">
  <p:tag name="PA" val="v5.2.9"/>
</p:tagLst>
</file>

<file path=ppt/tags/tag131.xml><?xml version="1.0" encoding="utf-8"?>
<p:tagLst xmlns:p="http://schemas.openxmlformats.org/presentationml/2006/main">
  <p:tag name="PA" val="v5.2.9"/>
</p:tagLst>
</file>

<file path=ppt/tags/tag132.xml><?xml version="1.0" encoding="utf-8"?>
<p:tagLst xmlns:p="http://schemas.openxmlformats.org/presentationml/2006/main">
  <p:tag name="PA" val="v5.2.9"/>
</p:tagLst>
</file>

<file path=ppt/tags/tag133.xml><?xml version="1.0" encoding="utf-8"?>
<p:tagLst xmlns:p="http://schemas.openxmlformats.org/presentationml/2006/main">
  <p:tag name="PA" val="v5.2.9"/>
</p:tagLst>
</file>

<file path=ppt/tags/tag134.xml><?xml version="1.0" encoding="utf-8"?>
<p:tagLst xmlns:p="http://schemas.openxmlformats.org/presentationml/2006/main">
  <p:tag name="PA" val="v5.2.9"/>
</p:tagLst>
</file>

<file path=ppt/tags/tag135.xml><?xml version="1.0" encoding="utf-8"?>
<p:tagLst xmlns:p="http://schemas.openxmlformats.org/presentationml/2006/main">
  <p:tag name="PA" val="v5.2.9"/>
</p:tagLst>
</file>

<file path=ppt/tags/tag136.xml><?xml version="1.0" encoding="utf-8"?>
<p:tagLst xmlns:p="http://schemas.openxmlformats.org/presentationml/2006/main">
  <p:tag name="PA" val="v5.2.9"/>
</p:tagLst>
</file>

<file path=ppt/tags/tag137.xml><?xml version="1.0" encoding="utf-8"?>
<p:tagLst xmlns:p="http://schemas.openxmlformats.org/presentationml/2006/main">
  <p:tag name="PA" val="v5.2.9"/>
</p:tagLst>
</file>

<file path=ppt/tags/tag138.xml><?xml version="1.0" encoding="utf-8"?>
<p:tagLst xmlns:p="http://schemas.openxmlformats.org/presentationml/2006/main">
  <p:tag name="PA" val="v5.2.9"/>
</p:tagLst>
</file>

<file path=ppt/tags/tag139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40.xml><?xml version="1.0" encoding="utf-8"?>
<p:tagLst xmlns:p="http://schemas.openxmlformats.org/presentationml/2006/main">
  <p:tag name="PA" val="v5.2.9"/>
</p:tagLst>
</file>

<file path=ppt/tags/tag141.xml><?xml version="1.0" encoding="utf-8"?>
<p:tagLst xmlns:p="http://schemas.openxmlformats.org/presentationml/2006/main">
  <p:tag name="PA" val="v5.2.9"/>
</p:tagLst>
</file>

<file path=ppt/tags/tag142.xml><?xml version="1.0" encoding="utf-8"?>
<p:tagLst xmlns:p="http://schemas.openxmlformats.org/presentationml/2006/main">
  <p:tag name="PA" val="v5.2.9"/>
</p:tagLst>
</file>

<file path=ppt/tags/tag143.xml><?xml version="1.0" encoding="utf-8"?>
<p:tagLst xmlns:p="http://schemas.openxmlformats.org/presentationml/2006/main">
  <p:tag name="PA" val="v5.2.9"/>
</p:tagLst>
</file>

<file path=ppt/tags/tag144.xml><?xml version="1.0" encoding="utf-8"?>
<p:tagLst xmlns:p="http://schemas.openxmlformats.org/presentationml/2006/main">
  <p:tag name="PA" val="v5.2.9"/>
</p:tagLst>
</file>

<file path=ppt/tags/tag145.xml><?xml version="1.0" encoding="utf-8"?>
<p:tagLst xmlns:p="http://schemas.openxmlformats.org/presentationml/2006/main">
  <p:tag name="PA" val="v5.2.9"/>
</p:tagLst>
</file>

<file path=ppt/tags/tag146.xml><?xml version="1.0" encoding="utf-8"?>
<p:tagLst xmlns:p="http://schemas.openxmlformats.org/presentationml/2006/main">
  <p:tag name="PA" val="v5.2.9"/>
</p:tagLst>
</file>

<file path=ppt/tags/tag147.xml><?xml version="1.0" encoding="utf-8"?>
<p:tagLst xmlns:p="http://schemas.openxmlformats.org/presentationml/2006/main">
  <p:tag name="PA" val="v5.2.9"/>
</p:tagLst>
</file>

<file path=ppt/tags/tag148.xml><?xml version="1.0" encoding="utf-8"?>
<p:tagLst xmlns:p="http://schemas.openxmlformats.org/presentationml/2006/main">
  <p:tag name="PA" val="v5.2.9"/>
</p:tagLst>
</file>

<file path=ppt/tags/tag149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50.xml><?xml version="1.0" encoding="utf-8"?>
<p:tagLst xmlns:p="http://schemas.openxmlformats.org/presentationml/2006/main">
  <p:tag name="PA" val="v5.2.9"/>
</p:tagLst>
</file>

<file path=ppt/tags/tag151.xml><?xml version="1.0" encoding="utf-8"?>
<p:tagLst xmlns:p="http://schemas.openxmlformats.org/presentationml/2006/main">
  <p:tag name="PA" val="v5.2.9"/>
</p:tagLst>
</file>

<file path=ppt/tags/tag152.xml><?xml version="1.0" encoding="utf-8"?>
<p:tagLst xmlns:p="http://schemas.openxmlformats.org/presentationml/2006/main">
  <p:tag name="PA" val="v5.2.9"/>
</p:tagLst>
</file>

<file path=ppt/tags/tag153.xml><?xml version="1.0" encoding="utf-8"?>
<p:tagLst xmlns:p="http://schemas.openxmlformats.org/presentationml/2006/main">
  <p:tag name="PA" val="v5.2.9"/>
</p:tagLst>
</file>

<file path=ppt/tags/tag154.xml><?xml version="1.0" encoding="utf-8"?>
<p:tagLst xmlns:p="http://schemas.openxmlformats.org/presentationml/2006/main">
  <p:tag name="PA" val="v5.2.9"/>
</p:tagLst>
</file>

<file path=ppt/tags/tag155.xml><?xml version="1.0" encoding="utf-8"?>
<p:tagLst xmlns:p="http://schemas.openxmlformats.org/presentationml/2006/main">
  <p:tag name="PA" val="v5.2.9"/>
</p:tagLst>
</file>

<file path=ppt/tags/tag156.xml><?xml version="1.0" encoding="utf-8"?>
<p:tagLst xmlns:p="http://schemas.openxmlformats.org/presentationml/2006/main">
  <p:tag name="PA" val="v5.2.9"/>
</p:tagLst>
</file>

<file path=ppt/tags/tag157.xml><?xml version="1.0" encoding="utf-8"?>
<p:tagLst xmlns:p="http://schemas.openxmlformats.org/presentationml/2006/main">
  <p:tag name="PA" val="v5.2.9"/>
</p:tagLst>
</file>

<file path=ppt/tags/tag158.xml><?xml version="1.0" encoding="utf-8"?>
<p:tagLst xmlns:p="http://schemas.openxmlformats.org/presentationml/2006/main">
  <p:tag name="PA" val="v5.2.9"/>
</p:tagLst>
</file>

<file path=ppt/tags/tag159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60.xml><?xml version="1.0" encoding="utf-8"?>
<p:tagLst xmlns:p="http://schemas.openxmlformats.org/presentationml/2006/main">
  <p:tag name="PA" val="v5.2.9"/>
</p:tagLst>
</file>

<file path=ppt/tags/tag161.xml><?xml version="1.0" encoding="utf-8"?>
<p:tagLst xmlns:p="http://schemas.openxmlformats.org/presentationml/2006/main">
  <p:tag name="PA" val="v5.2.9"/>
</p:tagLst>
</file>

<file path=ppt/tags/tag162.xml><?xml version="1.0" encoding="utf-8"?>
<p:tagLst xmlns:p="http://schemas.openxmlformats.org/presentationml/2006/main">
  <p:tag name="PA" val="v5.2.9"/>
</p:tagLst>
</file>

<file path=ppt/tags/tag163.xml><?xml version="1.0" encoding="utf-8"?>
<p:tagLst xmlns:p="http://schemas.openxmlformats.org/presentationml/2006/main">
  <p:tag name="PA" val="v5.2.9"/>
</p:tagLst>
</file>

<file path=ppt/tags/tag164.xml><?xml version="1.0" encoding="utf-8"?>
<p:tagLst xmlns:p="http://schemas.openxmlformats.org/presentationml/2006/main">
  <p:tag name="PA" val="v5.2.9"/>
</p:tagLst>
</file>

<file path=ppt/tags/tag165.xml><?xml version="1.0" encoding="utf-8"?>
<p:tagLst xmlns:p="http://schemas.openxmlformats.org/presentationml/2006/main">
  <p:tag name="PA" val="v5.2.9"/>
</p:tagLst>
</file>

<file path=ppt/tags/tag166.xml><?xml version="1.0" encoding="utf-8"?>
<p:tagLst xmlns:p="http://schemas.openxmlformats.org/presentationml/2006/main">
  <p:tag name="PA" val="v5.2.9"/>
</p:tagLst>
</file>

<file path=ppt/tags/tag167.xml><?xml version="1.0" encoding="utf-8"?>
<p:tagLst xmlns:p="http://schemas.openxmlformats.org/presentationml/2006/main">
  <p:tag name="PA" val="v5.2.9"/>
</p:tagLst>
</file>

<file path=ppt/tags/tag168.xml><?xml version="1.0" encoding="utf-8"?>
<p:tagLst xmlns:p="http://schemas.openxmlformats.org/presentationml/2006/main">
  <p:tag name="PA" val="v5.2.9"/>
</p:tagLst>
</file>

<file path=ppt/tags/tag169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170.xml><?xml version="1.0" encoding="utf-8"?>
<p:tagLst xmlns:p="http://schemas.openxmlformats.org/presentationml/2006/main">
  <p:tag name="PA" val="v5.2.9"/>
</p:tagLst>
</file>

<file path=ppt/tags/tag171.xml><?xml version="1.0" encoding="utf-8"?>
<p:tagLst xmlns:p="http://schemas.openxmlformats.org/presentationml/2006/main">
  <p:tag name="PA" val="v5.2.9"/>
</p:tagLst>
</file>

<file path=ppt/tags/tag172.xml><?xml version="1.0" encoding="utf-8"?>
<p:tagLst xmlns:p="http://schemas.openxmlformats.org/presentationml/2006/main">
  <p:tag name="PA" val="v5.2.9"/>
</p:tagLst>
</file>

<file path=ppt/tags/tag173.xml><?xml version="1.0" encoding="utf-8"?>
<p:tagLst xmlns:p="http://schemas.openxmlformats.org/presentationml/2006/main">
  <p:tag name="PA" val="v5.2.9"/>
</p:tagLst>
</file>

<file path=ppt/tags/tag174.xml><?xml version="1.0" encoding="utf-8"?>
<p:tagLst xmlns:p="http://schemas.openxmlformats.org/presentationml/2006/main">
  <p:tag name="PA" val="v5.2.9"/>
</p:tagLst>
</file>

<file path=ppt/tags/tag175.xml><?xml version="1.0" encoding="utf-8"?>
<p:tagLst xmlns:p="http://schemas.openxmlformats.org/presentationml/2006/main">
  <p:tag name="PA" val="v5.2.9"/>
</p:tagLst>
</file>

<file path=ppt/tags/tag176.xml><?xml version="1.0" encoding="utf-8"?>
<p:tagLst xmlns:p="http://schemas.openxmlformats.org/presentationml/2006/main">
  <p:tag name="PA" val="v5.2.9"/>
</p:tagLst>
</file>

<file path=ppt/tags/tag177.xml><?xml version="1.0" encoding="utf-8"?>
<p:tagLst xmlns:p="http://schemas.openxmlformats.org/presentationml/2006/main">
  <p:tag name="PA" val="v5.2.9"/>
</p:tagLst>
</file>

<file path=ppt/tags/tag178.xml><?xml version="1.0" encoding="utf-8"?>
<p:tagLst xmlns:p="http://schemas.openxmlformats.org/presentationml/2006/main">
  <p:tag name="PA" val="v5.2.9"/>
</p:tagLst>
</file>

<file path=ppt/tags/tag179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80.xml><?xml version="1.0" encoding="utf-8"?>
<p:tagLst xmlns:p="http://schemas.openxmlformats.org/presentationml/2006/main">
  <p:tag name="PA" val="v5.2.9"/>
</p:tagLst>
</file>

<file path=ppt/tags/tag181.xml><?xml version="1.0" encoding="utf-8"?>
<p:tagLst xmlns:p="http://schemas.openxmlformats.org/presentationml/2006/main">
  <p:tag name="PA" val="v5.2.9"/>
</p:tagLst>
</file>

<file path=ppt/tags/tag182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PA" val="v5.2.9"/>
</p:tagLst>
</file>

<file path=ppt/tags/tag29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30.xml><?xml version="1.0" encoding="utf-8"?>
<p:tagLst xmlns:p="http://schemas.openxmlformats.org/presentationml/2006/main">
  <p:tag name="PA" val="v5.2.9"/>
</p:tagLst>
</file>

<file path=ppt/tags/tag31.xml><?xml version="1.0" encoding="utf-8"?>
<p:tagLst xmlns:p="http://schemas.openxmlformats.org/presentationml/2006/main">
  <p:tag name="PA" val="v5.2.9"/>
</p:tagLst>
</file>

<file path=ppt/tags/tag32.xml><?xml version="1.0" encoding="utf-8"?>
<p:tagLst xmlns:p="http://schemas.openxmlformats.org/presentationml/2006/main">
  <p:tag name="PA" val="v5.2.9"/>
</p:tagLst>
</file>

<file path=ppt/tags/tag33.xml><?xml version="1.0" encoding="utf-8"?>
<p:tagLst xmlns:p="http://schemas.openxmlformats.org/presentationml/2006/main">
  <p:tag name="PA" val="v5.2.9"/>
</p:tagLst>
</file>

<file path=ppt/tags/tag34.xml><?xml version="1.0" encoding="utf-8"?>
<p:tagLst xmlns:p="http://schemas.openxmlformats.org/presentationml/2006/main">
  <p:tag name="PA" val="v5.2.9"/>
</p:tagLst>
</file>

<file path=ppt/tags/tag35.xml><?xml version="1.0" encoding="utf-8"?>
<p:tagLst xmlns:p="http://schemas.openxmlformats.org/presentationml/2006/main">
  <p:tag name="PA" val="v5.2.9"/>
</p:tagLst>
</file>

<file path=ppt/tags/tag36.xml><?xml version="1.0" encoding="utf-8"?>
<p:tagLst xmlns:p="http://schemas.openxmlformats.org/presentationml/2006/main">
  <p:tag name="PA" val="v5.2.9"/>
</p:tagLst>
</file>

<file path=ppt/tags/tag37.xml><?xml version="1.0" encoding="utf-8"?>
<p:tagLst xmlns:p="http://schemas.openxmlformats.org/presentationml/2006/main">
  <p:tag name="PA" val="v5.2.9"/>
</p:tagLst>
</file>

<file path=ppt/tags/tag38.xml><?xml version="1.0" encoding="utf-8"?>
<p:tagLst xmlns:p="http://schemas.openxmlformats.org/presentationml/2006/main">
  <p:tag name="PA" val="v5.2.9"/>
</p:tagLst>
</file>

<file path=ppt/tags/tag39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40.xml><?xml version="1.0" encoding="utf-8"?>
<p:tagLst xmlns:p="http://schemas.openxmlformats.org/presentationml/2006/main">
  <p:tag name="PA" val="v5.2.9"/>
</p:tagLst>
</file>

<file path=ppt/tags/tag41.xml><?xml version="1.0" encoding="utf-8"?>
<p:tagLst xmlns:p="http://schemas.openxmlformats.org/presentationml/2006/main">
  <p:tag name="PA" val="v5.2.9"/>
</p:tagLst>
</file>

<file path=ppt/tags/tag42.xml><?xml version="1.0" encoding="utf-8"?>
<p:tagLst xmlns:p="http://schemas.openxmlformats.org/presentationml/2006/main">
  <p:tag name="PA" val="v5.2.9"/>
</p:tagLst>
</file>

<file path=ppt/tags/tag43.xml><?xml version="1.0" encoding="utf-8"?>
<p:tagLst xmlns:p="http://schemas.openxmlformats.org/presentationml/2006/main">
  <p:tag name="PA" val="v5.2.9"/>
</p:tagLst>
</file>

<file path=ppt/tags/tag44.xml><?xml version="1.0" encoding="utf-8"?>
<p:tagLst xmlns:p="http://schemas.openxmlformats.org/presentationml/2006/main">
  <p:tag name="PA" val="v5.2.9"/>
</p:tagLst>
</file>

<file path=ppt/tags/tag45.xml><?xml version="1.0" encoding="utf-8"?>
<p:tagLst xmlns:p="http://schemas.openxmlformats.org/presentationml/2006/main">
  <p:tag name="PA" val="v5.2.9"/>
</p:tagLst>
</file>

<file path=ppt/tags/tag46.xml><?xml version="1.0" encoding="utf-8"?>
<p:tagLst xmlns:p="http://schemas.openxmlformats.org/presentationml/2006/main">
  <p:tag name="PA" val="v5.2.9"/>
</p:tagLst>
</file>

<file path=ppt/tags/tag47.xml><?xml version="1.0" encoding="utf-8"?>
<p:tagLst xmlns:p="http://schemas.openxmlformats.org/presentationml/2006/main">
  <p:tag name="PA" val="v5.2.9"/>
</p:tagLst>
</file>

<file path=ppt/tags/tag48.xml><?xml version="1.0" encoding="utf-8"?>
<p:tagLst xmlns:p="http://schemas.openxmlformats.org/presentationml/2006/main">
  <p:tag name="PA" val="v5.2.9"/>
</p:tagLst>
</file>

<file path=ppt/tags/tag49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50.xml><?xml version="1.0" encoding="utf-8"?>
<p:tagLst xmlns:p="http://schemas.openxmlformats.org/presentationml/2006/main">
  <p:tag name="PA" val="v5.2.9"/>
</p:tagLst>
</file>

<file path=ppt/tags/tag51.xml><?xml version="1.0" encoding="utf-8"?>
<p:tagLst xmlns:p="http://schemas.openxmlformats.org/presentationml/2006/main">
  <p:tag name="PA" val="v5.2.9"/>
</p:tagLst>
</file>

<file path=ppt/tags/tag52.xml><?xml version="1.0" encoding="utf-8"?>
<p:tagLst xmlns:p="http://schemas.openxmlformats.org/presentationml/2006/main">
  <p:tag name="PA" val="v5.2.9"/>
</p:tagLst>
</file>

<file path=ppt/tags/tag53.xml><?xml version="1.0" encoding="utf-8"?>
<p:tagLst xmlns:p="http://schemas.openxmlformats.org/presentationml/2006/main">
  <p:tag name="PA" val="v5.2.9"/>
</p:tagLst>
</file>

<file path=ppt/tags/tag54.xml><?xml version="1.0" encoding="utf-8"?>
<p:tagLst xmlns:p="http://schemas.openxmlformats.org/presentationml/2006/main">
  <p:tag name="PA" val="v5.2.9"/>
</p:tagLst>
</file>

<file path=ppt/tags/tag55.xml><?xml version="1.0" encoding="utf-8"?>
<p:tagLst xmlns:p="http://schemas.openxmlformats.org/presentationml/2006/main">
  <p:tag name="PA" val="v5.2.9"/>
</p:tagLst>
</file>

<file path=ppt/tags/tag56.xml><?xml version="1.0" encoding="utf-8"?>
<p:tagLst xmlns:p="http://schemas.openxmlformats.org/presentationml/2006/main">
  <p:tag name="PA" val="v5.2.9"/>
</p:tagLst>
</file>

<file path=ppt/tags/tag57.xml><?xml version="1.0" encoding="utf-8"?>
<p:tagLst xmlns:p="http://schemas.openxmlformats.org/presentationml/2006/main">
  <p:tag name="PA" val="v5.2.9"/>
</p:tagLst>
</file>

<file path=ppt/tags/tag58.xml><?xml version="1.0" encoding="utf-8"?>
<p:tagLst xmlns:p="http://schemas.openxmlformats.org/presentationml/2006/main">
  <p:tag name="PA" val="v5.2.9"/>
</p:tagLst>
</file>

<file path=ppt/tags/tag59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60.xml><?xml version="1.0" encoding="utf-8"?>
<p:tagLst xmlns:p="http://schemas.openxmlformats.org/presentationml/2006/main">
  <p:tag name="PA" val="v5.2.9"/>
</p:tagLst>
</file>

<file path=ppt/tags/tag61.xml><?xml version="1.0" encoding="utf-8"?>
<p:tagLst xmlns:p="http://schemas.openxmlformats.org/presentationml/2006/main">
  <p:tag name="PA" val="v5.2.9"/>
</p:tagLst>
</file>

<file path=ppt/tags/tag62.xml><?xml version="1.0" encoding="utf-8"?>
<p:tagLst xmlns:p="http://schemas.openxmlformats.org/presentationml/2006/main">
  <p:tag name="PA" val="v5.2.9"/>
</p:tagLst>
</file>

<file path=ppt/tags/tag63.xml><?xml version="1.0" encoding="utf-8"?>
<p:tagLst xmlns:p="http://schemas.openxmlformats.org/presentationml/2006/main">
  <p:tag name="PA" val="v5.2.9"/>
</p:tagLst>
</file>

<file path=ppt/tags/tag64.xml><?xml version="1.0" encoding="utf-8"?>
<p:tagLst xmlns:p="http://schemas.openxmlformats.org/presentationml/2006/main">
  <p:tag name="PA" val="v5.2.9"/>
</p:tagLst>
</file>

<file path=ppt/tags/tag65.xml><?xml version="1.0" encoding="utf-8"?>
<p:tagLst xmlns:p="http://schemas.openxmlformats.org/presentationml/2006/main">
  <p:tag name="PA" val="v5.2.9"/>
</p:tagLst>
</file>

<file path=ppt/tags/tag66.xml><?xml version="1.0" encoding="utf-8"?>
<p:tagLst xmlns:p="http://schemas.openxmlformats.org/presentationml/2006/main">
  <p:tag name="PA" val="v5.2.9"/>
</p:tagLst>
</file>

<file path=ppt/tags/tag67.xml><?xml version="1.0" encoding="utf-8"?>
<p:tagLst xmlns:p="http://schemas.openxmlformats.org/presentationml/2006/main">
  <p:tag name="PA" val="v5.2.9"/>
</p:tagLst>
</file>

<file path=ppt/tags/tag68.xml><?xml version="1.0" encoding="utf-8"?>
<p:tagLst xmlns:p="http://schemas.openxmlformats.org/presentationml/2006/main">
  <p:tag name="PA" val="v5.2.9"/>
</p:tagLst>
</file>

<file path=ppt/tags/tag69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70.xml><?xml version="1.0" encoding="utf-8"?>
<p:tagLst xmlns:p="http://schemas.openxmlformats.org/presentationml/2006/main">
  <p:tag name="PA" val="v5.2.9"/>
</p:tagLst>
</file>

<file path=ppt/tags/tag71.xml><?xml version="1.0" encoding="utf-8"?>
<p:tagLst xmlns:p="http://schemas.openxmlformats.org/presentationml/2006/main">
  <p:tag name="PA" val="v5.2.9"/>
</p:tagLst>
</file>

<file path=ppt/tags/tag72.xml><?xml version="1.0" encoding="utf-8"?>
<p:tagLst xmlns:p="http://schemas.openxmlformats.org/presentationml/2006/main">
  <p:tag name="PA" val="v5.2.9"/>
</p:tagLst>
</file>

<file path=ppt/tags/tag73.xml><?xml version="1.0" encoding="utf-8"?>
<p:tagLst xmlns:p="http://schemas.openxmlformats.org/presentationml/2006/main">
  <p:tag name="PA" val="v5.2.9"/>
</p:tagLst>
</file>

<file path=ppt/tags/tag74.xml><?xml version="1.0" encoding="utf-8"?>
<p:tagLst xmlns:p="http://schemas.openxmlformats.org/presentationml/2006/main">
  <p:tag name="PA" val="v5.2.9"/>
</p:tagLst>
</file>

<file path=ppt/tags/tag75.xml><?xml version="1.0" encoding="utf-8"?>
<p:tagLst xmlns:p="http://schemas.openxmlformats.org/presentationml/2006/main">
  <p:tag name="PA" val="v5.2.9"/>
</p:tagLst>
</file>

<file path=ppt/tags/tag76.xml><?xml version="1.0" encoding="utf-8"?>
<p:tagLst xmlns:p="http://schemas.openxmlformats.org/presentationml/2006/main">
  <p:tag name="PA" val="v5.2.9"/>
</p:tagLst>
</file>

<file path=ppt/tags/tag77.xml><?xml version="1.0" encoding="utf-8"?>
<p:tagLst xmlns:p="http://schemas.openxmlformats.org/presentationml/2006/main">
  <p:tag name="PA" val="v5.2.9"/>
</p:tagLst>
</file>

<file path=ppt/tags/tag78.xml><?xml version="1.0" encoding="utf-8"?>
<p:tagLst xmlns:p="http://schemas.openxmlformats.org/presentationml/2006/main">
  <p:tag name="PA" val="v5.2.9"/>
</p:tagLst>
</file>

<file path=ppt/tags/tag79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80.xml><?xml version="1.0" encoding="utf-8"?>
<p:tagLst xmlns:p="http://schemas.openxmlformats.org/presentationml/2006/main">
  <p:tag name="PA" val="v5.2.9"/>
</p:tagLst>
</file>

<file path=ppt/tags/tag81.xml><?xml version="1.0" encoding="utf-8"?>
<p:tagLst xmlns:p="http://schemas.openxmlformats.org/presentationml/2006/main">
  <p:tag name="PA" val="v5.2.9"/>
</p:tagLst>
</file>

<file path=ppt/tags/tag82.xml><?xml version="1.0" encoding="utf-8"?>
<p:tagLst xmlns:p="http://schemas.openxmlformats.org/presentationml/2006/main">
  <p:tag name="PA" val="v5.2.9"/>
</p:tagLst>
</file>

<file path=ppt/tags/tag83.xml><?xml version="1.0" encoding="utf-8"?>
<p:tagLst xmlns:p="http://schemas.openxmlformats.org/presentationml/2006/main">
  <p:tag name="PA" val="v5.2.9"/>
</p:tagLst>
</file>

<file path=ppt/tags/tag84.xml><?xml version="1.0" encoding="utf-8"?>
<p:tagLst xmlns:p="http://schemas.openxmlformats.org/presentationml/2006/main">
  <p:tag name="PA" val="v5.2.9"/>
</p:tagLst>
</file>

<file path=ppt/tags/tag85.xml><?xml version="1.0" encoding="utf-8"?>
<p:tagLst xmlns:p="http://schemas.openxmlformats.org/presentationml/2006/main">
  <p:tag name="PA" val="v5.2.9"/>
</p:tagLst>
</file>

<file path=ppt/tags/tag86.xml><?xml version="1.0" encoding="utf-8"?>
<p:tagLst xmlns:p="http://schemas.openxmlformats.org/presentationml/2006/main">
  <p:tag name="PA" val="v5.2.9"/>
</p:tagLst>
</file>

<file path=ppt/tags/tag87.xml><?xml version="1.0" encoding="utf-8"?>
<p:tagLst xmlns:p="http://schemas.openxmlformats.org/presentationml/2006/main">
  <p:tag name="PA" val="v5.2.9"/>
</p:tagLst>
</file>

<file path=ppt/tags/tag88.xml><?xml version="1.0" encoding="utf-8"?>
<p:tagLst xmlns:p="http://schemas.openxmlformats.org/presentationml/2006/main">
  <p:tag name="PA" val="v5.2.9"/>
</p:tagLst>
</file>

<file path=ppt/tags/tag89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ags/tag90.xml><?xml version="1.0" encoding="utf-8"?>
<p:tagLst xmlns:p="http://schemas.openxmlformats.org/presentationml/2006/main">
  <p:tag name="PA" val="v5.2.9"/>
</p:tagLst>
</file>

<file path=ppt/tags/tag91.xml><?xml version="1.0" encoding="utf-8"?>
<p:tagLst xmlns:p="http://schemas.openxmlformats.org/presentationml/2006/main">
  <p:tag name="PA" val="v5.2.9"/>
</p:tagLst>
</file>

<file path=ppt/tags/tag92.xml><?xml version="1.0" encoding="utf-8"?>
<p:tagLst xmlns:p="http://schemas.openxmlformats.org/presentationml/2006/main">
  <p:tag name="PA" val="v5.2.9"/>
</p:tagLst>
</file>

<file path=ppt/tags/tag93.xml><?xml version="1.0" encoding="utf-8"?>
<p:tagLst xmlns:p="http://schemas.openxmlformats.org/presentationml/2006/main">
  <p:tag name="PA" val="v5.2.9"/>
</p:tagLst>
</file>

<file path=ppt/tags/tag94.xml><?xml version="1.0" encoding="utf-8"?>
<p:tagLst xmlns:p="http://schemas.openxmlformats.org/presentationml/2006/main">
  <p:tag name="PA" val="v5.2.9"/>
</p:tagLst>
</file>

<file path=ppt/tags/tag95.xml><?xml version="1.0" encoding="utf-8"?>
<p:tagLst xmlns:p="http://schemas.openxmlformats.org/presentationml/2006/main">
  <p:tag name="PA" val="v5.2.9"/>
</p:tagLst>
</file>

<file path=ppt/tags/tag96.xml><?xml version="1.0" encoding="utf-8"?>
<p:tagLst xmlns:p="http://schemas.openxmlformats.org/presentationml/2006/main">
  <p:tag name="PA" val="v5.2.9"/>
</p:tagLst>
</file>

<file path=ppt/tags/tag97.xml><?xml version="1.0" encoding="utf-8"?>
<p:tagLst xmlns:p="http://schemas.openxmlformats.org/presentationml/2006/main">
  <p:tag name="PA" val="v5.2.9"/>
</p:tagLst>
</file>

<file path=ppt/tags/tag98.xml><?xml version="1.0" encoding="utf-8"?>
<p:tagLst xmlns:p="http://schemas.openxmlformats.org/presentationml/2006/main">
  <p:tag name="PA" val="v5.2.9"/>
</p:tagLst>
</file>

<file path=ppt/tags/tag9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</Words>
  <Application>WPS 演示</Application>
  <PresentationFormat>宽屏</PresentationFormat>
  <Paragraphs>224</Paragraphs>
  <Slides>40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方正书宋_GBK</vt:lpstr>
      <vt:lpstr>Wingdings</vt:lpstr>
      <vt:lpstr>微软雅黑</vt:lpstr>
      <vt:lpstr>汉仪旗黑KW</vt:lpstr>
      <vt:lpstr>宋体</vt:lpstr>
      <vt:lpstr>Arial Unicode MS</vt:lpstr>
      <vt:lpstr>汉仪书宋二KW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toandfro</cp:lastModifiedBy>
  <cp:revision>2</cp:revision>
  <dcterms:created xsi:type="dcterms:W3CDTF">2020-04-14T04:33:28Z</dcterms:created>
  <dcterms:modified xsi:type="dcterms:W3CDTF">2020-04-14T04:33:28Z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