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3"/>
    <p:sldId id="259" r:id="rId4"/>
    <p:sldId id="260" r:id="rId5"/>
    <p:sldId id="256" r:id="rId6"/>
    <p:sldId id="261" r:id="rId7"/>
    <p:sldId id="284" r:id="rId8"/>
    <p:sldId id="265" r:id="rId9"/>
    <p:sldId id="285" r:id="rId10"/>
    <p:sldId id="286" r:id="rId11"/>
    <p:sldId id="287" r:id="rId12"/>
    <p:sldId id="288" r:id="rId13"/>
    <p:sldId id="289" r:id="rId14"/>
    <p:sldId id="290" r:id="rId15"/>
    <p:sldId id="315" r:id="rId16"/>
    <p:sldId id="316" r:id="rId17"/>
    <p:sldId id="317" r:id="rId18"/>
    <p:sldId id="299" r:id="rId19"/>
    <p:sldId id="300" r:id="rId20"/>
    <p:sldId id="301" r:id="rId21"/>
    <p:sldId id="302" r:id="rId22"/>
    <p:sldId id="294" r:id="rId23"/>
    <p:sldId id="295" r:id="rId24"/>
    <p:sldId id="297" r:id="rId25"/>
    <p:sldId id="303" r:id="rId26"/>
    <p:sldId id="304" r:id="rId27"/>
    <p:sldId id="305" r:id="rId28"/>
    <p:sldId id="296" r:id="rId29"/>
    <p:sldId id="282" r:id="rId30"/>
    <p:sldId id="279" r:id="rId31"/>
    <p:sldId id="278" r:id="rId32"/>
    <p:sldId id="291" r:id="rId33"/>
    <p:sldId id="292" r:id="rId34"/>
    <p:sldId id="293" r:id="rId35"/>
    <p:sldId id="310" r:id="rId36"/>
    <p:sldId id="311" r:id="rId37"/>
    <p:sldId id="312" r:id="rId38"/>
    <p:sldId id="313" r:id="rId39"/>
    <p:sldId id="314" r:id="rId40"/>
    <p:sldId id="306" r:id="rId41"/>
    <p:sldId id="307" r:id="rId42"/>
    <p:sldId id="308" r:id="rId43"/>
    <p:sldId id="309" r:id="rId44"/>
    <p:sldId id="267" r:id="rId45"/>
  </p:sldIdLst>
  <p:sldSz cx="9144000" cy="5143500"/>
  <p:notesSz cx="6858000" cy="9144000"/>
  <p:embeddedFontLst>
    <p:italic r:id="rId49"/>
    <p:embeddedFont>
      <p:font typeface="站酷高端黑" charset="-122"/>
      <p:regular r:id="rId50"/>
    </p:embeddedFont>
    <p:embeddedFont>
      <p:font typeface="Calibri" charset="0"/>
      <p:regular r:id="rId51"/>
      <p:bold r:id="rId52"/>
      <p:italic r:id="rId53"/>
      <p:boldItalic r:id="rId54"/>
    </p:embeddedFont>
    <p:embeddedFont>
      <p:font typeface="等线 Light" charset="-122"/>
      <p:regular r:id="rId55"/>
    </p:embeddedFont>
    <p:embeddedFont>
      <p:font typeface="Calibri Light" charset="0"/>
      <p:regular r:id="rId56"/>
      <p:italic r:id="rId57"/>
    </p:embeddedFont>
    <p:embeddedFont>
      <p:font typeface="等线" charset="-122"/>
      <p:regular r:id="rId58"/>
    </p:embeddedFont>
    <p:embeddedFont>
      <p:font typeface="站酷酷黑" charset="-122"/>
      <p:regular r:id="rId59"/>
    </p:embeddedFont>
  </p:embeddedFontLst>
  <p:defaultTextStyle>
    <a:defPPr>
      <a:defRPr lang="en-US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302020204030204" charset="0"/>
        <a:ea typeface="+mn-ea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302020204030204" charset="0"/>
        <a:ea typeface="+mn-ea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302020204030204" charset="0"/>
        <a:ea typeface="+mn-ea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302020204030204" charset="0"/>
        <a:ea typeface="+mn-ea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302020204030204" charset="0"/>
        <a:ea typeface="+mn-ea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302020204030204" charset="0"/>
        <a:ea typeface="+mn-ea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302020204030204" charset="0"/>
        <a:ea typeface="+mn-ea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302020204030204" charset="0"/>
        <a:ea typeface="+mn-ea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30202020403020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27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font" Target="fonts/font11.fntdata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3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FBB4AA50-21C1-4A58-A72C-AF59DD9BB4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6EA87585-3057-43BC-A089-1F7915BC25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" name="任意多边形: 形状 12"/>
          <p:cNvSpPr/>
          <p:nvPr/>
        </p:nvSpPr>
        <p:spPr>
          <a:xfrm>
            <a:off x="3017838" y="1050925"/>
            <a:ext cx="3108325" cy="3127375"/>
          </a:xfrm>
          <a:custGeom>
            <a:avLst/>
            <a:gdLst/>
            <a:ahLst/>
            <a:cxnLst/>
            <a:rect l="l" t="t" r="r" b="b"/>
            <a:pathLst>
              <a:path w="4144710" h="4170348">
                <a:moveTo>
                  <a:pt x="2047069" y="872119"/>
                </a:moveTo>
                <a:cubicBezTo>
                  <a:pt x="1814314" y="872119"/>
                  <a:pt x="1625498" y="930902"/>
                  <a:pt x="1480620" y="1048466"/>
                </a:cubicBezTo>
                <a:cubicBezTo>
                  <a:pt x="1335742" y="1166031"/>
                  <a:pt x="1250834" y="1331691"/>
                  <a:pt x="1225896" y="1545445"/>
                </a:cubicBezTo>
                <a:lnTo>
                  <a:pt x="1632029" y="1575727"/>
                </a:lnTo>
                <a:cubicBezTo>
                  <a:pt x="1660530" y="1327535"/>
                  <a:pt x="1797095" y="1203438"/>
                  <a:pt x="2041725" y="1203438"/>
                </a:cubicBezTo>
                <a:cubicBezTo>
                  <a:pt x="2165227" y="1203438"/>
                  <a:pt x="2259933" y="1235205"/>
                  <a:pt x="2325840" y="1298737"/>
                </a:cubicBezTo>
                <a:cubicBezTo>
                  <a:pt x="2391748" y="1362270"/>
                  <a:pt x="2424702" y="1458162"/>
                  <a:pt x="2424702" y="1586415"/>
                </a:cubicBezTo>
                <a:cubicBezTo>
                  <a:pt x="2424702" y="1711105"/>
                  <a:pt x="2381951" y="1806998"/>
                  <a:pt x="2296449" y="1874093"/>
                </a:cubicBezTo>
                <a:cubicBezTo>
                  <a:pt x="2210947" y="1941188"/>
                  <a:pt x="2088038" y="1974736"/>
                  <a:pt x="1927723" y="1974736"/>
                </a:cubicBezTo>
                <a:lnTo>
                  <a:pt x="1753156" y="1974736"/>
                </a:lnTo>
                <a:lnTo>
                  <a:pt x="1753156" y="2314961"/>
                </a:lnTo>
                <a:lnTo>
                  <a:pt x="1936629" y="2314961"/>
                </a:lnTo>
                <a:cubicBezTo>
                  <a:pt x="2115945" y="2314961"/>
                  <a:pt x="2251917" y="2349103"/>
                  <a:pt x="2344544" y="2417385"/>
                </a:cubicBezTo>
                <a:cubicBezTo>
                  <a:pt x="2437171" y="2485668"/>
                  <a:pt x="2483484" y="2581560"/>
                  <a:pt x="2483484" y="2705063"/>
                </a:cubicBezTo>
                <a:cubicBezTo>
                  <a:pt x="2483484" y="2839253"/>
                  <a:pt x="2446077" y="2942568"/>
                  <a:pt x="2371263" y="3015007"/>
                </a:cubicBezTo>
                <a:cubicBezTo>
                  <a:pt x="2296449" y="3087446"/>
                  <a:pt x="2188384" y="3123665"/>
                  <a:pt x="2047069" y="3123665"/>
                </a:cubicBezTo>
                <a:cubicBezTo>
                  <a:pt x="1911691" y="3123665"/>
                  <a:pt x="1806001" y="3090712"/>
                  <a:pt x="1730000" y="3024804"/>
                </a:cubicBezTo>
                <a:cubicBezTo>
                  <a:pt x="1653998" y="2958896"/>
                  <a:pt x="1606497" y="2857066"/>
                  <a:pt x="1587497" y="2719313"/>
                </a:cubicBezTo>
                <a:lnTo>
                  <a:pt x="1172457" y="2756720"/>
                </a:lnTo>
                <a:cubicBezTo>
                  <a:pt x="1200958" y="2989475"/>
                  <a:pt x="1289428" y="3164338"/>
                  <a:pt x="1437869" y="3281309"/>
                </a:cubicBezTo>
                <a:cubicBezTo>
                  <a:pt x="1586309" y="3398280"/>
                  <a:pt x="1789376" y="3456766"/>
                  <a:pt x="2047069" y="3456766"/>
                </a:cubicBezTo>
                <a:cubicBezTo>
                  <a:pt x="2323762" y="3456766"/>
                  <a:pt x="2536032" y="3394124"/>
                  <a:pt x="2683879" y="3268840"/>
                </a:cubicBezTo>
                <a:cubicBezTo>
                  <a:pt x="2831726" y="3143556"/>
                  <a:pt x="2905649" y="2962162"/>
                  <a:pt x="2905649" y="2724657"/>
                </a:cubicBezTo>
                <a:cubicBezTo>
                  <a:pt x="2905649" y="2563154"/>
                  <a:pt x="2853695" y="2430151"/>
                  <a:pt x="2749786" y="2325649"/>
                </a:cubicBezTo>
                <a:cubicBezTo>
                  <a:pt x="2645878" y="2221147"/>
                  <a:pt x="2502484" y="2158802"/>
                  <a:pt x="2319606" y="2138614"/>
                </a:cubicBezTo>
                <a:lnTo>
                  <a:pt x="2319606" y="2131489"/>
                </a:lnTo>
                <a:cubicBezTo>
                  <a:pt x="2495359" y="2094676"/>
                  <a:pt x="2625690" y="2024314"/>
                  <a:pt x="2710598" y="1920406"/>
                </a:cubicBezTo>
                <a:cubicBezTo>
                  <a:pt x="2795506" y="1816498"/>
                  <a:pt x="2837960" y="1689136"/>
                  <a:pt x="2837960" y="1538320"/>
                </a:cubicBezTo>
                <a:cubicBezTo>
                  <a:pt x="2837960" y="1325753"/>
                  <a:pt x="2769677" y="1161578"/>
                  <a:pt x="2633112" y="1045794"/>
                </a:cubicBezTo>
                <a:cubicBezTo>
                  <a:pt x="2496547" y="930011"/>
                  <a:pt x="2301199" y="872119"/>
                  <a:pt x="2047069" y="872119"/>
                </a:cubicBezTo>
                <a:close/>
                <a:moveTo>
                  <a:pt x="2072355" y="0"/>
                </a:moveTo>
                <a:cubicBezTo>
                  <a:pt x="3216885" y="0"/>
                  <a:pt x="4144710" y="933564"/>
                  <a:pt x="4144710" y="2085174"/>
                </a:cubicBezTo>
                <a:cubicBezTo>
                  <a:pt x="4144710" y="3236784"/>
                  <a:pt x="3216885" y="4170348"/>
                  <a:pt x="2072355" y="4170348"/>
                </a:cubicBezTo>
                <a:cubicBezTo>
                  <a:pt x="927825" y="4170348"/>
                  <a:pt x="0" y="3236784"/>
                  <a:pt x="0" y="2085174"/>
                </a:cubicBezTo>
                <a:cubicBezTo>
                  <a:pt x="0" y="933564"/>
                  <a:pt x="927825" y="0"/>
                  <a:pt x="20723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pic>
        <p:nvPicPr>
          <p:cNvPr id="2" name="Surkin - Tiger Rhythm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8" y="5324475"/>
            <a:ext cx="457200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3060700" y="2217738"/>
            <a:ext cx="3646488" cy="7858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你们可以</a:t>
            </a:r>
            <a:r>
              <a:rPr lang="zh-CN" altLang="en-US" sz="4500" b="1" dirty="0">
                <a:solidFill>
                  <a:srgbClr val="808080"/>
                </a:solidFill>
                <a:latin typeface="思源黑体" pitchFamily="34" charset="-122"/>
                <a:ea typeface="思源黑体" pitchFamily="34" charset="-122"/>
              </a:rPr>
              <a:t>叫</a:t>
            </a:r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我</a:t>
            </a:r>
            <a:endParaRPr lang="zh-CN" altLang="en-US" sz="4500" b="1" dirty="0">
              <a:latin typeface="思源黑体" pitchFamily="34" charset="-122"/>
              <a:ea typeface="思源黑体" pitchFamily="34" charset="-122"/>
            </a:endParaRPr>
          </a:p>
        </p:txBody>
      </p:sp>
    </p:spTree>
  </p:cSld>
  <p:clrMapOvr>
    <a:masterClrMapping/>
  </p:clrMapOvr>
  <p:transition advClick="0" advTm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3060700" y="2217738"/>
            <a:ext cx="3646488" cy="7858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你们可以叫</a:t>
            </a:r>
            <a:r>
              <a:rPr lang="zh-CN" altLang="en-US" sz="4500" b="1" dirty="0">
                <a:solidFill>
                  <a:srgbClr val="808080"/>
                </a:solidFill>
                <a:latin typeface="思源黑体" pitchFamily="34" charset="-122"/>
                <a:ea typeface="思源黑体" pitchFamily="34" charset="-122"/>
              </a:rPr>
              <a:t>我</a:t>
            </a:r>
            <a:endParaRPr lang="zh-CN" altLang="en-US" sz="4500" b="1" dirty="0">
              <a:solidFill>
                <a:srgbClr val="808080"/>
              </a:solidFill>
              <a:latin typeface="思源黑体" pitchFamily="34" charset="-122"/>
              <a:ea typeface="思源黑体" pitchFamily="34" charset="-122"/>
            </a:endParaRPr>
          </a:p>
        </p:txBody>
      </p:sp>
    </p:spTree>
  </p:cSld>
  <p:clrMapOvr>
    <a:masterClrMapping/>
  </p:clrMapOvr>
  <p:transition advClick="0" advTm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47963" y="2139950"/>
            <a:ext cx="3648075" cy="7858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你们可以叫</a:t>
            </a:r>
            <a:r>
              <a:rPr lang="zh-CN" altLang="en-US" sz="4500" b="1" dirty="0">
                <a:solidFill>
                  <a:srgbClr val="808080"/>
                </a:solidFill>
                <a:latin typeface="思源黑体" pitchFamily="34" charset="-122"/>
                <a:ea typeface="思源黑体" pitchFamily="34" charset="-122"/>
              </a:rPr>
              <a:t>我</a:t>
            </a:r>
            <a:endParaRPr lang="zh-CN" altLang="en-US" sz="4500" b="1" dirty="0">
              <a:solidFill>
                <a:srgbClr val="808080"/>
              </a:solidFill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5813" y="-152400"/>
            <a:ext cx="2492375" cy="7858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你的昵称</a:t>
            </a:r>
            <a:endParaRPr lang="zh-CN" altLang="en-US" sz="4500" b="1" dirty="0">
              <a:solidFill>
                <a:srgbClr val="808080"/>
              </a:solidFill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1425" y="3003550"/>
            <a:ext cx="5645150" cy="262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3364 L 0 0.4577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3.95062E-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25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900488" y="2990850"/>
            <a:ext cx="1585912" cy="78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我的</a:t>
            </a:r>
            <a:endParaRPr lang="zh-CN" altLang="en-US" sz="4500" b="1" dirty="0"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4163" y="3033713"/>
            <a:ext cx="5645150" cy="2630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95062E-6 L 0.00018 -0.1534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240088" y="2922588"/>
            <a:ext cx="2663825" cy="78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英文名字</a:t>
            </a:r>
            <a:endParaRPr lang="zh-CN" altLang="en-US" sz="4500" b="1" dirty="0"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4163" y="3033713"/>
            <a:ext cx="5645150" cy="2630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 L 0.00017 -0.1534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237038" y="3706813"/>
            <a:ext cx="669925" cy="7858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是</a:t>
            </a:r>
            <a:endParaRPr lang="zh-CN" altLang="en-US" sz="4500" b="1" dirty="0"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4163" y="3033713"/>
            <a:ext cx="5645150" cy="2630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58025E-6 L 0 -0.29691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3795713" y="4359275"/>
            <a:ext cx="15525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500" b="1" dirty="0">
                <a:latin typeface="思源黑体" pitchFamily="34" charset="-122"/>
                <a:ea typeface="思源黑体" pitchFamily="34" charset="-122"/>
              </a:rPr>
              <a:t>XXXX</a:t>
            </a:r>
            <a:endParaRPr lang="zh-CN" altLang="en-US" sz="4500" b="1" dirty="0"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4163" y="3033713"/>
            <a:ext cx="5645150" cy="2630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6.17284E-7 L 0 -0.42377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latin typeface="站酷高端黑" pitchFamily="2" charset="-122"/>
                <a:ea typeface="站酷高端黑" pitchFamily="2" charset="-122"/>
              </a:rPr>
              <a:t>我</a:t>
            </a:r>
            <a:endParaRPr lang="zh-CN" altLang="en-US" sz="28700" dirty="0"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1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latin typeface="站酷高端黑" pitchFamily="2" charset="-122"/>
                <a:ea typeface="站酷高端黑" pitchFamily="2" charset="-122"/>
              </a:rPr>
              <a:t>今</a:t>
            </a:r>
            <a:endParaRPr lang="zh-CN" altLang="en-US" sz="28700" dirty="0"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1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latin typeface="站酷高端黑" pitchFamily="2" charset="-122"/>
                <a:ea typeface="站酷高端黑" pitchFamily="2" charset="-122"/>
              </a:rPr>
              <a:t>天</a:t>
            </a:r>
            <a:endParaRPr lang="zh-CN" altLang="en-US" sz="28700" dirty="0"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1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任意多边形: 形状 9"/>
          <p:cNvSpPr/>
          <p:nvPr/>
        </p:nvSpPr>
        <p:spPr>
          <a:xfrm>
            <a:off x="3017838" y="1035050"/>
            <a:ext cx="3108325" cy="3127375"/>
          </a:xfrm>
          <a:custGeom>
            <a:avLst/>
            <a:gdLst/>
            <a:ahLst/>
            <a:cxnLst/>
            <a:rect l="l" t="t" r="r" b="b"/>
            <a:pathLst>
              <a:path w="4144710" h="4170348">
                <a:moveTo>
                  <a:pt x="2050630" y="872118"/>
                </a:moveTo>
                <a:cubicBezTo>
                  <a:pt x="1816688" y="872118"/>
                  <a:pt x="1629356" y="932682"/>
                  <a:pt x="1488634" y="1053809"/>
                </a:cubicBezTo>
                <a:cubicBezTo>
                  <a:pt x="1347913" y="1174937"/>
                  <a:pt x="1265083" y="1343565"/>
                  <a:pt x="1240145" y="1559695"/>
                </a:cubicBezTo>
                <a:lnTo>
                  <a:pt x="1653403" y="1588195"/>
                </a:lnTo>
                <a:cubicBezTo>
                  <a:pt x="1686654" y="1332878"/>
                  <a:pt x="1822032" y="1205219"/>
                  <a:pt x="2059537" y="1205219"/>
                </a:cubicBezTo>
                <a:cubicBezTo>
                  <a:pt x="2183039" y="1205219"/>
                  <a:pt x="2278635" y="1238172"/>
                  <a:pt x="2346324" y="1304080"/>
                </a:cubicBezTo>
                <a:cubicBezTo>
                  <a:pt x="2414013" y="1369988"/>
                  <a:pt x="2447857" y="1463505"/>
                  <a:pt x="2447857" y="1584633"/>
                </a:cubicBezTo>
                <a:cubicBezTo>
                  <a:pt x="2447857" y="1678447"/>
                  <a:pt x="2412528" y="1775230"/>
                  <a:pt x="2341871" y="1874982"/>
                </a:cubicBezTo>
                <a:cubicBezTo>
                  <a:pt x="2271213" y="1974734"/>
                  <a:pt x="2126038" y="2116050"/>
                  <a:pt x="1906346" y="2298928"/>
                </a:cubicBezTo>
                <a:cubicBezTo>
                  <a:pt x="1723467" y="2450932"/>
                  <a:pt x="1577402" y="2593435"/>
                  <a:pt x="1468150" y="2726437"/>
                </a:cubicBezTo>
                <a:cubicBezTo>
                  <a:pt x="1358897" y="2859440"/>
                  <a:pt x="1274583" y="2994818"/>
                  <a:pt x="1215207" y="3132571"/>
                </a:cubicBezTo>
                <a:lnTo>
                  <a:pt x="1215207" y="3419358"/>
                </a:lnTo>
                <a:lnTo>
                  <a:pt x="2903867" y="3419358"/>
                </a:lnTo>
                <a:lnTo>
                  <a:pt x="2903867" y="3075570"/>
                </a:lnTo>
                <a:lnTo>
                  <a:pt x="1680123" y="3075570"/>
                </a:lnTo>
                <a:cubicBezTo>
                  <a:pt x="1754937" y="2916442"/>
                  <a:pt x="1944347" y="2716344"/>
                  <a:pt x="2248353" y="2475276"/>
                </a:cubicBezTo>
                <a:cubicBezTo>
                  <a:pt x="2422919" y="2335148"/>
                  <a:pt x="2548797" y="2220849"/>
                  <a:pt x="2625986" y="2132378"/>
                </a:cubicBezTo>
                <a:cubicBezTo>
                  <a:pt x="2703175" y="2043908"/>
                  <a:pt x="2762254" y="1954250"/>
                  <a:pt x="2803224" y="1863404"/>
                </a:cubicBezTo>
                <a:cubicBezTo>
                  <a:pt x="2844194" y="1772558"/>
                  <a:pt x="2864678" y="1674885"/>
                  <a:pt x="2864678" y="1570382"/>
                </a:cubicBezTo>
                <a:cubicBezTo>
                  <a:pt x="2864678" y="1348316"/>
                  <a:pt x="2793130" y="1176421"/>
                  <a:pt x="2650033" y="1054700"/>
                </a:cubicBezTo>
                <a:cubicBezTo>
                  <a:pt x="2506937" y="932979"/>
                  <a:pt x="2307136" y="872118"/>
                  <a:pt x="2050630" y="872118"/>
                </a:cubicBezTo>
                <a:close/>
                <a:moveTo>
                  <a:pt x="2072355" y="0"/>
                </a:moveTo>
                <a:cubicBezTo>
                  <a:pt x="3216885" y="0"/>
                  <a:pt x="4144710" y="933564"/>
                  <a:pt x="4144710" y="2085174"/>
                </a:cubicBezTo>
                <a:cubicBezTo>
                  <a:pt x="4144710" y="3236784"/>
                  <a:pt x="3216885" y="4170348"/>
                  <a:pt x="2072355" y="4170348"/>
                </a:cubicBezTo>
                <a:cubicBezTo>
                  <a:pt x="927825" y="4170348"/>
                  <a:pt x="0" y="3236784"/>
                  <a:pt x="0" y="2085174"/>
                </a:cubicBezTo>
                <a:cubicBezTo>
                  <a:pt x="0" y="933564"/>
                  <a:pt x="927825" y="0"/>
                  <a:pt x="20723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</p:spTree>
  </p:cSld>
  <p:clrMapOvr>
    <a:masterClrMapping/>
  </p:clrMapOvr>
  <p:transition spd="slow"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latin typeface="站酷高端黑" pitchFamily="2" charset="-122"/>
                <a:ea typeface="站酷高端黑" pitchFamily="2" charset="-122"/>
              </a:rPr>
              <a:t>想</a:t>
            </a:r>
            <a:endParaRPr lang="zh-CN" altLang="en-US" sz="28700" dirty="0"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1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latin typeface="站酷高端黑" pitchFamily="2" charset="-122"/>
                <a:ea typeface="站酷高端黑" pitchFamily="2" charset="-122"/>
              </a:rPr>
              <a:t>竞选</a:t>
            </a:r>
            <a:endParaRPr lang="zh-CN" altLang="en-US" sz="28700" dirty="0"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solidFill>
                  <a:schemeClr val="bg1"/>
                </a:solidFill>
                <a:latin typeface="站酷高端黑" pitchFamily="2" charset="-122"/>
                <a:ea typeface="站酷高端黑" pitchFamily="2" charset="-122"/>
              </a:rPr>
              <a:t>竞选</a:t>
            </a:r>
            <a:endParaRPr lang="zh-CN" altLang="en-US" sz="28700" dirty="0">
              <a:solidFill>
                <a:schemeClr val="bg1"/>
              </a:solidFill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latin typeface="站酷高端黑" pitchFamily="2" charset="-122"/>
                <a:ea typeface="站酷高端黑" pitchFamily="2" charset="-122"/>
              </a:rPr>
              <a:t>竞选</a:t>
            </a:r>
            <a:endParaRPr lang="zh-CN" altLang="en-US" sz="28700" dirty="0"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solidFill>
                  <a:schemeClr val="bg1"/>
                </a:solidFill>
                <a:latin typeface="站酷高端黑" pitchFamily="2" charset="-122"/>
                <a:ea typeface="站酷高端黑" pitchFamily="2" charset="-122"/>
              </a:rPr>
              <a:t>竞选</a:t>
            </a:r>
            <a:endParaRPr lang="zh-CN" altLang="en-US" sz="28700" dirty="0">
              <a:solidFill>
                <a:schemeClr val="bg1"/>
              </a:solidFill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latin typeface="站酷高端黑" pitchFamily="2" charset="-122"/>
                <a:ea typeface="站酷高端黑" pitchFamily="2" charset="-122"/>
              </a:rPr>
              <a:t>竞选</a:t>
            </a:r>
            <a:endParaRPr lang="zh-CN" altLang="en-US" sz="28700" dirty="0"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650" name="文本框 6"/>
          <p:cNvSpPr txBox="1"/>
          <p:nvPr/>
        </p:nvSpPr>
        <p:spPr>
          <a:xfrm>
            <a:off x="307975" y="0"/>
            <a:ext cx="8528050" cy="450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700" dirty="0">
                <a:solidFill>
                  <a:schemeClr val="bg1"/>
                </a:solidFill>
                <a:latin typeface="站酷高端黑" pitchFamily="2" charset="-122"/>
                <a:ea typeface="站酷高端黑" pitchFamily="2" charset="-122"/>
              </a:rPr>
              <a:t>竞选</a:t>
            </a:r>
            <a:endParaRPr lang="zh-CN" altLang="en-US" sz="28700" dirty="0">
              <a:solidFill>
                <a:schemeClr val="bg1"/>
              </a:solidFill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advClick="0" advTm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00B05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spd="slow" advClick="0" advTm="0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7030A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任意多边形: 形状 3"/>
          <p:cNvSpPr/>
          <p:nvPr/>
        </p:nvSpPr>
        <p:spPr>
          <a:xfrm>
            <a:off x="3017838" y="1042988"/>
            <a:ext cx="3108325" cy="3127375"/>
          </a:xfrm>
          <a:custGeom>
            <a:avLst/>
            <a:gdLst/>
            <a:ahLst/>
            <a:cxnLst/>
            <a:rect l="l" t="t" r="r" b="b"/>
            <a:pathLst>
              <a:path w="4144710" h="4170348">
                <a:moveTo>
                  <a:pt x="1981160" y="909526"/>
                </a:moveTo>
                <a:lnTo>
                  <a:pt x="1368398" y="1319222"/>
                </a:lnTo>
                <a:lnTo>
                  <a:pt x="1368398" y="1659448"/>
                </a:lnTo>
                <a:lnTo>
                  <a:pt x="1956222" y="1283596"/>
                </a:lnTo>
                <a:lnTo>
                  <a:pt x="1956222" y="3089821"/>
                </a:lnTo>
                <a:lnTo>
                  <a:pt x="1306053" y="3089821"/>
                </a:lnTo>
                <a:lnTo>
                  <a:pt x="1306053" y="3419359"/>
                </a:lnTo>
                <a:lnTo>
                  <a:pt x="2918117" y="3419359"/>
                </a:lnTo>
                <a:lnTo>
                  <a:pt x="2918117" y="3089821"/>
                </a:lnTo>
                <a:lnTo>
                  <a:pt x="2364137" y="3089821"/>
                </a:lnTo>
                <a:lnTo>
                  <a:pt x="2364137" y="909526"/>
                </a:lnTo>
                <a:close/>
                <a:moveTo>
                  <a:pt x="2072355" y="0"/>
                </a:moveTo>
                <a:cubicBezTo>
                  <a:pt x="3216885" y="0"/>
                  <a:pt x="4144710" y="933564"/>
                  <a:pt x="4144710" y="2085174"/>
                </a:cubicBezTo>
                <a:cubicBezTo>
                  <a:pt x="4144710" y="3236784"/>
                  <a:pt x="3216885" y="4170348"/>
                  <a:pt x="2072355" y="4170348"/>
                </a:cubicBezTo>
                <a:cubicBezTo>
                  <a:pt x="927825" y="4170348"/>
                  <a:pt x="0" y="3236784"/>
                  <a:pt x="0" y="2085174"/>
                </a:cubicBezTo>
                <a:cubicBezTo>
                  <a:pt x="0" y="933564"/>
                  <a:pt x="927825" y="0"/>
                  <a:pt x="20723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</p:spTree>
  </p:cSld>
  <p:clrMapOvr>
    <a:masterClrMapping/>
  </p:clrMapOvr>
  <p:transition spd="slow"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00B0F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00B0F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00B0F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00B0F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00B0F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00B0F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00B0F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7030A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2209800" y="2179638"/>
            <a:ext cx="4724400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站酷酷黑" pitchFamily="2" charset="-122"/>
                <a:ea typeface="站酷酷黑" pitchFamily="2" charset="-122"/>
              </a:rPr>
              <a:t>请</a:t>
            </a:r>
            <a:r>
              <a:rPr lang="zh-CN" altLang="en-US" sz="4500" b="1" dirty="0">
                <a:solidFill>
                  <a:srgbClr val="FFC000"/>
                </a:solidFill>
                <a:latin typeface="站酷酷黑" pitchFamily="2" charset="-122"/>
                <a:ea typeface="站酷酷黑" pitchFamily="2" charset="-122"/>
              </a:rPr>
              <a:t>填</a:t>
            </a:r>
            <a:r>
              <a:rPr lang="zh-CN" altLang="en-US" sz="4500" b="1" dirty="0">
                <a:solidFill>
                  <a:srgbClr val="92D050"/>
                </a:solidFill>
                <a:latin typeface="站酷酷黑" pitchFamily="2" charset="-122"/>
                <a:ea typeface="站酷酷黑" pitchFamily="2" charset="-122"/>
              </a:rPr>
              <a:t>写</a:t>
            </a:r>
            <a:r>
              <a:rPr lang="zh-CN" altLang="en-US" sz="4500" b="1" dirty="0">
                <a:solidFill>
                  <a:srgbClr val="00B0F0"/>
                </a:solidFill>
                <a:latin typeface="站酷酷黑" pitchFamily="2" charset="-122"/>
                <a:ea typeface="站酷酷黑" pitchFamily="2" charset="-122"/>
              </a:rPr>
              <a:t>你竞选</a:t>
            </a:r>
            <a:r>
              <a:rPr lang="zh-CN" altLang="en-US" sz="4500" b="1" dirty="0">
                <a:solidFill>
                  <a:srgbClr val="7030A0"/>
                </a:solidFill>
                <a:latin typeface="站酷酷黑" pitchFamily="2" charset="-122"/>
                <a:ea typeface="站酷酷黑" pitchFamily="2" charset="-122"/>
              </a:rPr>
              <a:t>职</a:t>
            </a:r>
            <a:r>
              <a:rPr lang="zh-CN" altLang="en-US" sz="4500" b="1" dirty="0">
                <a:solidFill>
                  <a:srgbClr val="00B050"/>
                </a:solidFill>
                <a:latin typeface="站酷酷黑" pitchFamily="2" charset="-122"/>
                <a:ea typeface="站酷酷黑" pitchFamily="2" charset="-122"/>
              </a:rPr>
              <a:t>位</a:t>
            </a:r>
            <a:endParaRPr lang="zh-CN" altLang="en-US" sz="4500" b="1" dirty="0">
              <a:solidFill>
                <a:srgbClr val="00B050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spd="slow" advClick="0" advTm="0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1047750" y="-74612"/>
            <a:ext cx="2274888" cy="26463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600" b="1" dirty="0">
                <a:solidFill>
                  <a:schemeClr val="bg1"/>
                </a:solidFill>
                <a:latin typeface="站酷酷黑" pitchFamily="2" charset="-122"/>
                <a:ea typeface="站酷酷黑" pitchFamily="2" charset="-122"/>
              </a:rPr>
              <a:t>希</a:t>
            </a:r>
            <a:endParaRPr lang="zh-CN" altLang="en-US" sz="16600" b="1" dirty="0">
              <a:solidFill>
                <a:schemeClr val="bg1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1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725863" y="2017713"/>
            <a:ext cx="1692275" cy="1108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6600" dirty="0">
                <a:latin typeface="思源黑体" pitchFamily="34" charset="-122"/>
                <a:ea typeface="思源黑体" pitchFamily="34" charset="-122"/>
              </a:rPr>
              <a:t>Hi ~</a:t>
            </a:r>
            <a:endParaRPr lang="zh-CN" altLang="en-US" sz="6600" dirty="0">
              <a:latin typeface="思源黑体" pitchFamily="34" charset="-122"/>
              <a:ea typeface="思源黑体" pitchFamily="34" charset="-122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mph" presetSubtype="2" autoRev="1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5864225" y="0"/>
            <a:ext cx="2274888" cy="2646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600" b="1" dirty="0">
                <a:solidFill>
                  <a:schemeClr val="bg1"/>
                </a:solidFill>
                <a:latin typeface="站酷酷黑" pitchFamily="2" charset="-122"/>
                <a:ea typeface="站酷酷黑" pitchFamily="2" charset="-122"/>
              </a:rPr>
              <a:t>望</a:t>
            </a:r>
            <a:endParaRPr lang="zh-CN" altLang="en-US" sz="16600" b="1" dirty="0">
              <a:solidFill>
                <a:schemeClr val="bg1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1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1096963" y="2365375"/>
            <a:ext cx="2274887" cy="2646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600" b="1" dirty="0">
                <a:solidFill>
                  <a:schemeClr val="bg1"/>
                </a:solidFill>
                <a:latin typeface="站酷酷黑" pitchFamily="2" charset="-122"/>
                <a:ea typeface="站酷酷黑" pitchFamily="2" charset="-122"/>
              </a:rPr>
              <a:t>大</a:t>
            </a:r>
            <a:endParaRPr lang="zh-CN" altLang="en-US" sz="16600" b="1" dirty="0">
              <a:solidFill>
                <a:schemeClr val="bg1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1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5864225" y="2544763"/>
            <a:ext cx="2274888" cy="264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600" b="1" dirty="0">
                <a:solidFill>
                  <a:schemeClr val="bg1"/>
                </a:solidFill>
                <a:latin typeface="站酷酷黑" pitchFamily="2" charset="-122"/>
                <a:ea typeface="站酷酷黑" pitchFamily="2" charset="-122"/>
              </a:rPr>
              <a:t>家</a:t>
            </a:r>
            <a:endParaRPr lang="zh-CN" altLang="en-US" sz="16600" b="1" dirty="0">
              <a:solidFill>
                <a:schemeClr val="bg1"/>
              </a:solidFill>
              <a:latin typeface="站酷酷黑" pitchFamily="2" charset="-122"/>
              <a:ea typeface="站酷酷黑" pitchFamily="2" charset="-122"/>
            </a:endParaRPr>
          </a:p>
        </p:txBody>
      </p:sp>
    </p:spTree>
  </p:cSld>
  <p:clrMapOvr>
    <a:masterClrMapping/>
  </p:clrMapOvr>
  <p:transition advClick="0" advTm="1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17963" y="2247900"/>
            <a:ext cx="1108075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思源黑体" pitchFamily="34" charset="-122"/>
                <a:ea typeface="思源黑体" pitchFamily="34" charset="-122"/>
              </a:rPr>
              <a:t>可以</a:t>
            </a:r>
            <a:endParaRPr lang="zh-CN" altLang="en-US" sz="3600" b="1" dirty="0"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3788" y="2295525"/>
            <a:ext cx="1876425" cy="600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300" b="1" dirty="0">
                <a:latin typeface="思源黑体" pitchFamily="34" charset="-122"/>
                <a:ea typeface="思源黑体" pitchFamily="34" charset="-122"/>
              </a:rPr>
              <a:t>投我一票</a:t>
            </a:r>
            <a:endParaRPr lang="zh-CN" altLang="en-US" sz="3300" b="1" dirty="0"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3788" y="2295525"/>
            <a:ext cx="1876425" cy="600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300" b="1" dirty="0">
                <a:latin typeface="思源黑体" pitchFamily="34" charset="-122"/>
                <a:ea typeface="思源黑体" pitchFamily="34" charset="-122"/>
              </a:rPr>
              <a:t>投我一票</a:t>
            </a:r>
            <a:endParaRPr lang="zh-CN" altLang="en-US" sz="3300" b="1" dirty="0"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788" y="2295525"/>
            <a:ext cx="1876425" cy="600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300" b="1" dirty="0">
                <a:latin typeface="思源黑体" pitchFamily="34" charset="-122"/>
                <a:ea typeface="思源黑体" pitchFamily="34" charset="-122"/>
              </a:rPr>
              <a:t>投我一票</a:t>
            </a:r>
            <a:endParaRPr lang="zh-CN" altLang="en-US" sz="3300" b="1" dirty="0">
              <a:latin typeface="思源黑体" pitchFamily="34" charset="-122"/>
              <a:ea typeface="思源黑体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86075" y="2309813"/>
            <a:ext cx="4416425" cy="6016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300" b="1" dirty="0">
                <a:latin typeface="思源黑体" pitchFamily="34" charset="-122"/>
                <a:ea typeface="思源黑体" pitchFamily="34" charset="-122"/>
              </a:rPr>
              <a:t>重要的事说三遍！！！</a:t>
            </a:r>
            <a:endParaRPr lang="zh-CN" altLang="en-US" sz="3300" b="1" dirty="0">
              <a:latin typeface="思源黑体" pitchFamily="34" charset="-122"/>
              <a:ea typeface="思源黑体" pitchFamily="34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xit" presetSubtype="32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5" grpId="0"/>
      <p:bldP spid="5" grpId="1"/>
      <p:bldP spid="5" grpId="2"/>
      <p:bldP spid="5" grpId="3"/>
      <p:bldP spid="6" grpId="0"/>
      <p:bldP spid="6" grpId="1"/>
      <p:bldP spid="6" grpId="2"/>
      <p:bldP spid="6" grpId="3"/>
      <p:bldP spid="7" grpId="0"/>
      <p:bldP spid="7" grpId="1"/>
      <p:bldP spid="7" grpId="2"/>
      <p:bldP spid="7" grpId="3"/>
      <p:bldP spid="8" grpId="0"/>
      <p:bldP spid="8" grpId="1"/>
      <p:bldP spid="8" grpId="2"/>
      <p:bldP spid="8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09925" y="2155825"/>
            <a:ext cx="2724150" cy="8540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/>
            <a:r>
              <a:rPr lang="zh-CN" altLang="en-US" sz="4950" noProof="1" dirty="0">
                <a:latin typeface="站酷高端黑" pitchFamily="2" charset="-122"/>
                <a:ea typeface="站酷高端黑" pitchFamily="2" charset="-122"/>
                <a:cs typeface="+mn-cs"/>
              </a:rPr>
              <a:t>大家好！</a:t>
            </a:r>
            <a:endParaRPr lang="zh-CN" altLang="en-US" sz="4950" noProof="1" dirty="0">
              <a:latin typeface="站酷高端黑" pitchFamily="2" charset="-122"/>
              <a:ea typeface="站酷高端黑" pitchFamily="2" charset="-122"/>
            </a:endParaRPr>
          </a:p>
        </p:txBody>
      </p:sp>
      <p:sp>
        <p:nvSpPr>
          <p:cNvPr id="4" name="矩形 3" hidden="1"/>
          <p:cNvSpPr/>
          <p:nvPr/>
        </p:nvSpPr>
        <p:spPr>
          <a:xfrm>
            <a:off x="400050" y="4114800"/>
            <a:ext cx="1828800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44925" y="2155825"/>
            <a:ext cx="1454150" cy="8540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/>
            <a:r>
              <a:rPr lang="zh-CN" altLang="en-US" sz="4950" noProof="1" dirty="0">
                <a:latin typeface="站酷高端黑" pitchFamily="2" charset="-122"/>
                <a:ea typeface="站酷高端黑" pitchFamily="2" charset="-122"/>
                <a:cs typeface="+mn-cs"/>
              </a:rPr>
              <a:t>我是</a:t>
            </a:r>
            <a:endParaRPr lang="zh-CN" altLang="en-US" sz="4950" noProof="1" dirty="0">
              <a:latin typeface="站酷高端黑" pitchFamily="2" charset="-122"/>
              <a:ea typeface="站酷高端黑" pitchFamily="2" charset="-122"/>
            </a:endParaRPr>
          </a:p>
        </p:txBody>
      </p:sp>
      <p:sp>
        <p:nvSpPr>
          <p:cNvPr id="4" name="矩形 3" hidden="1"/>
          <p:cNvSpPr/>
          <p:nvPr/>
        </p:nvSpPr>
        <p:spPr>
          <a:xfrm>
            <a:off x="400050" y="4114800"/>
            <a:ext cx="1828800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5" name="文本框 4"/>
          <p:cNvSpPr txBox="1"/>
          <p:nvPr/>
        </p:nvSpPr>
        <p:spPr>
          <a:xfrm flipH="1">
            <a:off x="3844925" y="549275"/>
            <a:ext cx="14541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8000" dirty="0">
                <a:latin typeface="站酷高端黑" pitchFamily="2" charset="-122"/>
                <a:ea typeface="站酷高端黑" pitchFamily="2" charset="-122"/>
              </a:rPr>
              <a:t>XXX</a:t>
            </a:r>
            <a:endParaRPr lang="zh-CN" altLang="en-US" sz="8000" dirty="0">
              <a:latin typeface="站酷高端黑" pitchFamily="2" charset="-122"/>
              <a:ea typeface="站酷高端黑" pitchFamily="2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mph" presetSubtype="2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fill="hold"/>
                                        <p:tgtEl>
                                          <p:spTgt spid="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2" grpId="1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3060700" y="2217738"/>
            <a:ext cx="3646488" cy="7858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solidFill>
                  <a:srgbClr val="808080"/>
                </a:solidFill>
                <a:latin typeface="思源黑体" pitchFamily="34" charset="-122"/>
                <a:ea typeface="思源黑体" pitchFamily="34" charset="-122"/>
              </a:rPr>
              <a:t>你</a:t>
            </a:r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们可以叫我</a:t>
            </a:r>
            <a:endParaRPr lang="zh-CN" altLang="en-US" sz="4500" b="1" dirty="0">
              <a:latin typeface="思源黑体" pitchFamily="34" charset="-122"/>
              <a:ea typeface="思源黑体" pitchFamily="34" charset="-122"/>
            </a:endParaRPr>
          </a:p>
        </p:txBody>
      </p:sp>
    </p:spTree>
  </p:cSld>
  <p:clrMapOvr>
    <a:masterClrMapping/>
  </p:clrMapOvr>
  <p:transition advClick="0" advTm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1"/>
          <p:cNvSpPr txBox="1"/>
          <p:nvPr/>
        </p:nvSpPr>
        <p:spPr>
          <a:xfrm>
            <a:off x="3060700" y="2217738"/>
            <a:ext cx="3646488" cy="7858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你</a:t>
            </a:r>
            <a:r>
              <a:rPr lang="zh-CN" altLang="en-US" sz="4500" b="1" dirty="0">
                <a:solidFill>
                  <a:srgbClr val="808080"/>
                </a:solidFill>
                <a:latin typeface="思源黑体" pitchFamily="34" charset="-122"/>
                <a:ea typeface="思源黑体" pitchFamily="34" charset="-122"/>
              </a:rPr>
              <a:t>们</a:t>
            </a:r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可以叫我</a:t>
            </a:r>
            <a:endParaRPr lang="zh-CN" altLang="en-US" sz="4500" b="1" dirty="0">
              <a:latin typeface="思源黑体" pitchFamily="34" charset="-122"/>
              <a:ea typeface="思源黑体" pitchFamily="34" charset="-122"/>
            </a:endParaRPr>
          </a:p>
        </p:txBody>
      </p:sp>
    </p:spTree>
  </p:cSld>
  <p:clrMapOvr>
    <a:masterClrMapping/>
  </p:clrMapOvr>
  <p:transition advClick="0" advTm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3060700" y="2217738"/>
            <a:ext cx="3646488" cy="7858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你们</a:t>
            </a:r>
            <a:r>
              <a:rPr lang="zh-CN" altLang="en-US" sz="4500" b="1" dirty="0">
                <a:solidFill>
                  <a:srgbClr val="808080"/>
                </a:solidFill>
                <a:latin typeface="思源黑体" pitchFamily="34" charset="-122"/>
                <a:ea typeface="思源黑体" pitchFamily="34" charset="-122"/>
              </a:rPr>
              <a:t>可</a:t>
            </a:r>
            <a:r>
              <a:rPr lang="zh-CN" altLang="en-US" sz="4500" b="1" dirty="0">
                <a:latin typeface="思源黑体" pitchFamily="34" charset="-122"/>
                <a:ea typeface="思源黑体" pitchFamily="34" charset="-122"/>
              </a:rPr>
              <a:t>以叫我</a:t>
            </a:r>
            <a:endParaRPr lang="zh-CN" altLang="en-US" sz="4500" b="1" dirty="0">
              <a:latin typeface="思源黑体" pitchFamily="34" charset="-122"/>
              <a:ea typeface="思源黑体" pitchFamily="34" charset="-122"/>
            </a:endParaRPr>
          </a:p>
        </p:txBody>
      </p:sp>
    </p:spTree>
  </p:cSld>
  <p:clrMapOvr>
    <a:masterClrMapping/>
  </p:clrMapOvr>
  <p:transition advClick="0" advTm="0"/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196</Words>
  <Application>WPS 表格</Application>
  <PresentationFormat>全屏显示(16:9)</PresentationFormat>
  <Paragraphs>90</Paragraphs>
  <Slides>43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3" baseType="lpstr">
      <vt:lpstr>Arial</vt:lpstr>
      <vt:lpstr>方正书宋_GBK</vt:lpstr>
      <vt:lpstr>Wingdings</vt:lpstr>
      <vt:lpstr>宋体</vt:lpstr>
      <vt:lpstr>思源黑体</vt:lpstr>
      <vt:lpstr>站酷高端黑</vt:lpstr>
      <vt:lpstr>Calibri</vt:lpstr>
      <vt:lpstr>微软雅黑</vt:lpstr>
      <vt:lpstr>Arial Unicode MS</vt:lpstr>
      <vt:lpstr>等线 Light</vt:lpstr>
      <vt:lpstr>Calibri Light</vt:lpstr>
      <vt:lpstr>等线</vt:lpstr>
      <vt:lpstr>站酷酷黑</vt:lpstr>
      <vt:lpstr>苹方-简</vt:lpstr>
      <vt:lpstr>汉仪旗黑KW</vt:lpstr>
      <vt:lpstr>宋体</vt:lpstr>
      <vt:lpstr>汉仪书宋二KW</vt:lpstr>
      <vt:lpstr>汉仪中等线KW</vt:lpstr>
      <vt:lpstr>Helvetica Neue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21</cp:revision>
  <dcterms:created xsi:type="dcterms:W3CDTF">2020-04-09T12:48:07Z</dcterms:created>
  <dcterms:modified xsi:type="dcterms:W3CDTF">2020-04-09T12:48:07Z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