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olors1.xml" ContentType="application/vnd.ms-office.chartcolorstyle+xml"/>
  <Override PartName="/ppt/charts/colors2.xml" ContentType="application/vnd.ms-office.chartcolorstyle+xml"/>
  <Override PartName="/ppt/charts/colors3.xml" ContentType="application/vnd.ms-office.chartcolorstyle+xml"/>
  <Override PartName="/ppt/charts/colors4.xml" ContentType="application/vnd.ms-office.chartcolorstyle+xml"/>
  <Override PartName="/ppt/charts/style1.xml" ContentType="application/vnd.ms-office.chartstyle+xml"/>
  <Override PartName="/ppt/charts/style2.xml" ContentType="application/vnd.ms-office.chartstyle+xml"/>
  <Override PartName="/ppt/charts/style3.xml" ContentType="application/vnd.ms-office.chartstyle+xml"/>
  <Override PartName="/ppt/charts/style4.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59" r:id="rId5"/>
    <p:sldId id="260" r:id="rId6"/>
    <p:sldId id="261" r:id="rId7"/>
    <p:sldId id="262" r:id="rId8"/>
    <p:sldId id="263" r:id="rId9"/>
    <p:sldId id="264" r:id="rId10"/>
    <p:sldId id="265" r:id="rId11"/>
    <p:sldId id="287" r:id="rId12"/>
    <p:sldId id="286" r:id="rId13"/>
    <p:sldId id="266" r:id="rId14"/>
    <p:sldId id="267" r:id="rId15"/>
    <p:sldId id="268" r:id="rId16"/>
    <p:sldId id="269" r:id="rId17"/>
    <p:sldId id="282" r:id="rId18"/>
    <p:sldId id="283" r:id="rId19"/>
    <p:sldId id="270" r:id="rId20"/>
    <p:sldId id="271" r:id="rId21"/>
    <p:sldId id="272" r:id="rId22"/>
    <p:sldId id="273" r:id="rId23"/>
    <p:sldId id="284" r:id="rId24"/>
    <p:sldId id="285" r:id="rId25"/>
    <p:sldId id="274" r:id="rId26"/>
    <p:sldId id="275" r:id="rId27"/>
    <p:sldId id="276" r:id="rId28"/>
    <p:sldId id="277" r:id="rId29"/>
    <p:sldId id="278" r:id="rId30"/>
    <p:sldId id="279" r:id="rId31"/>
    <p:sldId id="280" r:id="rId32"/>
    <p:sldId id="281"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B3B3B"/>
    <a:srgbClr val="C5C5C5"/>
    <a:srgbClr val="ECECEC"/>
    <a:srgbClr val="EB4F5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309" autoAdjust="0"/>
    <p:restoredTop sz="94660"/>
  </p:normalViewPr>
  <p:slideViewPr>
    <p:cSldViewPr snapToGrid="0" showGuides="1">
      <p:cViewPr varScale="1">
        <p:scale>
          <a:sx n="83" d="100"/>
          <a:sy n="83" d="100"/>
        </p:scale>
        <p:origin x="60" y="150"/>
      </p:cViewPr>
      <p:guideLst>
        <p:guide orient="horz" pos="3294"/>
        <p:guide pos="3840"/>
        <p:guide orient="horz" pos="216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bleStyles" Target="tableStyles.xml"/><Relationship Id="rId35" Type="http://schemas.openxmlformats.org/officeDocument/2006/relationships/viewProps" Target="viewProps.xml"/><Relationship Id="rId34" Type="http://schemas.openxmlformats.org/officeDocument/2006/relationships/presProps" Target="presProps.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4" Type="http://schemas.microsoft.com/office/2011/relationships/chartColorStyle" Target="colors3.xml"/><Relationship Id="rId3" Type="http://schemas.microsoft.com/office/2011/relationships/chartStyle" Target="style3.xml"/><Relationship Id="rId2" Type="http://schemas.openxmlformats.org/officeDocument/2006/relationships/image" Target="../media/image22.png"/><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3" Type="http://schemas.microsoft.com/office/2011/relationships/chartColorStyle" Target="colors4.xml"/><Relationship Id="rId2" Type="http://schemas.microsoft.com/office/2011/relationships/chartStyle" Target="style4.xml"/><Relationship Id="rId1" Type="http://schemas.openxmlformats.org/officeDocument/2006/relationships/package" Target="../embeddings/Workbook4.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ONE</c:v>
                </c:pt>
              </c:strCache>
            </c:strRef>
          </c:tx>
          <c:spPr>
            <a:ln w="28575" cap="rnd">
              <a:solidFill>
                <a:schemeClr val="accent1"/>
              </a:solidFill>
              <a:round/>
            </a:ln>
            <a:effectLst/>
          </c:spPr>
          <c:marker>
            <c:symbol val="none"/>
          </c:marker>
          <c:dLbls>
            <c:delete val="1"/>
          </c:dLbls>
          <c:cat>
            <c:strRef>
              <c:f>Sheet1!$A$2:$A$5</c:f>
              <c:strCache>
                <c:ptCount val="4"/>
                <c:pt idx="0">
                  <c:v>A</c:v>
                </c:pt>
                <c:pt idx="1">
                  <c:v>B</c:v>
                </c:pt>
                <c:pt idx="2">
                  <c:v>C</c:v>
                </c:pt>
                <c:pt idx="3">
                  <c:v>D</c:v>
                </c:pt>
              </c:strCache>
            </c:strRef>
          </c:cat>
          <c:val>
            <c:numRef>
              <c:f>Sheet1!$B$2:$B$5</c:f>
              <c:numCache>
                <c:formatCode>General</c:formatCode>
                <c:ptCount val="4"/>
                <c:pt idx="0">
                  <c:v>4.3</c:v>
                </c:pt>
                <c:pt idx="1">
                  <c:v>2.5</c:v>
                </c:pt>
                <c:pt idx="2">
                  <c:v>3.5</c:v>
                </c:pt>
                <c:pt idx="3">
                  <c:v>4.5</c:v>
                </c:pt>
              </c:numCache>
            </c:numRef>
          </c:val>
          <c:smooth val="1"/>
        </c:ser>
        <c:ser>
          <c:idx val="1"/>
          <c:order val="1"/>
          <c:tx>
            <c:strRef>
              <c:f>Sheet1!$C$1</c:f>
              <c:strCache>
                <c:ptCount val="1"/>
                <c:pt idx="0">
                  <c:v>TWO</c:v>
                </c:pt>
              </c:strCache>
            </c:strRef>
          </c:tx>
          <c:spPr>
            <a:ln w="28575" cap="rnd">
              <a:solidFill>
                <a:schemeClr val="accent2"/>
              </a:solidFill>
              <a:round/>
            </a:ln>
            <a:effectLst/>
          </c:spPr>
          <c:marker>
            <c:symbol val="none"/>
          </c:marker>
          <c:dLbls>
            <c:delete val="1"/>
          </c:dLbls>
          <c:cat>
            <c:strRef>
              <c:f>Sheet1!$A$2:$A$5</c:f>
              <c:strCache>
                <c:ptCount val="4"/>
                <c:pt idx="0">
                  <c:v>A</c:v>
                </c:pt>
                <c:pt idx="1">
                  <c:v>B</c:v>
                </c:pt>
                <c:pt idx="2">
                  <c:v>C</c:v>
                </c:pt>
                <c:pt idx="3">
                  <c:v>D</c:v>
                </c:pt>
              </c:strCache>
            </c:strRef>
          </c:cat>
          <c:val>
            <c:numRef>
              <c:f>Sheet1!$C$2:$C$5</c:f>
              <c:numCache>
                <c:formatCode>General</c:formatCode>
                <c:ptCount val="4"/>
                <c:pt idx="0">
                  <c:v>2.4</c:v>
                </c:pt>
                <c:pt idx="1">
                  <c:v>4.4</c:v>
                </c:pt>
                <c:pt idx="2">
                  <c:v>1.8</c:v>
                </c:pt>
                <c:pt idx="3">
                  <c:v>2.8</c:v>
                </c:pt>
              </c:numCache>
            </c:numRef>
          </c:val>
          <c:smooth val="1"/>
        </c:ser>
        <c:ser>
          <c:idx val="2"/>
          <c:order val="2"/>
          <c:tx>
            <c:strRef>
              <c:f>Sheet1!$D$1</c:f>
              <c:strCache>
                <c:ptCount val="1"/>
                <c:pt idx="0">
                  <c:v>THERE</c:v>
                </c:pt>
              </c:strCache>
            </c:strRef>
          </c:tx>
          <c:spPr>
            <a:ln w="28575" cap="rnd">
              <a:solidFill>
                <a:schemeClr val="accent3"/>
              </a:solidFill>
              <a:round/>
            </a:ln>
            <a:effectLst/>
          </c:spPr>
          <c:marker>
            <c:symbol val="none"/>
          </c:marker>
          <c:dLbls>
            <c:delete val="1"/>
          </c:dLbls>
          <c:cat>
            <c:strRef>
              <c:f>Sheet1!$A$2:$A$5</c:f>
              <c:strCache>
                <c:ptCount val="4"/>
                <c:pt idx="0">
                  <c:v>A</c:v>
                </c:pt>
                <c:pt idx="1">
                  <c:v>B</c:v>
                </c:pt>
                <c:pt idx="2">
                  <c:v>C</c:v>
                </c:pt>
                <c:pt idx="3">
                  <c:v>D</c:v>
                </c:pt>
              </c:strCache>
            </c:strRef>
          </c:cat>
          <c:val>
            <c:numRef>
              <c:f>Sheet1!$D$2:$D$5</c:f>
              <c:numCache>
                <c:formatCode>General</c:formatCode>
                <c:ptCount val="4"/>
                <c:pt idx="0">
                  <c:v>2</c:v>
                </c:pt>
                <c:pt idx="1">
                  <c:v>2</c:v>
                </c:pt>
                <c:pt idx="2">
                  <c:v>3</c:v>
                </c:pt>
                <c:pt idx="3">
                  <c:v>5</c:v>
                </c:pt>
              </c:numCache>
            </c:numRef>
          </c:val>
          <c:smooth val="1"/>
        </c:ser>
        <c:dLbls>
          <c:showLegendKey val="0"/>
          <c:showVal val="0"/>
          <c:showCatName val="0"/>
          <c:showSerName val="0"/>
          <c:showPercent val="0"/>
          <c:showBubbleSize val="0"/>
        </c:dLbls>
        <c:marker val="0"/>
        <c:smooth val="1"/>
        <c:axId val="389699584"/>
        <c:axId val="389699976"/>
      </c:lineChart>
      <c:catAx>
        <c:axId val="389699584"/>
        <c:scaling>
          <c:orientation val="minMax"/>
        </c:scaling>
        <c:delete val="0"/>
        <c:axPos val="b"/>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lang="zh-CN" sz="1195" b="0" i="0" u="none" strike="noStrike" kern="1200" baseline="0">
                <a:solidFill>
                  <a:schemeClr val="tx1"/>
                </a:solidFill>
                <a:latin typeface="+mn-lt"/>
                <a:ea typeface="+mn-ea"/>
                <a:cs typeface="+mn-cs"/>
              </a:defRPr>
            </a:pPr>
          </a:p>
        </c:txPr>
        <c:crossAx val="389699976"/>
        <c:crosses val="autoZero"/>
        <c:auto val="1"/>
        <c:lblAlgn val="ctr"/>
        <c:lblOffset val="100"/>
        <c:noMultiLvlLbl val="0"/>
      </c:catAx>
      <c:valAx>
        <c:axId val="389699976"/>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solidFill>
                <a:latin typeface="+mn-lt"/>
                <a:ea typeface="+mn-ea"/>
                <a:cs typeface="+mn-cs"/>
              </a:defRPr>
            </a:pPr>
          </a:p>
        </c:txPr>
        <c:crossAx val="389699584"/>
        <c:crosses val="autoZero"/>
        <c:crossBetween val="between"/>
      </c:valAx>
      <c:spPr>
        <a:noFill/>
        <a:ln w="25400">
          <a:noFill/>
        </a:ln>
        <a:effectLst/>
      </c:spPr>
    </c:plotArea>
    <c:legend>
      <c:legendPos val="r"/>
      <c:layout>
        <c:manualLayout>
          <c:xMode val="edge"/>
          <c:yMode val="edge"/>
          <c:x val="0.833093135106038"/>
          <c:y val="0.162816960080821"/>
          <c:w val="0.144598096708803"/>
          <c:h val="0.32346603594933"/>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ndard"/>
        <c:varyColors val="0"/>
        <c:ser>
          <c:idx val="0"/>
          <c:order val="0"/>
          <c:tx>
            <c:strRef>
              <c:f>Sheet1!$B$1</c:f>
              <c:strCache>
                <c:ptCount val="1"/>
                <c:pt idx="0">
                  <c:v>系列 1</c:v>
                </c:pt>
              </c:strCache>
            </c:strRef>
          </c:tx>
          <c:spPr>
            <a:solidFill>
              <a:schemeClr val="accent1">
                <a:alpha val="91000"/>
              </a:schemeClr>
            </a:solidFill>
            <a:ln>
              <a:noFill/>
            </a:ln>
            <a:effectLst/>
          </c:spPr>
          <c:dLbls>
            <c:delete val="1"/>
          </c:dLbls>
          <c:cat>
            <c:strRef>
              <c:f>Sheet1!$A$2:$A$6</c:f>
              <c:strCache>
                <c:ptCount val="5"/>
                <c:pt idx="0">
                  <c:v>2016/1/5</c:v>
                </c:pt>
                <c:pt idx="1">
                  <c:v>20016/1/6</c:v>
                </c:pt>
                <c:pt idx="2">
                  <c:v>2016/1/7</c:v>
                </c:pt>
                <c:pt idx="3">
                  <c:v>2016/1/8</c:v>
                </c:pt>
                <c:pt idx="4">
                  <c:v>2016/1/9</c:v>
                </c:pt>
              </c:strCache>
            </c:strRef>
          </c:cat>
          <c:val>
            <c:numRef>
              <c:f>Sheet1!$B$2:$B$6</c:f>
              <c:numCache>
                <c:formatCode>General</c:formatCode>
                <c:ptCount val="5"/>
                <c:pt idx="0">
                  <c:v>14</c:v>
                </c:pt>
                <c:pt idx="1">
                  <c:v>18</c:v>
                </c:pt>
                <c:pt idx="2">
                  <c:v>9</c:v>
                </c:pt>
                <c:pt idx="3">
                  <c:v>22</c:v>
                </c:pt>
                <c:pt idx="4">
                  <c:v>56</c:v>
                </c:pt>
              </c:numCache>
            </c:numRef>
          </c:val>
        </c:ser>
        <c:ser>
          <c:idx val="1"/>
          <c:order val="1"/>
          <c:tx>
            <c:strRef>
              <c:f>Sheet1!$C$1</c:f>
              <c:strCache>
                <c:ptCount val="1"/>
                <c:pt idx="0">
                  <c:v>系列 2</c:v>
                </c:pt>
              </c:strCache>
            </c:strRef>
          </c:tx>
          <c:spPr>
            <a:solidFill>
              <a:schemeClr val="accent2">
                <a:alpha val="70000"/>
              </a:schemeClr>
            </a:solidFill>
            <a:ln>
              <a:noFill/>
            </a:ln>
            <a:effectLst/>
          </c:spPr>
          <c:dLbls>
            <c:delete val="1"/>
          </c:dLbls>
          <c:cat>
            <c:strRef>
              <c:f>Sheet1!$A$2:$A$6</c:f>
              <c:strCache>
                <c:ptCount val="5"/>
                <c:pt idx="0">
                  <c:v>2016/1/5</c:v>
                </c:pt>
                <c:pt idx="1">
                  <c:v>20016/1/6</c:v>
                </c:pt>
                <c:pt idx="2">
                  <c:v>2016/1/7</c:v>
                </c:pt>
                <c:pt idx="3">
                  <c:v>2016/1/8</c:v>
                </c:pt>
                <c:pt idx="4">
                  <c:v>2016/1/9</c:v>
                </c:pt>
              </c:strCache>
            </c:strRef>
          </c:cat>
          <c:val>
            <c:numRef>
              <c:f>Sheet1!$C$2:$C$6</c:f>
              <c:numCache>
                <c:formatCode>General</c:formatCode>
                <c:ptCount val="5"/>
                <c:pt idx="0">
                  <c:v>6</c:v>
                </c:pt>
                <c:pt idx="1">
                  <c:v>8</c:v>
                </c:pt>
                <c:pt idx="2">
                  <c:v>12</c:v>
                </c:pt>
                <c:pt idx="3">
                  <c:v>18</c:v>
                </c:pt>
                <c:pt idx="4">
                  <c:v>34</c:v>
                </c:pt>
              </c:numCache>
            </c:numRef>
          </c:val>
        </c:ser>
        <c:dLbls>
          <c:showLegendKey val="0"/>
          <c:showVal val="0"/>
          <c:showCatName val="0"/>
          <c:showSerName val="0"/>
          <c:showPercent val="0"/>
          <c:showBubbleSize val="0"/>
        </c:dLbls>
        <c:axId val="393775272"/>
        <c:axId val="393775664"/>
      </c:areaChart>
      <c:catAx>
        <c:axId val="3937752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bg1"/>
                </a:solidFill>
                <a:latin typeface="+mn-lt"/>
                <a:ea typeface="+mn-ea"/>
                <a:cs typeface="+mn-cs"/>
              </a:defRPr>
            </a:pPr>
          </a:p>
        </c:txPr>
        <c:crossAx val="393775664"/>
        <c:crosses val="autoZero"/>
        <c:auto val="1"/>
        <c:lblAlgn val="ctr"/>
        <c:lblOffset val="100"/>
        <c:noMultiLvlLbl val="0"/>
      </c:catAx>
      <c:valAx>
        <c:axId val="39377566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p>
        </c:txPr>
        <c:crossAx val="393775272"/>
        <c:crosses val="autoZero"/>
        <c:crossBetween val="midCat"/>
      </c:valAx>
      <c:spPr>
        <a:noFill/>
        <a:ln>
          <a:noFill/>
        </a:ln>
        <a:effectLst/>
      </c:spPr>
    </c:plotArea>
    <c:legend>
      <c:legendPos val="b"/>
      <c:legendEntry>
        <c:idx val="0"/>
        <c:txPr>
          <a:bodyPr rot="0" spcFirstLastPara="1" vertOverflow="ellipsis" vert="horz" wrap="square" anchor="ctr" anchorCtr="1"/>
          <a:lstStyle/>
          <a:p>
            <a:pPr>
              <a:defRPr lang="zh-CN" sz="1400" b="0" i="0" u="none" strike="noStrike" kern="1200" baseline="0">
                <a:solidFill>
                  <a:schemeClr val="tx1"/>
                </a:solidFill>
                <a:latin typeface="+mn-lt"/>
                <a:ea typeface="+mn-ea"/>
                <a:cs typeface="+mn-cs"/>
              </a:defRPr>
            </a:pPr>
          </a:p>
        </c:txPr>
      </c:legendEntry>
      <c:legendEntry>
        <c:idx val="1"/>
        <c:txPr>
          <a:bodyPr rot="0" spcFirstLastPara="1" vertOverflow="ellipsis" vert="horz" wrap="square" anchor="ctr" anchorCtr="1"/>
          <a:lstStyle/>
          <a:p>
            <a:pPr>
              <a:defRPr lang="zh-CN" sz="1400" b="0" i="0" u="none" strike="noStrike" kern="1200" baseline="0">
                <a:solidFill>
                  <a:schemeClr val="tx1"/>
                </a:solidFill>
                <a:latin typeface="+mn-lt"/>
                <a:ea typeface="+mn-ea"/>
                <a:cs typeface="+mn-cs"/>
              </a:defRPr>
            </a:pPr>
          </a:p>
        </c:txPr>
      </c:legendEntry>
      <c:layout>
        <c:manualLayout>
          <c:xMode val="edge"/>
          <c:yMode val="edge"/>
          <c:x val="0.754200295275591"/>
          <c:y val="0.0313267082107094"/>
          <c:w val="0.136539817673603"/>
          <c:h val="0.0528254236722512"/>
        </c:manualLayout>
      </c:layout>
      <c:overlay val="0"/>
      <c:spPr>
        <a:noFill/>
        <a:ln>
          <a:noFill/>
        </a:ln>
        <a:effectLst/>
      </c:spPr>
      <c:txPr>
        <a:bodyPr rot="0" spcFirstLastPara="1" vertOverflow="ellipsis" vert="horz" wrap="square" anchor="ctr" anchorCtr="1"/>
        <a:lstStyle/>
        <a:p>
          <a:pPr>
            <a:defRPr lang="zh-CN" sz="1400" b="0" i="0" u="none" strike="noStrike" kern="1200" baseline="0">
              <a:solidFill>
                <a:schemeClr val="bg1"/>
              </a:solidFill>
              <a:latin typeface="+mn-lt"/>
              <a:ea typeface="+mn-ea"/>
              <a:cs typeface="+mn-cs"/>
            </a:defRPr>
          </a:pPr>
        </a:p>
      </c:txPr>
    </c:legend>
    <c:plotVisOnly val="1"/>
    <c:dispBlanksAs val="zero"/>
    <c:showDLblsOverMax val="0"/>
  </c:chart>
  <c:spPr>
    <a:noFill/>
    <a:ln>
      <a:noFill/>
    </a:ln>
    <a:effectLst/>
  </c:spPr>
  <c:txPr>
    <a:bodyPr/>
    <a:lstStyle/>
    <a:p>
      <a:pPr>
        <a:defRPr lang="zh-CN"/>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a:blip xmlns:r="http://schemas.openxmlformats.org/officeDocument/2006/relationships" r:embed="rId2"/>
              <a:stretch>
                <a:fillRect/>
              </a:stretch>
            </a:blipFill>
            <a:ln>
              <a:noFill/>
            </a:ln>
            <a:effectLst/>
          </c:spPr>
          <c:invertIfNegative val="0"/>
          <c:dLbls>
            <c:delete val="1"/>
          </c:dLbls>
          <c:cat>
            <c:strRef>
              <c:f>Sheet1!$A$2:$A$7</c:f>
              <c:strCache>
                <c:ptCount val="6"/>
                <c:pt idx="0">
                  <c:v>类别 1</c:v>
                </c:pt>
                <c:pt idx="1">
                  <c:v>类别 2</c:v>
                </c:pt>
                <c:pt idx="2">
                  <c:v>类别 3</c:v>
                </c:pt>
                <c:pt idx="3">
                  <c:v>类别 4</c:v>
                </c:pt>
                <c:pt idx="4">
                  <c:v>类别5</c:v>
                </c:pt>
                <c:pt idx="5">
                  <c:v>类别6</c:v>
                </c:pt>
              </c:strCache>
            </c:strRef>
          </c:cat>
          <c:val>
            <c:numRef>
              <c:f>Sheet1!$B$2:$B$7</c:f>
              <c:numCache>
                <c:formatCode>General</c:formatCode>
                <c:ptCount val="6"/>
                <c:pt idx="0">
                  <c:v>4.3</c:v>
                </c:pt>
                <c:pt idx="1">
                  <c:v>2.5</c:v>
                </c:pt>
                <c:pt idx="2">
                  <c:v>3.5</c:v>
                </c:pt>
                <c:pt idx="3">
                  <c:v>4.5</c:v>
                </c:pt>
                <c:pt idx="4">
                  <c:v>5.6</c:v>
                </c:pt>
                <c:pt idx="5">
                  <c:v>3.4</c:v>
                </c:pt>
              </c:numCache>
            </c:numRef>
          </c:val>
        </c:ser>
        <c:dLbls>
          <c:showLegendKey val="0"/>
          <c:showVal val="0"/>
          <c:showCatName val="0"/>
          <c:showSerName val="0"/>
          <c:showPercent val="0"/>
          <c:showBubbleSize val="0"/>
        </c:dLbls>
        <c:gapWidth val="219"/>
        <c:overlap val="-27"/>
        <c:axId val="393776056"/>
        <c:axId val="394184104"/>
      </c:barChart>
      <c:catAx>
        <c:axId val="39377605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p>
        </c:txPr>
        <c:crossAx val="394184104"/>
        <c:crosses val="autoZero"/>
        <c:auto val="1"/>
        <c:lblAlgn val="ctr"/>
        <c:lblOffset val="100"/>
        <c:noMultiLvlLbl val="0"/>
      </c:catAx>
      <c:valAx>
        <c:axId val="394184104"/>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600" b="0" i="0" u="none" strike="noStrike" kern="1200" baseline="0">
                <a:solidFill>
                  <a:schemeClr val="tx1"/>
                </a:solidFill>
                <a:latin typeface="+mn-lt"/>
                <a:ea typeface="+mn-ea"/>
                <a:cs typeface="+mn-cs"/>
              </a:defRPr>
            </a:pPr>
          </a:p>
        </c:txPr>
        <c:crossAx val="393776056"/>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ofPieChart>
        <c:ofPieType val="pie"/>
        <c:varyColors val="1"/>
        <c:ser>
          <c:idx val="0"/>
          <c:order val="0"/>
          <c:tx>
            <c:strRef>
              <c:f>Sheet1!$B$1</c:f>
              <c:strCache>
                <c:ptCount val="1"/>
                <c:pt idx="0">
                  <c:v>销售额</c:v>
                </c:pt>
              </c:strCache>
            </c:strRef>
          </c:tx>
          <c:spPr>
            <a:ln w="19050">
              <a:noFill/>
            </a:ln>
          </c:spPr>
          <c:explosion val="0"/>
          <c:dPt>
            <c:idx val="0"/>
            <c:bubble3D val="0"/>
            <c:spPr>
              <a:solidFill>
                <a:schemeClr val="accent1"/>
              </a:solidFill>
              <a:ln w="19050">
                <a:noFill/>
              </a:ln>
              <a:effectLst/>
            </c:spPr>
          </c:dPt>
          <c:dPt>
            <c:idx val="1"/>
            <c:bubble3D val="0"/>
            <c:spPr>
              <a:solidFill>
                <a:schemeClr val="accent2"/>
              </a:solidFill>
              <a:ln w="19050">
                <a:noFill/>
              </a:ln>
              <a:effectLst/>
            </c:spPr>
          </c:dPt>
          <c:dPt>
            <c:idx val="2"/>
            <c:bubble3D val="0"/>
            <c:spPr>
              <a:solidFill>
                <a:schemeClr val="bg1"/>
              </a:solidFill>
              <a:ln w="19050">
                <a:solidFill>
                  <a:schemeClr val="accent4"/>
                </a:solidFill>
              </a:ln>
              <a:effectLst/>
            </c:spPr>
          </c:dPt>
          <c:dPt>
            <c:idx val="3"/>
            <c:bubble3D val="0"/>
            <c:spPr>
              <a:solidFill>
                <a:schemeClr val="accent4"/>
              </a:solidFill>
              <a:ln w="19050">
                <a:noFill/>
              </a:ln>
              <a:effectLst/>
            </c:spPr>
          </c:dPt>
          <c:dPt>
            <c:idx val="4"/>
            <c:bubble3D val="0"/>
            <c:explosion val="7"/>
            <c:spPr>
              <a:noFill/>
              <a:ln w="19050">
                <a:solidFill>
                  <a:schemeClr val="tx1"/>
                </a:solidFill>
              </a:ln>
              <a:effectLst/>
            </c:spPr>
          </c:dPt>
          <c:dLbls>
            <c:dLbl>
              <c:idx val="0"/>
              <c:delete val="1"/>
            </c:dLbl>
            <c:dLbl>
              <c:idx val="1"/>
              <c:delete val="1"/>
            </c:dLbl>
            <c:dLbl>
              <c:idx val="2"/>
              <c:layout>
                <c:manualLayout>
                  <c:x val="0.0781342273622046"/>
                  <c:y val="-0.174530894799204"/>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accent4"/>
                      </a:solidFill>
                      <a:latin typeface="+mn-lt"/>
                      <a:ea typeface="+mn-ea"/>
                      <a:cs typeface="+mn-cs"/>
                    </a:defRPr>
                  </a:pPr>
                </a:p>
              </c:txPr>
              <c:dLblPos val="bestFit"/>
              <c:showLegendKey val="0"/>
              <c:showVal val="1"/>
              <c:showCatName val="0"/>
              <c:showSerName val="0"/>
              <c:showPercent val="0"/>
              <c:showBubbleSize val="0"/>
              <c:extLst>
                <c:ext xmlns:c15="http://schemas.microsoft.com/office/drawing/2012/chart" uri="{CE6537A1-D6FC-4f65-9D91-7224C49458BB}">
                  <c15:layout/>
                </c:ext>
              </c:extLst>
            </c:dLbl>
            <c:dLbl>
              <c:idx val="3"/>
              <c:layout>
                <c:manualLayout>
                  <c:x val="-0.0863951771653544"/>
                  <c:y val="0.179111706725573"/>
                </c:manualLayout>
              </c:layout>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bg1"/>
                      </a:solidFill>
                      <a:latin typeface="+mn-lt"/>
                      <a:ea typeface="+mn-ea"/>
                      <a:cs typeface="+mn-cs"/>
                    </a:defRPr>
                  </a:pPr>
                </a:p>
              </c:txPr>
              <c:dLblPos val="bestFit"/>
              <c:showLegendKey val="0"/>
              <c:showVal val="1"/>
              <c:showCatName val="0"/>
              <c:showSerName val="0"/>
              <c:showPercent val="0"/>
              <c:showBubbleSize val="0"/>
              <c:extLst>
                <c:ext xmlns:c15="http://schemas.microsoft.com/office/drawing/2012/chart" uri="{CE6537A1-D6FC-4f65-9D91-7224C49458BB}">
                  <c15:layout/>
                </c:ext>
              </c:extLst>
            </c:dLbl>
            <c:dLbl>
              <c:idx val="4"/>
              <c:layout>
                <c:manualLayout>
                  <c:x val="-0.128891978346457"/>
                  <c:y val="-0.00806170621586772"/>
                </c:manualLayout>
              </c:layout>
              <c:tx>
                <c:rich>
                  <a:bodyPr rot="0" spcFirstLastPara="1" vertOverflow="ellipsis" vert="horz" wrap="square" lIns="38100" tIns="19050" rIns="38100" bIns="19050" anchor="ctr" anchorCtr="1">
                    <a:spAutoFit/>
                  </a:bodyPr>
                  <a:lstStyle/>
                  <a:p>
                    <a:fld id="{29435b77-0c20-4f5b-a707-021e0dde6edf}" type="VALUE">
                      <a:t>[VALUE]</a:t>
                    </a:fld>
                    <a:endParaRPr lang="en-US" altLang="zh-CN" sz="4000" b="0" i="0" u="none" strike="noStrike" baseline="0">
                      <a:solidFill>
                        <a:schemeClr val="tx1"/>
                      </a:solidFill>
                      <a:latin typeface="Arial" panose="020B0604020202090204" pitchFamily="34" charset="0"/>
                      <a:ea typeface="Arial" panose="020B0604020202090204" pitchFamily="34" charset="0"/>
                      <a:cs typeface="+mn-ea"/>
                    </a:endParaRPr>
                  </a:p>
                </c:rich>
              </c:tx>
              <c:numFmt formatCode="General" sourceLinked="1"/>
              <c:spPr>
                <a:noFill/>
                <a:ln>
                  <a:noFill/>
                </a:ln>
                <a:effectLst/>
              </c:spPr>
              <c:txPr>
                <a:bodyPr rot="0" spcFirstLastPara="1" vertOverflow="ellipsis" vert="horz" wrap="square" lIns="38100" tIns="19050" rIns="38100" bIns="19050" anchor="ctr" anchorCtr="1">
                  <a:spAutoFit/>
                </a:bodyPr>
                <a:lstStyle/>
                <a:p>
                  <a:pPr>
                    <a:defRPr lang="zh-CN" sz="4000" b="0" i="0" u="none" strike="noStrike" kern="1200" baseline="0">
                      <a:solidFill>
                        <a:schemeClr val="tx1"/>
                      </a:solidFill>
                      <a:latin typeface="+mn-lt"/>
                      <a:ea typeface="+mn-ea"/>
                      <a:cs typeface="+mn-cs"/>
                    </a:defRPr>
                  </a:pPr>
                </a:p>
              </c:txPr>
              <c:dLblPos val="bestFit"/>
              <c:showLegendKey val="0"/>
              <c:showVal val="1"/>
              <c:showCatName val="0"/>
              <c:showSerName val="0"/>
              <c:showPercent val="0"/>
              <c:showBubbleSize val="0"/>
              <c:extLs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lang="zh-CN" sz="3200" b="0" i="0" u="none" strike="noStrike" kern="1200" baseline="0">
                    <a:solidFill>
                      <a:schemeClr val="tx1">
                        <a:lumMod val="65000"/>
                        <a:lumOff val="35000"/>
                      </a:schemeClr>
                    </a:solidFill>
                    <a:latin typeface="+mn-lt"/>
                    <a:ea typeface="+mn-ea"/>
                    <a:cs typeface="+mn-cs"/>
                  </a:defRPr>
                </a:pPr>
              </a:p>
            </c:txPr>
            <c:dLblPos val="bestFit"/>
            <c:showLegendKey val="0"/>
            <c:showVal val="1"/>
            <c:showCatName val="0"/>
            <c:showSerName val="0"/>
            <c:showPercent val="0"/>
            <c:showBubbleSize val="0"/>
            <c:showLeaderLines val="1"/>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第一季度</c:v>
                </c:pt>
                <c:pt idx="1">
                  <c:v>第二季度</c:v>
                </c:pt>
                <c:pt idx="2">
                  <c:v>第三季度</c:v>
                </c:pt>
                <c:pt idx="3">
                  <c:v>第四季度</c:v>
                </c:pt>
              </c:strCache>
            </c:strRef>
          </c:cat>
          <c:val>
            <c:numRef>
              <c:f>Sheet1!$B$2:$B$5</c:f>
              <c:numCache>
                <c:formatCode>0%</c:formatCode>
                <c:ptCount val="4"/>
                <c:pt idx="0">
                  <c:v>0.82</c:v>
                </c:pt>
                <c:pt idx="1">
                  <c:v>0.32</c:v>
                </c:pt>
                <c:pt idx="2">
                  <c:v>0.14</c:v>
                </c:pt>
                <c:pt idx="3">
                  <c:v>0.12</c:v>
                </c:pt>
              </c:numCache>
            </c:numRef>
          </c:val>
        </c:ser>
        <c:dLbls>
          <c:showLegendKey val="0"/>
          <c:showVal val="0"/>
          <c:showCatName val="0"/>
          <c:showSerName val="0"/>
          <c:showPercent val="0"/>
          <c:showBubbleSize val="0"/>
          <c:showLeaderLines val="1"/>
        </c:dLbls>
        <c:gapWidth val="100"/>
        <c:splitType val="pos"/>
        <c:splitPos val="2"/>
        <c:secondPieSize val="75"/>
        <c:serLines>
          <c:spPr>
            <a:ln w="9525" cap="flat" cmpd="sng" algn="ctr">
              <a:solidFill>
                <a:schemeClr val="tx1">
                  <a:lumMod val="35000"/>
                  <a:lumOff val="65000"/>
                </a:schemeClr>
              </a:solidFill>
              <a:round/>
            </a:ln>
            <a:effectLst/>
          </c:spPr>
        </c:serLines>
      </c:ofPieChart>
      <c:spPr>
        <a:noFill/>
        <a:ln>
          <a:noFill/>
        </a:ln>
        <a:effectLst/>
      </c:spPr>
    </c:plotArea>
    <c:legend>
      <c:legendPos val="b"/>
      <c:layout>
        <c:manualLayout>
          <c:xMode val="edge"/>
          <c:yMode val="edge"/>
          <c:x val="0.290731914370079"/>
          <c:y val="0.874391915187149"/>
          <c:w val="0.449786171259842"/>
          <c:h val="0.0640707251222704"/>
        </c:manualLayout>
      </c:layout>
      <c:overlay val="0"/>
      <c:spPr>
        <a:noFill/>
        <a:ln>
          <a:noFill/>
        </a:ln>
        <a:effectLst/>
      </c:spPr>
      <c:txPr>
        <a:bodyPr rot="0" spcFirstLastPara="1" vertOverflow="ellipsis" vert="horz" wrap="square" anchor="ctr" anchorCtr="1"/>
        <a:lstStyle/>
        <a:p>
          <a:pPr>
            <a:defRPr lang="zh-CN" sz="1195" b="0" i="0" u="none" strike="noStrike" kern="1200" baseline="0">
              <a:solidFill>
                <a:schemeClr val="tx1"/>
              </a:solidFill>
              <a:latin typeface="+mn-lt"/>
              <a:ea typeface="+mn-ea"/>
              <a:cs typeface="+mn-cs"/>
            </a:defRPr>
          </a:pPr>
        </a:p>
      </c:txPr>
    </c:legend>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3">
  <cs:axisTitle>
    <cs:lnRef idx="0"/>
    <cs:fillRef idx="0"/>
    <cs:effectRef idx="0"/>
    <cs:fontRef idx="minor">
      <a:schemeClr val="tx1">
        <a:lumMod val="65000"/>
        <a:lumOff val="35000"/>
      </a:schemeClr>
    </cs:fontRef>
    <cs:defRPr sz="1195"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65000"/>
        <a:lumOff val="3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50000"/>
            <a:lumOff val="50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a:ln w="1905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915" b="0" kern="1200" spc="0"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2CA060-A750-4661-BC72-E9EF0651DAC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1BC996-3B3F-41DB-BA8F-396FD5263B8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47336A8-3C92-42A9-86CF-5D04E27234A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1BC996-3B3F-41DB-BA8F-396FD5263B8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9D09CD66-83DD-48BE-8F2B-C161A7872EA6}"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506E704B-EF20-48EB-9720-1E9EE83BA7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4" name="矩形 3"/>
          <p:cNvSpPr/>
          <p:nvPr userDrawn="1"/>
        </p:nvSpPr>
        <p:spPr>
          <a:xfrm>
            <a:off x="8325228" y="6545425"/>
            <a:ext cx="775136" cy="246221"/>
          </a:xfrm>
          <a:prstGeom prst="rect">
            <a:avLst/>
          </a:prstGeom>
        </p:spPr>
        <p:txBody>
          <a:bodyPr wrap="square">
            <a:spAutoFit/>
          </a:bodyPr>
          <a:lstStyle/>
          <a:p>
            <a:r>
              <a:rPr lang="en-US" altLang="zh-CN" sz="100" dirty="0">
                <a:solidFill>
                  <a:prstClr val="white"/>
                </a:solidFill>
                <a:latin typeface="Calibri" panose="020F0302020204030204"/>
                <a:ea typeface="宋体"/>
              </a:rPr>
              <a:t>PPT</a:t>
            </a:r>
            <a:r>
              <a:rPr lang="zh-CN" altLang="en-US" sz="100" dirty="0">
                <a:solidFill>
                  <a:prstClr val="white"/>
                </a:solidFill>
                <a:latin typeface="Calibri" panose="020F0302020204030204"/>
                <a:ea typeface="宋体"/>
              </a:rPr>
              <a:t>模板下载：</a:t>
            </a:r>
            <a:r>
              <a:rPr lang="en-US" altLang="zh-CN" sz="100" dirty="0">
                <a:solidFill>
                  <a:prstClr val="white"/>
                </a:solidFill>
                <a:latin typeface="Calibri" panose="020F0302020204030204"/>
                <a:ea typeface="宋体"/>
              </a:rPr>
              <a:t>www.1ppt.com/moban/     </a:t>
            </a:r>
            <a:r>
              <a:rPr lang="zh-CN" altLang="en-US" sz="100" dirty="0">
                <a:solidFill>
                  <a:prstClr val="white"/>
                </a:solidFill>
                <a:latin typeface="Calibri" panose="020F0302020204030204"/>
                <a:ea typeface="宋体"/>
              </a:rPr>
              <a:t>行业</a:t>
            </a:r>
            <a:r>
              <a:rPr lang="en-US" altLang="zh-CN" sz="100" dirty="0">
                <a:solidFill>
                  <a:prstClr val="white"/>
                </a:solidFill>
                <a:latin typeface="Calibri" panose="020F0302020204030204"/>
                <a:ea typeface="宋体"/>
              </a:rPr>
              <a:t>PPT</a:t>
            </a:r>
            <a:r>
              <a:rPr lang="zh-CN" altLang="en-US" sz="100" dirty="0">
                <a:solidFill>
                  <a:prstClr val="white"/>
                </a:solidFill>
                <a:latin typeface="Calibri" panose="020F0302020204030204"/>
                <a:ea typeface="宋体"/>
              </a:rPr>
              <a:t>模板：</a:t>
            </a:r>
            <a:r>
              <a:rPr lang="en-US" altLang="zh-CN" sz="100" dirty="0">
                <a:solidFill>
                  <a:prstClr val="white"/>
                </a:solidFill>
                <a:latin typeface="Calibri" panose="020F0302020204030204"/>
                <a:ea typeface="宋体"/>
              </a:rPr>
              <a:t>www.1ppt.com/hangye/ </a:t>
            </a:r>
            <a:endParaRPr lang="en-US" altLang="zh-CN" sz="100" dirty="0">
              <a:solidFill>
                <a:prstClr val="white"/>
              </a:solidFill>
              <a:latin typeface="Calibri" panose="020F0302020204030204"/>
              <a:ea typeface="宋体"/>
            </a:endParaRPr>
          </a:p>
          <a:p>
            <a:r>
              <a:rPr lang="zh-CN" altLang="en-US" sz="100" dirty="0">
                <a:solidFill>
                  <a:prstClr val="white"/>
                </a:solidFill>
                <a:latin typeface="Calibri" panose="020F0302020204030204"/>
                <a:ea typeface="宋体"/>
              </a:rPr>
              <a:t>节日</a:t>
            </a:r>
            <a:r>
              <a:rPr lang="en-US" altLang="zh-CN" sz="100" dirty="0">
                <a:solidFill>
                  <a:prstClr val="white"/>
                </a:solidFill>
                <a:latin typeface="Calibri" panose="020F0302020204030204"/>
                <a:ea typeface="宋体"/>
              </a:rPr>
              <a:t>PPT</a:t>
            </a:r>
            <a:r>
              <a:rPr lang="zh-CN" altLang="en-US" sz="100" dirty="0">
                <a:solidFill>
                  <a:prstClr val="white"/>
                </a:solidFill>
                <a:latin typeface="Calibri" panose="020F0302020204030204"/>
                <a:ea typeface="宋体"/>
              </a:rPr>
              <a:t>模板：</a:t>
            </a:r>
            <a:r>
              <a:rPr lang="en-US" altLang="zh-CN" sz="100" dirty="0">
                <a:solidFill>
                  <a:prstClr val="white"/>
                </a:solidFill>
                <a:latin typeface="Calibri" panose="020F0302020204030204"/>
                <a:ea typeface="宋体"/>
              </a:rPr>
              <a:t>www.1ppt.com/jieri/           PPT</a:t>
            </a:r>
            <a:r>
              <a:rPr lang="zh-CN" altLang="en-US" sz="100" dirty="0">
                <a:solidFill>
                  <a:prstClr val="white"/>
                </a:solidFill>
                <a:latin typeface="Calibri" panose="020F0302020204030204"/>
                <a:ea typeface="宋体"/>
              </a:rPr>
              <a:t>素材下载：</a:t>
            </a:r>
            <a:r>
              <a:rPr lang="en-US" altLang="zh-CN" sz="100" dirty="0">
                <a:solidFill>
                  <a:prstClr val="white"/>
                </a:solidFill>
                <a:latin typeface="Calibri" panose="020F0302020204030204"/>
                <a:ea typeface="宋体"/>
              </a:rPr>
              <a:t>www.1ppt.com/sucai/</a:t>
            </a:r>
            <a:endParaRPr lang="en-US" altLang="zh-CN" sz="100" dirty="0">
              <a:solidFill>
                <a:prstClr val="white"/>
              </a:solidFill>
              <a:latin typeface="Calibri" panose="020F0302020204030204"/>
              <a:ea typeface="宋体"/>
            </a:endParaRPr>
          </a:p>
          <a:p>
            <a:r>
              <a:rPr lang="en-US" altLang="zh-CN" sz="100" dirty="0">
                <a:solidFill>
                  <a:prstClr val="white"/>
                </a:solidFill>
                <a:latin typeface="Calibri" panose="020F0302020204030204"/>
                <a:ea typeface="宋体"/>
              </a:rPr>
              <a:t>PPT</a:t>
            </a:r>
            <a:r>
              <a:rPr lang="zh-CN" altLang="en-US" sz="100" dirty="0">
                <a:solidFill>
                  <a:prstClr val="white"/>
                </a:solidFill>
                <a:latin typeface="Calibri" panose="020F0302020204030204"/>
                <a:ea typeface="宋体"/>
              </a:rPr>
              <a:t>背景图片：</a:t>
            </a:r>
            <a:r>
              <a:rPr lang="en-US" altLang="zh-CN" sz="100" dirty="0">
                <a:solidFill>
                  <a:prstClr val="white"/>
                </a:solidFill>
                <a:latin typeface="Calibri" panose="020F0302020204030204"/>
                <a:ea typeface="宋体"/>
              </a:rPr>
              <a:t>www.1ppt.com/beijing/      PPT</a:t>
            </a:r>
            <a:r>
              <a:rPr lang="zh-CN" altLang="en-US" sz="100" dirty="0">
                <a:solidFill>
                  <a:prstClr val="white"/>
                </a:solidFill>
                <a:latin typeface="Calibri" panose="020F0302020204030204"/>
                <a:ea typeface="宋体"/>
              </a:rPr>
              <a:t>图表下载：</a:t>
            </a:r>
            <a:r>
              <a:rPr lang="en-US" altLang="zh-CN" sz="100" dirty="0">
                <a:solidFill>
                  <a:prstClr val="white"/>
                </a:solidFill>
                <a:latin typeface="Calibri" panose="020F0302020204030204"/>
                <a:ea typeface="宋体"/>
              </a:rPr>
              <a:t>www.1ppt.com/tubiao/      </a:t>
            </a:r>
            <a:endParaRPr lang="en-US" altLang="zh-CN" sz="100" dirty="0">
              <a:solidFill>
                <a:prstClr val="white"/>
              </a:solidFill>
              <a:latin typeface="Calibri" panose="020F0302020204030204"/>
              <a:ea typeface="宋体"/>
            </a:endParaRPr>
          </a:p>
          <a:p>
            <a:r>
              <a:rPr lang="zh-CN" altLang="en-US" sz="100" dirty="0">
                <a:solidFill>
                  <a:prstClr val="white"/>
                </a:solidFill>
                <a:latin typeface="Calibri" panose="020F0302020204030204"/>
                <a:ea typeface="宋体"/>
              </a:rPr>
              <a:t>优秀</a:t>
            </a:r>
            <a:r>
              <a:rPr lang="en-US" altLang="zh-CN" sz="100" dirty="0">
                <a:solidFill>
                  <a:prstClr val="white"/>
                </a:solidFill>
                <a:latin typeface="Calibri" panose="020F0302020204030204"/>
                <a:ea typeface="宋体"/>
              </a:rPr>
              <a:t>PPT</a:t>
            </a:r>
            <a:r>
              <a:rPr lang="zh-CN" altLang="en-US" sz="100" dirty="0">
                <a:solidFill>
                  <a:prstClr val="white"/>
                </a:solidFill>
                <a:latin typeface="Calibri" panose="020F0302020204030204"/>
                <a:ea typeface="宋体"/>
              </a:rPr>
              <a:t>下载：</a:t>
            </a:r>
            <a:r>
              <a:rPr lang="en-US" altLang="zh-CN" sz="100" dirty="0">
                <a:solidFill>
                  <a:prstClr val="white"/>
                </a:solidFill>
                <a:latin typeface="Calibri" panose="020F0302020204030204"/>
                <a:ea typeface="宋体"/>
              </a:rPr>
              <a:t>www.1ppt.com/xiazai/        PPT</a:t>
            </a:r>
            <a:r>
              <a:rPr lang="zh-CN" altLang="en-US" sz="100" dirty="0">
                <a:solidFill>
                  <a:prstClr val="white"/>
                </a:solidFill>
                <a:latin typeface="Calibri" panose="020F0302020204030204"/>
                <a:ea typeface="宋体"/>
              </a:rPr>
              <a:t>教程： </a:t>
            </a:r>
            <a:r>
              <a:rPr lang="en-US" altLang="zh-CN" sz="100" dirty="0">
                <a:solidFill>
                  <a:prstClr val="white"/>
                </a:solidFill>
                <a:latin typeface="Calibri" panose="020F0302020204030204"/>
                <a:ea typeface="宋体"/>
              </a:rPr>
              <a:t>www.1ppt.com/powerpoint/      </a:t>
            </a:r>
            <a:endParaRPr lang="en-US" altLang="zh-CN" sz="100" dirty="0">
              <a:solidFill>
                <a:prstClr val="white"/>
              </a:solidFill>
              <a:latin typeface="Calibri" panose="020F0302020204030204"/>
              <a:ea typeface="宋体"/>
            </a:endParaRPr>
          </a:p>
          <a:p>
            <a:r>
              <a:rPr lang="en-US" altLang="zh-CN" sz="100" dirty="0">
                <a:solidFill>
                  <a:prstClr val="white"/>
                </a:solidFill>
                <a:latin typeface="Calibri" panose="020F0302020204030204"/>
                <a:ea typeface="宋体"/>
              </a:rPr>
              <a:t>Word</a:t>
            </a:r>
            <a:r>
              <a:rPr lang="zh-CN" altLang="en-US" sz="100" dirty="0">
                <a:solidFill>
                  <a:prstClr val="white"/>
                </a:solidFill>
                <a:latin typeface="Calibri" panose="020F0302020204030204"/>
                <a:ea typeface="宋体"/>
              </a:rPr>
              <a:t>教程： </a:t>
            </a:r>
            <a:r>
              <a:rPr lang="en-US" altLang="zh-CN" sz="100" dirty="0">
                <a:solidFill>
                  <a:prstClr val="white"/>
                </a:solidFill>
                <a:latin typeface="Calibri" panose="020F0302020204030204"/>
                <a:ea typeface="宋体"/>
              </a:rPr>
              <a:t>www.1ppt.com/word/              Excel</a:t>
            </a:r>
            <a:r>
              <a:rPr lang="zh-CN" altLang="en-US" sz="100" dirty="0">
                <a:solidFill>
                  <a:prstClr val="white"/>
                </a:solidFill>
                <a:latin typeface="Calibri" panose="020F0302020204030204"/>
                <a:ea typeface="宋体"/>
              </a:rPr>
              <a:t>教程：</a:t>
            </a:r>
            <a:r>
              <a:rPr lang="en-US" altLang="zh-CN" sz="100" dirty="0">
                <a:solidFill>
                  <a:prstClr val="white"/>
                </a:solidFill>
                <a:latin typeface="Calibri" panose="020F0302020204030204"/>
                <a:ea typeface="宋体"/>
              </a:rPr>
              <a:t>www.1ppt.com/excel/  </a:t>
            </a:r>
            <a:endParaRPr lang="en-US" altLang="zh-CN" sz="100" dirty="0">
              <a:solidFill>
                <a:prstClr val="white"/>
              </a:solidFill>
              <a:latin typeface="Calibri" panose="020F0302020204030204"/>
              <a:ea typeface="宋体"/>
            </a:endParaRPr>
          </a:p>
          <a:p>
            <a:r>
              <a:rPr lang="zh-CN" altLang="en-US" sz="100" dirty="0">
                <a:solidFill>
                  <a:prstClr val="white"/>
                </a:solidFill>
                <a:latin typeface="Calibri" panose="020F0302020204030204"/>
                <a:ea typeface="宋体"/>
              </a:rPr>
              <a:t>资料下载：</a:t>
            </a:r>
            <a:r>
              <a:rPr lang="en-US" altLang="zh-CN" sz="100" dirty="0">
                <a:solidFill>
                  <a:prstClr val="white"/>
                </a:solidFill>
                <a:latin typeface="Calibri" panose="020F0302020204030204"/>
                <a:ea typeface="宋体"/>
              </a:rPr>
              <a:t>www.1ppt.com/ziliao/                PPT</a:t>
            </a:r>
            <a:r>
              <a:rPr lang="zh-CN" altLang="en-US" sz="100" dirty="0">
                <a:solidFill>
                  <a:prstClr val="white"/>
                </a:solidFill>
                <a:latin typeface="Calibri" panose="020F0302020204030204"/>
                <a:ea typeface="宋体"/>
              </a:rPr>
              <a:t>课件下载：</a:t>
            </a:r>
            <a:r>
              <a:rPr lang="en-US" altLang="zh-CN" sz="100" dirty="0">
                <a:solidFill>
                  <a:prstClr val="white"/>
                </a:solidFill>
                <a:latin typeface="Calibri" panose="020F0302020204030204"/>
                <a:ea typeface="宋体"/>
              </a:rPr>
              <a:t>www.1ppt.com/kejian/ </a:t>
            </a:r>
            <a:endParaRPr lang="en-US" altLang="zh-CN" sz="100" dirty="0">
              <a:solidFill>
                <a:prstClr val="white"/>
              </a:solidFill>
              <a:latin typeface="Calibri" panose="020F0302020204030204"/>
              <a:ea typeface="宋体"/>
            </a:endParaRPr>
          </a:p>
          <a:p>
            <a:r>
              <a:rPr lang="zh-CN" altLang="en-US" sz="100" dirty="0">
                <a:solidFill>
                  <a:prstClr val="white"/>
                </a:solidFill>
                <a:latin typeface="Calibri" panose="020F0302020204030204"/>
                <a:ea typeface="宋体"/>
              </a:rPr>
              <a:t>范文下载：</a:t>
            </a:r>
            <a:r>
              <a:rPr lang="en-US" altLang="zh-CN" sz="100" dirty="0">
                <a:solidFill>
                  <a:prstClr val="white"/>
                </a:solidFill>
                <a:latin typeface="Calibri" panose="020F0302020204030204"/>
                <a:ea typeface="宋体"/>
              </a:rPr>
              <a:t>www.1ppt.com/fanwen/             </a:t>
            </a:r>
            <a:r>
              <a:rPr lang="zh-CN" altLang="en-US" sz="100" dirty="0">
                <a:solidFill>
                  <a:prstClr val="white"/>
                </a:solidFill>
                <a:latin typeface="Calibri" panose="020F0302020204030204"/>
                <a:ea typeface="宋体"/>
              </a:rPr>
              <a:t>试卷下载：</a:t>
            </a:r>
            <a:r>
              <a:rPr lang="en-US" altLang="zh-CN" sz="100" dirty="0">
                <a:solidFill>
                  <a:prstClr val="white"/>
                </a:solidFill>
                <a:latin typeface="Calibri" panose="020F0302020204030204"/>
                <a:ea typeface="宋体"/>
              </a:rPr>
              <a:t>www.1ppt.com/shiti/  </a:t>
            </a:r>
            <a:endParaRPr lang="en-US" altLang="zh-CN" sz="100" dirty="0">
              <a:solidFill>
                <a:prstClr val="white"/>
              </a:solidFill>
              <a:latin typeface="Calibri" panose="020F0302020204030204"/>
              <a:ea typeface="宋体"/>
            </a:endParaRPr>
          </a:p>
          <a:p>
            <a:r>
              <a:rPr lang="zh-CN" altLang="en-US" sz="100" dirty="0">
                <a:solidFill>
                  <a:prstClr val="white"/>
                </a:solidFill>
                <a:latin typeface="Calibri" panose="020F0302020204030204"/>
                <a:ea typeface="宋体"/>
              </a:rPr>
              <a:t>教案下载：</a:t>
            </a:r>
            <a:r>
              <a:rPr lang="en-US" altLang="zh-CN" sz="100" dirty="0">
                <a:solidFill>
                  <a:prstClr val="white"/>
                </a:solidFill>
                <a:latin typeface="Calibri" panose="020F0302020204030204"/>
                <a:ea typeface="宋体"/>
              </a:rPr>
              <a:t>www.1ppt.com/jiaoan/  </a:t>
            </a:r>
            <a:r>
              <a:rPr lang="en-US" altLang="zh-CN" sz="100" dirty="0" smtClean="0">
                <a:solidFill>
                  <a:prstClr val="white"/>
                </a:solidFill>
                <a:latin typeface="Calibri" panose="020F0302020204030204"/>
                <a:ea typeface="宋体"/>
              </a:rPr>
              <a:t>      </a:t>
            </a:r>
            <a:endParaRPr lang="en-US" altLang="zh-CN" sz="100" dirty="0">
              <a:solidFill>
                <a:prstClr val="white"/>
              </a:solidFill>
              <a:latin typeface="Calibri" panose="020F0302020204030204"/>
              <a:ea typeface="宋体"/>
            </a:endParaRPr>
          </a:p>
          <a:p>
            <a:r>
              <a:rPr lang="zh-CN" altLang="en-US" sz="100" dirty="0" smtClean="0">
                <a:solidFill>
                  <a:prstClr val="white"/>
                </a:solidFill>
                <a:latin typeface="Calibri" panose="020F0302020204030204"/>
                <a:ea typeface="宋体"/>
              </a:rPr>
              <a:t>字体下载：</a:t>
            </a:r>
            <a:r>
              <a:rPr lang="en-US" altLang="zh-CN" sz="100" dirty="0" smtClean="0">
                <a:solidFill>
                  <a:prstClr val="white"/>
                </a:solidFill>
                <a:latin typeface="Calibri" panose="020F0302020204030204"/>
                <a:ea typeface="宋体"/>
              </a:rPr>
              <a:t>www.1ppt.com/ziti/</a:t>
            </a:r>
            <a:endParaRPr lang="en-US" altLang="zh-CN" sz="100" dirty="0">
              <a:solidFill>
                <a:prstClr val="white"/>
              </a:solidFill>
              <a:latin typeface="Calibri" panose="020F0302020204030204"/>
              <a:ea typeface="宋体"/>
            </a:endParaRPr>
          </a:p>
          <a:p>
            <a:r>
              <a:rPr lang="en-US" altLang="zh-CN" sz="100" dirty="0">
                <a:solidFill>
                  <a:prstClr val="white"/>
                </a:solidFill>
                <a:latin typeface="Calibri" panose="020F0302020204030204"/>
                <a:ea typeface="宋体"/>
              </a:rPr>
              <a:t> </a:t>
            </a:r>
            <a:endParaRPr lang="zh-CN" altLang="en-US" sz="100" dirty="0">
              <a:solidFill>
                <a:prstClr val="white"/>
              </a:solidFill>
              <a:latin typeface="Calibri" panose="020F0302020204030204"/>
              <a:ea typeface="宋体"/>
            </a:endParaRPr>
          </a:p>
        </p:txBody>
      </p:sp>
      <p:sp>
        <p:nvSpPr>
          <p:cNvPr id="5" name="图片占位符 11"/>
          <p:cNvSpPr>
            <a:spLocks noGrp="1"/>
          </p:cNvSpPr>
          <p:nvPr>
            <p:ph type="pic" sz="quarter" idx="14" hasCustomPrompt="1"/>
          </p:nvPr>
        </p:nvSpPr>
        <p:spPr>
          <a:xfrm>
            <a:off x="7620000" y="2533650"/>
            <a:ext cx="3579876" cy="3086100"/>
          </a:xfrm>
          <a:custGeom>
            <a:avLst/>
            <a:gdLst>
              <a:gd name="connsiteX0" fmla="*/ 1789938 w 3579876"/>
              <a:gd name="connsiteY0" fmla="*/ 0 h 3086100"/>
              <a:gd name="connsiteX1" fmla="*/ 3579876 w 3579876"/>
              <a:gd name="connsiteY1" fmla="*/ 3086100 h 3086100"/>
              <a:gd name="connsiteX2" fmla="*/ 0 w 3579876"/>
              <a:gd name="connsiteY2" fmla="*/ 3086100 h 3086100"/>
            </a:gdLst>
            <a:ahLst/>
            <a:cxnLst>
              <a:cxn ang="0">
                <a:pos x="connsiteX0" y="connsiteY0"/>
              </a:cxn>
              <a:cxn ang="0">
                <a:pos x="connsiteX1" y="connsiteY1"/>
              </a:cxn>
              <a:cxn ang="0">
                <a:pos x="connsiteX2" y="connsiteY2"/>
              </a:cxn>
            </a:cxnLst>
            <a:rect l="l" t="t" r="r" b="b"/>
            <a:pathLst>
              <a:path w="3579876" h="3086100">
                <a:moveTo>
                  <a:pt x="1789938" y="0"/>
                </a:moveTo>
                <a:lnTo>
                  <a:pt x="3579876" y="3086100"/>
                </a:lnTo>
                <a:lnTo>
                  <a:pt x="0" y="3086100"/>
                </a:lnTo>
                <a:close/>
              </a:path>
            </a:pathLst>
          </a:custGeom>
        </p:spPr>
        <p:txBody>
          <a:bodyPr wrap="square">
            <a:noAutofit/>
          </a:bodyPr>
          <a:lstStyle/>
          <a:p>
            <a:r>
              <a:rPr lang="zh-CN" altLang="en-US" dirty="0"/>
              <a:t>单击库标添加库片</a:t>
            </a:r>
            <a:endParaRPr lang="zh-CN" altLang="en-US" dirty="0"/>
          </a:p>
        </p:txBody>
      </p:sp>
      <p:sp>
        <p:nvSpPr>
          <p:cNvPr id="6" name="图片占位符 8"/>
          <p:cNvSpPr>
            <a:spLocks noGrp="1"/>
          </p:cNvSpPr>
          <p:nvPr>
            <p:ph type="pic" sz="quarter" idx="13" hasCustomPrompt="1"/>
          </p:nvPr>
        </p:nvSpPr>
        <p:spPr>
          <a:xfrm>
            <a:off x="4062984" y="480060"/>
            <a:ext cx="7321296" cy="6012180"/>
          </a:xfrm>
          <a:custGeom>
            <a:avLst/>
            <a:gdLst>
              <a:gd name="connsiteX0" fmla="*/ 0 w 7321296"/>
              <a:gd name="connsiteY0" fmla="*/ 0 h 6012180"/>
              <a:gd name="connsiteX1" fmla="*/ 7321296 w 7321296"/>
              <a:gd name="connsiteY1" fmla="*/ 0 h 6012180"/>
              <a:gd name="connsiteX2" fmla="*/ 3660648 w 7321296"/>
              <a:gd name="connsiteY2" fmla="*/ 6012180 h 6012180"/>
            </a:gdLst>
            <a:ahLst/>
            <a:cxnLst>
              <a:cxn ang="0">
                <a:pos x="connsiteX0" y="connsiteY0"/>
              </a:cxn>
              <a:cxn ang="0">
                <a:pos x="connsiteX1" y="connsiteY1"/>
              </a:cxn>
              <a:cxn ang="0">
                <a:pos x="connsiteX2" y="connsiteY2"/>
              </a:cxn>
            </a:cxnLst>
            <a:rect l="l" t="t" r="r" b="b"/>
            <a:pathLst>
              <a:path w="7321296" h="6012180">
                <a:moveTo>
                  <a:pt x="0" y="0"/>
                </a:moveTo>
                <a:lnTo>
                  <a:pt x="7321296" y="0"/>
                </a:lnTo>
                <a:lnTo>
                  <a:pt x="3660648" y="6012180"/>
                </a:lnTo>
                <a:close/>
              </a:path>
            </a:pathLst>
          </a:custGeom>
        </p:spPr>
        <p:txBody>
          <a:bodyPr wrap="square">
            <a:noAutofit/>
          </a:bodyPr>
          <a:lstStyle/>
          <a:p>
            <a:r>
              <a:rPr lang="zh-CN" altLang="en-US" dirty="0"/>
              <a:t>单击库标添加库片</a:t>
            </a:r>
            <a:endParaRPr lang="zh-CN" altLang="en-US" dirty="0"/>
          </a:p>
        </p:txBody>
      </p:sp>
      <p:sp>
        <p:nvSpPr>
          <p:cNvPr id="7" name="日期占位符 3"/>
          <p:cNvSpPr>
            <a:spLocks noGrp="1"/>
          </p:cNvSpPr>
          <p:nvPr>
            <p:ph type="dt" sz="half" idx="10"/>
          </p:nvPr>
        </p:nvSpPr>
        <p:spPr>
          <a:xfrm>
            <a:off x="838200" y="6356350"/>
            <a:ext cx="2743200" cy="365125"/>
          </a:xfrm>
          <a:prstGeom prst="rect">
            <a:avLst/>
          </a:prstGeom>
        </p:spPr>
        <p:txBody>
          <a:bodyPr/>
          <a:lstStyle/>
          <a:p>
            <a:fld id="{9D09CD66-83DD-48BE-8F2B-C161A7872EA6}" type="datetimeFigureOut">
              <a:rPr lang="zh-CN" altLang="en-US" smtClean="0"/>
            </a:fld>
            <a:endParaRPr lang="zh-CN" altLang="en-US"/>
          </a:p>
        </p:txBody>
      </p:sp>
      <p:sp>
        <p:nvSpPr>
          <p:cNvPr id="8"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5"/>
          <p:cNvSpPr>
            <a:spLocks noGrp="1"/>
          </p:cNvSpPr>
          <p:nvPr>
            <p:ph type="sldNum" sz="quarter" idx="12"/>
          </p:nvPr>
        </p:nvSpPr>
        <p:spPr>
          <a:xfrm>
            <a:off x="8610600" y="6356350"/>
            <a:ext cx="2743200" cy="365125"/>
          </a:xfrm>
          <a:prstGeom prst="rect">
            <a:avLst/>
          </a:prstGeom>
        </p:spPr>
        <p:txBody>
          <a:bodyPr/>
          <a:lstStyle/>
          <a:p>
            <a:fld id="{506E704B-EF20-48EB-9720-1E9EE83BA7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竖排标题与文本">
    <p:spTree>
      <p:nvGrpSpPr>
        <p:cNvPr id="1" name=""/>
        <p:cNvGrpSpPr/>
        <p:nvPr/>
      </p:nvGrpSpPr>
      <p:grpSpPr>
        <a:xfrm>
          <a:off x="0" y="0"/>
          <a:ext cx="0" cy="0"/>
          <a:chOff x="0" y="0"/>
          <a:chExt cx="0" cy="0"/>
        </a:xfrm>
      </p:grpSpPr>
      <p:sp>
        <p:nvSpPr>
          <p:cNvPr id="13" name="图片占位符 12"/>
          <p:cNvSpPr>
            <a:spLocks noGrp="1"/>
          </p:cNvSpPr>
          <p:nvPr>
            <p:ph type="pic" sz="quarter" idx="15" hasCustomPrompt="1"/>
          </p:nvPr>
        </p:nvSpPr>
        <p:spPr>
          <a:xfrm>
            <a:off x="1579527" y="3429000"/>
            <a:ext cx="6293136" cy="3370725"/>
          </a:xfrm>
          <a:custGeom>
            <a:avLst/>
            <a:gdLst>
              <a:gd name="connsiteX0" fmla="*/ 2051895 w 6293136"/>
              <a:gd name="connsiteY0" fmla="*/ 0 h 3370725"/>
              <a:gd name="connsiteX1" fmla="*/ 6293136 w 6293136"/>
              <a:gd name="connsiteY1" fmla="*/ 0 h 3370725"/>
              <a:gd name="connsiteX2" fmla="*/ 4241242 w 6293136"/>
              <a:gd name="connsiteY2" fmla="*/ 3370725 h 3370725"/>
              <a:gd name="connsiteX3" fmla="*/ 0 w 6293136"/>
              <a:gd name="connsiteY3" fmla="*/ 3370725 h 3370725"/>
            </a:gdLst>
            <a:ahLst/>
            <a:cxnLst>
              <a:cxn ang="0">
                <a:pos x="connsiteX0" y="connsiteY0"/>
              </a:cxn>
              <a:cxn ang="0">
                <a:pos x="connsiteX1" y="connsiteY1"/>
              </a:cxn>
              <a:cxn ang="0">
                <a:pos x="connsiteX2" y="connsiteY2"/>
              </a:cxn>
              <a:cxn ang="0">
                <a:pos x="connsiteX3" y="connsiteY3"/>
              </a:cxn>
            </a:cxnLst>
            <a:rect l="l" t="t" r="r" b="b"/>
            <a:pathLst>
              <a:path w="6293136" h="3370725">
                <a:moveTo>
                  <a:pt x="2051895" y="0"/>
                </a:moveTo>
                <a:lnTo>
                  <a:pt x="6293136" y="0"/>
                </a:lnTo>
                <a:lnTo>
                  <a:pt x="4241242" y="3370725"/>
                </a:lnTo>
                <a:lnTo>
                  <a:pt x="0" y="3370725"/>
                </a:lnTo>
                <a:close/>
              </a:path>
            </a:pathLst>
          </a:custGeom>
        </p:spPr>
        <p:txBody>
          <a:bodyPr wrap="square">
            <a:noAutofit/>
          </a:bodyPr>
          <a:lstStyle/>
          <a:p>
            <a:r>
              <a:rPr lang="zh-CN" altLang="en-US" dirty="0"/>
              <a:t>单击库标添加库片</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AC7532F9-EAE7-44FF-AE32-AB1A0C4764D3}"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D7082519-8F26-4A18-B380-2000B0AA8CC0}" type="slidenum">
              <a:rPr lang="zh-CN" altLang="en-US" smtClean="0"/>
            </a:fld>
            <a:endParaRPr lang="zh-CN" altLang="en-US"/>
          </a:p>
        </p:txBody>
      </p:sp>
      <p:sp>
        <p:nvSpPr>
          <p:cNvPr id="14" name="图片占位符 13"/>
          <p:cNvSpPr>
            <a:spLocks noGrp="1"/>
          </p:cNvSpPr>
          <p:nvPr>
            <p:ph type="pic" sz="quarter" idx="16" hasCustomPrompt="1"/>
          </p:nvPr>
        </p:nvSpPr>
        <p:spPr>
          <a:xfrm>
            <a:off x="3686551" y="-19975"/>
            <a:ext cx="6293136" cy="3370725"/>
          </a:xfrm>
          <a:custGeom>
            <a:avLst/>
            <a:gdLst>
              <a:gd name="connsiteX0" fmla="*/ 2051895 w 6293136"/>
              <a:gd name="connsiteY0" fmla="*/ 0 h 3370725"/>
              <a:gd name="connsiteX1" fmla="*/ 6293136 w 6293136"/>
              <a:gd name="connsiteY1" fmla="*/ 0 h 3370725"/>
              <a:gd name="connsiteX2" fmla="*/ 4241242 w 6293136"/>
              <a:gd name="connsiteY2" fmla="*/ 3370725 h 3370725"/>
              <a:gd name="connsiteX3" fmla="*/ 0 w 6293136"/>
              <a:gd name="connsiteY3" fmla="*/ 3370725 h 3370725"/>
            </a:gdLst>
            <a:ahLst/>
            <a:cxnLst>
              <a:cxn ang="0">
                <a:pos x="connsiteX0" y="connsiteY0"/>
              </a:cxn>
              <a:cxn ang="0">
                <a:pos x="connsiteX1" y="connsiteY1"/>
              </a:cxn>
              <a:cxn ang="0">
                <a:pos x="connsiteX2" y="connsiteY2"/>
              </a:cxn>
              <a:cxn ang="0">
                <a:pos x="connsiteX3" y="connsiteY3"/>
              </a:cxn>
            </a:cxnLst>
            <a:rect l="l" t="t" r="r" b="b"/>
            <a:pathLst>
              <a:path w="6293136" h="3370725">
                <a:moveTo>
                  <a:pt x="2051895" y="0"/>
                </a:moveTo>
                <a:lnTo>
                  <a:pt x="6293136" y="0"/>
                </a:lnTo>
                <a:lnTo>
                  <a:pt x="4241242" y="3370725"/>
                </a:lnTo>
                <a:lnTo>
                  <a:pt x="0" y="3370725"/>
                </a:lnTo>
                <a:close/>
              </a:path>
            </a:pathLst>
          </a:custGeom>
        </p:spPr>
        <p:txBody>
          <a:bodyPr wrap="square">
            <a:noAutofit/>
          </a:bodyPr>
          <a:lstStyle/>
          <a:p>
            <a:r>
              <a:rPr lang="zh-CN" altLang="en-US" dirty="0"/>
              <a:t>单击库标添加库片</a:t>
            </a:r>
            <a:endParaRPr lang="zh-CN" altLang="en-US" dirty="0"/>
          </a:p>
        </p:txBody>
      </p:sp>
      <p:sp>
        <p:nvSpPr>
          <p:cNvPr id="17" name="图片占位符 16"/>
          <p:cNvSpPr>
            <a:spLocks noGrp="1"/>
          </p:cNvSpPr>
          <p:nvPr>
            <p:ph type="pic" sz="quarter" idx="17" hasCustomPrompt="1"/>
          </p:nvPr>
        </p:nvSpPr>
        <p:spPr>
          <a:xfrm>
            <a:off x="5878380" y="3429000"/>
            <a:ext cx="6293136" cy="3370725"/>
          </a:xfrm>
          <a:custGeom>
            <a:avLst/>
            <a:gdLst>
              <a:gd name="connsiteX0" fmla="*/ 2051895 w 6293136"/>
              <a:gd name="connsiteY0" fmla="*/ 0 h 3370725"/>
              <a:gd name="connsiteX1" fmla="*/ 6293136 w 6293136"/>
              <a:gd name="connsiteY1" fmla="*/ 0 h 3370725"/>
              <a:gd name="connsiteX2" fmla="*/ 4241242 w 6293136"/>
              <a:gd name="connsiteY2" fmla="*/ 3370725 h 3370725"/>
              <a:gd name="connsiteX3" fmla="*/ 0 w 6293136"/>
              <a:gd name="connsiteY3" fmla="*/ 3370725 h 3370725"/>
            </a:gdLst>
            <a:ahLst/>
            <a:cxnLst>
              <a:cxn ang="0">
                <a:pos x="connsiteX0" y="connsiteY0"/>
              </a:cxn>
              <a:cxn ang="0">
                <a:pos x="connsiteX1" y="connsiteY1"/>
              </a:cxn>
              <a:cxn ang="0">
                <a:pos x="connsiteX2" y="connsiteY2"/>
              </a:cxn>
              <a:cxn ang="0">
                <a:pos x="connsiteX3" y="connsiteY3"/>
              </a:cxn>
            </a:cxnLst>
            <a:rect l="l" t="t" r="r" b="b"/>
            <a:pathLst>
              <a:path w="6293136" h="3370725">
                <a:moveTo>
                  <a:pt x="2051895" y="0"/>
                </a:moveTo>
                <a:lnTo>
                  <a:pt x="6293136" y="0"/>
                </a:lnTo>
                <a:lnTo>
                  <a:pt x="4241242" y="3370725"/>
                </a:lnTo>
                <a:lnTo>
                  <a:pt x="0" y="3370725"/>
                </a:lnTo>
                <a:close/>
              </a:path>
            </a:pathLst>
          </a:custGeom>
        </p:spPr>
        <p:txBody>
          <a:bodyPr wrap="square">
            <a:noAutofit/>
          </a:bodyPr>
          <a:lstStyle/>
          <a:p>
            <a:r>
              <a:rPr lang="zh-CN" altLang="en-US" dirty="0"/>
              <a:t>单击库标添加库片</a:t>
            </a:r>
            <a:endParaRPr lang="zh-CN" altLang="en-US" dirty="0"/>
          </a:p>
        </p:txBody>
      </p:sp>
      <p:sp>
        <p:nvSpPr>
          <p:cNvPr id="18" name="图片占位符 17"/>
          <p:cNvSpPr>
            <a:spLocks noGrp="1"/>
          </p:cNvSpPr>
          <p:nvPr>
            <p:ph type="pic" sz="quarter" idx="18" hasCustomPrompt="1"/>
          </p:nvPr>
        </p:nvSpPr>
        <p:spPr>
          <a:xfrm>
            <a:off x="7985404" y="-19975"/>
            <a:ext cx="6293136" cy="3370725"/>
          </a:xfrm>
          <a:custGeom>
            <a:avLst/>
            <a:gdLst>
              <a:gd name="connsiteX0" fmla="*/ 2051895 w 6293136"/>
              <a:gd name="connsiteY0" fmla="*/ 0 h 3370725"/>
              <a:gd name="connsiteX1" fmla="*/ 6293136 w 6293136"/>
              <a:gd name="connsiteY1" fmla="*/ 0 h 3370725"/>
              <a:gd name="connsiteX2" fmla="*/ 4241242 w 6293136"/>
              <a:gd name="connsiteY2" fmla="*/ 3370725 h 3370725"/>
              <a:gd name="connsiteX3" fmla="*/ 0 w 6293136"/>
              <a:gd name="connsiteY3" fmla="*/ 3370725 h 3370725"/>
            </a:gdLst>
            <a:ahLst/>
            <a:cxnLst>
              <a:cxn ang="0">
                <a:pos x="connsiteX0" y="connsiteY0"/>
              </a:cxn>
              <a:cxn ang="0">
                <a:pos x="connsiteX1" y="connsiteY1"/>
              </a:cxn>
              <a:cxn ang="0">
                <a:pos x="connsiteX2" y="connsiteY2"/>
              </a:cxn>
              <a:cxn ang="0">
                <a:pos x="connsiteX3" y="connsiteY3"/>
              </a:cxn>
            </a:cxnLst>
            <a:rect l="l" t="t" r="r" b="b"/>
            <a:pathLst>
              <a:path w="6293136" h="3370725">
                <a:moveTo>
                  <a:pt x="2051895" y="0"/>
                </a:moveTo>
                <a:lnTo>
                  <a:pt x="6293136" y="0"/>
                </a:lnTo>
                <a:lnTo>
                  <a:pt x="4241242" y="3370725"/>
                </a:lnTo>
                <a:lnTo>
                  <a:pt x="0" y="3370725"/>
                </a:lnTo>
                <a:close/>
              </a:path>
            </a:pathLst>
          </a:custGeom>
        </p:spPr>
        <p:txBody>
          <a:bodyPr wrap="square">
            <a:noAutofit/>
          </a:bodyPr>
          <a:lstStyle/>
          <a:p>
            <a:r>
              <a:rPr lang="zh-CN" altLang="en-US" dirty="0"/>
              <a:t>单击库标添加库片</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4_竖排标题与文本">
    <p:spTree>
      <p:nvGrpSpPr>
        <p:cNvPr id="1" name=""/>
        <p:cNvGrpSpPr/>
        <p:nvPr/>
      </p:nvGrpSpPr>
      <p:grpSpPr>
        <a:xfrm>
          <a:off x="0" y="0"/>
          <a:ext cx="0" cy="0"/>
          <a:chOff x="0" y="0"/>
          <a:chExt cx="0" cy="0"/>
        </a:xfrm>
      </p:grpSpPr>
      <p:sp>
        <p:nvSpPr>
          <p:cNvPr id="3" name="图片占位符 2"/>
          <p:cNvSpPr>
            <a:spLocks noGrp="1"/>
          </p:cNvSpPr>
          <p:nvPr>
            <p:ph type="pic" sz="quarter" idx="13" hasCustomPrompt="1"/>
          </p:nvPr>
        </p:nvSpPr>
        <p:spPr>
          <a:xfrm>
            <a:off x="8515351" y="1657351"/>
            <a:ext cx="3676650" cy="4267200"/>
          </a:xfrm>
          <a:prstGeom prst="rect">
            <a:avLst/>
          </a:prstGeom>
        </p:spPr>
        <p:txBody>
          <a:bodyPr/>
          <a:lstStyle/>
          <a:p>
            <a:r>
              <a:rPr lang="zh-CN" altLang="en-US" dirty="0"/>
              <a:t>单击库标添加库片</a:t>
            </a:r>
            <a:endParaRPr lang="zh-CN" altLang="en-US" dirty="0"/>
          </a:p>
        </p:txBody>
      </p:sp>
      <p:sp>
        <p:nvSpPr>
          <p:cNvPr id="15" name="图片占位符 2"/>
          <p:cNvSpPr>
            <a:spLocks noGrp="1"/>
          </p:cNvSpPr>
          <p:nvPr>
            <p:ph type="pic" sz="quarter" idx="14" hasCustomPrompt="1"/>
          </p:nvPr>
        </p:nvSpPr>
        <p:spPr>
          <a:xfrm>
            <a:off x="0" y="1657351"/>
            <a:ext cx="3676650" cy="4267200"/>
          </a:xfrm>
          <a:prstGeom prst="rect">
            <a:avLst/>
          </a:prstGeom>
        </p:spPr>
        <p:txBody>
          <a:bodyPr/>
          <a:lstStyle/>
          <a:p>
            <a:r>
              <a:rPr lang="zh-CN" altLang="en-US" dirty="0"/>
              <a:t>单击库标添加库片</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D09CD66-83DD-48BE-8F2B-C161A7872EA6}"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6E704B-EF20-48EB-9720-1E9EE83BA7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菱形 5"/>
          <p:cNvSpPr/>
          <p:nvPr userDrawn="1"/>
        </p:nvSpPr>
        <p:spPr>
          <a:xfrm>
            <a:off x="-2228850" y="1238250"/>
            <a:ext cx="4381500" cy="4381500"/>
          </a:xfrm>
          <a:prstGeom prst="diamond">
            <a:avLst/>
          </a:prstGeom>
          <a:noFill/>
          <a:ln w="12700" cap="flat" cmpd="sng" algn="ctr">
            <a:solidFill>
              <a:schemeClr val="accent1">
                <a:alpha val="9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菱形 6"/>
          <p:cNvSpPr/>
          <p:nvPr userDrawn="1"/>
        </p:nvSpPr>
        <p:spPr>
          <a:xfrm>
            <a:off x="-2662767" y="804333"/>
            <a:ext cx="5249333" cy="5249333"/>
          </a:xfrm>
          <a:prstGeom prst="diamond">
            <a:avLst/>
          </a:prstGeom>
          <a:noFill/>
          <a:ln w="12700" cap="flat" cmpd="sng" algn="ctr">
            <a:solidFill>
              <a:schemeClr val="accent1">
                <a:alpha val="82222"/>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菱形 7"/>
          <p:cNvSpPr/>
          <p:nvPr userDrawn="1"/>
        </p:nvSpPr>
        <p:spPr>
          <a:xfrm>
            <a:off x="-3096683" y="370417"/>
            <a:ext cx="6117167" cy="6117167"/>
          </a:xfrm>
          <a:prstGeom prst="diamond">
            <a:avLst/>
          </a:prstGeom>
          <a:noFill/>
          <a:ln w="12700" cap="flat" cmpd="sng" algn="ctr">
            <a:solidFill>
              <a:schemeClr val="accent1">
                <a:alpha val="74444"/>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菱形 8"/>
          <p:cNvSpPr/>
          <p:nvPr userDrawn="1"/>
        </p:nvSpPr>
        <p:spPr>
          <a:xfrm>
            <a:off x="-3530600" y="-63500"/>
            <a:ext cx="6985000" cy="6985000"/>
          </a:xfrm>
          <a:prstGeom prst="diamond">
            <a:avLst/>
          </a:prstGeom>
          <a:noFill/>
          <a:ln w="12700" cap="flat" cmpd="sng" algn="ctr">
            <a:solidFill>
              <a:schemeClr val="accent1">
                <a:alpha val="66667"/>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菱形 9"/>
          <p:cNvSpPr/>
          <p:nvPr userDrawn="1"/>
        </p:nvSpPr>
        <p:spPr>
          <a:xfrm>
            <a:off x="-3964517" y="-497417"/>
            <a:ext cx="7852834" cy="7852834"/>
          </a:xfrm>
          <a:prstGeom prst="diamond">
            <a:avLst/>
          </a:prstGeom>
          <a:noFill/>
          <a:ln w="12700" cap="flat" cmpd="sng" algn="ctr">
            <a:solidFill>
              <a:schemeClr val="accent1">
                <a:alpha val="58889"/>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userDrawn="1"/>
        </p:nvSpPr>
        <p:spPr>
          <a:xfrm>
            <a:off x="-4398433" y="-931333"/>
            <a:ext cx="8720667" cy="8720667"/>
          </a:xfrm>
          <a:prstGeom prst="diamond">
            <a:avLst/>
          </a:prstGeom>
          <a:noFill/>
          <a:ln w="12700" cap="flat" cmpd="sng" algn="ctr">
            <a:solidFill>
              <a:schemeClr val="accent1">
                <a:alpha val="51111"/>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菱形 11"/>
          <p:cNvSpPr/>
          <p:nvPr userDrawn="1"/>
        </p:nvSpPr>
        <p:spPr>
          <a:xfrm>
            <a:off x="-4832350" y="-1365250"/>
            <a:ext cx="9588500" cy="9588500"/>
          </a:xfrm>
          <a:prstGeom prst="diamond">
            <a:avLst/>
          </a:prstGeom>
          <a:noFill/>
          <a:ln w="12700" cap="flat" cmpd="sng" algn="ctr">
            <a:solidFill>
              <a:schemeClr val="accent1">
                <a:alpha val="43333"/>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菱形 12"/>
          <p:cNvSpPr/>
          <p:nvPr userDrawn="1"/>
        </p:nvSpPr>
        <p:spPr>
          <a:xfrm>
            <a:off x="-5266267" y="-1799167"/>
            <a:ext cx="10456334" cy="10456334"/>
          </a:xfrm>
          <a:prstGeom prst="diamond">
            <a:avLst/>
          </a:prstGeom>
          <a:noFill/>
          <a:ln w="12700" cap="flat" cmpd="sng" algn="ctr">
            <a:solidFill>
              <a:schemeClr val="accent1">
                <a:alpha val="35556"/>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菱形 13"/>
          <p:cNvSpPr/>
          <p:nvPr userDrawn="1"/>
        </p:nvSpPr>
        <p:spPr>
          <a:xfrm>
            <a:off x="-5700183" y="-2233083"/>
            <a:ext cx="11324167" cy="11324167"/>
          </a:xfrm>
          <a:prstGeom prst="diamond">
            <a:avLst/>
          </a:prstGeom>
          <a:noFill/>
          <a:ln w="12700" cap="flat" cmpd="sng" algn="ctr">
            <a:solidFill>
              <a:schemeClr val="accent1">
                <a:alpha val="27778"/>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菱形 14"/>
          <p:cNvSpPr/>
          <p:nvPr userDrawn="1"/>
        </p:nvSpPr>
        <p:spPr>
          <a:xfrm>
            <a:off x="-6134100" y="-2667000"/>
            <a:ext cx="12192000" cy="12192000"/>
          </a:xfrm>
          <a:prstGeom prst="diamond">
            <a:avLst/>
          </a:prstGeom>
          <a:noFill/>
          <a:ln w="12700" cap="flat" cmpd="sng" algn="ctr">
            <a:solidFill>
              <a:schemeClr val="accent1">
                <a:alpha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菱形 15"/>
          <p:cNvSpPr/>
          <p:nvPr userDrawn="1"/>
        </p:nvSpPr>
        <p:spPr>
          <a:xfrm>
            <a:off x="10076392" y="1238250"/>
            <a:ext cx="4381500" cy="4381500"/>
          </a:xfrm>
          <a:prstGeom prst="diamond">
            <a:avLst/>
          </a:prstGeom>
          <a:noFill/>
          <a:ln w="12700" cap="flat" cmpd="sng" algn="ctr">
            <a:solidFill>
              <a:schemeClr val="accent1">
                <a:alpha val="9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菱形 16"/>
          <p:cNvSpPr/>
          <p:nvPr userDrawn="1"/>
        </p:nvSpPr>
        <p:spPr>
          <a:xfrm>
            <a:off x="9642475" y="804333"/>
            <a:ext cx="5249333" cy="5249333"/>
          </a:xfrm>
          <a:prstGeom prst="diamond">
            <a:avLst/>
          </a:prstGeom>
          <a:noFill/>
          <a:ln w="12700" cap="flat" cmpd="sng" algn="ctr">
            <a:solidFill>
              <a:schemeClr val="accent1">
                <a:alpha val="82222"/>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菱形 17"/>
          <p:cNvSpPr/>
          <p:nvPr userDrawn="1"/>
        </p:nvSpPr>
        <p:spPr>
          <a:xfrm>
            <a:off x="9208559" y="370417"/>
            <a:ext cx="6117167" cy="6117167"/>
          </a:xfrm>
          <a:prstGeom prst="diamond">
            <a:avLst/>
          </a:prstGeom>
          <a:noFill/>
          <a:ln w="12700" cap="flat" cmpd="sng" algn="ctr">
            <a:solidFill>
              <a:schemeClr val="accent1">
                <a:alpha val="74444"/>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菱形 18"/>
          <p:cNvSpPr/>
          <p:nvPr userDrawn="1"/>
        </p:nvSpPr>
        <p:spPr>
          <a:xfrm>
            <a:off x="8774642" y="-63500"/>
            <a:ext cx="6985000" cy="6985000"/>
          </a:xfrm>
          <a:prstGeom prst="diamond">
            <a:avLst/>
          </a:prstGeom>
          <a:noFill/>
          <a:ln w="12700" cap="flat" cmpd="sng" algn="ctr">
            <a:solidFill>
              <a:schemeClr val="accent1">
                <a:alpha val="66667"/>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菱形 19"/>
          <p:cNvSpPr/>
          <p:nvPr userDrawn="1"/>
        </p:nvSpPr>
        <p:spPr>
          <a:xfrm>
            <a:off x="8340725" y="-497417"/>
            <a:ext cx="7852834" cy="7852834"/>
          </a:xfrm>
          <a:prstGeom prst="diamond">
            <a:avLst/>
          </a:prstGeom>
          <a:noFill/>
          <a:ln w="12700" cap="flat" cmpd="sng" algn="ctr">
            <a:solidFill>
              <a:schemeClr val="accent1">
                <a:alpha val="58889"/>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菱形 20"/>
          <p:cNvSpPr/>
          <p:nvPr userDrawn="1"/>
        </p:nvSpPr>
        <p:spPr>
          <a:xfrm>
            <a:off x="7906809" y="-931333"/>
            <a:ext cx="8720667" cy="8720667"/>
          </a:xfrm>
          <a:prstGeom prst="diamond">
            <a:avLst/>
          </a:prstGeom>
          <a:noFill/>
          <a:ln w="12700" cap="flat" cmpd="sng" algn="ctr">
            <a:solidFill>
              <a:schemeClr val="accent1">
                <a:alpha val="51111"/>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菱形 21"/>
          <p:cNvSpPr/>
          <p:nvPr userDrawn="1"/>
        </p:nvSpPr>
        <p:spPr>
          <a:xfrm>
            <a:off x="7472892" y="-1365250"/>
            <a:ext cx="9588500" cy="9588500"/>
          </a:xfrm>
          <a:prstGeom prst="diamond">
            <a:avLst/>
          </a:prstGeom>
          <a:noFill/>
          <a:ln w="12700" cap="flat" cmpd="sng" algn="ctr">
            <a:solidFill>
              <a:schemeClr val="accent1">
                <a:alpha val="43333"/>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菱形 22"/>
          <p:cNvSpPr/>
          <p:nvPr userDrawn="1"/>
        </p:nvSpPr>
        <p:spPr>
          <a:xfrm>
            <a:off x="7038975" y="-1799167"/>
            <a:ext cx="10456334" cy="10456334"/>
          </a:xfrm>
          <a:prstGeom prst="diamond">
            <a:avLst/>
          </a:prstGeom>
          <a:noFill/>
          <a:ln w="12700" cap="flat" cmpd="sng" algn="ctr">
            <a:solidFill>
              <a:schemeClr val="accent1">
                <a:alpha val="35556"/>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菱形 23"/>
          <p:cNvSpPr/>
          <p:nvPr userDrawn="1"/>
        </p:nvSpPr>
        <p:spPr>
          <a:xfrm>
            <a:off x="6605059" y="-2233083"/>
            <a:ext cx="11324167" cy="11324167"/>
          </a:xfrm>
          <a:prstGeom prst="diamond">
            <a:avLst/>
          </a:prstGeom>
          <a:noFill/>
          <a:ln w="12700" cap="flat" cmpd="sng" algn="ctr">
            <a:solidFill>
              <a:schemeClr val="accent1">
                <a:alpha val="27778"/>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菱形 24"/>
          <p:cNvSpPr/>
          <p:nvPr userDrawn="1"/>
        </p:nvSpPr>
        <p:spPr>
          <a:xfrm>
            <a:off x="6171142" y="-2667000"/>
            <a:ext cx="12192000" cy="12192000"/>
          </a:xfrm>
          <a:prstGeom prst="diamond">
            <a:avLst/>
          </a:prstGeom>
          <a:noFill/>
          <a:ln w="12700" cap="flat" cmpd="sng" algn="ctr">
            <a:solidFill>
              <a:schemeClr val="accent1">
                <a:alpha val="2000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userDrawn="1"/>
        </p:nvSpPr>
        <p:spPr>
          <a:xfrm>
            <a:off x="0" y="0"/>
            <a:ext cx="12192000" cy="6858000"/>
          </a:xfrm>
          <a:prstGeom prst="rect">
            <a:avLst/>
          </a:prstGeom>
          <a:gradFill flip="none" rotWithShape="1">
            <a:gsLst>
              <a:gs pos="100000">
                <a:schemeClr val="tx1">
                  <a:lumMod val="95000"/>
                  <a:lumOff val="5000"/>
                </a:schemeClr>
              </a:gs>
              <a:gs pos="0">
                <a:schemeClr val="tx1">
                  <a:lumMod val="95000"/>
                  <a:lumOff val="5000"/>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菱形 26"/>
          <p:cNvSpPr/>
          <p:nvPr userDrawn="1"/>
        </p:nvSpPr>
        <p:spPr>
          <a:xfrm>
            <a:off x="-1872192" y="1581150"/>
            <a:ext cx="3695700" cy="3695700"/>
          </a:xfrm>
          <a:prstGeom prst="diamond">
            <a:avLst/>
          </a:prstGeom>
          <a:gradFill>
            <a:gsLst>
              <a:gs pos="0">
                <a:schemeClr val="accent2"/>
              </a:gs>
              <a:gs pos="100000">
                <a:schemeClr val="accent1"/>
              </a:gs>
            </a:gsLst>
            <a:lin ang="5400000" scaled="1"/>
          </a:gradFill>
          <a:ln>
            <a:noFill/>
          </a:ln>
          <a:effectLst>
            <a:outerShdw blurRad="635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菱形 27"/>
          <p:cNvSpPr/>
          <p:nvPr userDrawn="1"/>
        </p:nvSpPr>
        <p:spPr>
          <a:xfrm>
            <a:off x="10433050" y="1581150"/>
            <a:ext cx="3695700" cy="3695700"/>
          </a:xfrm>
          <a:prstGeom prst="diamond">
            <a:avLst/>
          </a:prstGeom>
          <a:gradFill>
            <a:gsLst>
              <a:gs pos="0">
                <a:schemeClr val="accent2"/>
              </a:gs>
              <a:gs pos="100000">
                <a:schemeClr val="accent1"/>
              </a:gs>
            </a:gsLst>
            <a:lin ang="5400000" scaled="1"/>
          </a:gradFill>
          <a:ln>
            <a:noFill/>
          </a:ln>
          <a:effectLst>
            <a:outerShdw blurRad="63500" sx="101000" sy="101000" algn="ctr"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9D09CD66-83DD-48BE-8F2B-C161A7872EA6}" type="datetimeFigureOut">
              <a:rPr lang="zh-CN" altLang="en-US" smtClean="0"/>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506E704B-EF20-48EB-9720-1E9EE83BA7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cSld name="1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反">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3_竖排标题与文本">
    <p:spTree>
      <p:nvGrpSpPr>
        <p:cNvPr id="1" name=""/>
        <p:cNvGrpSpPr/>
        <p:nvPr/>
      </p:nvGrpSpPr>
      <p:grpSpPr>
        <a:xfrm>
          <a:off x="0" y="0"/>
          <a:ext cx="0" cy="0"/>
          <a:chOff x="0" y="0"/>
          <a:chExt cx="0" cy="0"/>
        </a:xfrm>
      </p:grpSpPr>
      <p:sp>
        <p:nvSpPr>
          <p:cNvPr id="3" name="图片占位符 2"/>
          <p:cNvSpPr>
            <a:spLocks noGrp="1"/>
          </p:cNvSpPr>
          <p:nvPr>
            <p:ph type="pic" sz="quarter" idx="13" hasCustomPrompt="1"/>
          </p:nvPr>
        </p:nvSpPr>
        <p:spPr>
          <a:xfrm>
            <a:off x="695325" y="152400"/>
            <a:ext cx="2952750" cy="6569075"/>
          </a:xfrm>
          <a:prstGeom prst="rect">
            <a:avLst/>
          </a:prstGeom>
        </p:spPr>
        <p:txBody>
          <a:bodyPr/>
          <a:lstStyle/>
          <a:p>
            <a:r>
              <a:rPr lang="zh-CN" altLang="en-US" dirty="0"/>
              <a:t>单击库标添加库片</a:t>
            </a:r>
            <a:endParaRPr lang="zh-CN" altLang="en-US" dirty="0"/>
          </a:p>
        </p:txBody>
      </p:sp>
      <p:sp>
        <p:nvSpPr>
          <p:cNvPr id="11" name="图片占位符 2"/>
          <p:cNvSpPr>
            <a:spLocks noGrp="1"/>
          </p:cNvSpPr>
          <p:nvPr>
            <p:ph type="pic" sz="quarter" idx="14" hasCustomPrompt="1"/>
          </p:nvPr>
        </p:nvSpPr>
        <p:spPr>
          <a:xfrm>
            <a:off x="6219825" y="152400"/>
            <a:ext cx="2952750" cy="6569075"/>
          </a:xfrm>
          <a:prstGeom prst="rect">
            <a:avLst/>
          </a:prstGeom>
        </p:spPr>
        <p:txBody>
          <a:bodyPr/>
          <a:lstStyle/>
          <a:p>
            <a:r>
              <a:rPr lang="zh-CN" altLang="en-US" dirty="0"/>
              <a:t>单击库标添加库片</a:t>
            </a:r>
            <a:endParaRPr lang="zh-CN" altLang="en-US" dirty="0"/>
          </a:p>
        </p:txBody>
      </p:sp>
      <p:sp>
        <p:nvSpPr>
          <p:cNvPr id="4" name="日期占位符 3"/>
          <p:cNvSpPr>
            <a:spLocks noGrp="1"/>
          </p:cNvSpPr>
          <p:nvPr>
            <p:ph type="dt" sz="half" idx="10"/>
          </p:nvPr>
        </p:nvSpPr>
        <p:spPr>
          <a:xfrm>
            <a:off x="847725" y="6356350"/>
            <a:ext cx="2743200" cy="365125"/>
          </a:xfrm>
          <a:prstGeom prst="rect">
            <a:avLst/>
          </a:prstGeom>
        </p:spPr>
        <p:txBody>
          <a:bodyPr/>
          <a:lstStyle/>
          <a:p>
            <a:fld id="{9D09CD66-83DD-48BE-8F2B-C161A7872EA6}" type="datetimeFigureOut">
              <a:rPr lang="zh-CN" altLang="en-US" smtClean="0"/>
            </a:fld>
            <a:endParaRPr lang="zh-CN" altLang="en-US"/>
          </a:p>
        </p:txBody>
      </p:sp>
      <p:sp>
        <p:nvSpPr>
          <p:cNvPr id="5" name="页脚占位符 4"/>
          <p:cNvSpPr>
            <a:spLocks noGrp="1"/>
          </p:cNvSpPr>
          <p:nvPr>
            <p:ph type="ftr" sz="quarter" idx="11"/>
          </p:nvPr>
        </p:nvSpPr>
        <p:spPr>
          <a:xfrm>
            <a:off x="4048125"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20125" y="6356350"/>
            <a:ext cx="2743200" cy="365125"/>
          </a:xfrm>
          <a:prstGeom prst="rect">
            <a:avLst/>
          </a:prstGeom>
        </p:spPr>
        <p:txBody>
          <a:bodyPr/>
          <a:lstStyle/>
          <a:p>
            <a:fld id="{506E704B-EF20-48EB-9720-1E9EE83BA7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cSld name="2_竖排标题与文本">
    <p:spTree>
      <p:nvGrpSpPr>
        <p:cNvPr id="1" name=""/>
        <p:cNvGrpSpPr/>
        <p:nvPr/>
      </p:nvGrpSpPr>
      <p:grpSpPr>
        <a:xfrm>
          <a:off x="0" y="0"/>
          <a:ext cx="0" cy="0"/>
          <a:chOff x="0" y="0"/>
          <a:chExt cx="0" cy="0"/>
        </a:xfrm>
      </p:grpSpPr>
      <p:sp>
        <p:nvSpPr>
          <p:cNvPr id="12" name="图片占位符 11"/>
          <p:cNvSpPr>
            <a:spLocks noGrp="1"/>
          </p:cNvSpPr>
          <p:nvPr>
            <p:ph type="pic" sz="quarter" idx="14" hasCustomPrompt="1"/>
          </p:nvPr>
        </p:nvSpPr>
        <p:spPr>
          <a:xfrm>
            <a:off x="7620000" y="2533650"/>
            <a:ext cx="3579876" cy="3086100"/>
          </a:xfrm>
          <a:custGeom>
            <a:avLst/>
            <a:gdLst>
              <a:gd name="connsiteX0" fmla="*/ 1789938 w 3579876"/>
              <a:gd name="connsiteY0" fmla="*/ 0 h 3086100"/>
              <a:gd name="connsiteX1" fmla="*/ 3579876 w 3579876"/>
              <a:gd name="connsiteY1" fmla="*/ 3086100 h 3086100"/>
              <a:gd name="connsiteX2" fmla="*/ 0 w 3579876"/>
              <a:gd name="connsiteY2" fmla="*/ 3086100 h 3086100"/>
            </a:gdLst>
            <a:ahLst/>
            <a:cxnLst>
              <a:cxn ang="0">
                <a:pos x="connsiteX0" y="connsiteY0"/>
              </a:cxn>
              <a:cxn ang="0">
                <a:pos x="connsiteX1" y="connsiteY1"/>
              </a:cxn>
              <a:cxn ang="0">
                <a:pos x="connsiteX2" y="connsiteY2"/>
              </a:cxn>
            </a:cxnLst>
            <a:rect l="l" t="t" r="r" b="b"/>
            <a:pathLst>
              <a:path w="3579876" h="3086100">
                <a:moveTo>
                  <a:pt x="1789938" y="0"/>
                </a:moveTo>
                <a:lnTo>
                  <a:pt x="3579876" y="3086100"/>
                </a:lnTo>
                <a:lnTo>
                  <a:pt x="0" y="3086100"/>
                </a:lnTo>
                <a:close/>
              </a:path>
            </a:pathLst>
          </a:custGeom>
        </p:spPr>
        <p:txBody>
          <a:bodyPr wrap="square">
            <a:noAutofit/>
          </a:bodyPr>
          <a:lstStyle/>
          <a:p>
            <a:r>
              <a:rPr lang="zh-CN" altLang="en-US" dirty="0"/>
              <a:t>单击库标添加库片</a:t>
            </a:r>
            <a:endParaRPr lang="zh-CN" altLang="en-US" dirty="0"/>
          </a:p>
        </p:txBody>
      </p:sp>
      <p:sp>
        <p:nvSpPr>
          <p:cNvPr id="9" name="图片占位符 8"/>
          <p:cNvSpPr>
            <a:spLocks noGrp="1"/>
          </p:cNvSpPr>
          <p:nvPr>
            <p:ph type="pic" sz="quarter" idx="13" hasCustomPrompt="1"/>
          </p:nvPr>
        </p:nvSpPr>
        <p:spPr>
          <a:xfrm>
            <a:off x="4062984" y="480060"/>
            <a:ext cx="7321296" cy="6012180"/>
          </a:xfrm>
          <a:custGeom>
            <a:avLst/>
            <a:gdLst>
              <a:gd name="connsiteX0" fmla="*/ 0 w 7321296"/>
              <a:gd name="connsiteY0" fmla="*/ 0 h 6012180"/>
              <a:gd name="connsiteX1" fmla="*/ 7321296 w 7321296"/>
              <a:gd name="connsiteY1" fmla="*/ 0 h 6012180"/>
              <a:gd name="connsiteX2" fmla="*/ 3660648 w 7321296"/>
              <a:gd name="connsiteY2" fmla="*/ 6012180 h 6012180"/>
            </a:gdLst>
            <a:ahLst/>
            <a:cxnLst>
              <a:cxn ang="0">
                <a:pos x="connsiteX0" y="connsiteY0"/>
              </a:cxn>
              <a:cxn ang="0">
                <a:pos x="connsiteX1" y="connsiteY1"/>
              </a:cxn>
              <a:cxn ang="0">
                <a:pos x="connsiteX2" y="connsiteY2"/>
              </a:cxn>
            </a:cxnLst>
            <a:rect l="l" t="t" r="r" b="b"/>
            <a:pathLst>
              <a:path w="7321296" h="6012180">
                <a:moveTo>
                  <a:pt x="0" y="0"/>
                </a:moveTo>
                <a:lnTo>
                  <a:pt x="7321296" y="0"/>
                </a:lnTo>
                <a:lnTo>
                  <a:pt x="3660648" y="6012180"/>
                </a:lnTo>
                <a:close/>
              </a:path>
            </a:pathLst>
          </a:custGeom>
        </p:spPr>
        <p:txBody>
          <a:bodyPr wrap="square">
            <a:noAutofit/>
          </a:bodyPr>
          <a:lstStyle/>
          <a:p>
            <a:r>
              <a:rPr lang="zh-CN" altLang="en-US" dirty="0"/>
              <a:t>单击库标添加库片</a:t>
            </a:r>
            <a:endParaRPr lang="zh-CN" altLang="en-US" dirty="0"/>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9D09CD66-83DD-48BE-8F2B-C161A7872EA6}"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506E704B-EF20-48EB-9720-1E9EE83BA76C}"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15" name="图片占位符 14"/>
          <p:cNvSpPr>
            <a:spLocks noGrp="1"/>
          </p:cNvSpPr>
          <p:nvPr>
            <p:ph type="pic" sz="quarter" idx="11"/>
          </p:nvPr>
        </p:nvSpPr>
        <p:spPr>
          <a:xfrm>
            <a:off x="-393724" y="-75837"/>
            <a:ext cx="5779908" cy="7560897"/>
          </a:xfrm>
          <a:custGeom>
            <a:avLst/>
            <a:gdLst>
              <a:gd name="connsiteX0" fmla="*/ 2247708 w 5779908"/>
              <a:gd name="connsiteY0" fmla="*/ 6 h 7560897"/>
              <a:gd name="connsiteX1" fmla="*/ 4311894 w 5779908"/>
              <a:gd name="connsiteY1" fmla="*/ 1374430 h 7560897"/>
              <a:gd name="connsiteX2" fmla="*/ 5603972 w 5779908"/>
              <a:gd name="connsiteY2" fmla="*/ 4447495 h 7560897"/>
              <a:gd name="connsiteX3" fmla="*/ 4405479 w 5779908"/>
              <a:gd name="connsiteY3" fmla="*/ 7384961 h 7560897"/>
              <a:gd name="connsiteX4" fmla="*/ 1468014 w 5779908"/>
              <a:gd name="connsiteY4" fmla="*/ 6186468 h 7560897"/>
              <a:gd name="connsiteX5" fmla="*/ 175937 w 5779908"/>
              <a:gd name="connsiteY5" fmla="*/ 3113403 h 7560897"/>
              <a:gd name="connsiteX6" fmla="*/ 1374429 w 5779908"/>
              <a:gd name="connsiteY6" fmla="*/ 175938 h 7560897"/>
              <a:gd name="connsiteX7" fmla="*/ 2247708 w 5779908"/>
              <a:gd name="connsiteY7" fmla="*/ 6 h 7560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79908" h="7560897">
                <a:moveTo>
                  <a:pt x="2247708" y="6"/>
                </a:moveTo>
                <a:cubicBezTo>
                  <a:pt x="3121932" y="1871"/>
                  <a:pt x="3951741" y="517845"/>
                  <a:pt x="4311894" y="1374430"/>
                </a:cubicBezTo>
                <a:lnTo>
                  <a:pt x="5603972" y="4447495"/>
                </a:lnTo>
                <a:cubicBezTo>
                  <a:pt x="6084176" y="5589609"/>
                  <a:pt x="5547593" y="6904756"/>
                  <a:pt x="4405479" y="7384961"/>
                </a:cubicBezTo>
                <a:cubicBezTo>
                  <a:pt x="3263366" y="7865165"/>
                  <a:pt x="1948219" y="7328582"/>
                  <a:pt x="1468014" y="6186468"/>
                </a:cubicBezTo>
                <a:lnTo>
                  <a:pt x="175937" y="3113403"/>
                </a:lnTo>
                <a:cubicBezTo>
                  <a:pt x="-304268" y="1971290"/>
                  <a:pt x="232315" y="656142"/>
                  <a:pt x="1374429" y="175938"/>
                </a:cubicBezTo>
                <a:cubicBezTo>
                  <a:pt x="1659957" y="55887"/>
                  <a:pt x="1956300" y="-615"/>
                  <a:pt x="2247708" y="6"/>
                </a:cubicBezTo>
                <a:close/>
              </a:path>
            </a:pathLst>
          </a:custGeom>
          <a:ln>
            <a:gradFill>
              <a:gsLst>
                <a:gs pos="0">
                  <a:schemeClr val="accent2"/>
                </a:gs>
                <a:gs pos="100000">
                  <a:schemeClr val="accent1"/>
                </a:gs>
              </a:gsLst>
              <a:lin ang="5400000" scaled="1"/>
            </a:gradFill>
          </a:ln>
        </p:spPr>
        <p:txBody>
          <a:bodyPr wrap="square">
            <a:noAutofit/>
          </a:bodyPr>
          <a:lstStyle/>
          <a:p>
            <a:endParaRPr lang="zh-CN" altLang="en-US"/>
          </a:p>
        </p:txBody>
      </p:sp>
      <p:sp>
        <p:nvSpPr>
          <p:cNvPr id="4" name="日期占位符 3"/>
          <p:cNvSpPr>
            <a:spLocks noGrp="1"/>
          </p:cNvSpPr>
          <p:nvPr>
            <p:ph type="dt" sz="half" idx="10"/>
          </p:nvPr>
        </p:nvSpPr>
        <p:spPr>
          <a:xfrm>
            <a:off x="838200" y="6356350"/>
            <a:ext cx="2743200" cy="365125"/>
          </a:xfrm>
          <a:prstGeom prst="rect">
            <a:avLst/>
          </a:prstGeom>
        </p:spPr>
        <p:txBody>
          <a:bodyPr/>
          <a:lstStyle/>
          <a:p>
            <a:endParaRPr lang="zh-CN" altLang="en-US" dirty="0"/>
          </a:p>
        </p:txBody>
      </p:sp>
      <p:sp>
        <p:nvSpPr>
          <p:cNvPr id="5" name="椭圆 4"/>
          <p:cNvSpPr/>
          <p:nvPr userDrawn="1"/>
        </p:nvSpPr>
        <p:spPr>
          <a:xfrm rot="5400000">
            <a:off x="824381" y="910144"/>
            <a:ext cx="1402708" cy="1407462"/>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userDrawn="1"/>
        </p:nvGrpSpPr>
        <p:grpSpPr>
          <a:xfrm>
            <a:off x="-996202" y="-886664"/>
            <a:ext cx="5111002" cy="5111002"/>
            <a:chOff x="857251" y="889748"/>
            <a:chExt cx="5111002" cy="5111002"/>
          </a:xfrm>
        </p:grpSpPr>
        <p:pic>
          <p:nvPicPr>
            <p:cNvPr id="7" name="图片 6"/>
            <p:cNvPicPr>
              <a:picLocks noChangeAspect="1"/>
            </p:cNvPicPr>
            <p:nvPr/>
          </p:nvPicPr>
          <p:blipFill>
            <a:blip r:embed="rId2" cstate="screen"/>
            <a:srcRect/>
            <a:stretch>
              <a:fillRect/>
            </a:stretch>
          </p:blipFill>
          <p:spPr>
            <a:xfrm>
              <a:off x="857251" y="889748"/>
              <a:ext cx="5111002" cy="5111002"/>
            </a:xfrm>
            <a:custGeom>
              <a:avLst/>
              <a:gdLst>
                <a:gd name="connsiteX0" fmla="*/ 2517182 w 5111002"/>
                <a:gd name="connsiteY0" fmla="*/ 1792054 h 5111002"/>
                <a:gd name="connsiteX1" fmla="*/ 1801563 w 5111002"/>
                <a:gd name="connsiteY1" fmla="*/ 2500540 h 5111002"/>
                <a:gd name="connsiteX2" fmla="*/ 2517182 w 5111002"/>
                <a:gd name="connsiteY2" fmla="*/ 3209026 h 5111002"/>
                <a:gd name="connsiteX3" fmla="*/ 3232801 w 5111002"/>
                <a:gd name="connsiteY3" fmla="*/ 2500540 h 5111002"/>
                <a:gd name="connsiteX4" fmla="*/ 2517182 w 5111002"/>
                <a:gd name="connsiteY4" fmla="*/ 1792054 h 5111002"/>
                <a:gd name="connsiteX5" fmla="*/ 2775507 w 5111002"/>
                <a:gd name="connsiteY5" fmla="*/ 1724910 h 5111002"/>
                <a:gd name="connsiteX6" fmla="*/ 2758803 w 5111002"/>
                <a:gd name="connsiteY6" fmla="*/ 1778549 h 5111002"/>
                <a:gd name="connsiteX7" fmla="*/ 3264274 w 5111002"/>
                <a:gd name="connsiteY7" fmla="*/ 2339917 h 5111002"/>
                <a:gd name="connsiteX8" fmla="*/ 3319364 w 5111002"/>
                <a:gd name="connsiteY8" fmla="*/ 2328910 h 5111002"/>
                <a:gd name="connsiteX9" fmla="*/ 2775507 w 5111002"/>
                <a:gd name="connsiteY9" fmla="*/ 1724910 h 5111002"/>
                <a:gd name="connsiteX10" fmla="*/ 0 w 5111002"/>
                <a:gd name="connsiteY10" fmla="*/ 0 h 5111002"/>
                <a:gd name="connsiteX11" fmla="*/ 5111002 w 5111002"/>
                <a:gd name="connsiteY11" fmla="*/ 0 h 5111002"/>
                <a:gd name="connsiteX12" fmla="*/ 5111002 w 5111002"/>
                <a:gd name="connsiteY12" fmla="*/ 5111002 h 5111002"/>
                <a:gd name="connsiteX13" fmla="*/ 0 w 5111002"/>
                <a:gd name="connsiteY13" fmla="*/ 5111002 h 511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11002" h="5111002">
                  <a:moveTo>
                    <a:pt x="2517182" y="1792054"/>
                  </a:moveTo>
                  <a:cubicBezTo>
                    <a:pt x="2121956" y="1792054"/>
                    <a:pt x="1801563" y="2109254"/>
                    <a:pt x="1801563" y="2500540"/>
                  </a:cubicBezTo>
                  <a:cubicBezTo>
                    <a:pt x="1801563" y="2891826"/>
                    <a:pt x="2121956" y="3209026"/>
                    <a:pt x="2517182" y="3209026"/>
                  </a:cubicBezTo>
                  <a:cubicBezTo>
                    <a:pt x="2912407" y="3209026"/>
                    <a:pt x="3232801" y="2891826"/>
                    <a:pt x="3232801" y="2500540"/>
                  </a:cubicBezTo>
                  <a:cubicBezTo>
                    <a:pt x="3232801" y="2109254"/>
                    <a:pt x="2912407" y="1792054"/>
                    <a:pt x="2517182" y="1792054"/>
                  </a:cubicBezTo>
                  <a:close/>
                  <a:moveTo>
                    <a:pt x="2775507" y="1724910"/>
                  </a:moveTo>
                  <a:lnTo>
                    <a:pt x="2758803" y="1778549"/>
                  </a:lnTo>
                  <a:cubicBezTo>
                    <a:pt x="3017333" y="1859063"/>
                    <a:pt x="3211219" y="2074389"/>
                    <a:pt x="3264274" y="2339917"/>
                  </a:cubicBezTo>
                  <a:lnTo>
                    <a:pt x="3319364" y="2328910"/>
                  </a:lnTo>
                  <a:cubicBezTo>
                    <a:pt x="3262280" y="2043217"/>
                    <a:pt x="3053670" y="1811539"/>
                    <a:pt x="2775507" y="1724910"/>
                  </a:cubicBezTo>
                  <a:close/>
                  <a:moveTo>
                    <a:pt x="0" y="0"/>
                  </a:moveTo>
                  <a:lnTo>
                    <a:pt x="5111002" y="0"/>
                  </a:lnTo>
                  <a:lnTo>
                    <a:pt x="5111002" y="5111002"/>
                  </a:lnTo>
                  <a:lnTo>
                    <a:pt x="0" y="5111002"/>
                  </a:lnTo>
                  <a:close/>
                </a:path>
              </a:pathLst>
            </a:custGeom>
          </p:spPr>
        </p:pic>
        <p:sp>
          <p:nvSpPr>
            <p:cNvPr id="8" name="椭圆 7"/>
            <p:cNvSpPr/>
            <p:nvPr/>
          </p:nvSpPr>
          <p:spPr>
            <a:xfrm>
              <a:off x="960501" y="984847"/>
              <a:ext cx="4817555" cy="4760495"/>
            </a:xfrm>
            <a:prstGeom prst="ellipse">
              <a:avLst/>
            </a:prstGeom>
            <a:no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等腰三角形 8"/>
            <p:cNvSpPr/>
            <p:nvPr/>
          </p:nvSpPr>
          <p:spPr>
            <a:xfrm rot="5400000">
              <a:off x="3029528" y="2998034"/>
              <a:ext cx="910026" cy="784506"/>
            </a:xfrm>
            <a:prstGeom prst="triangl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userDrawn="1"/>
        </p:nvGrpSpPr>
        <p:grpSpPr>
          <a:xfrm>
            <a:off x="632572" y="709613"/>
            <a:ext cx="1795463" cy="1804988"/>
            <a:chOff x="2486025" y="2486025"/>
            <a:chExt cx="1795463" cy="1804988"/>
          </a:xfrm>
        </p:grpSpPr>
        <p:sp>
          <p:nvSpPr>
            <p:cNvPr id="11" name="同心圆 10"/>
            <p:cNvSpPr/>
            <p:nvPr/>
          </p:nvSpPr>
          <p:spPr>
            <a:xfrm>
              <a:off x="2486025" y="2486025"/>
              <a:ext cx="1795463" cy="1804988"/>
            </a:xfrm>
            <a:prstGeom prst="donut">
              <a:avLst>
                <a:gd name="adj" fmla="val 7847"/>
              </a:avLst>
            </a:prstGeom>
            <a:solidFill>
              <a:srgbClr val="3D3D3D"/>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空心弧 11"/>
            <p:cNvSpPr/>
            <p:nvPr/>
          </p:nvSpPr>
          <p:spPr>
            <a:xfrm rot="20035197">
              <a:off x="2560244" y="2560638"/>
              <a:ext cx="1647026" cy="1655762"/>
            </a:xfrm>
            <a:prstGeom prst="blockArc">
              <a:avLst>
                <a:gd name="adj1" fmla="val 13447393"/>
                <a:gd name="adj2" fmla="val 17131524"/>
                <a:gd name="adj3" fmla="val 3529"/>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3" name="空心弧 12"/>
            <p:cNvSpPr/>
            <p:nvPr/>
          </p:nvSpPr>
          <p:spPr>
            <a:xfrm rot="18115889">
              <a:off x="2560244" y="2560638"/>
              <a:ext cx="1647026" cy="1655762"/>
            </a:xfrm>
            <a:prstGeom prst="blockArc">
              <a:avLst>
                <a:gd name="adj1" fmla="val 4808547"/>
                <a:gd name="adj2" fmla="val 9106040"/>
                <a:gd name="adj3" fmla="val 2885"/>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4000" fill="hold"/>
                                        <p:tgtEl>
                                          <p:spTgt spid="10"/>
                                        </p:tgtEl>
                                        <p:attrNameLst>
                                          <p:attrName>r</p:attrName>
                                        </p:attrNameLst>
                                      </p:cBhvr>
                                    </p:animRot>
                                  </p:childTnLst>
                                </p:cTn>
                              </p:par>
                              <p:par>
                                <p:cTn id="7" presetID="42" presetClass="path" presetSubtype="0" decel="100000" fill="hold" grpId="0" nodeType="withEffect">
                                  <p:stCondLst>
                                    <p:cond delay="0"/>
                                  </p:stCondLst>
                                  <p:childTnLst>
                                    <p:animMotion origin="layout" path="M -0.13724 -0.54005 L 2.5E-6 4.81481E-6 " pathEditMode="relative" rAng="0" ptsTypes="AA">
                                      <p:cBhvr>
                                        <p:cTn id="8" dur="1000" fill="hold"/>
                                        <p:tgtEl>
                                          <p:spTgt spid="15"/>
                                        </p:tgtEl>
                                        <p:attrNameLst>
                                          <p:attrName>ppt_x</p:attrName>
                                          <p:attrName>ppt_y</p:attrName>
                                        </p:attrNameLst>
                                      </p:cBhvr>
                                      <p:rCtr x="6549" y="2643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7C8809DF-8E59-4B29-95F9-B59AEE7DC845}" type="datetimeFigureOut">
              <a:rPr lang="zh-CN" altLang="en-US" smtClean="0"/>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17743402-7D8C-4EDA-B334-75BF5E505BC1}"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空白">
    <p:bg>
      <p:bgPr>
        <a:solidFill>
          <a:schemeClr val="bg1"/>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0" y="4845471"/>
            <a:ext cx="0" cy="0"/>
          </a:xfrm>
          <a:prstGeom prst="rect">
            <a:avLst/>
          </a:prstGeom>
        </p:spPr>
        <p:txBody>
          <a:bodyPr/>
          <a:lstStyle/>
          <a:p>
            <a:fld id="{9D09CD66-83DD-48BE-8F2B-C161A7872EA6}" type="datetimeFigureOut">
              <a:rPr lang="zh-CN" altLang="en-US" smtClean="0"/>
            </a:fld>
            <a:endParaRPr lang="zh-CN" altLang="en-US" dirty="0"/>
          </a:p>
        </p:txBody>
      </p:sp>
      <p:sp>
        <p:nvSpPr>
          <p:cNvPr id="3" name="页脚占位符 2"/>
          <p:cNvSpPr>
            <a:spLocks noGrp="1"/>
          </p:cNvSpPr>
          <p:nvPr>
            <p:ph type="ftr" sz="quarter" idx="11"/>
          </p:nvPr>
        </p:nvSpPr>
        <p:spPr>
          <a:xfrm>
            <a:off x="0" y="4845471"/>
            <a:ext cx="0" cy="0"/>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0" y="4845471"/>
            <a:ext cx="0" cy="0"/>
          </a:xfrm>
          <a:prstGeom prst="rect">
            <a:avLst/>
          </a:prstGeom>
        </p:spPr>
        <p:txBody>
          <a:bodyPr/>
          <a:lstStyle/>
          <a:p>
            <a:fld id="{506E704B-EF20-48EB-9720-1E9EE83BA76C}" type="slidenum">
              <a:rPr lang="zh-CN" altLang="en-US" smtClean="0"/>
            </a:fld>
            <a:endParaRPr lang="zh-CN" altLang="en-US"/>
          </a:p>
        </p:txBody>
      </p:sp>
      <p:sp>
        <p:nvSpPr>
          <p:cNvPr id="6" name="图片占位符 5"/>
          <p:cNvSpPr>
            <a:spLocks noGrp="1"/>
          </p:cNvSpPr>
          <p:nvPr>
            <p:ph type="pic" sz="quarter" idx="13"/>
          </p:nvPr>
        </p:nvSpPr>
        <p:spPr>
          <a:xfrm>
            <a:off x="-3743882" y="2197521"/>
            <a:ext cx="2581832" cy="4499192"/>
          </a:xfrm>
          <a:prstGeom prst="rect">
            <a:avLst/>
          </a:prstGeom>
        </p:spPr>
        <p:txBody>
          <a:bodyPr/>
          <a:lstStyle/>
          <a:p>
            <a:endParaRPr lang="zh-CN" altLang="en-US"/>
          </a:p>
        </p:txBody>
      </p:sp>
      <p:sp>
        <p:nvSpPr>
          <p:cNvPr id="16" name="图片占位符 5"/>
          <p:cNvSpPr>
            <a:spLocks noGrp="1"/>
          </p:cNvSpPr>
          <p:nvPr>
            <p:ph type="pic" sz="quarter" idx="14"/>
          </p:nvPr>
        </p:nvSpPr>
        <p:spPr>
          <a:xfrm>
            <a:off x="-916361" y="2197521"/>
            <a:ext cx="2581832" cy="4499192"/>
          </a:xfrm>
          <a:prstGeom prst="rect">
            <a:avLst/>
          </a:prstGeom>
        </p:spPr>
        <p:txBody>
          <a:bodyPr/>
          <a:lstStyle/>
          <a:p>
            <a:endParaRPr lang="zh-CN" altLang="en-US"/>
          </a:p>
        </p:txBody>
      </p:sp>
      <p:sp>
        <p:nvSpPr>
          <p:cNvPr id="17" name="图片占位符 5"/>
          <p:cNvSpPr>
            <a:spLocks noGrp="1"/>
          </p:cNvSpPr>
          <p:nvPr>
            <p:ph type="pic" sz="quarter" idx="15"/>
          </p:nvPr>
        </p:nvSpPr>
        <p:spPr>
          <a:xfrm>
            <a:off x="2020598" y="2197521"/>
            <a:ext cx="2581832" cy="4499192"/>
          </a:xfrm>
          <a:prstGeom prst="rect">
            <a:avLst/>
          </a:prstGeom>
        </p:spPr>
        <p:txBody>
          <a:bodyPr/>
          <a:lstStyle/>
          <a:p>
            <a:endParaRPr lang="zh-CN" altLang="en-US"/>
          </a:p>
        </p:txBody>
      </p:sp>
      <p:sp>
        <p:nvSpPr>
          <p:cNvPr id="18" name="图片占位符 5"/>
          <p:cNvSpPr>
            <a:spLocks noGrp="1"/>
          </p:cNvSpPr>
          <p:nvPr>
            <p:ph type="pic" sz="quarter" idx="16"/>
          </p:nvPr>
        </p:nvSpPr>
        <p:spPr>
          <a:xfrm>
            <a:off x="4836153" y="2197521"/>
            <a:ext cx="2581832" cy="4499192"/>
          </a:xfrm>
          <a:prstGeom prst="rect">
            <a:avLst/>
          </a:prstGeom>
        </p:spPr>
        <p:txBody>
          <a:bodyPr/>
          <a:lstStyle/>
          <a:p>
            <a:endParaRPr lang="zh-CN" altLang="en-US"/>
          </a:p>
        </p:txBody>
      </p:sp>
      <p:sp>
        <p:nvSpPr>
          <p:cNvPr id="19" name="图片占位符 5"/>
          <p:cNvSpPr>
            <a:spLocks noGrp="1"/>
          </p:cNvSpPr>
          <p:nvPr>
            <p:ph type="pic" sz="quarter" idx="17"/>
          </p:nvPr>
        </p:nvSpPr>
        <p:spPr>
          <a:xfrm>
            <a:off x="7711325" y="2197521"/>
            <a:ext cx="2581832" cy="4499192"/>
          </a:xfrm>
          <a:prstGeom prst="rect">
            <a:avLst/>
          </a:prstGeom>
        </p:spPr>
        <p:txBody>
          <a:bodyPr/>
          <a:lstStyle/>
          <a:p>
            <a:endParaRPr lang="zh-CN" altLang="en-US"/>
          </a:p>
        </p:txBody>
      </p:sp>
      <p:sp>
        <p:nvSpPr>
          <p:cNvPr id="20" name="图片占位符 5"/>
          <p:cNvSpPr>
            <a:spLocks noGrp="1"/>
          </p:cNvSpPr>
          <p:nvPr>
            <p:ph type="pic" sz="quarter" idx="18"/>
          </p:nvPr>
        </p:nvSpPr>
        <p:spPr>
          <a:xfrm>
            <a:off x="10561793" y="2197521"/>
            <a:ext cx="2581832" cy="4499192"/>
          </a:xfrm>
          <a:prstGeom prst="rect">
            <a:avLst/>
          </a:prstGeom>
        </p:spPr>
        <p:txBody>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grpId="0" nodeType="withEffect" nodePh="1">
                                  <p:stCondLst>
                                    <p:cond delay="0"/>
                                  </p:stCondLst>
                                  <p:endCondLst>
                                    <p:cond evt="begin" delay="0">
                                      <p:tn val="5"/>
                                    </p:cond>
                                  </p:end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decel="40000" fill="hold" grpId="0" nodeType="withEffect" nodePh="1">
                                  <p:stCondLst>
                                    <p:cond delay="0"/>
                                  </p:stCondLst>
                                  <p:endCondLst>
                                    <p:cond evt="begin" delay="0">
                                      <p:tn val="9"/>
                                    </p:cond>
                                  </p:endCondLst>
                                  <p:childTnLst>
                                    <p:set>
                                      <p:cBhvr>
                                        <p:cTn id="10" dur="1" fill="hold">
                                          <p:stCondLst>
                                            <p:cond delay="0"/>
                                          </p:stCondLst>
                                        </p:cTn>
                                        <p:tgtEl>
                                          <p:spTgt spid="20"/>
                                        </p:tgtEl>
                                        <p:attrNameLst>
                                          <p:attrName>style.visibility</p:attrName>
                                        </p:attrNameLst>
                                      </p:cBhvr>
                                      <p:to>
                                        <p:strVal val="visible"/>
                                      </p:to>
                                    </p:set>
                                    <p:anim calcmode="lin" valueType="num">
                                      <p:cBhvr additive="base">
                                        <p:cTn id="11" dur="500" fill="hold"/>
                                        <p:tgtEl>
                                          <p:spTgt spid="20"/>
                                        </p:tgtEl>
                                        <p:attrNameLst>
                                          <p:attrName>ppt_x</p:attrName>
                                        </p:attrNameLst>
                                      </p:cBhvr>
                                      <p:tavLst>
                                        <p:tav tm="0">
                                          <p:val>
                                            <p:strVal val="0-#ppt_w/2"/>
                                          </p:val>
                                        </p:tav>
                                        <p:tav tm="100000">
                                          <p:val>
                                            <p:strVal val="#ppt_x"/>
                                          </p:val>
                                        </p:tav>
                                      </p:tavLst>
                                    </p:anim>
                                    <p:anim calcmode="lin" valueType="num">
                                      <p:cBhvr additive="base">
                                        <p:cTn id="12" dur="500" fill="hold"/>
                                        <p:tgtEl>
                                          <p:spTgt spid="20"/>
                                        </p:tgtEl>
                                        <p:attrNameLst>
                                          <p:attrName>ppt_y</p:attrName>
                                        </p:attrNameLst>
                                      </p:cBhvr>
                                      <p:tavLst>
                                        <p:tav tm="0">
                                          <p:val>
                                            <p:strVal val="#ppt_y"/>
                                          </p:val>
                                        </p:tav>
                                        <p:tav tm="100000">
                                          <p:val>
                                            <p:strVal val="#ppt_y"/>
                                          </p:val>
                                        </p:tav>
                                      </p:tavLst>
                                    </p:anim>
                                  </p:childTnLst>
                                </p:cTn>
                              </p:par>
                              <p:par>
                                <p:cTn id="13" presetID="2" presetClass="entr" presetSubtype="8" decel="40000" fill="hold" grpId="0" nodeType="withEffect" nodePh="1">
                                  <p:stCondLst>
                                    <p:cond delay="0"/>
                                  </p:stCondLst>
                                  <p:endCondLst>
                                    <p:cond evt="begin" delay="0">
                                      <p:tn val="13"/>
                                    </p:cond>
                                  </p:end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8" decel="40000" fill="hold" grpId="0" nodeType="withEffect" nodePh="1">
                                  <p:stCondLst>
                                    <p:cond delay="0"/>
                                  </p:stCondLst>
                                  <p:endCondLst>
                                    <p:cond evt="begin" delay="0">
                                      <p:tn val="17"/>
                                    </p:cond>
                                  </p:end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0-#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par>
                                <p:cTn id="21" presetID="2" presetClass="entr" presetSubtype="8" decel="40000" fill="hold" grpId="0" nodeType="withEffect" nodePh="1">
                                  <p:stCondLst>
                                    <p:cond delay="0"/>
                                  </p:stCondLst>
                                  <p:endCondLst>
                                    <p:cond evt="begin" delay="0">
                                      <p:tn val="21"/>
                                    </p:cond>
                                  </p:end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0-#ppt_w/2"/>
                                          </p:val>
                                        </p:tav>
                                        <p:tav tm="100000">
                                          <p:val>
                                            <p:strVal val="#ppt_x"/>
                                          </p:val>
                                        </p:tav>
                                      </p:tavLst>
                                    </p:anim>
                                    <p:anim calcmode="lin" valueType="num">
                                      <p:cBhvr additive="base">
                                        <p:cTn id="24" dur="500" fill="hold"/>
                                        <p:tgtEl>
                                          <p:spTgt spid="16"/>
                                        </p:tgtEl>
                                        <p:attrNameLst>
                                          <p:attrName>ppt_y</p:attrName>
                                        </p:attrNameLst>
                                      </p:cBhvr>
                                      <p:tavLst>
                                        <p:tav tm="0">
                                          <p:val>
                                            <p:strVal val="#ppt_y"/>
                                          </p:val>
                                        </p:tav>
                                        <p:tav tm="100000">
                                          <p:val>
                                            <p:strVal val="#ppt_y"/>
                                          </p:val>
                                        </p:tav>
                                      </p:tavLst>
                                    </p:anim>
                                  </p:childTnLst>
                                </p:cTn>
                              </p:par>
                              <p:par>
                                <p:cTn id="25" presetID="2" presetClass="entr" presetSubtype="8" decel="40000" fill="hold" grpId="0" nodeType="withEffect" nodePh="1">
                                  <p:stCondLst>
                                    <p:cond delay="0"/>
                                  </p:stCondLst>
                                  <p:endCondLst>
                                    <p:cond evt="begin" delay="0">
                                      <p:tn val="25"/>
                                    </p:cond>
                                  </p:end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63" presetClass="path" presetSubtype="0" fill="hold" grpId="1" nodeType="afterEffect" nodePh="1">
                                  <p:stCondLst>
                                    <p:cond delay="0"/>
                                  </p:stCondLst>
                                  <p:endCondLst>
                                    <p:cond evt="begin" delay="0">
                                      <p:tn val="30"/>
                                    </p:cond>
                                  </p:endCondLst>
                                  <p:childTnLst>
                                    <p:animMotion origin="layout" path="M -1.45833E-6 3.7037E-7 L 0.23177 3.7037E-7 " pathEditMode="relative" rAng="0" ptsTypes="AA">
                                      <p:cBhvr>
                                        <p:cTn id="31" dur="2000" fill="hold"/>
                                        <p:tgtEl>
                                          <p:spTgt spid="19"/>
                                        </p:tgtEl>
                                        <p:attrNameLst>
                                          <p:attrName>ppt_x</p:attrName>
                                          <p:attrName>ppt_y</p:attrName>
                                        </p:attrNameLst>
                                      </p:cBhvr>
                                      <p:rCtr x="11589" y="0"/>
                                    </p:animMotion>
                                  </p:childTnLst>
                                </p:cTn>
                              </p:par>
                              <p:par>
                                <p:cTn id="32" presetID="63" presetClass="path" presetSubtype="0" fill="hold" grpId="1" nodeType="withEffect" nodePh="1">
                                  <p:stCondLst>
                                    <p:cond delay="0"/>
                                  </p:stCondLst>
                                  <p:endCondLst>
                                    <p:cond evt="begin" delay="0">
                                      <p:tn val="32"/>
                                    </p:cond>
                                  </p:endCondLst>
                                  <p:childTnLst>
                                    <p:animMotion origin="layout" path="M 4.58333E-6 3.7037E-7 L 0.23177 3.7037E-7 " pathEditMode="relative" rAng="0" ptsTypes="AA">
                                      <p:cBhvr>
                                        <p:cTn id="33" dur="2000" fill="hold"/>
                                        <p:tgtEl>
                                          <p:spTgt spid="20"/>
                                        </p:tgtEl>
                                        <p:attrNameLst>
                                          <p:attrName>ppt_x</p:attrName>
                                          <p:attrName>ppt_y</p:attrName>
                                        </p:attrNameLst>
                                      </p:cBhvr>
                                      <p:rCtr x="11589" y="0"/>
                                    </p:animMotion>
                                  </p:childTnLst>
                                </p:cTn>
                              </p:par>
                              <p:par>
                                <p:cTn id="34" presetID="63" presetClass="path" presetSubtype="0" fill="hold" grpId="1" nodeType="withEffect" nodePh="1">
                                  <p:stCondLst>
                                    <p:cond delay="0"/>
                                  </p:stCondLst>
                                  <p:endCondLst>
                                    <p:cond evt="begin" delay="0">
                                      <p:tn val="34"/>
                                    </p:cond>
                                  </p:endCondLst>
                                  <p:childTnLst>
                                    <p:animMotion origin="layout" path="M -3.95833E-6 3.7037E-7 L 0.23177 3.7037E-7 " pathEditMode="relative" rAng="0" ptsTypes="AA">
                                      <p:cBhvr>
                                        <p:cTn id="35" dur="2000" fill="hold"/>
                                        <p:tgtEl>
                                          <p:spTgt spid="18"/>
                                        </p:tgtEl>
                                        <p:attrNameLst>
                                          <p:attrName>ppt_x</p:attrName>
                                          <p:attrName>ppt_y</p:attrName>
                                        </p:attrNameLst>
                                      </p:cBhvr>
                                      <p:rCtr x="11589" y="0"/>
                                    </p:animMotion>
                                  </p:childTnLst>
                                </p:cTn>
                              </p:par>
                              <p:par>
                                <p:cTn id="36" presetID="63" presetClass="path" presetSubtype="0" fill="hold" grpId="1" nodeType="withEffect" nodePh="1">
                                  <p:stCondLst>
                                    <p:cond delay="0"/>
                                  </p:stCondLst>
                                  <p:endCondLst>
                                    <p:cond evt="begin" delay="0">
                                      <p:tn val="36"/>
                                    </p:cond>
                                  </p:endCondLst>
                                  <p:childTnLst>
                                    <p:animMotion origin="layout" path="M -4.58333E-6 3.7037E-7 L 0.23178 3.7037E-7 " pathEditMode="relative" rAng="0" ptsTypes="AA">
                                      <p:cBhvr>
                                        <p:cTn id="37" dur="2000" fill="hold"/>
                                        <p:tgtEl>
                                          <p:spTgt spid="17"/>
                                        </p:tgtEl>
                                        <p:attrNameLst>
                                          <p:attrName>ppt_x</p:attrName>
                                          <p:attrName>ppt_y</p:attrName>
                                        </p:attrNameLst>
                                      </p:cBhvr>
                                      <p:rCtr x="11589" y="0"/>
                                    </p:animMotion>
                                  </p:childTnLst>
                                </p:cTn>
                              </p:par>
                              <p:par>
                                <p:cTn id="38" presetID="63" presetClass="path" presetSubtype="0" fill="hold" grpId="1" nodeType="withEffect" nodePh="1">
                                  <p:stCondLst>
                                    <p:cond delay="0"/>
                                  </p:stCondLst>
                                  <p:endCondLst>
                                    <p:cond evt="begin" delay="0">
                                      <p:tn val="38"/>
                                    </p:cond>
                                  </p:endCondLst>
                                  <p:childTnLst>
                                    <p:animMotion origin="layout" path="M 8.33333E-7 3.7037E-7 L 0.23177 3.7037E-7 " pathEditMode="relative" rAng="0" ptsTypes="AA">
                                      <p:cBhvr>
                                        <p:cTn id="39" dur="2000" fill="hold"/>
                                        <p:tgtEl>
                                          <p:spTgt spid="16"/>
                                        </p:tgtEl>
                                        <p:attrNameLst>
                                          <p:attrName>ppt_x</p:attrName>
                                          <p:attrName>ppt_y</p:attrName>
                                        </p:attrNameLst>
                                      </p:cBhvr>
                                      <p:rCtr x="11589" y="0"/>
                                    </p:animMotion>
                                  </p:childTnLst>
                                </p:cTn>
                              </p:par>
                              <p:par>
                                <p:cTn id="40" presetID="63" presetClass="path" presetSubtype="0" fill="hold" grpId="1" nodeType="withEffect" nodePh="1">
                                  <p:stCondLst>
                                    <p:cond delay="0"/>
                                  </p:stCondLst>
                                  <p:endCondLst>
                                    <p:cond evt="begin" delay="0">
                                      <p:tn val="40"/>
                                    </p:cond>
                                  </p:endCondLst>
                                  <p:childTnLst>
                                    <p:animMotion origin="layout" path="M 1.875E-6 3.7037E-7 L 0.23177 3.7037E-7 " pathEditMode="relative" rAng="0" ptsTypes="AA">
                                      <p:cBhvr>
                                        <p:cTn id="41" dur="2000" fill="hold"/>
                                        <p:tgtEl>
                                          <p:spTgt spid="6"/>
                                        </p:tgtEl>
                                        <p:attrNameLst>
                                          <p:attrName>ppt_x</p:attrName>
                                          <p:attrName>ppt_y</p:attrName>
                                        </p:attrNameLst>
                                      </p:cBhvr>
                                      <p:rCtr x="115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16" grpId="0"/>
      <p:bldP spid="16" grpId="1"/>
      <p:bldP spid="17" grpId="0"/>
      <p:bldP spid="17" grpId="1"/>
      <p:bldP spid="18" grpId="0"/>
      <p:bldP spid="18" grpId="1"/>
      <p:bldP spid="19" grpId="0"/>
      <p:bldP spid="19" grpId="1"/>
      <p:bldP spid="20" grpId="0"/>
      <p:bldP spid="20" grpId="1"/>
    </p:bld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8.xml"/><Relationship Id="rId1" Type="http://schemas.openxmlformats.org/officeDocument/2006/relationships/image" Target="../media/image12.png"/></Relationships>
</file>

<file path=ppt/slides/_rels/slide13.xml.rels><?xml version="1.0" encoding="UTF-8" standalone="yes"?>
<Relationships xmlns="http://schemas.openxmlformats.org/package/2006/relationships"><Relationship Id="rId9" Type="http://schemas.openxmlformats.org/officeDocument/2006/relationships/image" Target="../media/image20.png"/><Relationship Id="rId8" Type="http://schemas.openxmlformats.org/officeDocument/2006/relationships/image" Target="../media/image19.jpeg"/><Relationship Id="rId7" Type="http://schemas.openxmlformats.org/officeDocument/2006/relationships/image" Target="../media/image18.jpeg"/><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 Id="rId3" Type="http://schemas.openxmlformats.org/officeDocument/2006/relationships/image" Target="../media/image14.jpeg"/><Relationship Id="rId2" Type="http://schemas.openxmlformats.org/officeDocument/2006/relationships/image" Target="../media/image13.jpeg"/><Relationship Id="rId12" Type="http://schemas.openxmlformats.org/officeDocument/2006/relationships/notesSlide" Target="../notesSlides/notesSlide13.xml"/><Relationship Id="rId11" Type="http://schemas.openxmlformats.org/officeDocument/2006/relationships/slideLayout" Target="../slideLayouts/slideLayout9.xml"/><Relationship Id="rId10" Type="http://schemas.microsoft.com/office/2007/relationships/hdphoto" Target="../media/hdphoto1.wdp"/><Relationship Id="rId1" Type="http://schemas.openxmlformats.org/officeDocument/2006/relationships/image" Target="../media/image12.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21.jpeg"/></Relationships>
</file>

<file path=ppt/slides/_rels/slide16.xml.rels><?xml version="1.0" encoding="UTF-8" standalone="yes"?>
<Relationships xmlns="http://schemas.openxmlformats.org/package/2006/relationships"><Relationship Id="rId9" Type="http://schemas.openxmlformats.org/officeDocument/2006/relationships/tags" Target="../tags/tag9.xml"/><Relationship Id="rId8" Type="http://schemas.openxmlformats.org/officeDocument/2006/relationships/tags" Target="../tags/tag8.xml"/><Relationship Id="rId7" Type="http://schemas.openxmlformats.org/officeDocument/2006/relationships/tags" Target="../tags/tag7.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 Id="rId3" Type="http://schemas.openxmlformats.org/officeDocument/2006/relationships/tags" Target="../tags/tag3.xml"/><Relationship Id="rId24" Type="http://schemas.openxmlformats.org/officeDocument/2006/relationships/notesSlide" Target="../notesSlides/notesSlide16.xml"/><Relationship Id="rId23" Type="http://schemas.openxmlformats.org/officeDocument/2006/relationships/slideLayout" Target="../slideLayouts/slideLayout3.xml"/><Relationship Id="rId22" Type="http://schemas.openxmlformats.org/officeDocument/2006/relationships/tags" Target="../tags/tag22.xml"/><Relationship Id="rId21" Type="http://schemas.openxmlformats.org/officeDocument/2006/relationships/tags" Target="../tags/tag21.xml"/><Relationship Id="rId20" Type="http://schemas.openxmlformats.org/officeDocument/2006/relationships/tags" Target="../tags/tag20.xml"/><Relationship Id="rId2" Type="http://schemas.openxmlformats.org/officeDocument/2006/relationships/tags" Target="../tags/tag2.xml"/><Relationship Id="rId19" Type="http://schemas.openxmlformats.org/officeDocument/2006/relationships/tags" Target="../tags/tag19.xml"/><Relationship Id="rId18" Type="http://schemas.openxmlformats.org/officeDocument/2006/relationships/tags" Target="../tags/tag18.xml"/><Relationship Id="rId17" Type="http://schemas.openxmlformats.org/officeDocument/2006/relationships/tags" Target="../tags/tag17.xml"/><Relationship Id="rId16" Type="http://schemas.openxmlformats.org/officeDocument/2006/relationships/tags" Target="../tags/tag16.xml"/><Relationship Id="rId15" Type="http://schemas.openxmlformats.org/officeDocument/2006/relationships/tags" Target="../tags/tag15.xml"/><Relationship Id="rId14" Type="http://schemas.openxmlformats.org/officeDocument/2006/relationships/tags" Target="../tags/tag14.xml"/><Relationship Id="rId13" Type="http://schemas.openxmlformats.org/officeDocument/2006/relationships/tags" Target="../tags/tag13.xml"/><Relationship Id="rId12" Type="http://schemas.openxmlformats.org/officeDocument/2006/relationships/tags" Target="../tags/tag12.xml"/><Relationship Id="rId11" Type="http://schemas.openxmlformats.org/officeDocument/2006/relationships/tags" Target="../tags/tag11.xml"/><Relationship Id="rId10" Type="http://schemas.openxmlformats.org/officeDocument/2006/relationships/tags" Target="../tags/tag10.xml"/><Relationship Id="rId1" Type="http://schemas.openxmlformats.org/officeDocument/2006/relationships/tags" Target="../tags/tag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chart" Target="../charts/char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3.xml"/><Relationship Id="rId1" Type="http://schemas.openxmlformats.org/officeDocument/2006/relationships/chart" Target="../charts/chart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xml"/><Relationship Id="rId1" Type="http://schemas.openxmlformats.org/officeDocument/2006/relationships/chart" Target="../charts/chart4.xml"/></Relationships>
</file>

<file path=ppt/slides/_rels/slide21.xml.rels><?xml version="1.0" encoding="UTF-8" standalone="yes"?>
<Relationships xmlns="http://schemas.openxmlformats.org/package/2006/relationships"><Relationship Id="rId4" Type="http://schemas.openxmlformats.org/officeDocument/2006/relationships/notesSlide" Target="../notesSlides/notesSlide21.xml"/><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3.xml"/><Relationship Id="rId2" Type="http://schemas.openxmlformats.org/officeDocument/2006/relationships/image" Target="../media/image25.jpeg"/><Relationship Id="rId1" Type="http://schemas.openxmlformats.org/officeDocument/2006/relationships/image" Target="../media/image4.jpeg"/></Relationships>
</file>

<file path=ppt/slides/_rels/slide26.xml.rels><?xml version="1.0" encoding="UTF-8" standalone="yes"?>
<Relationships xmlns="http://schemas.openxmlformats.org/package/2006/relationships"><Relationship Id="rId9" Type="http://schemas.openxmlformats.org/officeDocument/2006/relationships/slideLayout" Target="../slideLayouts/slideLayout11.xml"/><Relationship Id="rId8" Type="http://schemas.microsoft.com/office/2007/relationships/hdphoto" Target="../media/hdphoto3.wdp"/><Relationship Id="rId7" Type="http://schemas.openxmlformats.org/officeDocument/2006/relationships/image" Target="../media/image30.png"/><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3" Type="http://schemas.microsoft.com/office/2007/relationships/hdphoto" Target="../media/hdphoto2.wdp"/><Relationship Id="rId2" Type="http://schemas.openxmlformats.org/officeDocument/2006/relationships/image" Target="../media/image26.png"/><Relationship Id="rId10" Type="http://schemas.openxmlformats.org/officeDocument/2006/relationships/notesSlide" Target="../notesSlides/notesSlide26.xml"/><Relationship Id="rId1" Type="http://schemas.openxmlformats.org/officeDocument/2006/relationships/image" Target="../media/image4.jpe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12.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4.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5.xml"/><Relationship Id="rId2" Type="http://schemas.openxmlformats.org/officeDocument/2006/relationships/image" Target="../media/image6.jpeg"/><Relationship Id="rId1" Type="http://schemas.openxmlformats.org/officeDocument/2006/relationships/image" Target="../media/image5.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6.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chart" Target="../charts/char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3.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7.xml"/><Relationship Id="rId2" Type="http://schemas.openxmlformats.org/officeDocument/2006/relationships/image" Target="../media/image1.png"/><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 name="圆角矩形 8"/>
          <p:cNvSpPr/>
          <p:nvPr/>
        </p:nvSpPr>
        <p:spPr>
          <a:xfrm rot="18025025">
            <a:off x="941683" y="5624146"/>
            <a:ext cx="1894249" cy="328434"/>
          </a:xfrm>
          <a:prstGeom prst="roundRect">
            <a:avLst>
              <a:gd name="adj" fmla="val 50000"/>
            </a:avLst>
          </a:prstGeom>
          <a:noFill/>
          <a:ln w="44450">
            <a:solidFill>
              <a:schemeClr val="accent4"/>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20981613">
            <a:off x="1387080" y="6303171"/>
            <a:ext cx="256434" cy="2564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椭圆 12"/>
          <p:cNvSpPr>
            <a:spLocks noChangeAspect="1"/>
          </p:cNvSpPr>
          <p:nvPr/>
        </p:nvSpPr>
        <p:spPr>
          <a:xfrm rot="21110692">
            <a:off x="11303484" y="4063299"/>
            <a:ext cx="833606" cy="833606"/>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椭圆 30"/>
          <p:cNvSpPr>
            <a:spLocks noChangeAspect="1"/>
          </p:cNvSpPr>
          <p:nvPr/>
        </p:nvSpPr>
        <p:spPr>
          <a:xfrm rot="21110692">
            <a:off x="10979896" y="4622860"/>
            <a:ext cx="784286" cy="784286"/>
          </a:xfrm>
          <a:prstGeom prst="ellipse">
            <a:avLst/>
          </a:prstGeom>
          <a:noFill/>
          <a:ln w="2540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椭圆 31"/>
          <p:cNvSpPr>
            <a:spLocks noChangeAspect="1"/>
          </p:cNvSpPr>
          <p:nvPr/>
        </p:nvSpPr>
        <p:spPr>
          <a:xfrm rot="21110692">
            <a:off x="10661489" y="5176270"/>
            <a:ext cx="734965" cy="734965"/>
          </a:xfrm>
          <a:prstGeom prst="ellipse">
            <a:avLst/>
          </a:prstGeom>
          <a:noFill/>
          <a:ln w="254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椭圆 32"/>
          <p:cNvSpPr>
            <a:spLocks noChangeAspect="1"/>
          </p:cNvSpPr>
          <p:nvPr/>
        </p:nvSpPr>
        <p:spPr>
          <a:xfrm rot="21110692">
            <a:off x="10352155" y="5680013"/>
            <a:ext cx="685644" cy="685644"/>
          </a:xfrm>
          <a:prstGeom prst="ellipse">
            <a:avLst/>
          </a:prstGeom>
          <a:noFill/>
          <a:ln w="25400">
            <a:solidFill>
              <a:schemeClr val="bg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椭圆 33"/>
          <p:cNvSpPr>
            <a:spLocks noChangeAspect="1"/>
          </p:cNvSpPr>
          <p:nvPr/>
        </p:nvSpPr>
        <p:spPr>
          <a:xfrm rot="21110692">
            <a:off x="10063520" y="6192989"/>
            <a:ext cx="623913" cy="623913"/>
          </a:xfrm>
          <a:prstGeom prst="ellipse">
            <a:avLst/>
          </a:prstGeom>
          <a:noFill/>
          <a:ln w="254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4" name="任意多边形 43"/>
          <p:cNvSpPr/>
          <p:nvPr/>
        </p:nvSpPr>
        <p:spPr>
          <a:xfrm rot="1966337">
            <a:off x="761214" y="-572319"/>
            <a:ext cx="1203792" cy="3549743"/>
          </a:xfrm>
          <a:custGeom>
            <a:avLst/>
            <a:gdLst>
              <a:gd name="connsiteX0" fmla="*/ 46486 w 1036631"/>
              <a:gd name="connsiteY0" fmla="*/ 519051 h 3108833"/>
              <a:gd name="connsiteX1" fmla="*/ 158711 w 1036631"/>
              <a:gd name="connsiteY1" fmla="*/ 472566 h 3108833"/>
              <a:gd name="connsiteX2" fmla="*/ 158711 w 1036631"/>
              <a:gd name="connsiteY2" fmla="*/ 472567 h 3108833"/>
              <a:gd name="connsiteX3" fmla="*/ 317421 w 1036631"/>
              <a:gd name="connsiteY3" fmla="*/ 631277 h 3108833"/>
              <a:gd name="connsiteX4" fmla="*/ 317420 w 1036631"/>
              <a:gd name="connsiteY4" fmla="*/ 1698486 h 3108833"/>
              <a:gd name="connsiteX5" fmla="*/ 318315 w 1036631"/>
              <a:gd name="connsiteY5" fmla="*/ 1703201 h 3108833"/>
              <a:gd name="connsiteX6" fmla="*/ 555469 w 1036631"/>
              <a:gd name="connsiteY6" fmla="*/ 1940355 h 3108833"/>
              <a:gd name="connsiteX7" fmla="*/ 555468 w 1036631"/>
              <a:gd name="connsiteY7" fmla="*/ 1940356 h 3108833"/>
              <a:gd name="connsiteX8" fmla="*/ 792621 w 1036631"/>
              <a:gd name="connsiteY8" fmla="*/ 1703202 h 3108833"/>
              <a:gd name="connsiteX9" fmla="*/ 792621 w 1036631"/>
              <a:gd name="connsiteY9" fmla="*/ 1685228 h 3108833"/>
              <a:gd name="connsiteX10" fmla="*/ 788908 w 1036631"/>
              <a:gd name="connsiteY10" fmla="*/ 1666839 h 3108833"/>
              <a:gd name="connsiteX11" fmla="*/ 788908 w 1036631"/>
              <a:gd name="connsiteY11" fmla="*/ 123861 h 3108833"/>
              <a:gd name="connsiteX12" fmla="*/ 912769 w 1036631"/>
              <a:gd name="connsiteY12" fmla="*/ 0 h 3108833"/>
              <a:gd name="connsiteX13" fmla="*/ 1036630 w 1036631"/>
              <a:gd name="connsiteY13" fmla="*/ 123861 h 3108833"/>
              <a:gd name="connsiteX14" fmla="*/ 1036630 w 1036631"/>
              <a:gd name="connsiteY14" fmla="*/ 1119916 h 3108833"/>
              <a:gd name="connsiteX15" fmla="*/ 1036631 w 1036631"/>
              <a:gd name="connsiteY15" fmla="*/ 1119922 h 3108833"/>
              <a:gd name="connsiteX16" fmla="*/ 1036631 w 1036631"/>
              <a:gd name="connsiteY16" fmla="*/ 2590518 h 3108833"/>
              <a:gd name="connsiteX17" fmla="*/ 518316 w 1036631"/>
              <a:gd name="connsiteY17" fmla="*/ 3108833 h 3108833"/>
              <a:gd name="connsiteX18" fmla="*/ 1 w 1036631"/>
              <a:gd name="connsiteY18" fmla="*/ 2590518 h 3108833"/>
              <a:gd name="connsiteX19" fmla="*/ 1 w 1036631"/>
              <a:gd name="connsiteY19" fmla="*/ 1866435 h 3108833"/>
              <a:gd name="connsiteX20" fmla="*/ 0 w 1036631"/>
              <a:gd name="connsiteY20" fmla="*/ 1866432 h 3108833"/>
              <a:gd name="connsiteX21" fmla="*/ 0 w 1036631"/>
              <a:gd name="connsiteY21" fmla="*/ 631276 h 3108833"/>
              <a:gd name="connsiteX22" fmla="*/ 46486 w 1036631"/>
              <a:gd name="connsiteY22" fmla="*/ 519051 h 3108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6631" h="3108833">
                <a:moveTo>
                  <a:pt x="46486" y="519051"/>
                </a:moveTo>
                <a:cubicBezTo>
                  <a:pt x="75207" y="490330"/>
                  <a:pt x="114884" y="472566"/>
                  <a:pt x="158711" y="472566"/>
                </a:cubicBezTo>
                <a:lnTo>
                  <a:pt x="158711" y="472567"/>
                </a:lnTo>
                <a:cubicBezTo>
                  <a:pt x="246364" y="472567"/>
                  <a:pt x="317421" y="543624"/>
                  <a:pt x="317421" y="631277"/>
                </a:cubicBezTo>
                <a:lnTo>
                  <a:pt x="317420" y="1698486"/>
                </a:lnTo>
                <a:lnTo>
                  <a:pt x="318315" y="1703201"/>
                </a:lnTo>
                <a:cubicBezTo>
                  <a:pt x="318315" y="1834178"/>
                  <a:pt x="424492" y="1940355"/>
                  <a:pt x="555469" y="1940355"/>
                </a:cubicBezTo>
                <a:lnTo>
                  <a:pt x="555468" y="1940356"/>
                </a:lnTo>
                <a:cubicBezTo>
                  <a:pt x="686445" y="1940356"/>
                  <a:pt x="792622" y="1834179"/>
                  <a:pt x="792621" y="1703202"/>
                </a:cubicBezTo>
                <a:lnTo>
                  <a:pt x="792621" y="1685228"/>
                </a:lnTo>
                <a:lnTo>
                  <a:pt x="788908" y="1666839"/>
                </a:lnTo>
                <a:lnTo>
                  <a:pt x="788908" y="123861"/>
                </a:lnTo>
                <a:cubicBezTo>
                  <a:pt x="788908" y="55454"/>
                  <a:pt x="844362" y="0"/>
                  <a:pt x="912769" y="0"/>
                </a:cubicBezTo>
                <a:cubicBezTo>
                  <a:pt x="981176" y="0"/>
                  <a:pt x="1036630" y="55454"/>
                  <a:pt x="1036630" y="123861"/>
                </a:cubicBezTo>
                <a:lnTo>
                  <a:pt x="1036630" y="1119916"/>
                </a:lnTo>
                <a:lnTo>
                  <a:pt x="1036631" y="1119922"/>
                </a:lnTo>
                <a:lnTo>
                  <a:pt x="1036631" y="2590518"/>
                </a:lnTo>
                <a:cubicBezTo>
                  <a:pt x="1036631" y="2876775"/>
                  <a:pt x="804573" y="3108833"/>
                  <a:pt x="518316" y="3108833"/>
                </a:cubicBezTo>
                <a:cubicBezTo>
                  <a:pt x="232059" y="3108833"/>
                  <a:pt x="1" y="2876775"/>
                  <a:pt x="1" y="2590518"/>
                </a:cubicBezTo>
                <a:lnTo>
                  <a:pt x="1" y="1866435"/>
                </a:lnTo>
                <a:lnTo>
                  <a:pt x="0" y="1866432"/>
                </a:lnTo>
                <a:lnTo>
                  <a:pt x="0" y="631276"/>
                </a:lnTo>
                <a:cubicBezTo>
                  <a:pt x="0" y="587450"/>
                  <a:pt x="17764" y="547772"/>
                  <a:pt x="46486" y="519051"/>
                </a:cubicBezTo>
                <a:close/>
              </a:path>
            </a:pathLst>
          </a:custGeom>
          <a:solidFill>
            <a:schemeClr val="bg1"/>
          </a:solidFill>
          <a:ln>
            <a:noFill/>
          </a:ln>
          <a:effectLst>
            <a:innerShdw blurRad="317500" dist="127000" dir="2700000">
              <a:prstClr val="black">
                <a:alpha val="1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圆角矩形 48"/>
          <p:cNvSpPr/>
          <p:nvPr/>
        </p:nvSpPr>
        <p:spPr>
          <a:xfrm rot="18716176">
            <a:off x="-489730" y="3726247"/>
            <a:ext cx="4948020" cy="1579550"/>
          </a:xfrm>
          <a:prstGeom prst="roundRect">
            <a:avLst>
              <a:gd name="adj" fmla="val 50000"/>
            </a:avLst>
          </a:prstGeom>
          <a:gradFill>
            <a:gsLst>
              <a:gs pos="100000">
                <a:schemeClr val="accent2"/>
              </a:gs>
              <a:gs pos="0">
                <a:schemeClr val="accent1"/>
              </a:gs>
            </a:gsLst>
            <a:lin ang="4200000" scaled="0"/>
          </a:gradFill>
          <a:ln>
            <a:noFill/>
          </a:ln>
          <a:effectLst>
            <a:outerShdw blurRad="431800" dist="139700" dir="13500000" algn="br" rotWithShape="0">
              <a:schemeClr val="tx1">
                <a:lumMod val="85000"/>
                <a:lumOff val="1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7" name="直接连接符 6"/>
          <p:cNvCxnSpPr/>
          <p:nvPr/>
        </p:nvCxnSpPr>
        <p:spPr>
          <a:xfrm flipV="1">
            <a:off x="4006165" y="-183725"/>
            <a:ext cx="771499" cy="1229830"/>
          </a:xfrm>
          <a:prstGeom prst="line">
            <a:avLst/>
          </a:prstGeom>
          <a:ln w="38100" cmpd="thickThin">
            <a:solidFill>
              <a:schemeClr val="accent4"/>
            </a:solidFill>
            <a:prstDash val="lgDashDotDot"/>
            <a:headEnd type="ova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4964099" y="171908"/>
            <a:ext cx="2064653" cy="20646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 name="组合 16"/>
          <p:cNvGrpSpPr/>
          <p:nvPr/>
        </p:nvGrpSpPr>
        <p:grpSpPr>
          <a:xfrm>
            <a:off x="4856318" y="152533"/>
            <a:ext cx="2195137" cy="2195137"/>
            <a:chOff x="-10311322" y="5422587"/>
            <a:chExt cx="4573050" cy="4573050"/>
          </a:xfrm>
        </p:grpSpPr>
        <p:sp>
          <p:nvSpPr>
            <p:cNvPr id="47" name="弧形 46"/>
            <p:cNvSpPr/>
            <p:nvPr/>
          </p:nvSpPr>
          <p:spPr>
            <a:xfrm rot="5400000">
              <a:off x="-10311322" y="5422587"/>
              <a:ext cx="4573050" cy="4573050"/>
            </a:xfrm>
            <a:prstGeom prst="arc">
              <a:avLst/>
            </a:prstGeom>
            <a:ln w="38100" cap="rnd" cmpd="tri">
              <a:gradFill>
                <a:gsLst>
                  <a:gs pos="0">
                    <a:schemeClr val="accent4"/>
                  </a:gs>
                  <a:gs pos="100000">
                    <a:schemeClr val="accent1">
                      <a:lumMod val="30000"/>
                      <a:lumOff val="70000"/>
                      <a:alpha val="52000"/>
                    </a:schemeClr>
                  </a:gs>
                </a:gsLst>
                <a:lin ang="54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弧形 22"/>
            <p:cNvSpPr/>
            <p:nvPr/>
          </p:nvSpPr>
          <p:spPr>
            <a:xfrm flipH="1">
              <a:off x="-10311322" y="5422587"/>
              <a:ext cx="4573050" cy="4573050"/>
            </a:xfrm>
            <a:prstGeom prst="arc">
              <a:avLst/>
            </a:prstGeom>
            <a:ln w="38100" cap="rnd" cmpd="tri">
              <a:gradFill>
                <a:gsLst>
                  <a:gs pos="0">
                    <a:schemeClr val="accent4"/>
                  </a:gs>
                  <a:gs pos="100000">
                    <a:schemeClr val="accent1">
                      <a:lumMod val="30000"/>
                      <a:lumOff val="70000"/>
                      <a:alpha val="52000"/>
                    </a:schemeClr>
                  </a:gs>
                </a:gsLst>
                <a:lin ang="54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8" name="文本框 17"/>
          <p:cNvSpPr txBox="1"/>
          <p:nvPr/>
        </p:nvSpPr>
        <p:spPr>
          <a:xfrm>
            <a:off x="4856318" y="467307"/>
            <a:ext cx="3286142" cy="1323439"/>
          </a:xfrm>
          <a:prstGeom prst="rect">
            <a:avLst/>
          </a:prstGeom>
          <a:noFill/>
        </p:spPr>
        <p:txBody>
          <a:bodyPr wrap="square" rtlCol="0">
            <a:spAutoFit/>
          </a:bodyPr>
          <a:lstStyle/>
          <a:p>
            <a:r>
              <a:rPr lang="en-US" altLang="zh-CN" sz="8000" dirty="0" smtClean="0">
                <a:solidFill>
                  <a:schemeClr val="accent2"/>
                </a:solidFill>
                <a:latin typeface="站酷小薇LOGO体" panose="02010600010101010101" pitchFamily="50" charset="-122"/>
                <a:ea typeface="站酷小薇LOGO体" panose="02010600010101010101" pitchFamily="50" charset="-122"/>
              </a:rPr>
              <a:t>20XX</a:t>
            </a:r>
            <a:endParaRPr lang="zh-CN" altLang="en-US" sz="8000" dirty="0">
              <a:solidFill>
                <a:schemeClr val="accent2"/>
              </a:solidFill>
              <a:latin typeface="站酷小薇LOGO体" panose="02010600010101010101" pitchFamily="50" charset="-122"/>
              <a:ea typeface="站酷小薇LOGO体" panose="02010600010101010101" pitchFamily="50" charset="-122"/>
            </a:endParaRPr>
          </a:p>
        </p:txBody>
      </p:sp>
      <p:sp>
        <p:nvSpPr>
          <p:cNvPr id="19" name="文本框 18"/>
          <p:cNvSpPr txBox="1"/>
          <p:nvPr/>
        </p:nvSpPr>
        <p:spPr>
          <a:xfrm>
            <a:off x="3528067" y="2721258"/>
            <a:ext cx="5635593" cy="1015663"/>
          </a:xfrm>
          <a:prstGeom prst="rect">
            <a:avLst/>
          </a:prstGeom>
          <a:noFill/>
        </p:spPr>
        <p:txBody>
          <a:bodyPr wrap="square" rtlCol="0">
            <a:spAutoFit/>
          </a:bodyPr>
          <a:lstStyle/>
          <a:p>
            <a:r>
              <a:rPr lang="zh-CN" altLang="en-US" sz="6000" b="1" dirty="0">
                <a:solidFill>
                  <a:schemeClr val="bg1"/>
                </a:solidFill>
                <a:latin typeface="方正姚体" panose="02010601030101010101" pitchFamily="2" charset="-122"/>
                <a:ea typeface="方正姚体" panose="02010601030101010101" pitchFamily="2" charset="-122"/>
              </a:rPr>
              <a:t>流体</a:t>
            </a:r>
            <a:r>
              <a:rPr lang="zh-CN" altLang="en-US" sz="6000" b="1" dirty="0" smtClean="0">
                <a:solidFill>
                  <a:schemeClr val="bg1"/>
                </a:solidFill>
                <a:latin typeface="方正姚体" panose="02010601030101010101" pitchFamily="2" charset="-122"/>
                <a:ea typeface="方正姚体" panose="02010601030101010101" pitchFamily="2" charset="-122"/>
              </a:rPr>
              <a:t>动感渐变风</a:t>
            </a:r>
            <a:endParaRPr lang="en-US" altLang="zh-CN" sz="6000" b="1" dirty="0">
              <a:solidFill>
                <a:schemeClr val="bg1"/>
              </a:solidFill>
              <a:latin typeface="方正姚体" panose="02010601030101010101" pitchFamily="2" charset="-122"/>
              <a:ea typeface="方正姚体" panose="02010601030101010101" pitchFamily="2" charset="-122"/>
            </a:endParaRPr>
          </a:p>
        </p:txBody>
      </p:sp>
      <p:sp>
        <p:nvSpPr>
          <p:cNvPr id="29" name="文本框 28"/>
          <p:cNvSpPr txBox="1"/>
          <p:nvPr/>
        </p:nvSpPr>
        <p:spPr>
          <a:xfrm>
            <a:off x="3694877" y="3767279"/>
            <a:ext cx="5301974" cy="338554"/>
          </a:xfrm>
          <a:prstGeom prst="rect">
            <a:avLst/>
          </a:prstGeom>
          <a:noFill/>
        </p:spPr>
        <p:txBody>
          <a:bodyPr wrap="square" rtlCol="0">
            <a:spAutoFit/>
          </a:bodyPr>
          <a:lstStyle/>
          <a:p>
            <a:pPr lvl="0"/>
            <a:r>
              <a:rPr lang="en-US" altLang="zh-CN" sz="1600" dirty="0">
                <a:solidFill>
                  <a:prstClr val="white"/>
                </a:solidFill>
              </a:rPr>
              <a:t>Anything you can add here and it can make you presentation powerful</a:t>
            </a:r>
            <a:endParaRPr lang="zh-CN" altLang="en-US" sz="1600" dirty="0">
              <a:solidFill>
                <a:prstClr val="white"/>
              </a:solidFill>
            </a:endParaRPr>
          </a:p>
        </p:txBody>
      </p:sp>
      <p:cxnSp>
        <p:nvCxnSpPr>
          <p:cNvPr id="22" name="直接连接符 21"/>
          <p:cNvCxnSpPr/>
          <p:nvPr/>
        </p:nvCxnSpPr>
        <p:spPr>
          <a:xfrm flipV="1">
            <a:off x="2262778" y="91897"/>
            <a:ext cx="729181" cy="1158205"/>
          </a:xfrm>
          <a:prstGeom prst="line">
            <a:avLst/>
          </a:prstGeom>
          <a:ln w="57150" cmpd="thickThin">
            <a:solidFill>
              <a:schemeClr val="accent4"/>
            </a:solidFill>
            <a:prstDash val="lgDashDotDot"/>
            <a:headEnd type="oval"/>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710364" y="4201866"/>
            <a:ext cx="4326890" cy="368300"/>
          </a:xfrm>
          <a:prstGeom prst="rect">
            <a:avLst/>
          </a:prstGeom>
        </p:spPr>
        <p:txBody>
          <a:bodyPr wrap="none">
            <a:spAutoFit/>
          </a:bodyPr>
          <a:lstStyle/>
          <a:p>
            <a:r>
              <a:rPr lang="zh-CN" altLang="en-US" dirty="0" smtClean="0">
                <a:solidFill>
                  <a:schemeClr val="bg1"/>
                </a:solidFill>
                <a:latin typeface="方正姚体" panose="02010601030101010101" pitchFamily="2" charset="-122"/>
                <a:ea typeface="方正姚体" panose="02010601030101010101" pitchFamily="2" charset="-122"/>
              </a:rPr>
              <a:t>汇报人：</a:t>
            </a:r>
            <a:r>
              <a:rPr lang="en-US" altLang="zh-CN" dirty="0" smtClean="0">
                <a:solidFill>
                  <a:schemeClr val="bg1"/>
                </a:solidFill>
                <a:latin typeface="方正姚体" panose="02010601030101010101" pitchFamily="2" charset="-122"/>
                <a:ea typeface="方正姚体" panose="02010601030101010101" pitchFamily="2" charset="-122"/>
              </a:rPr>
              <a:t>XXX</a:t>
            </a:r>
            <a:r>
              <a:rPr lang="zh-CN" altLang="en-US" dirty="0" smtClean="0">
                <a:solidFill>
                  <a:schemeClr val="bg1"/>
                </a:solidFill>
                <a:latin typeface="方正姚体" panose="02010601030101010101" pitchFamily="2" charset="-122"/>
                <a:ea typeface="方正姚体" panose="02010601030101010101" pitchFamily="2" charset="-122"/>
              </a:rPr>
              <a:t>     汇报时间：</a:t>
            </a:r>
            <a:r>
              <a:rPr lang="en-US" altLang="zh-CN" dirty="0" smtClean="0">
                <a:solidFill>
                  <a:schemeClr val="bg1"/>
                </a:solidFill>
                <a:latin typeface="方正姚体" panose="02010601030101010101" pitchFamily="2" charset="-122"/>
                <a:ea typeface="方正姚体" panose="02010601030101010101" pitchFamily="2" charset="-122"/>
              </a:rPr>
              <a:t>20</a:t>
            </a:r>
            <a:r>
              <a:rPr lang="zh-CN" altLang="en-US" dirty="0" smtClean="0">
                <a:solidFill>
                  <a:schemeClr val="bg1"/>
                </a:solidFill>
                <a:latin typeface="方正姚体" panose="02010601030101010101" pitchFamily="2" charset="-122"/>
                <a:ea typeface="方正姚体" panose="02010601030101010101" pitchFamily="2" charset="-122"/>
              </a:rPr>
              <a:t>XX年XX月</a:t>
            </a:r>
            <a:endParaRPr lang="zh-CN" altLang="en-US" dirty="0">
              <a:solidFill>
                <a:schemeClr val="bg1"/>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200" fill="hold"/>
                                            <p:tgtEl>
                                              <p:spTgt spid="46"/>
                                            </p:tgtEl>
                                            <p:attrNameLst>
                                              <p:attrName>ppt_w</p:attrName>
                                            </p:attrNameLst>
                                          </p:cBhvr>
                                          <p:tavLst>
                                            <p:tav tm="0">
                                              <p:val>
                                                <p:fltVal val="0"/>
                                              </p:val>
                                            </p:tav>
                                            <p:tav tm="100000">
                                              <p:val>
                                                <p:strVal val="#ppt_w"/>
                                              </p:val>
                                            </p:tav>
                                          </p:tavLst>
                                        </p:anim>
                                        <p:anim calcmode="lin" valueType="num">
                                          <p:cBhvr>
                                            <p:cTn id="8" dur="200" fill="hold"/>
                                            <p:tgtEl>
                                              <p:spTgt spid="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6" presetClass="emph" presetSubtype="0" fill="hold" grpId="1" nodeType="afterEffect">
                                      <p:stCondLst>
                                        <p:cond delay="0"/>
                                      </p:stCondLst>
                                      <p:childTnLst>
                                        <p:animScale>
                                          <p:cBhvr>
                                            <p:cTn id="11" dur="100" fill="hold"/>
                                            <p:tgtEl>
                                              <p:spTgt spid="46"/>
                                            </p:tgtEl>
                                          </p:cBhvr>
                                          <p:by x="110000" y="110000"/>
                                        </p:animScale>
                                      </p:childTnLst>
                                    </p:cTn>
                                  </p:par>
                                </p:childTnLst>
                              </p:cTn>
                            </p:par>
                            <p:par>
                              <p:cTn id="12" fill="hold">
                                <p:stCondLst>
                                  <p:cond delay="1000"/>
                                </p:stCondLst>
                                <p:childTnLst>
                                  <p:par>
                                    <p:cTn id="13" presetID="6" presetClass="emph" presetSubtype="0" fill="hold" grpId="2" nodeType="afterEffect">
                                      <p:stCondLst>
                                        <p:cond delay="0"/>
                                      </p:stCondLst>
                                      <p:childTnLst>
                                        <p:animScale>
                                          <p:cBhvr>
                                            <p:cTn id="14" dur="100" fill="hold"/>
                                            <p:tgtEl>
                                              <p:spTgt spid="46"/>
                                            </p:tgtEl>
                                          </p:cBhvr>
                                          <p:by x="90000" y="90000"/>
                                        </p:animScale>
                                      </p:childTnLst>
                                    </p:cTn>
                                  </p:par>
                                  <p:par>
                                    <p:cTn id="15" presetID="50" presetClass="entr" presetSubtype="0" decel="100000" fill="hold" grpId="0" nodeType="withEffect">
                                      <p:stCondLst>
                                        <p:cond delay="0"/>
                                      </p:stCondLst>
                                      <p:iterate type="lt">
                                        <p:tmPct val="10000"/>
                                      </p:iterate>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strVal val="#ppt_w+.3"/>
                                              </p:val>
                                            </p:tav>
                                            <p:tav tm="100000">
                                              <p:val>
                                                <p:strVal val="#ppt_w"/>
                                              </p:val>
                                            </p:tav>
                                          </p:tavLst>
                                        </p:anim>
                                        <p:anim calcmode="lin" valueType="num">
                                          <p:cBhvr>
                                            <p:cTn id="18" dur="1000" fill="hold"/>
                                            <p:tgtEl>
                                              <p:spTgt spid="18"/>
                                            </p:tgtEl>
                                            <p:attrNameLst>
                                              <p:attrName>ppt_h</p:attrName>
                                            </p:attrNameLst>
                                          </p:cBhvr>
                                          <p:tavLst>
                                            <p:tav tm="0">
                                              <p:val>
                                                <p:strVal val="#ppt_h"/>
                                              </p:val>
                                            </p:tav>
                                            <p:tav tm="100000">
                                              <p:val>
                                                <p:strVal val="#ppt_h"/>
                                              </p:val>
                                            </p:tav>
                                          </p:tavLst>
                                        </p:anim>
                                        <p:animEffect transition="in" filter="fade">
                                          <p:cBhvr>
                                            <p:cTn id="19" dur="1000"/>
                                            <p:tgtEl>
                                              <p:spTgt spid="18"/>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8" presetClass="emph" presetSubtype="0" fill="hold" nodeType="withEffect">
                                      <p:stCondLst>
                                        <p:cond delay="0"/>
                                      </p:stCondLst>
                                      <p:childTnLst>
                                        <p:animRot by="21600000">
                                          <p:cBhvr>
                                            <p:cTn id="24" dur="500" fill="hold"/>
                                            <p:tgtEl>
                                              <p:spTgt spid="17"/>
                                            </p:tgtEl>
                                            <p:attrNameLst>
                                              <p:attrName>r</p:attrName>
                                            </p:attrNameLst>
                                          </p:cBhvr>
                                        </p:animRot>
                                      </p:childTnLst>
                                    </p:cTn>
                                  </p:par>
                                  <p:par>
                                    <p:cTn id="25" presetID="10" presetClass="entr" presetSubtype="0" fill="hold" grpId="1" nodeType="withEffect">
                                      <p:stCondLst>
                                        <p:cond delay="6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par>
                                    <p:cTn id="28" presetID="42" presetClass="path" presetSubtype="0" decel="80000" fill="hold" grpId="0" nodeType="withEffect">
                                      <p:stCondLst>
                                        <p:cond delay="600"/>
                                      </p:stCondLst>
                                      <p:childTnLst>
                                        <p:animMotion origin="layout" path="M 0.24779 -0.49884 L 1.04167E-6 -1.48148E-6 " pathEditMode="relative" rAng="0" ptsTypes="AA">
                                          <p:cBhvr>
                                            <p:cTn id="29" dur="500" fill="hold"/>
                                            <p:tgtEl>
                                              <p:spTgt spid="44"/>
                                            </p:tgtEl>
                                            <p:attrNameLst>
                                              <p:attrName>ppt_x</p:attrName>
                                              <p:attrName>ppt_y</p:attrName>
                                            </p:attrNameLst>
                                          </p:cBhvr>
                                          <p:rCtr x="-12396" y="24954"/>
                                        </p:animMotion>
                                      </p:childTnLst>
                                    </p:cTn>
                                  </p:par>
                                  <p:par>
                                    <p:cTn id="30" presetID="10" presetClass="entr" presetSubtype="0" fill="hold" nodeType="withEffect">
                                      <p:stCondLst>
                                        <p:cond delay="2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42" presetClass="path" presetSubtype="0" accel="20000" decel="80000" fill="hold" nodeType="withEffect">
                                      <p:stCondLst>
                                        <p:cond delay="250"/>
                                      </p:stCondLst>
                                      <p:childTnLst>
                                        <p:animMotion origin="layout" path="M 0.11446 -0.26713 L -2.91667E-6 2.59259E-6 " pathEditMode="relative" rAng="0" ptsTypes="AA">
                                          <p:cBhvr>
                                            <p:cTn id="34" dur="500" fill="hold"/>
                                            <p:tgtEl>
                                              <p:spTgt spid="7"/>
                                            </p:tgtEl>
                                            <p:attrNameLst>
                                              <p:attrName>ppt_x</p:attrName>
                                              <p:attrName>ppt_y</p:attrName>
                                            </p:attrNameLst>
                                          </p:cBhvr>
                                          <p:rCtr x="-5729" y="13356"/>
                                        </p:animMotion>
                                      </p:childTnLst>
                                    </p:cTn>
                                  </p:par>
                                  <p:par>
                                    <p:cTn id="35" presetID="10" presetClass="entr" presetSubtype="0" fill="hold" nodeType="withEffect">
                                      <p:stCondLst>
                                        <p:cond delay="5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42" presetClass="path" presetSubtype="0" accel="20000" decel="80000" fill="hold" nodeType="withEffect">
                                      <p:stCondLst>
                                        <p:cond delay="500"/>
                                      </p:stCondLst>
                                      <p:childTnLst>
                                        <p:animMotion origin="layout" path="M 0.11445 -0.26713 L -1.25E-6 -1.11111E-6 " pathEditMode="relative" rAng="0" ptsTypes="AA">
                                          <p:cBhvr>
                                            <p:cTn id="39" dur="500" fill="hold"/>
                                            <p:tgtEl>
                                              <p:spTgt spid="22"/>
                                            </p:tgtEl>
                                            <p:attrNameLst>
                                              <p:attrName>ppt_x</p:attrName>
                                              <p:attrName>ppt_y</p:attrName>
                                            </p:attrNameLst>
                                          </p:cBhvr>
                                          <p:rCtr x="-5729" y="13356"/>
                                        </p:animMotion>
                                      </p:childTnLst>
                                    </p:cTn>
                                  </p:par>
                                  <p:par>
                                    <p:cTn id="40" presetID="10" presetClass="entr" presetSubtype="0" fill="hold" grpId="1"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par>
                                    <p:cTn id="43" presetID="42" presetClass="path" presetSubtype="0" accel="20000" decel="80000" fill="hold" grpId="0" nodeType="withEffect">
                                      <p:stCondLst>
                                        <p:cond delay="0"/>
                                      </p:stCondLst>
                                      <p:childTnLst>
                                        <p:animMotion origin="layout" path="M -0.30885 0.66343 L -4.16667E-7 -3.33333E-6 " pathEditMode="relative" rAng="0" ptsTypes="AA">
                                          <p:cBhvr>
                                            <p:cTn id="44" dur="500" fill="hold"/>
                                            <p:tgtEl>
                                              <p:spTgt spid="49"/>
                                            </p:tgtEl>
                                            <p:attrNameLst>
                                              <p:attrName>ppt_x</p:attrName>
                                              <p:attrName>ppt_y</p:attrName>
                                            </p:attrNameLst>
                                          </p:cBhvr>
                                          <p:rCtr x="15443" y="-33171"/>
                                        </p:animMotion>
                                      </p:childTnLst>
                                    </p:cTn>
                                  </p:par>
                                  <p:par>
                                    <p:cTn id="45" presetID="10" presetClass="entr" presetSubtype="0" fill="hold" grpId="0" nodeType="withEffect">
                                      <p:stCondLst>
                                        <p:cond delay="4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42" presetClass="path" presetSubtype="0" accel="20000" decel="80000" fill="hold" grpId="1" nodeType="withEffect">
                                      <p:stCondLst>
                                        <p:cond delay="400"/>
                                      </p:stCondLst>
                                      <p:childTnLst>
                                        <p:animMotion origin="layout" path="M 0.11797 -0.24098 L -4.375E-6 4.07407E-6 " pathEditMode="relative" rAng="0" ptsTypes="AA">
                                          <p:cBhvr>
                                            <p:cTn id="49" dur="500" fill="hold"/>
                                            <p:tgtEl>
                                              <p:spTgt spid="9"/>
                                            </p:tgtEl>
                                            <p:attrNameLst>
                                              <p:attrName>ppt_x</p:attrName>
                                              <p:attrName>ppt_y</p:attrName>
                                            </p:attrNameLst>
                                          </p:cBhvr>
                                          <p:rCtr x="-5898" y="12037"/>
                                        </p:animMotion>
                                      </p:childTnLst>
                                    </p:cTn>
                                  </p:par>
                                  <p:par>
                                    <p:cTn id="50" presetID="10" presetClass="entr" presetSubtype="0" fill="hold" grpId="0" nodeType="withEffect">
                                      <p:stCondLst>
                                        <p:cond delay="50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42" presetClass="path" presetSubtype="0" accel="20000" decel="80000" fill="hold" grpId="1" nodeType="withEffect">
                                      <p:stCondLst>
                                        <p:cond delay="500"/>
                                      </p:stCondLst>
                                      <p:childTnLst>
                                        <p:animMotion origin="layout" path="M 0.1246 -0.24005 L 4.79167E-6 2.59259E-6 " pathEditMode="relative" rAng="0" ptsTypes="AA">
                                          <p:cBhvr>
                                            <p:cTn id="54" dur="500" fill="hold"/>
                                            <p:tgtEl>
                                              <p:spTgt spid="11"/>
                                            </p:tgtEl>
                                            <p:attrNameLst>
                                              <p:attrName>ppt_x</p:attrName>
                                              <p:attrName>ppt_y</p:attrName>
                                            </p:attrNameLst>
                                          </p:cBhvr>
                                          <p:rCtr x="-6237" y="11991"/>
                                        </p:animMotion>
                                      </p:childTnLst>
                                    </p:cTn>
                                  </p:par>
                                  <p:par>
                                    <p:cTn id="55" presetID="10" presetClass="entr" presetSubtype="0" fill="hold" grpId="1" nodeType="withEffect">
                                      <p:stCondLst>
                                        <p:cond delay="50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42" presetClass="path" presetSubtype="0" accel="50000" fill="hold" grpId="0" nodeType="withEffect" p14:presetBounceEnd="44000">
                                      <p:stCondLst>
                                        <p:cond delay="500"/>
                                      </p:stCondLst>
                                      <p:childTnLst>
                                        <p:animMotion origin="layout" path="M 0.07422 -0.15995 L -0.00026 0.00208 " pathEditMode="relative" rAng="0" ptsTypes="AA" p14:bounceEnd="44000">
                                          <p:cBhvr>
                                            <p:cTn id="59" dur="500" fill="hold"/>
                                            <p:tgtEl>
                                              <p:spTgt spid="13"/>
                                            </p:tgtEl>
                                            <p:attrNameLst>
                                              <p:attrName>ppt_x</p:attrName>
                                              <p:attrName>ppt_y</p:attrName>
                                            </p:attrNameLst>
                                          </p:cBhvr>
                                          <p:rCtr x="-3724" y="8102"/>
                                        </p:animMotion>
                                      </p:childTnLst>
                                    </p:cTn>
                                  </p:par>
                                  <p:par>
                                    <p:cTn id="60" presetID="10" presetClass="entr" presetSubtype="0" fill="hold" grpId="0" nodeType="withEffect">
                                      <p:stCondLst>
                                        <p:cond delay="100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80"/>
                                            <p:tgtEl>
                                              <p:spTgt spid="31"/>
                                            </p:tgtEl>
                                          </p:cBhvr>
                                        </p:animEffect>
                                      </p:childTnLst>
                                    </p:cTn>
                                  </p:par>
                                  <p:par>
                                    <p:cTn id="63" presetID="10" presetClass="entr" presetSubtype="0" fill="hold" grpId="0" nodeType="withEffect">
                                      <p:stCondLst>
                                        <p:cond delay="110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80"/>
                                            <p:tgtEl>
                                              <p:spTgt spid="32"/>
                                            </p:tgtEl>
                                          </p:cBhvr>
                                        </p:animEffect>
                                      </p:childTnLst>
                                    </p:cTn>
                                  </p:par>
                                  <p:par>
                                    <p:cTn id="66" presetID="10" presetClass="entr" presetSubtype="0" fill="hold" grpId="0" nodeType="withEffect">
                                      <p:stCondLst>
                                        <p:cond delay="120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
                                            <p:tgtEl>
                                              <p:spTgt spid="33"/>
                                            </p:tgtEl>
                                          </p:cBhvr>
                                        </p:animEffect>
                                      </p:childTnLst>
                                    </p:cTn>
                                  </p:par>
                                  <p:par>
                                    <p:cTn id="69" presetID="10" presetClass="entr" presetSubtype="0" fill="hold" grpId="0" nodeType="withEffect">
                                      <p:stCondLst>
                                        <p:cond delay="130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80"/>
                                            <p:tgtEl>
                                              <p:spTgt spid="34"/>
                                            </p:tgtEl>
                                          </p:cBhvr>
                                        </p:animEffect>
                                      </p:childTnLst>
                                    </p:cTn>
                                  </p:par>
                                  <p:par>
                                    <p:cTn id="72" presetID="12" presetClass="entr" presetSubtype="8" fill="hold" grpId="0" nodeType="withEffect">
                                      <p:stCondLst>
                                        <p:cond delay="1100"/>
                                      </p:stCondLst>
                                      <p:childTnLst>
                                        <p:set>
                                          <p:cBhvr>
                                            <p:cTn id="73" dur="1" fill="hold">
                                              <p:stCondLst>
                                                <p:cond delay="0"/>
                                              </p:stCondLst>
                                            </p:cTn>
                                            <p:tgtEl>
                                              <p:spTgt spid="19">
                                                <p:txEl>
                                                  <p:pRg st="0" end="0"/>
                                                </p:txEl>
                                              </p:spTgt>
                                            </p:tgtEl>
                                            <p:attrNameLst>
                                              <p:attrName>style.visibility</p:attrName>
                                            </p:attrNameLst>
                                          </p:cBhvr>
                                          <p:to>
                                            <p:strVal val="visible"/>
                                          </p:to>
                                        </p:set>
                                        <p:anim calcmode="lin" valueType="num">
                                          <p:cBhvr additive="base">
                                            <p:cTn id="74" dur="250"/>
                                            <p:tgtEl>
                                              <p:spTgt spid="19">
                                                <p:txEl>
                                                  <p:pRg st="0" end="0"/>
                                                </p:txEl>
                                              </p:spTgt>
                                            </p:tgtEl>
                                            <p:attrNameLst>
                                              <p:attrName>ppt_x</p:attrName>
                                            </p:attrNameLst>
                                          </p:cBhvr>
                                          <p:tavLst>
                                            <p:tav tm="0">
                                              <p:val>
                                                <p:strVal val="#ppt_x-#ppt_w*1.125000"/>
                                              </p:val>
                                            </p:tav>
                                            <p:tav tm="100000">
                                              <p:val>
                                                <p:strVal val="#ppt_x"/>
                                              </p:val>
                                            </p:tav>
                                          </p:tavLst>
                                        </p:anim>
                                        <p:animEffect transition="in" filter="wipe(right)">
                                          <p:cBhvr>
                                            <p:cTn id="75" dur="250"/>
                                            <p:tgtEl>
                                              <p:spTgt spid="19">
                                                <p:txEl>
                                                  <p:pRg st="0" end="0"/>
                                                </p:txEl>
                                              </p:spTgt>
                                            </p:tgtEl>
                                          </p:cBhvr>
                                        </p:animEffect>
                                      </p:childTnLst>
                                    </p:cTn>
                                  </p:par>
                                </p:childTnLst>
                              </p:cTn>
                            </p:par>
                            <p:par>
                              <p:cTn id="76" fill="hold">
                                <p:stCondLst>
                                  <p:cond delay="1480"/>
                                </p:stCondLst>
                                <p:childTnLst>
                                  <p:par>
                                    <p:cTn id="77" presetID="12" presetClass="entr" presetSubtype="8" fill="hold" grpId="0" nodeType="afterEffect">
                                      <p:stCondLst>
                                        <p:cond delay="0"/>
                                      </p:stCondLst>
                                      <p:childTnLst>
                                        <p:set>
                                          <p:cBhvr>
                                            <p:cTn id="78" dur="1" fill="hold">
                                              <p:stCondLst>
                                                <p:cond delay="0"/>
                                              </p:stCondLst>
                                            </p:cTn>
                                            <p:tgtEl>
                                              <p:spTgt spid="29">
                                                <p:txEl>
                                                  <p:pRg st="0" end="0"/>
                                                </p:txEl>
                                              </p:spTgt>
                                            </p:tgtEl>
                                            <p:attrNameLst>
                                              <p:attrName>style.visibility</p:attrName>
                                            </p:attrNameLst>
                                          </p:cBhvr>
                                          <p:to>
                                            <p:strVal val="visible"/>
                                          </p:to>
                                        </p:set>
                                        <p:anim calcmode="lin" valueType="num">
                                          <p:cBhvr additive="base">
                                            <p:cTn id="79" dur="250"/>
                                            <p:tgtEl>
                                              <p:spTgt spid="29">
                                                <p:txEl>
                                                  <p:pRg st="0" end="0"/>
                                                </p:txEl>
                                              </p:spTgt>
                                            </p:tgtEl>
                                            <p:attrNameLst>
                                              <p:attrName>ppt_x</p:attrName>
                                            </p:attrNameLst>
                                          </p:cBhvr>
                                          <p:tavLst>
                                            <p:tav tm="0">
                                              <p:val>
                                                <p:strVal val="#ppt_x-#ppt_w*1.125000"/>
                                              </p:val>
                                            </p:tav>
                                            <p:tav tm="100000">
                                              <p:val>
                                                <p:strVal val="#ppt_x"/>
                                              </p:val>
                                            </p:tav>
                                          </p:tavLst>
                                        </p:anim>
                                        <p:animEffect transition="in" filter="wipe(right)">
                                          <p:cBhvr>
                                            <p:cTn id="80" dur="25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P spid="11" grpId="1" animBg="1"/>
          <p:bldP spid="13" grpId="0" animBg="1"/>
          <p:bldP spid="13" grpId="1" animBg="1"/>
          <p:bldP spid="31" grpId="0" animBg="1"/>
          <p:bldP spid="32" grpId="0" animBg="1"/>
          <p:bldP spid="33" grpId="0" animBg="1"/>
          <p:bldP spid="34" grpId="0" animBg="1"/>
          <p:bldP spid="44" grpId="0" animBg="1"/>
          <p:bldP spid="44" grpId="1" animBg="1"/>
          <p:bldP spid="49" grpId="0" animBg="1"/>
          <p:bldP spid="49" grpId="1" animBg="1"/>
          <p:bldP spid="46" grpId="0" animBg="1"/>
          <p:bldP spid="46" grpId="1" animBg="1"/>
          <p:bldP spid="46" grpId="2" animBg="1"/>
          <p:bldP spid="18" grpId="0"/>
          <p:bldP spid="19" grpId="0" build="p"/>
          <p:bldP spid="29"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200" fill="hold"/>
                                            <p:tgtEl>
                                              <p:spTgt spid="46"/>
                                            </p:tgtEl>
                                            <p:attrNameLst>
                                              <p:attrName>ppt_w</p:attrName>
                                            </p:attrNameLst>
                                          </p:cBhvr>
                                          <p:tavLst>
                                            <p:tav tm="0">
                                              <p:val>
                                                <p:fltVal val="0"/>
                                              </p:val>
                                            </p:tav>
                                            <p:tav tm="100000">
                                              <p:val>
                                                <p:strVal val="#ppt_w"/>
                                              </p:val>
                                            </p:tav>
                                          </p:tavLst>
                                        </p:anim>
                                        <p:anim calcmode="lin" valueType="num">
                                          <p:cBhvr>
                                            <p:cTn id="8" dur="200" fill="hold"/>
                                            <p:tgtEl>
                                              <p:spTgt spid="46"/>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6" presetClass="emph" presetSubtype="0" fill="hold" grpId="1" nodeType="afterEffect">
                                      <p:stCondLst>
                                        <p:cond delay="0"/>
                                      </p:stCondLst>
                                      <p:childTnLst>
                                        <p:animScale>
                                          <p:cBhvr>
                                            <p:cTn id="11" dur="100" fill="hold"/>
                                            <p:tgtEl>
                                              <p:spTgt spid="46"/>
                                            </p:tgtEl>
                                          </p:cBhvr>
                                          <p:by x="110000" y="110000"/>
                                        </p:animScale>
                                      </p:childTnLst>
                                    </p:cTn>
                                  </p:par>
                                </p:childTnLst>
                              </p:cTn>
                            </p:par>
                            <p:par>
                              <p:cTn id="12" fill="hold">
                                <p:stCondLst>
                                  <p:cond delay="1000"/>
                                </p:stCondLst>
                                <p:childTnLst>
                                  <p:par>
                                    <p:cTn id="13" presetID="6" presetClass="emph" presetSubtype="0" fill="hold" grpId="2" nodeType="afterEffect">
                                      <p:stCondLst>
                                        <p:cond delay="0"/>
                                      </p:stCondLst>
                                      <p:childTnLst>
                                        <p:animScale>
                                          <p:cBhvr>
                                            <p:cTn id="14" dur="100" fill="hold"/>
                                            <p:tgtEl>
                                              <p:spTgt spid="46"/>
                                            </p:tgtEl>
                                          </p:cBhvr>
                                          <p:by x="90000" y="90000"/>
                                        </p:animScale>
                                      </p:childTnLst>
                                    </p:cTn>
                                  </p:par>
                                  <p:par>
                                    <p:cTn id="15" presetID="50" presetClass="entr" presetSubtype="0" decel="100000" fill="hold" grpId="0" nodeType="withEffect">
                                      <p:stCondLst>
                                        <p:cond delay="0"/>
                                      </p:stCondLst>
                                      <p:iterate type="lt">
                                        <p:tmPct val="10000"/>
                                      </p:iterate>
                                      <p:childTnLst>
                                        <p:set>
                                          <p:cBhvr>
                                            <p:cTn id="16" dur="1" fill="hold">
                                              <p:stCondLst>
                                                <p:cond delay="0"/>
                                              </p:stCondLst>
                                            </p:cTn>
                                            <p:tgtEl>
                                              <p:spTgt spid="18"/>
                                            </p:tgtEl>
                                            <p:attrNameLst>
                                              <p:attrName>style.visibility</p:attrName>
                                            </p:attrNameLst>
                                          </p:cBhvr>
                                          <p:to>
                                            <p:strVal val="visible"/>
                                          </p:to>
                                        </p:set>
                                        <p:anim calcmode="lin" valueType="num">
                                          <p:cBhvr>
                                            <p:cTn id="17" dur="1000" fill="hold"/>
                                            <p:tgtEl>
                                              <p:spTgt spid="18"/>
                                            </p:tgtEl>
                                            <p:attrNameLst>
                                              <p:attrName>ppt_w</p:attrName>
                                            </p:attrNameLst>
                                          </p:cBhvr>
                                          <p:tavLst>
                                            <p:tav tm="0">
                                              <p:val>
                                                <p:strVal val="#ppt_w+.3"/>
                                              </p:val>
                                            </p:tav>
                                            <p:tav tm="100000">
                                              <p:val>
                                                <p:strVal val="#ppt_w"/>
                                              </p:val>
                                            </p:tav>
                                          </p:tavLst>
                                        </p:anim>
                                        <p:anim calcmode="lin" valueType="num">
                                          <p:cBhvr>
                                            <p:cTn id="18" dur="1000" fill="hold"/>
                                            <p:tgtEl>
                                              <p:spTgt spid="18"/>
                                            </p:tgtEl>
                                            <p:attrNameLst>
                                              <p:attrName>ppt_h</p:attrName>
                                            </p:attrNameLst>
                                          </p:cBhvr>
                                          <p:tavLst>
                                            <p:tav tm="0">
                                              <p:val>
                                                <p:strVal val="#ppt_h"/>
                                              </p:val>
                                            </p:tav>
                                            <p:tav tm="100000">
                                              <p:val>
                                                <p:strVal val="#ppt_h"/>
                                              </p:val>
                                            </p:tav>
                                          </p:tavLst>
                                        </p:anim>
                                        <p:animEffect transition="in" filter="fade">
                                          <p:cBhvr>
                                            <p:cTn id="19" dur="1000"/>
                                            <p:tgtEl>
                                              <p:spTgt spid="18"/>
                                            </p:tgtEl>
                                          </p:cBhvr>
                                        </p:animEffect>
                                      </p:childTnLst>
                                    </p:cTn>
                                  </p:par>
                                  <p:par>
                                    <p:cTn id="20" presetID="10" presetClass="entr" presetSubtype="0" fill="hold" nodeType="with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par>
                                    <p:cTn id="23" presetID="8" presetClass="emph" presetSubtype="0" fill="hold" nodeType="withEffect">
                                      <p:stCondLst>
                                        <p:cond delay="0"/>
                                      </p:stCondLst>
                                      <p:childTnLst>
                                        <p:animRot by="21600000">
                                          <p:cBhvr>
                                            <p:cTn id="24" dur="500" fill="hold"/>
                                            <p:tgtEl>
                                              <p:spTgt spid="17"/>
                                            </p:tgtEl>
                                            <p:attrNameLst>
                                              <p:attrName>r</p:attrName>
                                            </p:attrNameLst>
                                          </p:cBhvr>
                                        </p:animRot>
                                      </p:childTnLst>
                                    </p:cTn>
                                  </p:par>
                                  <p:par>
                                    <p:cTn id="25" presetID="10" presetClass="entr" presetSubtype="0" fill="hold" grpId="1" nodeType="withEffect">
                                      <p:stCondLst>
                                        <p:cond delay="60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500"/>
                                            <p:tgtEl>
                                              <p:spTgt spid="44"/>
                                            </p:tgtEl>
                                          </p:cBhvr>
                                        </p:animEffect>
                                      </p:childTnLst>
                                    </p:cTn>
                                  </p:par>
                                  <p:par>
                                    <p:cTn id="28" presetID="42" presetClass="path" presetSubtype="0" decel="80000" fill="hold" grpId="0" nodeType="withEffect">
                                      <p:stCondLst>
                                        <p:cond delay="600"/>
                                      </p:stCondLst>
                                      <p:childTnLst>
                                        <p:animMotion origin="layout" path="M 0.24779 -0.49884 L 1.04167E-6 -1.48148E-6 " pathEditMode="relative" rAng="0" ptsTypes="AA">
                                          <p:cBhvr>
                                            <p:cTn id="29" dur="500" fill="hold"/>
                                            <p:tgtEl>
                                              <p:spTgt spid="44"/>
                                            </p:tgtEl>
                                            <p:attrNameLst>
                                              <p:attrName>ppt_x</p:attrName>
                                              <p:attrName>ppt_y</p:attrName>
                                            </p:attrNameLst>
                                          </p:cBhvr>
                                          <p:rCtr x="-12396" y="24954"/>
                                        </p:animMotion>
                                      </p:childTnLst>
                                    </p:cTn>
                                  </p:par>
                                  <p:par>
                                    <p:cTn id="30" presetID="10" presetClass="entr" presetSubtype="0" fill="hold" nodeType="withEffect">
                                      <p:stCondLst>
                                        <p:cond delay="25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childTnLst>
                                    </p:cTn>
                                  </p:par>
                                  <p:par>
                                    <p:cTn id="33" presetID="42" presetClass="path" presetSubtype="0" accel="20000" decel="80000" fill="hold" nodeType="withEffect">
                                      <p:stCondLst>
                                        <p:cond delay="250"/>
                                      </p:stCondLst>
                                      <p:childTnLst>
                                        <p:animMotion origin="layout" path="M 0.11446 -0.26713 L -2.91667E-6 2.59259E-6 " pathEditMode="relative" rAng="0" ptsTypes="AA">
                                          <p:cBhvr>
                                            <p:cTn id="34" dur="500" fill="hold"/>
                                            <p:tgtEl>
                                              <p:spTgt spid="7"/>
                                            </p:tgtEl>
                                            <p:attrNameLst>
                                              <p:attrName>ppt_x</p:attrName>
                                              <p:attrName>ppt_y</p:attrName>
                                            </p:attrNameLst>
                                          </p:cBhvr>
                                          <p:rCtr x="-5729" y="13356"/>
                                        </p:animMotion>
                                      </p:childTnLst>
                                    </p:cTn>
                                  </p:par>
                                  <p:par>
                                    <p:cTn id="35" presetID="10" presetClass="entr" presetSubtype="0" fill="hold" nodeType="withEffect">
                                      <p:stCondLst>
                                        <p:cond delay="50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42" presetClass="path" presetSubtype="0" accel="20000" decel="80000" fill="hold" nodeType="withEffect">
                                      <p:stCondLst>
                                        <p:cond delay="500"/>
                                      </p:stCondLst>
                                      <p:childTnLst>
                                        <p:animMotion origin="layout" path="M 0.11445 -0.26713 L -1.25E-6 -1.11111E-6 " pathEditMode="relative" rAng="0" ptsTypes="AA">
                                          <p:cBhvr>
                                            <p:cTn id="39" dur="500" fill="hold"/>
                                            <p:tgtEl>
                                              <p:spTgt spid="22"/>
                                            </p:tgtEl>
                                            <p:attrNameLst>
                                              <p:attrName>ppt_x</p:attrName>
                                              <p:attrName>ppt_y</p:attrName>
                                            </p:attrNameLst>
                                          </p:cBhvr>
                                          <p:rCtr x="-5729" y="13356"/>
                                        </p:animMotion>
                                      </p:childTnLst>
                                    </p:cTn>
                                  </p:par>
                                  <p:par>
                                    <p:cTn id="40" presetID="10" presetClass="entr" presetSubtype="0" fill="hold" grpId="1"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par>
                                    <p:cTn id="43" presetID="42" presetClass="path" presetSubtype="0" accel="20000" decel="80000" fill="hold" grpId="0" nodeType="withEffect">
                                      <p:stCondLst>
                                        <p:cond delay="0"/>
                                      </p:stCondLst>
                                      <p:childTnLst>
                                        <p:animMotion origin="layout" path="M -0.30885 0.66343 L -4.16667E-7 -3.33333E-6 " pathEditMode="relative" rAng="0" ptsTypes="AA">
                                          <p:cBhvr>
                                            <p:cTn id="44" dur="500" fill="hold"/>
                                            <p:tgtEl>
                                              <p:spTgt spid="49"/>
                                            </p:tgtEl>
                                            <p:attrNameLst>
                                              <p:attrName>ppt_x</p:attrName>
                                              <p:attrName>ppt_y</p:attrName>
                                            </p:attrNameLst>
                                          </p:cBhvr>
                                          <p:rCtr x="15443" y="-33171"/>
                                        </p:animMotion>
                                      </p:childTnLst>
                                    </p:cTn>
                                  </p:par>
                                  <p:par>
                                    <p:cTn id="45" presetID="10" presetClass="entr" presetSubtype="0" fill="hold" grpId="0" nodeType="withEffect">
                                      <p:stCondLst>
                                        <p:cond delay="4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500"/>
                                            <p:tgtEl>
                                              <p:spTgt spid="9"/>
                                            </p:tgtEl>
                                          </p:cBhvr>
                                        </p:animEffect>
                                      </p:childTnLst>
                                    </p:cTn>
                                  </p:par>
                                  <p:par>
                                    <p:cTn id="48" presetID="42" presetClass="path" presetSubtype="0" accel="20000" decel="80000" fill="hold" grpId="1" nodeType="withEffect">
                                      <p:stCondLst>
                                        <p:cond delay="400"/>
                                      </p:stCondLst>
                                      <p:childTnLst>
                                        <p:animMotion origin="layout" path="M 0.11797 -0.24098 L -4.375E-6 4.07407E-6 " pathEditMode="relative" rAng="0" ptsTypes="AA">
                                          <p:cBhvr>
                                            <p:cTn id="49" dur="500" fill="hold"/>
                                            <p:tgtEl>
                                              <p:spTgt spid="9"/>
                                            </p:tgtEl>
                                            <p:attrNameLst>
                                              <p:attrName>ppt_x</p:attrName>
                                              <p:attrName>ppt_y</p:attrName>
                                            </p:attrNameLst>
                                          </p:cBhvr>
                                          <p:rCtr x="-5898" y="12037"/>
                                        </p:animMotion>
                                      </p:childTnLst>
                                    </p:cTn>
                                  </p:par>
                                  <p:par>
                                    <p:cTn id="50" presetID="10" presetClass="entr" presetSubtype="0" fill="hold" grpId="0" nodeType="withEffect">
                                      <p:stCondLst>
                                        <p:cond delay="50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par>
                                    <p:cTn id="53" presetID="42" presetClass="path" presetSubtype="0" accel="20000" decel="80000" fill="hold" grpId="1" nodeType="withEffect">
                                      <p:stCondLst>
                                        <p:cond delay="500"/>
                                      </p:stCondLst>
                                      <p:childTnLst>
                                        <p:animMotion origin="layout" path="M 0.1246 -0.24005 L 4.79167E-6 2.59259E-6 " pathEditMode="relative" rAng="0" ptsTypes="AA">
                                          <p:cBhvr>
                                            <p:cTn id="54" dur="500" fill="hold"/>
                                            <p:tgtEl>
                                              <p:spTgt spid="11"/>
                                            </p:tgtEl>
                                            <p:attrNameLst>
                                              <p:attrName>ppt_x</p:attrName>
                                              <p:attrName>ppt_y</p:attrName>
                                            </p:attrNameLst>
                                          </p:cBhvr>
                                          <p:rCtr x="-6237" y="11991"/>
                                        </p:animMotion>
                                      </p:childTnLst>
                                    </p:cTn>
                                  </p:par>
                                  <p:par>
                                    <p:cTn id="55" presetID="10" presetClass="entr" presetSubtype="0" fill="hold" grpId="1" nodeType="withEffect">
                                      <p:stCondLst>
                                        <p:cond delay="500"/>
                                      </p:stCondLst>
                                      <p:childTnLst>
                                        <p:set>
                                          <p:cBhvr>
                                            <p:cTn id="56" dur="1" fill="hold">
                                              <p:stCondLst>
                                                <p:cond delay="0"/>
                                              </p:stCondLst>
                                            </p:cTn>
                                            <p:tgtEl>
                                              <p:spTgt spid="13"/>
                                            </p:tgtEl>
                                            <p:attrNameLst>
                                              <p:attrName>style.visibility</p:attrName>
                                            </p:attrNameLst>
                                          </p:cBhvr>
                                          <p:to>
                                            <p:strVal val="visible"/>
                                          </p:to>
                                        </p:set>
                                        <p:animEffect transition="in" filter="fade">
                                          <p:cBhvr>
                                            <p:cTn id="57" dur="500"/>
                                            <p:tgtEl>
                                              <p:spTgt spid="13"/>
                                            </p:tgtEl>
                                          </p:cBhvr>
                                        </p:animEffect>
                                      </p:childTnLst>
                                    </p:cTn>
                                  </p:par>
                                  <p:par>
                                    <p:cTn id="58" presetID="42" presetClass="path" presetSubtype="0" accel="50000" fill="hold" grpId="0" nodeType="withEffect">
                                      <p:stCondLst>
                                        <p:cond delay="500"/>
                                      </p:stCondLst>
                                      <p:childTnLst>
                                        <p:animMotion origin="layout" path="M 0.07422 -0.15995 L -0.00026 0.00208 " pathEditMode="relative" rAng="0" ptsTypes="AA">
                                          <p:cBhvr>
                                            <p:cTn id="59" dur="500" fill="hold"/>
                                            <p:tgtEl>
                                              <p:spTgt spid="13"/>
                                            </p:tgtEl>
                                            <p:attrNameLst>
                                              <p:attrName>ppt_x</p:attrName>
                                              <p:attrName>ppt_y</p:attrName>
                                            </p:attrNameLst>
                                          </p:cBhvr>
                                          <p:rCtr x="-3724" y="8102"/>
                                        </p:animMotion>
                                      </p:childTnLst>
                                    </p:cTn>
                                  </p:par>
                                  <p:par>
                                    <p:cTn id="60" presetID="10" presetClass="entr" presetSubtype="0" fill="hold" grpId="0" nodeType="withEffect">
                                      <p:stCondLst>
                                        <p:cond delay="1000"/>
                                      </p:stCondLst>
                                      <p:childTnLst>
                                        <p:set>
                                          <p:cBhvr>
                                            <p:cTn id="61" dur="1" fill="hold">
                                              <p:stCondLst>
                                                <p:cond delay="0"/>
                                              </p:stCondLst>
                                            </p:cTn>
                                            <p:tgtEl>
                                              <p:spTgt spid="31"/>
                                            </p:tgtEl>
                                            <p:attrNameLst>
                                              <p:attrName>style.visibility</p:attrName>
                                            </p:attrNameLst>
                                          </p:cBhvr>
                                          <p:to>
                                            <p:strVal val="visible"/>
                                          </p:to>
                                        </p:set>
                                        <p:animEffect transition="in" filter="fade">
                                          <p:cBhvr>
                                            <p:cTn id="62" dur="80"/>
                                            <p:tgtEl>
                                              <p:spTgt spid="31"/>
                                            </p:tgtEl>
                                          </p:cBhvr>
                                        </p:animEffect>
                                      </p:childTnLst>
                                    </p:cTn>
                                  </p:par>
                                  <p:par>
                                    <p:cTn id="63" presetID="10" presetClass="entr" presetSubtype="0" fill="hold" grpId="0" nodeType="withEffect">
                                      <p:stCondLst>
                                        <p:cond delay="110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80"/>
                                            <p:tgtEl>
                                              <p:spTgt spid="32"/>
                                            </p:tgtEl>
                                          </p:cBhvr>
                                        </p:animEffect>
                                      </p:childTnLst>
                                    </p:cTn>
                                  </p:par>
                                  <p:par>
                                    <p:cTn id="66" presetID="10" presetClass="entr" presetSubtype="0" fill="hold" grpId="0" nodeType="withEffect">
                                      <p:stCondLst>
                                        <p:cond delay="1200"/>
                                      </p:stCondLst>
                                      <p:childTnLst>
                                        <p:set>
                                          <p:cBhvr>
                                            <p:cTn id="67" dur="1" fill="hold">
                                              <p:stCondLst>
                                                <p:cond delay="0"/>
                                              </p:stCondLst>
                                            </p:cTn>
                                            <p:tgtEl>
                                              <p:spTgt spid="33"/>
                                            </p:tgtEl>
                                            <p:attrNameLst>
                                              <p:attrName>style.visibility</p:attrName>
                                            </p:attrNameLst>
                                          </p:cBhvr>
                                          <p:to>
                                            <p:strVal val="visible"/>
                                          </p:to>
                                        </p:set>
                                        <p:animEffect transition="in" filter="fade">
                                          <p:cBhvr>
                                            <p:cTn id="68" dur="100"/>
                                            <p:tgtEl>
                                              <p:spTgt spid="33"/>
                                            </p:tgtEl>
                                          </p:cBhvr>
                                        </p:animEffect>
                                      </p:childTnLst>
                                    </p:cTn>
                                  </p:par>
                                  <p:par>
                                    <p:cTn id="69" presetID="10" presetClass="entr" presetSubtype="0" fill="hold" grpId="0" nodeType="withEffect">
                                      <p:stCondLst>
                                        <p:cond delay="1300"/>
                                      </p:stCondLst>
                                      <p:childTnLst>
                                        <p:set>
                                          <p:cBhvr>
                                            <p:cTn id="70" dur="1" fill="hold">
                                              <p:stCondLst>
                                                <p:cond delay="0"/>
                                              </p:stCondLst>
                                            </p:cTn>
                                            <p:tgtEl>
                                              <p:spTgt spid="34"/>
                                            </p:tgtEl>
                                            <p:attrNameLst>
                                              <p:attrName>style.visibility</p:attrName>
                                            </p:attrNameLst>
                                          </p:cBhvr>
                                          <p:to>
                                            <p:strVal val="visible"/>
                                          </p:to>
                                        </p:set>
                                        <p:animEffect transition="in" filter="fade">
                                          <p:cBhvr>
                                            <p:cTn id="71" dur="80"/>
                                            <p:tgtEl>
                                              <p:spTgt spid="34"/>
                                            </p:tgtEl>
                                          </p:cBhvr>
                                        </p:animEffect>
                                      </p:childTnLst>
                                    </p:cTn>
                                  </p:par>
                                  <p:par>
                                    <p:cTn id="72" presetID="12" presetClass="entr" presetSubtype="8" fill="hold" grpId="0" nodeType="withEffect">
                                      <p:stCondLst>
                                        <p:cond delay="1100"/>
                                      </p:stCondLst>
                                      <p:childTnLst>
                                        <p:set>
                                          <p:cBhvr>
                                            <p:cTn id="73" dur="1" fill="hold">
                                              <p:stCondLst>
                                                <p:cond delay="0"/>
                                              </p:stCondLst>
                                            </p:cTn>
                                            <p:tgtEl>
                                              <p:spTgt spid="19">
                                                <p:txEl>
                                                  <p:pRg st="0" end="0"/>
                                                </p:txEl>
                                              </p:spTgt>
                                            </p:tgtEl>
                                            <p:attrNameLst>
                                              <p:attrName>style.visibility</p:attrName>
                                            </p:attrNameLst>
                                          </p:cBhvr>
                                          <p:to>
                                            <p:strVal val="visible"/>
                                          </p:to>
                                        </p:set>
                                        <p:anim calcmode="lin" valueType="num">
                                          <p:cBhvr additive="base">
                                            <p:cTn id="74" dur="250"/>
                                            <p:tgtEl>
                                              <p:spTgt spid="19">
                                                <p:txEl>
                                                  <p:pRg st="0" end="0"/>
                                                </p:txEl>
                                              </p:spTgt>
                                            </p:tgtEl>
                                            <p:attrNameLst>
                                              <p:attrName>ppt_x</p:attrName>
                                            </p:attrNameLst>
                                          </p:cBhvr>
                                          <p:tavLst>
                                            <p:tav tm="0">
                                              <p:val>
                                                <p:strVal val="#ppt_x-#ppt_w*1.125000"/>
                                              </p:val>
                                            </p:tav>
                                            <p:tav tm="100000">
                                              <p:val>
                                                <p:strVal val="#ppt_x"/>
                                              </p:val>
                                            </p:tav>
                                          </p:tavLst>
                                        </p:anim>
                                        <p:animEffect transition="in" filter="wipe(right)">
                                          <p:cBhvr>
                                            <p:cTn id="75" dur="250"/>
                                            <p:tgtEl>
                                              <p:spTgt spid="19">
                                                <p:txEl>
                                                  <p:pRg st="0" end="0"/>
                                                </p:txEl>
                                              </p:spTgt>
                                            </p:tgtEl>
                                          </p:cBhvr>
                                        </p:animEffect>
                                      </p:childTnLst>
                                    </p:cTn>
                                  </p:par>
                                </p:childTnLst>
                              </p:cTn>
                            </p:par>
                            <p:par>
                              <p:cTn id="76" fill="hold">
                                <p:stCondLst>
                                  <p:cond delay="1480"/>
                                </p:stCondLst>
                                <p:childTnLst>
                                  <p:par>
                                    <p:cTn id="77" presetID="12" presetClass="entr" presetSubtype="8" fill="hold" grpId="0" nodeType="afterEffect">
                                      <p:stCondLst>
                                        <p:cond delay="0"/>
                                      </p:stCondLst>
                                      <p:childTnLst>
                                        <p:set>
                                          <p:cBhvr>
                                            <p:cTn id="78" dur="1" fill="hold">
                                              <p:stCondLst>
                                                <p:cond delay="0"/>
                                              </p:stCondLst>
                                            </p:cTn>
                                            <p:tgtEl>
                                              <p:spTgt spid="29">
                                                <p:txEl>
                                                  <p:pRg st="0" end="0"/>
                                                </p:txEl>
                                              </p:spTgt>
                                            </p:tgtEl>
                                            <p:attrNameLst>
                                              <p:attrName>style.visibility</p:attrName>
                                            </p:attrNameLst>
                                          </p:cBhvr>
                                          <p:to>
                                            <p:strVal val="visible"/>
                                          </p:to>
                                        </p:set>
                                        <p:anim calcmode="lin" valueType="num">
                                          <p:cBhvr additive="base">
                                            <p:cTn id="79" dur="250"/>
                                            <p:tgtEl>
                                              <p:spTgt spid="29">
                                                <p:txEl>
                                                  <p:pRg st="0" end="0"/>
                                                </p:txEl>
                                              </p:spTgt>
                                            </p:tgtEl>
                                            <p:attrNameLst>
                                              <p:attrName>ppt_x</p:attrName>
                                            </p:attrNameLst>
                                          </p:cBhvr>
                                          <p:tavLst>
                                            <p:tav tm="0">
                                              <p:val>
                                                <p:strVal val="#ppt_x-#ppt_w*1.125000"/>
                                              </p:val>
                                            </p:tav>
                                            <p:tav tm="100000">
                                              <p:val>
                                                <p:strVal val="#ppt_x"/>
                                              </p:val>
                                            </p:tav>
                                          </p:tavLst>
                                        </p:anim>
                                        <p:animEffect transition="in" filter="wipe(right)">
                                          <p:cBhvr>
                                            <p:cTn id="80" dur="25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1" grpId="0" animBg="1"/>
          <p:bldP spid="11" grpId="1" animBg="1"/>
          <p:bldP spid="13" grpId="0" animBg="1"/>
          <p:bldP spid="13" grpId="1" animBg="1"/>
          <p:bldP spid="31" grpId="0" animBg="1"/>
          <p:bldP spid="32" grpId="0" animBg="1"/>
          <p:bldP spid="33" grpId="0" animBg="1"/>
          <p:bldP spid="34" grpId="0" animBg="1"/>
          <p:bldP spid="44" grpId="0" animBg="1"/>
          <p:bldP spid="44" grpId="1" animBg="1"/>
          <p:bldP spid="49" grpId="0" animBg="1"/>
          <p:bldP spid="49" grpId="1" animBg="1"/>
          <p:bldP spid="46" grpId="0" animBg="1"/>
          <p:bldP spid="46" grpId="1" animBg="1"/>
          <p:bldP spid="46" grpId="2" animBg="1"/>
          <p:bldP spid="18" grpId="0"/>
          <p:bldP spid="19" grpId="0" build="p"/>
          <p:bldP spid="29" grpId="0" build="p"/>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screen"/>
          <a:stretch>
            <a:fillRect/>
          </a:stretch>
        </p:blipFill>
        <p:spPr>
          <a:xfrm>
            <a:off x="3886200" y="936676"/>
            <a:ext cx="4419600" cy="2492324"/>
          </a:xfrm>
          <a:prstGeom prst="rect">
            <a:avLst/>
          </a:prstGeom>
        </p:spPr>
      </p:pic>
      <p:sp>
        <p:nvSpPr>
          <p:cNvPr id="2" name="椭圆 1"/>
          <p:cNvSpPr/>
          <p:nvPr/>
        </p:nvSpPr>
        <p:spPr>
          <a:xfrm>
            <a:off x="3155156" y="3429000"/>
            <a:ext cx="5881688" cy="76200"/>
          </a:xfrm>
          <a:prstGeom prst="ellipse">
            <a:avLst/>
          </a:prstGeom>
          <a:gradFill>
            <a:gsLst>
              <a:gs pos="0">
                <a:schemeClr val="accent1"/>
              </a:gs>
              <a:gs pos="100000">
                <a:schemeClr val="accent2"/>
              </a:gs>
            </a:gsLst>
            <a:lin ang="0" scaled="0"/>
          </a:gradFill>
          <a:ln>
            <a:noFill/>
          </a:ln>
          <a:effectLst>
            <a:outerShdw blurRad="279400" dist="635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5075634" y="6141720"/>
            <a:ext cx="2040731" cy="59055"/>
          </a:xfrm>
          <a:prstGeom prst="ellipse">
            <a:avLst/>
          </a:prstGeom>
          <a:gradFill>
            <a:gsLst>
              <a:gs pos="0">
                <a:schemeClr val="accent1"/>
              </a:gs>
              <a:gs pos="100000">
                <a:schemeClr val="accent2"/>
              </a:gs>
            </a:gsLst>
            <a:lin ang="0" scaled="0"/>
          </a:gradFill>
          <a:ln>
            <a:noFill/>
          </a:ln>
          <a:effectLst>
            <a:outerShdw blurRad="279400" dist="63500" dir="5400000" algn="t"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048000" y="4807970"/>
            <a:ext cx="6096000" cy="1200329"/>
          </a:xfrm>
          <a:prstGeom prst="rect">
            <a:avLst/>
          </a:prstGeom>
        </p:spPr>
        <p:txBody>
          <a:bodyPr>
            <a:spAutoFit/>
          </a:bodyPr>
          <a:lstStyle/>
          <a:p>
            <a:pPr algn="dist"/>
            <a:r>
              <a:rPr lang="zh-CN" altLang="en-US" dirty="0">
                <a:solidFill>
                  <a:schemeClr val="tx1">
                    <a:lumMod val="75000"/>
                    <a:lumOff val="25000"/>
                  </a:schemeClr>
                </a:solidFill>
                <a:latin typeface="方正姚体" panose="02010601030101010101" pitchFamily="2" charset="-122"/>
                <a:ea typeface="方正姚体" panose="02010601030101010101" pitchFamily="2" charset="-122"/>
              </a:rPr>
              <a:t>输入您所需要的文字稻壳儿提示您在此输入输入您所需要的文字稻壳儿提示您在此输入</a:t>
            </a:r>
            <a:endParaRPr lang="en-US" altLang="zh-CN" dirty="0">
              <a:solidFill>
                <a:schemeClr val="tx1">
                  <a:lumMod val="75000"/>
                  <a:lumOff val="25000"/>
                </a:schemeClr>
              </a:solidFill>
              <a:latin typeface="方正姚体" panose="02010601030101010101" pitchFamily="2" charset="-122"/>
              <a:ea typeface="方正姚体" panose="02010601030101010101" pitchFamily="2" charset="-122"/>
            </a:endParaRPr>
          </a:p>
          <a:p>
            <a:pPr algn="dist"/>
            <a:r>
              <a:rPr lang="zh-CN" altLang="en-US" dirty="0">
                <a:solidFill>
                  <a:schemeClr val="tx1">
                    <a:lumMod val="75000"/>
                    <a:lumOff val="25000"/>
                  </a:schemeClr>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chemeClr val="tx1">
                  <a:lumMod val="75000"/>
                  <a:lumOff val="25000"/>
                </a:schemeClr>
              </a:solidFill>
              <a:latin typeface="方正姚体" panose="02010601030101010101" pitchFamily="2" charset="-122"/>
              <a:ea typeface="方正姚体" panose="02010601030101010101" pitchFamily="2" charset="-122"/>
            </a:endParaRPr>
          </a:p>
          <a:p>
            <a:pPr algn="ctr"/>
            <a:endParaRPr lang="zh-CN" altLang="en-US" dirty="0"/>
          </a:p>
        </p:txBody>
      </p:sp>
      <p:sp>
        <p:nvSpPr>
          <p:cNvPr id="9" name="文本框 8"/>
          <p:cNvSpPr txBox="1"/>
          <p:nvPr/>
        </p:nvSpPr>
        <p:spPr>
          <a:xfrm>
            <a:off x="4397826" y="3915619"/>
            <a:ext cx="4037513" cy="829945"/>
          </a:xfrm>
          <a:prstGeom prst="rect">
            <a:avLst/>
          </a:prstGeom>
          <a:noFill/>
        </p:spPr>
        <p:txBody>
          <a:bodyPr wrap="square" rtlCol="0">
            <a:spAutoFit/>
          </a:bodyPr>
          <a:lstStyle/>
          <a:p>
            <a:pPr algn="dist"/>
            <a:r>
              <a:rPr lang="zh-CN" altLang="en-US" sz="4800" b="1" dirty="0" smtClean="0">
                <a:gradFill>
                  <a:gsLst>
                    <a:gs pos="0">
                      <a:schemeClr val="accent1"/>
                    </a:gs>
                    <a:gs pos="100000">
                      <a:schemeClr val="accent2"/>
                    </a:gs>
                  </a:gsLst>
                  <a:lin ang="0" scaled="0"/>
                </a:gradFill>
                <a:latin typeface="方正姚体" panose="02010601030101010101" pitchFamily="2" charset="-122"/>
                <a:ea typeface="方正姚体" panose="02010601030101010101" pitchFamily="2" charset="-122"/>
              </a:rPr>
              <a:t>温馨提示</a:t>
            </a:r>
            <a:endParaRPr lang="zh-CN" altLang="en-US" sz="4800" b="1" dirty="0">
              <a:gradFill>
                <a:gsLst>
                  <a:gs pos="0">
                    <a:schemeClr val="accent1"/>
                  </a:gs>
                  <a:gs pos="100000">
                    <a:schemeClr val="accent2"/>
                  </a:gs>
                </a:gsLst>
                <a:lin ang="0" scaled="0"/>
              </a:gra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par>
                                <p:cTn id="10" presetID="50" presetClass="entr" presetSubtype="0" decel="10000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strVal val="#ppt_w+.3"/>
                                          </p:val>
                                        </p:tav>
                                        <p:tav tm="100000">
                                          <p:val>
                                            <p:strVal val="#ppt_w"/>
                                          </p:val>
                                        </p:tav>
                                      </p:tavLst>
                                    </p:anim>
                                    <p:anim calcmode="lin" valueType="num">
                                      <p:cBhvr>
                                        <p:cTn id="13" dur="500" fill="hold"/>
                                        <p:tgtEl>
                                          <p:spTgt spid="2"/>
                                        </p:tgtEl>
                                        <p:attrNameLst>
                                          <p:attrName>ppt_h</p:attrName>
                                        </p:attrNameLst>
                                      </p:cBhvr>
                                      <p:tavLst>
                                        <p:tav tm="0">
                                          <p:val>
                                            <p:strVal val="#ppt_h"/>
                                          </p:val>
                                        </p:tav>
                                        <p:tav tm="100000">
                                          <p:val>
                                            <p:strVal val="#ppt_h"/>
                                          </p:val>
                                        </p:tav>
                                      </p:tavLst>
                                    </p:anim>
                                    <p:animEffect transition="in" filter="fade">
                                      <p:cBhvr>
                                        <p:cTn id="14" dur="500"/>
                                        <p:tgtEl>
                                          <p:spTgt spid="2"/>
                                        </p:tgtEl>
                                      </p:cBhvr>
                                    </p:animEffect>
                                  </p:childTnLst>
                                </p:cTn>
                              </p:par>
                              <p:par>
                                <p:cTn id="15" presetID="42" presetClass="entr" presetSubtype="0" fill="hold" grpId="0" nodeType="withEffect">
                                  <p:stCondLst>
                                    <p:cond delay="2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anim calcmode="lin" valueType="num">
                                      <p:cBhvr>
                                        <p:cTn id="18" dur="500" fill="hold"/>
                                        <p:tgtEl>
                                          <p:spTgt spid="9"/>
                                        </p:tgtEl>
                                        <p:attrNameLst>
                                          <p:attrName>ppt_x</p:attrName>
                                        </p:attrNameLst>
                                      </p:cBhvr>
                                      <p:tavLst>
                                        <p:tav tm="0">
                                          <p:val>
                                            <p:strVal val="#ppt_x"/>
                                          </p:val>
                                        </p:tav>
                                        <p:tav tm="100000">
                                          <p:val>
                                            <p:strVal val="#ppt_x"/>
                                          </p:val>
                                        </p:tav>
                                      </p:tavLst>
                                    </p:anim>
                                    <p:anim calcmode="lin" valueType="num">
                                      <p:cBhvr>
                                        <p:cTn id="19" dur="5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anim calcmode="lin" valueType="num">
                                      <p:cBhvr>
                                        <p:cTn id="23" dur="500" fill="hold"/>
                                        <p:tgtEl>
                                          <p:spTgt spid="8"/>
                                        </p:tgtEl>
                                        <p:attrNameLst>
                                          <p:attrName>ppt_x</p:attrName>
                                        </p:attrNameLst>
                                      </p:cBhvr>
                                      <p:tavLst>
                                        <p:tav tm="0">
                                          <p:val>
                                            <p:strVal val="#ppt_x"/>
                                          </p:val>
                                        </p:tav>
                                        <p:tav tm="100000">
                                          <p:val>
                                            <p:strVal val="#ppt_x"/>
                                          </p:val>
                                        </p:tav>
                                      </p:tavLst>
                                    </p:anim>
                                    <p:anim calcmode="lin" valueType="num">
                                      <p:cBhvr>
                                        <p:cTn id="24" dur="5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anim calcmode="lin" valueType="num">
                                      <p:cBhvr>
                                        <p:cTn id="28" dur="500" fill="hold"/>
                                        <p:tgtEl>
                                          <p:spTgt spid="7"/>
                                        </p:tgtEl>
                                        <p:attrNameLst>
                                          <p:attrName>ppt_x</p:attrName>
                                        </p:attrNameLst>
                                      </p:cBhvr>
                                      <p:tavLst>
                                        <p:tav tm="0">
                                          <p:val>
                                            <p:strVal val="#ppt_x"/>
                                          </p:val>
                                        </p:tav>
                                        <p:tav tm="100000">
                                          <p:val>
                                            <p:strVal val="#ppt_x"/>
                                          </p:val>
                                        </p:tav>
                                      </p:tavLst>
                                    </p:anim>
                                    <p:anim calcmode="lin" valueType="num">
                                      <p:cBhvr>
                                        <p:cTn id="29"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8" grpId="0"/>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77680" y="-239047"/>
            <a:ext cx="1567543" cy="7725192"/>
          </a:xfrm>
          <a:prstGeom prst="rect">
            <a:avLst/>
          </a:prstGeom>
          <a:noFill/>
        </p:spPr>
        <p:txBody>
          <a:bodyPr wrap="square" rtlCol="0">
            <a:spAutoFit/>
          </a:bodyPr>
          <a:lstStyle>
            <a:defPPr>
              <a:defRPr lang="zh-CN"/>
            </a:defPPr>
            <a:lvl1pPr>
              <a:defRPr sz="49600">
                <a:solidFill>
                  <a:schemeClr val="bg2"/>
                </a:solidFill>
              </a:defRPr>
            </a:lvl1pPr>
          </a:lstStyle>
          <a:p>
            <a:r>
              <a:rPr lang="en-US" altLang="zh-CN" dirty="0"/>
              <a:t>2</a:t>
            </a:r>
            <a:endParaRPr lang="zh-CN" altLang="en-US" dirty="0"/>
          </a:p>
        </p:txBody>
      </p:sp>
      <p:sp>
        <p:nvSpPr>
          <p:cNvPr id="2" name="文本框 1"/>
          <p:cNvSpPr txBox="1"/>
          <p:nvPr/>
        </p:nvSpPr>
        <p:spPr>
          <a:xfrm>
            <a:off x="2240535" y="451602"/>
            <a:ext cx="1567543" cy="6447919"/>
          </a:xfrm>
          <a:prstGeom prst="rect">
            <a:avLst/>
          </a:prstGeom>
          <a:noFill/>
        </p:spPr>
        <p:txBody>
          <a:bodyPr wrap="square" rtlCol="0">
            <a:spAutoFit/>
          </a:bodyPr>
          <a:lstStyle/>
          <a:p>
            <a:r>
              <a:rPr lang="en-US" altLang="zh-CN" sz="41300" dirty="0">
                <a:gradFill>
                  <a:gsLst>
                    <a:gs pos="0">
                      <a:schemeClr val="accent1"/>
                    </a:gs>
                    <a:gs pos="100000">
                      <a:schemeClr val="accent2"/>
                    </a:gs>
                  </a:gsLst>
                  <a:lin ang="5400000" scaled="1"/>
                </a:gradFill>
              </a:rPr>
              <a:t>2</a:t>
            </a:r>
            <a:endParaRPr lang="zh-CN" altLang="en-US" sz="41300" dirty="0">
              <a:gradFill>
                <a:gsLst>
                  <a:gs pos="0">
                    <a:schemeClr val="accent1"/>
                  </a:gs>
                  <a:gs pos="100000">
                    <a:schemeClr val="accent2"/>
                  </a:gs>
                </a:gsLst>
                <a:lin ang="5400000" scaled="1"/>
              </a:gradFill>
            </a:endParaRPr>
          </a:p>
        </p:txBody>
      </p:sp>
      <p:sp>
        <p:nvSpPr>
          <p:cNvPr id="22" name="圆角矩形 21"/>
          <p:cNvSpPr/>
          <p:nvPr/>
        </p:nvSpPr>
        <p:spPr>
          <a:xfrm>
            <a:off x="9759004" y="3060244"/>
            <a:ext cx="165079" cy="1084688"/>
          </a:xfrm>
          <a:prstGeom prst="roundRect">
            <a:avLst>
              <a:gd name="adj" fmla="val 50000"/>
            </a:avLst>
          </a:prstGeom>
          <a:gradFill>
            <a:gsLst>
              <a:gs pos="0">
                <a:schemeClr val="accent1"/>
              </a:gs>
              <a:gs pos="100000">
                <a:schemeClr val="accent2"/>
              </a:gs>
            </a:gsLst>
            <a:path path="circle">
              <a:fillToRect l="100000" t="100000"/>
            </a:path>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7460893" y="2977218"/>
            <a:ext cx="2298111" cy="646331"/>
          </a:xfrm>
          <a:prstGeom prst="rect">
            <a:avLst/>
          </a:prstGeom>
          <a:noFill/>
        </p:spPr>
        <p:txBody>
          <a:bodyPr wrap="square" rtlCol="0">
            <a:spAutoFit/>
          </a:bodyPr>
          <a:lstStyle/>
          <a:p>
            <a:pPr algn="r"/>
            <a:r>
              <a:rPr lang="zh-CN" altLang="en-US" sz="3600" dirty="0">
                <a:solidFill>
                  <a:schemeClr val="accent4"/>
                </a:solidFill>
              </a:rPr>
              <a:t>其他竞争</a:t>
            </a:r>
            <a:endParaRPr lang="zh-CN" altLang="en-US" sz="3600" dirty="0">
              <a:solidFill>
                <a:schemeClr val="accent4"/>
              </a:solidFill>
            </a:endParaRPr>
          </a:p>
        </p:txBody>
      </p:sp>
      <p:sp>
        <p:nvSpPr>
          <p:cNvPr id="27" name="文本框 26"/>
          <p:cNvSpPr txBox="1"/>
          <p:nvPr/>
        </p:nvSpPr>
        <p:spPr>
          <a:xfrm>
            <a:off x="6337476" y="3560157"/>
            <a:ext cx="3421528" cy="646331"/>
          </a:xfrm>
          <a:prstGeom prst="rect">
            <a:avLst/>
          </a:prstGeom>
          <a:noFill/>
        </p:spPr>
        <p:txBody>
          <a:bodyPr wrap="square" rtlCol="0">
            <a:spAutoFit/>
          </a:bodyPr>
          <a:lstStyle>
            <a:defPPr>
              <a:defRPr lang="zh-CN"/>
            </a:defPPr>
          </a:lstStyle>
          <a:p>
            <a:pPr algn="r"/>
            <a:r>
              <a:rPr lang="en-US" altLang="zh-CN" dirty="0"/>
              <a:t>You can add something here you like </a:t>
            </a:r>
            <a:endParaRPr lang="en-US" altLang="zh-CN" dirty="0"/>
          </a:p>
          <a:p>
            <a:pPr algn="r"/>
            <a:r>
              <a:rPr lang="en-US" altLang="zh-CN" dirty="0"/>
              <a:t>to make your idea more powerful </a:t>
            </a:r>
            <a:endParaRPr lang="zh-CN" altLang="en-US" dirty="0"/>
          </a:p>
        </p:txBody>
      </p:sp>
      <p:sp>
        <p:nvSpPr>
          <p:cNvPr id="30" name="矩形 29"/>
          <p:cNvSpPr/>
          <p:nvPr/>
        </p:nvSpPr>
        <p:spPr>
          <a:xfrm>
            <a:off x="10734909" y="-50733"/>
            <a:ext cx="1471386" cy="764903"/>
          </a:xfrm>
          <a:custGeom>
            <a:avLst/>
            <a:gdLst>
              <a:gd name="connsiteX0" fmla="*/ 0 w 1877786"/>
              <a:gd name="connsiteY0" fmla="*/ 0 h 1828800"/>
              <a:gd name="connsiteX1" fmla="*/ 1877786 w 1877786"/>
              <a:gd name="connsiteY1" fmla="*/ 0 h 1828800"/>
              <a:gd name="connsiteX2" fmla="*/ 1877786 w 1877786"/>
              <a:gd name="connsiteY2" fmla="*/ 1828800 h 1828800"/>
              <a:gd name="connsiteX3" fmla="*/ 0 w 1877786"/>
              <a:gd name="connsiteY3" fmla="*/ 1828800 h 1828800"/>
              <a:gd name="connsiteX4" fmla="*/ 0 w 1877786"/>
              <a:gd name="connsiteY4" fmla="*/ 0 h 1828800"/>
              <a:gd name="connsiteX0-1" fmla="*/ 0 w 1877786"/>
              <a:gd name="connsiteY0-2" fmla="*/ 0 h 1828800"/>
              <a:gd name="connsiteX1-3" fmla="*/ 1877786 w 1877786"/>
              <a:gd name="connsiteY1-4" fmla="*/ 1828800 h 1828800"/>
              <a:gd name="connsiteX2-5" fmla="*/ 0 w 1877786"/>
              <a:gd name="connsiteY2-6" fmla="*/ 1828800 h 1828800"/>
              <a:gd name="connsiteX3-7" fmla="*/ 0 w 1877786"/>
              <a:gd name="connsiteY3-8" fmla="*/ 0 h 1828800"/>
              <a:gd name="connsiteX0-9" fmla="*/ 0 w 1877786"/>
              <a:gd name="connsiteY0-10" fmla="*/ 0 h 1828800"/>
              <a:gd name="connsiteX1-11" fmla="*/ 1877786 w 1877786"/>
              <a:gd name="connsiteY1-12" fmla="*/ 1828800 h 1828800"/>
              <a:gd name="connsiteX2-13" fmla="*/ 0 w 1877786"/>
              <a:gd name="connsiteY2-14" fmla="*/ 1828800 h 1828800"/>
              <a:gd name="connsiteX3-15" fmla="*/ 91440 w 1877786"/>
              <a:gd name="connsiteY3-16" fmla="*/ 91440 h 1828800"/>
              <a:gd name="connsiteX0-17" fmla="*/ 1877786 w 1877786"/>
              <a:gd name="connsiteY0-18" fmla="*/ 1737360 h 1737360"/>
              <a:gd name="connsiteX1-19" fmla="*/ 0 w 1877786"/>
              <a:gd name="connsiteY1-20" fmla="*/ 1737360 h 1737360"/>
              <a:gd name="connsiteX2-21" fmla="*/ 91440 w 1877786"/>
              <a:gd name="connsiteY2-22" fmla="*/ 0 h 1737360"/>
              <a:gd name="connsiteX0-23" fmla="*/ 1877786 w 1877786"/>
              <a:gd name="connsiteY0-24" fmla="*/ 764903 h 764903"/>
              <a:gd name="connsiteX1-25" fmla="*/ 0 w 1877786"/>
              <a:gd name="connsiteY1-26" fmla="*/ 764903 h 764903"/>
              <a:gd name="connsiteX2-27" fmla="*/ 4354 w 1877786"/>
              <a:gd name="connsiteY2-28" fmla="*/ 0 h 764903"/>
              <a:gd name="connsiteX0-29" fmla="*/ 1471386 w 1471386"/>
              <a:gd name="connsiteY0-30" fmla="*/ 750389 h 764903"/>
              <a:gd name="connsiteX1-31" fmla="*/ 0 w 1471386"/>
              <a:gd name="connsiteY1-32" fmla="*/ 764903 h 764903"/>
              <a:gd name="connsiteX2-33" fmla="*/ 4354 w 1471386"/>
              <a:gd name="connsiteY2-34" fmla="*/ 0 h 764903"/>
            </a:gdLst>
            <a:ahLst/>
            <a:cxnLst>
              <a:cxn ang="0">
                <a:pos x="connsiteX0-1" y="connsiteY0-2"/>
              </a:cxn>
              <a:cxn ang="0">
                <a:pos x="connsiteX1-3" y="connsiteY1-4"/>
              </a:cxn>
              <a:cxn ang="0">
                <a:pos x="connsiteX2-5" y="connsiteY2-6"/>
              </a:cxn>
            </a:cxnLst>
            <a:rect l="l" t="t" r="r" b="b"/>
            <a:pathLst>
              <a:path w="1471386" h="764903">
                <a:moveTo>
                  <a:pt x="1471386" y="750389"/>
                </a:moveTo>
                <a:lnTo>
                  <a:pt x="0" y="764903"/>
                </a:lnTo>
                <a:cubicBezTo>
                  <a:pt x="0" y="155303"/>
                  <a:pt x="4354" y="0"/>
                  <a:pt x="4354" y="0"/>
                </a:cubicBezTo>
              </a:path>
            </a:pathLst>
          </a:cu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矩形 30"/>
          <p:cNvSpPr/>
          <p:nvPr/>
        </p:nvSpPr>
        <p:spPr>
          <a:xfrm rot="1515423">
            <a:off x="10417869" y="473923"/>
            <a:ext cx="918907" cy="89493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矩形 31"/>
          <p:cNvSpPr/>
          <p:nvPr/>
        </p:nvSpPr>
        <p:spPr>
          <a:xfrm rot="2208793">
            <a:off x="9866184" y="871012"/>
            <a:ext cx="735072" cy="71589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矩形 32"/>
          <p:cNvSpPr/>
          <p:nvPr/>
        </p:nvSpPr>
        <p:spPr>
          <a:xfrm rot="3854316">
            <a:off x="9377159" y="1014542"/>
            <a:ext cx="537056" cy="52304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矩形 10"/>
          <p:cNvSpPr/>
          <p:nvPr/>
        </p:nvSpPr>
        <p:spPr>
          <a:xfrm rot="13478624">
            <a:off x="158404" y="6468282"/>
            <a:ext cx="800310" cy="779432"/>
          </a:xfrm>
          <a:custGeom>
            <a:avLst/>
            <a:gdLst>
              <a:gd name="connsiteX0" fmla="*/ 0 w 800310"/>
              <a:gd name="connsiteY0" fmla="*/ 0 h 779432"/>
              <a:gd name="connsiteX1" fmla="*/ 800310 w 800310"/>
              <a:gd name="connsiteY1" fmla="*/ 0 h 779432"/>
              <a:gd name="connsiteX2" fmla="*/ 800310 w 800310"/>
              <a:gd name="connsiteY2" fmla="*/ 779432 h 779432"/>
              <a:gd name="connsiteX3" fmla="*/ 0 w 800310"/>
              <a:gd name="connsiteY3" fmla="*/ 779432 h 779432"/>
              <a:gd name="connsiteX4" fmla="*/ 0 w 800310"/>
              <a:gd name="connsiteY4" fmla="*/ 0 h 779432"/>
              <a:gd name="connsiteX0-1" fmla="*/ 0 w 800310"/>
              <a:gd name="connsiteY0-2" fmla="*/ 779432 h 779432"/>
              <a:gd name="connsiteX1-3" fmla="*/ 800310 w 800310"/>
              <a:gd name="connsiteY1-4" fmla="*/ 0 h 779432"/>
              <a:gd name="connsiteX2-5" fmla="*/ 800310 w 800310"/>
              <a:gd name="connsiteY2-6" fmla="*/ 779432 h 779432"/>
              <a:gd name="connsiteX3-7" fmla="*/ 0 w 800310"/>
              <a:gd name="connsiteY3-8" fmla="*/ 779432 h 779432"/>
            </a:gdLst>
            <a:ahLst/>
            <a:cxnLst>
              <a:cxn ang="0">
                <a:pos x="connsiteX0-1" y="connsiteY0-2"/>
              </a:cxn>
              <a:cxn ang="0">
                <a:pos x="connsiteX1-3" y="connsiteY1-4"/>
              </a:cxn>
              <a:cxn ang="0">
                <a:pos x="connsiteX2-5" y="connsiteY2-6"/>
              </a:cxn>
              <a:cxn ang="0">
                <a:pos x="connsiteX3-7" y="connsiteY3-8"/>
              </a:cxn>
            </a:cxnLst>
            <a:rect l="l" t="t" r="r" b="b"/>
            <a:pathLst>
              <a:path w="800310" h="779432">
                <a:moveTo>
                  <a:pt x="0" y="779432"/>
                </a:moveTo>
                <a:lnTo>
                  <a:pt x="800310" y="0"/>
                </a:lnTo>
                <a:lnTo>
                  <a:pt x="800310" y="779432"/>
                </a:lnTo>
                <a:lnTo>
                  <a:pt x="0" y="779432"/>
                </a:lnTo>
                <a:close/>
              </a:path>
            </a:pathLst>
          </a:cu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35" presetClass="path" presetSubtype="0" accel="50000" decel="50000" fill="hold" grpId="0" nodeType="withEffect">
                                      <p:stCondLst>
                                        <p:cond delay="0"/>
                                      </p:stCondLst>
                                      <p:childTnLst>
                                        <p:animMotion origin="layout" path="M -1.66667E-6 -7.40741E-7 L 0.01367 -0.00046 " pathEditMode="relative" rAng="0" ptsTypes="AA">
                                          <p:cBhvr>
                                            <p:cTn id="12" dur="3000" fill="hold"/>
                                            <p:tgtEl>
                                              <p:spTgt spid="3"/>
                                            </p:tgtEl>
                                            <p:attrNameLst>
                                              <p:attrName>ppt_x</p:attrName>
                                              <p:attrName>ppt_y</p:attrName>
                                            </p:attrNameLst>
                                          </p:cBhvr>
                                          <p:rCtr x="67700" y="-2300"/>
                                        </p:animMotion>
                                      </p:childTnLst>
                                    </p:cTn>
                                  </p:par>
                                  <p:par>
                                    <p:cTn id="13" presetID="63" presetClass="path" presetSubtype="0" accel="50000" decel="50000" fill="hold" grpId="0" nodeType="withEffect">
                                      <p:stCondLst>
                                        <p:cond delay="0"/>
                                      </p:stCondLst>
                                      <p:childTnLst>
                                        <p:animMotion origin="layout" path="M 3.125E-6 3.7037E-7 L -0.01433 0.00139 " pathEditMode="relative" rAng="0" ptsTypes="AA">
                                          <p:cBhvr>
                                            <p:cTn id="14" dur="3000" fill="hold"/>
                                            <p:tgtEl>
                                              <p:spTgt spid="2"/>
                                            </p:tgtEl>
                                            <p:attrNameLst>
                                              <p:attrName>ppt_x</p:attrName>
                                              <p:attrName>ppt_y</p:attrName>
                                            </p:attrNameLst>
                                          </p:cBhvr>
                                          <p:rCtr x="-71600" y="6900"/>
                                        </p:animMotion>
                                      </p:childTnLst>
                                    </p:cTn>
                                  </p:par>
                                  <p:par>
                                    <p:cTn id="15" presetID="16" presetClass="entr" presetSubtype="42" fill="hold" grpId="0" nodeType="withEffect">
                                      <p:stCondLst>
                                        <p:cond delay="250"/>
                                      </p:stCondLst>
                                      <p:childTnLst>
                                        <p:set>
                                          <p:cBhvr>
                                            <p:cTn id="16" dur="1" fill="hold">
                                              <p:stCondLst>
                                                <p:cond delay="0"/>
                                              </p:stCondLst>
                                            </p:cTn>
                                            <p:tgtEl>
                                              <p:spTgt spid="22"/>
                                            </p:tgtEl>
                                            <p:attrNameLst>
                                              <p:attrName>style.visibility</p:attrName>
                                            </p:attrNameLst>
                                          </p:cBhvr>
                                          <p:to>
                                            <p:strVal val="visible"/>
                                          </p:to>
                                        </p:set>
                                        <p:animEffect transition="in" filter="barn(outHorizontal)">
                                          <p:cBhvr>
                                            <p:cTn id="17" dur="250"/>
                                            <p:tgtEl>
                                              <p:spTgt spid="22"/>
                                            </p:tgtEl>
                                          </p:cBhvr>
                                        </p:animEffect>
                                      </p:childTnLst>
                                    </p:cTn>
                                  </p:par>
                                  <p:par>
                                    <p:cTn id="18" presetID="50" presetClass="entr" presetSubtype="0" decel="100000" fill="hold" grpId="0" nodeType="withEffect">
                                      <p:stCondLst>
                                        <p:cond delay="500"/>
                                      </p:stCondLst>
                                      <p:iterate type="lt">
                                        <p:tmPct val="30000"/>
                                      </p:iterate>
                                      <p:childTnLst>
                                        <p:set>
                                          <p:cBhvr>
                                            <p:cTn id="19" dur="1" fill="hold">
                                              <p:stCondLst>
                                                <p:cond delay="0"/>
                                              </p:stCondLst>
                                            </p:cTn>
                                            <p:tgtEl>
                                              <p:spTgt spid="25"/>
                                            </p:tgtEl>
                                            <p:attrNameLst>
                                              <p:attrName>style.visibility</p:attrName>
                                            </p:attrNameLst>
                                          </p:cBhvr>
                                          <p:to>
                                            <p:strVal val="visible"/>
                                          </p:to>
                                        </p:set>
                                        <p:anim calcmode="lin" valueType="num">
                                          <p:cBhvr>
                                            <p:cTn id="20" dur="250" fill="hold"/>
                                            <p:tgtEl>
                                              <p:spTgt spid="25"/>
                                            </p:tgtEl>
                                            <p:attrNameLst>
                                              <p:attrName>ppt_w</p:attrName>
                                            </p:attrNameLst>
                                          </p:cBhvr>
                                          <p:tavLst>
                                            <p:tav tm="0">
                                              <p:val>
                                                <p:strVal val="#ppt_w+.3"/>
                                              </p:val>
                                            </p:tav>
                                            <p:tav tm="100000">
                                              <p:val>
                                                <p:strVal val="#ppt_w"/>
                                              </p:val>
                                            </p:tav>
                                          </p:tavLst>
                                        </p:anim>
                                        <p:anim calcmode="lin" valueType="num">
                                          <p:cBhvr>
                                            <p:cTn id="21" dur="250" fill="hold"/>
                                            <p:tgtEl>
                                              <p:spTgt spid="25"/>
                                            </p:tgtEl>
                                            <p:attrNameLst>
                                              <p:attrName>ppt_h</p:attrName>
                                            </p:attrNameLst>
                                          </p:cBhvr>
                                          <p:tavLst>
                                            <p:tav tm="0">
                                              <p:val>
                                                <p:strVal val="#ppt_h"/>
                                              </p:val>
                                            </p:tav>
                                            <p:tav tm="100000">
                                              <p:val>
                                                <p:strVal val="#ppt_h"/>
                                              </p:val>
                                            </p:tav>
                                          </p:tavLst>
                                        </p:anim>
                                        <p:animEffect transition="in" filter="fade">
                                          <p:cBhvr>
                                            <p:cTn id="22" dur="250"/>
                                            <p:tgtEl>
                                              <p:spTgt spid="25"/>
                                            </p:tgtEl>
                                          </p:cBhvr>
                                        </p:animEffect>
                                      </p:childTnLst>
                                    </p:cTn>
                                  </p:par>
                                  <p:par>
                                    <p:cTn id="23" presetID="2" presetClass="entr" presetSubtype="8" fill="hold" grpId="0" nodeType="withEffect" p14:presetBounceEnd="44000">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14:bounceEnd="44000">
                                          <p:cBhvr additive="base">
                                            <p:cTn id="25" dur="500" fill="hold"/>
                                            <p:tgtEl>
                                              <p:spTgt spid="11"/>
                                            </p:tgtEl>
                                            <p:attrNameLst>
                                              <p:attrName>ppt_x</p:attrName>
                                            </p:attrNameLst>
                                          </p:cBhvr>
                                          <p:tavLst>
                                            <p:tav tm="0">
                                              <p:val>
                                                <p:strVal val="0-#ppt_w/2"/>
                                              </p:val>
                                            </p:tav>
                                            <p:tav tm="100000">
                                              <p:val>
                                                <p:strVal val="#ppt_x"/>
                                              </p:val>
                                            </p:tav>
                                          </p:tavLst>
                                        </p:anim>
                                        <p:anim calcmode="lin" valueType="num" p14:bounceEnd="44000">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50" presetClass="entr" presetSubtype="0" decel="100000" fill="hold" grpId="0" nodeType="withEffect">
                                      <p:stCondLst>
                                        <p:cond delay="700"/>
                                      </p:stCondLst>
                                      <p:iterate type="wd">
                                        <p:tmPct val="10000"/>
                                      </p:iterate>
                                      <p:childTnLst>
                                        <p:set>
                                          <p:cBhvr>
                                            <p:cTn id="28" dur="1" fill="hold">
                                              <p:stCondLst>
                                                <p:cond delay="0"/>
                                              </p:stCondLst>
                                            </p:cTn>
                                            <p:tgtEl>
                                              <p:spTgt spid="27"/>
                                            </p:tgtEl>
                                            <p:attrNameLst>
                                              <p:attrName>style.visibility</p:attrName>
                                            </p:attrNameLst>
                                          </p:cBhvr>
                                          <p:to>
                                            <p:strVal val="visible"/>
                                          </p:to>
                                        </p:set>
                                        <p:anim calcmode="lin" valueType="num">
                                          <p:cBhvr>
                                            <p:cTn id="29" dur="250" fill="hold"/>
                                            <p:tgtEl>
                                              <p:spTgt spid="27"/>
                                            </p:tgtEl>
                                            <p:attrNameLst>
                                              <p:attrName>ppt_w</p:attrName>
                                            </p:attrNameLst>
                                          </p:cBhvr>
                                          <p:tavLst>
                                            <p:tav tm="0">
                                              <p:val>
                                                <p:strVal val="#ppt_w+.3"/>
                                              </p:val>
                                            </p:tav>
                                            <p:tav tm="100000">
                                              <p:val>
                                                <p:strVal val="#ppt_w"/>
                                              </p:val>
                                            </p:tav>
                                          </p:tavLst>
                                        </p:anim>
                                        <p:anim calcmode="lin" valueType="num">
                                          <p:cBhvr>
                                            <p:cTn id="30" dur="250" fill="hold"/>
                                            <p:tgtEl>
                                              <p:spTgt spid="27"/>
                                            </p:tgtEl>
                                            <p:attrNameLst>
                                              <p:attrName>ppt_h</p:attrName>
                                            </p:attrNameLst>
                                          </p:cBhvr>
                                          <p:tavLst>
                                            <p:tav tm="0">
                                              <p:val>
                                                <p:strVal val="#ppt_h"/>
                                              </p:val>
                                            </p:tav>
                                            <p:tav tm="100000">
                                              <p:val>
                                                <p:strVal val="#ppt_h"/>
                                              </p:val>
                                            </p:tav>
                                          </p:tavLst>
                                        </p:anim>
                                        <p:animEffect transition="in" filter="fade">
                                          <p:cBhvr>
                                            <p:cTn id="31" dur="250"/>
                                            <p:tgtEl>
                                              <p:spTgt spid="27"/>
                                            </p:tgtEl>
                                          </p:cBhvr>
                                        </p:animEffect>
                                      </p:childTnLst>
                                    </p:cTn>
                                  </p:par>
                                  <p:par>
                                    <p:cTn id="32" presetID="2" presetClass="entr" presetSubtype="3" fill="hold" grpId="0" nodeType="withEffect" p14:presetBounceEnd="44000">
                                      <p:stCondLst>
                                        <p:cond delay="200"/>
                                      </p:stCondLst>
                                      <p:childTnLst>
                                        <p:set>
                                          <p:cBhvr>
                                            <p:cTn id="33" dur="1" fill="hold">
                                              <p:stCondLst>
                                                <p:cond delay="0"/>
                                              </p:stCondLst>
                                            </p:cTn>
                                            <p:tgtEl>
                                              <p:spTgt spid="30"/>
                                            </p:tgtEl>
                                            <p:attrNameLst>
                                              <p:attrName>style.visibility</p:attrName>
                                            </p:attrNameLst>
                                          </p:cBhvr>
                                          <p:to>
                                            <p:strVal val="visible"/>
                                          </p:to>
                                        </p:set>
                                        <p:anim calcmode="lin" valueType="num" p14:bounceEnd="44000">
                                          <p:cBhvr additive="base">
                                            <p:cTn id="34" dur="500" fill="hold"/>
                                            <p:tgtEl>
                                              <p:spTgt spid="30"/>
                                            </p:tgtEl>
                                            <p:attrNameLst>
                                              <p:attrName>ppt_x</p:attrName>
                                            </p:attrNameLst>
                                          </p:cBhvr>
                                          <p:tavLst>
                                            <p:tav tm="0">
                                              <p:val>
                                                <p:strVal val="1+#ppt_w/2"/>
                                              </p:val>
                                            </p:tav>
                                            <p:tav tm="100000">
                                              <p:val>
                                                <p:strVal val="#ppt_x"/>
                                              </p:val>
                                            </p:tav>
                                          </p:tavLst>
                                        </p:anim>
                                        <p:anim calcmode="lin" valueType="num" p14:bounceEnd="44000">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10" presetClass="entr" presetSubtype="0" fill="hold" grpId="0" nodeType="withEffect">
                                      <p:stCondLst>
                                        <p:cond delay="75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250"/>
                                            <p:tgtEl>
                                              <p:spTgt spid="31"/>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animBg="1"/>
          <p:bldP spid="25" grpId="0"/>
          <p:bldP spid="27" grpId="0"/>
          <p:bldP spid="30" grpId="0" animBg="1"/>
          <p:bldP spid="31" grpId="0" animBg="1"/>
          <p:bldP spid="32" grpId="0" animBg="1"/>
          <p:bldP spid="33" grpId="0" animBg="1"/>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35" presetClass="path" presetSubtype="0" accel="50000" decel="50000" fill="hold" grpId="0" nodeType="withEffect">
                                      <p:stCondLst>
                                        <p:cond delay="0"/>
                                      </p:stCondLst>
                                      <p:childTnLst>
                                        <p:animMotion origin="layout" path="M -1.66667E-6 -7.40741E-7 L 0.01367 -0.00046 " pathEditMode="relative" rAng="0" ptsTypes="AA">
                                          <p:cBhvr>
                                            <p:cTn id="12" dur="3000" fill="hold"/>
                                            <p:tgtEl>
                                              <p:spTgt spid="3"/>
                                            </p:tgtEl>
                                            <p:attrNameLst>
                                              <p:attrName>ppt_x</p:attrName>
                                              <p:attrName>ppt_y</p:attrName>
                                            </p:attrNameLst>
                                          </p:cBhvr>
                                          <p:rCtr x="67700" y="-2300"/>
                                        </p:animMotion>
                                      </p:childTnLst>
                                    </p:cTn>
                                  </p:par>
                                  <p:par>
                                    <p:cTn id="13" presetID="63" presetClass="path" presetSubtype="0" accel="50000" decel="50000" fill="hold" grpId="0" nodeType="withEffect">
                                      <p:stCondLst>
                                        <p:cond delay="0"/>
                                      </p:stCondLst>
                                      <p:childTnLst>
                                        <p:animMotion origin="layout" path="M 3.125E-6 3.7037E-7 L -0.01433 0.00139 " pathEditMode="relative" rAng="0" ptsTypes="AA">
                                          <p:cBhvr>
                                            <p:cTn id="14" dur="3000" fill="hold"/>
                                            <p:tgtEl>
                                              <p:spTgt spid="2"/>
                                            </p:tgtEl>
                                            <p:attrNameLst>
                                              <p:attrName>ppt_x</p:attrName>
                                              <p:attrName>ppt_y</p:attrName>
                                            </p:attrNameLst>
                                          </p:cBhvr>
                                          <p:rCtr x="-71600" y="6900"/>
                                        </p:animMotion>
                                      </p:childTnLst>
                                    </p:cTn>
                                  </p:par>
                                  <p:par>
                                    <p:cTn id="15" presetID="16" presetClass="entr" presetSubtype="42" fill="hold" grpId="0" nodeType="withEffect">
                                      <p:stCondLst>
                                        <p:cond delay="250"/>
                                      </p:stCondLst>
                                      <p:childTnLst>
                                        <p:set>
                                          <p:cBhvr>
                                            <p:cTn id="16" dur="1" fill="hold">
                                              <p:stCondLst>
                                                <p:cond delay="0"/>
                                              </p:stCondLst>
                                            </p:cTn>
                                            <p:tgtEl>
                                              <p:spTgt spid="22"/>
                                            </p:tgtEl>
                                            <p:attrNameLst>
                                              <p:attrName>style.visibility</p:attrName>
                                            </p:attrNameLst>
                                          </p:cBhvr>
                                          <p:to>
                                            <p:strVal val="visible"/>
                                          </p:to>
                                        </p:set>
                                        <p:animEffect transition="in" filter="barn(outHorizontal)">
                                          <p:cBhvr>
                                            <p:cTn id="17" dur="250"/>
                                            <p:tgtEl>
                                              <p:spTgt spid="22"/>
                                            </p:tgtEl>
                                          </p:cBhvr>
                                        </p:animEffect>
                                      </p:childTnLst>
                                    </p:cTn>
                                  </p:par>
                                  <p:par>
                                    <p:cTn id="18" presetID="50" presetClass="entr" presetSubtype="0" decel="100000" fill="hold" grpId="0" nodeType="withEffect">
                                      <p:stCondLst>
                                        <p:cond delay="500"/>
                                      </p:stCondLst>
                                      <p:iterate type="lt">
                                        <p:tmPct val="30000"/>
                                      </p:iterate>
                                      <p:childTnLst>
                                        <p:set>
                                          <p:cBhvr>
                                            <p:cTn id="19" dur="1" fill="hold">
                                              <p:stCondLst>
                                                <p:cond delay="0"/>
                                              </p:stCondLst>
                                            </p:cTn>
                                            <p:tgtEl>
                                              <p:spTgt spid="25"/>
                                            </p:tgtEl>
                                            <p:attrNameLst>
                                              <p:attrName>style.visibility</p:attrName>
                                            </p:attrNameLst>
                                          </p:cBhvr>
                                          <p:to>
                                            <p:strVal val="visible"/>
                                          </p:to>
                                        </p:set>
                                        <p:anim calcmode="lin" valueType="num">
                                          <p:cBhvr>
                                            <p:cTn id="20" dur="250" fill="hold"/>
                                            <p:tgtEl>
                                              <p:spTgt spid="25"/>
                                            </p:tgtEl>
                                            <p:attrNameLst>
                                              <p:attrName>ppt_w</p:attrName>
                                            </p:attrNameLst>
                                          </p:cBhvr>
                                          <p:tavLst>
                                            <p:tav tm="0">
                                              <p:val>
                                                <p:strVal val="#ppt_w+.3"/>
                                              </p:val>
                                            </p:tav>
                                            <p:tav tm="100000">
                                              <p:val>
                                                <p:strVal val="#ppt_w"/>
                                              </p:val>
                                            </p:tav>
                                          </p:tavLst>
                                        </p:anim>
                                        <p:anim calcmode="lin" valueType="num">
                                          <p:cBhvr>
                                            <p:cTn id="21" dur="250" fill="hold"/>
                                            <p:tgtEl>
                                              <p:spTgt spid="25"/>
                                            </p:tgtEl>
                                            <p:attrNameLst>
                                              <p:attrName>ppt_h</p:attrName>
                                            </p:attrNameLst>
                                          </p:cBhvr>
                                          <p:tavLst>
                                            <p:tav tm="0">
                                              <p:val>
                                                <p:strVal val="#ppt_h"/>
                                              </p:val>
                                            </p:tav>
                                            <p:tav tm="100000">
                                              <p:val>
                                                <p:strVal val="#ppt_h"/>
                                              </p:val>
                                            </p:tav>
                                          </p:tavLst>
                                        </p:anim>
                                        <p:animEffect transition="in" filter="fade">
                                          <p:cBhvr>
                                            <p:cTn id="22" dur="250"/>
                                            <p:tgtEl>
                                              <p:spTgt spid="25"/>
                                            </p:tgtEl>
                                          </p:cBhvr>
                                        </p:animEffect>
                                      </p:childTnLst>
                                    </p:cTn>
                                  </p:par>
                                  <p:par>
                                    <p:cTn id="23" presetID="2" presetClass="entr" presetSubtype="8"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50" presetClass="entr" presetSubtype="0" decel="100000" fill="hold" grpId="0" nodeType="withEffect">
                                      <p:stCondLst>
                                        <p:cond delay="700"/>
                                      </p:stCondLst>
                                      <p:iterate type="wd">
                                        <p:tmPct val="10000"/>
                                      </p:iterate>
                                      <p:childTnLst>
                                        <p:set>
                                          <p:cBhvr>
                                            <p:cTn id="28" dur="1" fill="hold">
                                              <p:stCondLst>
                                                <p:cond delay="0"/>
                                              </p:stCondLst>
                                            </p:cTn>
                                            <p:tgtEl>
                                              <p:spTgt spid="27"/>
                                            </p:tgtEl>
                                            <p:attrNameLst>
                                              <p:attrName>style.visibility</p:attrName>
                                            </p:attrNameLst>
                                          </p:cBhvr>
                                          <p:to>
                                            <p:strVal val="visible"/>
                                          </p:to>
                                        </p:set>
                                        <p:anim calcmode="lin" valueType="num">
                                          <p:cBhvr>
                                            <p:cTn id="29" dur="250" fill="hold"/>
                                            <p:tgtEl>
                                              <p:spTgt spid="27"/>
                                            </p:tgtEl>
                                            <p:attrNameLst>
                                              <p:attrName>ppt_w</p:attrName>
                                            </p:attrNameLst>
                                          </p:cBhvr>
                                          <p:tavLst>
                                            <p:tav tm="0">
                                              <p:val>
                                                <p:strVal val="#ppt_w+.3"/>
                                              </p:val>
                                            </p:tav>
                                            <p:tav tm="100000">
                                              <p:val>
                                                <p:strVal val="#ppt_w"/>
                                              </p:val>
                                            </p:tav>
                                          </p:tavLst>
                                        </p:anim>
                                        <p:anim calcmode="lin" valueType="num">
                                          <p:cBhvr>
                                            <p:cTn id="30" dur="250" fill="hold"/>
                                            <p:tgtEl>
                                              <p:spTgt spid="27"/>
                                            </p:tgtEl>
                                            <p:attrNameLst>
                                              <p:attrName>ppt_h</p:attrName>
                                            </p:attrNameLst>
                                          </p:cBhvr>
                                          <p:tavLst>
                                            <p:tav tm="0">
                                              <p:val>
                                                <p:strVal val="#ppt_h"/>
                                              </p:val>
                                            </p:tav>
                                            <p:tav tm="100000">
                                              <p:val>
                                                <p:strVal val="#ppt_h"/>
                                              </p:val>
                                            </p:tav>
                                          </p:tavLst>
                                        </p:anim>
                                        <p:animEffect transition="in" filter="fade">
                                          <p:cBhvr>
                                            <p:cTn id="31" dur="250"/>
                                            <p:tgtEl>
                                              <p:spTgt spid="27"/>
                                            </p:tgtEl>
                                          </p:cBhvr>
                                        </p:animEffect>
                                      </p:childTnLst>
                                    </p:cTn>
                                  </p:par>
                                  <p:par>
                                    <p:cTn id="32" presetID="2" presetClass="entr" presetSubtype="3" fill="hold" grpId="0" nodeType="withEffect">
                                      <p:stCondLst>
                                        <p:cond delay="2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1+#ppt_w/2"/>
                                              </p:val>
                                            </p:tav>
                                            <p:tav tm="100000">
                                              <p:val>
                                                <p:strVal val="#ppt_x"/>
                                              </p:val>
                                            </p:tav>
                                          </p:tavLst>
                                        </p:anim>
                                        <p:anim calcmode="lin" valueType="num">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10" presetClass="entr" presetSubtype="0" fill="hold" grpId="0" nodeType="withEffect">
                                      <p:stCondLst>
                                        <p:cond delay="75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250"/>
                                            <p:tgtEl>
                                              <p:spTgt spid="31"/>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animBg="1"/>
          <p:bldP spid="25" grpId="0"/>
          <p:bldP spid="27" grpId="0"/>
          <p:bldP spid="30" grpId="0" animBg="1"/>
          <p:bldP spid="31" grpId="0" animBg="1"/>
          <p:bldP spid="32" grpId="0" animBg="1"/>
          <p:bldP spid="33" grpId="0" animBg="1"/>
          <p:bldP spid="11"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cstate="screen"/>
          <a:stretch>
            <a:fillRect/>
          </a:stretch>
        </p:blipFill>
        <p:spPr>
          <a:xfrm>
            <a:off x="2676177" y="3438177"/>
            <a:ext cx="6839646" cy="6839646"/>
          </a:xfrm>
          <a:prstGeom prst="rect">
            <a:avLst/>
          </a:prstGeom>
        </p:spPr>
      </p:pic>
      <p:sp>
        <p:nvSpPr>
          <p:cNvPr id="4" name="椭圆 3"/>
          <p:cNvSpPr/>
          <p:nvPr/>
        </p:nvSpPr>
        <p:spPr>
          <a:xfrm>
            <a:off x="2438400" y="3200400"/>
            <a:ext cx="7315200" cy="7315200"/>
          </a:xfrm>
          <a:prstGeom prst="ellipse">
            <a:avLst/>
          </a:prstGeom>
          <a:noFill/>
          <a:ln w="6350" cap="sq">
            <a:gradFill>
              <a:gsLst>
                <a:gs pos="0">
                  <a:schemeClr val="accent2"/>
                </a:gs>
                <a:gs pos="100000">
                  <a:schemeClr val="accent1">
                    <a:alpha val="92000"/>
                  </a:schemeClr>
                </a:gs>
              </a:gsLst>
              <a:lin ang="5400000" scaled="1"/>
            </a:gra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3371850" y="4133850"/>
            <a:ext cx="5448300" cy="5448300"/>
          </a:xfrm>
          <a:prstGeom prst="ellipse">
            <a:avLst/>
          </a:prstGeom>
          <a:noFill/>
          <a:ln w="19050">
            <a:solidFill>
              <a:schemeClr val="bg1">
                <a:alpha val="56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等腰三角形 19"/>
          <p:cNvSpPr/>
          <p:nvPr/>
        </p:nvSpPr>
        <p:spPr>
          <a:xfrm rot="7593355" flipH="1">
            <a:off x="3697708" y="3970864"/>
            <a:ext cx="82170" cy="2508141"/>
          </a:xfrm>
          <a:custGeom>
            <a:avLst/>
            <a:gdLst>
              <a:gd name="connsiteX0" fmla="*/ 0 w 1506682"/>
              <a:gd name="connsiteY0" fmla="*/ 1298864 h 1298864"/>
              <a:gd name="connsiteX1" fmla="*/ 753341 w 1506682"/>
              <a:gd name="connsiteY1" fmla="*/ 0 h 1298864"/>
              <a:gd name="connsiteX2" fmla="*/ 1506682 w 1506682"/>
              <a:gd name="connsiteY2" fmla="*/ 1298864 h 1298864"/>
              <a:gd name="connsiteX3" fmla="*/ 0 w 1506682"/>
              <a:gd name="connsiteY3" fmla="*/ 1298864 h 1298864"/>
              <a:gd name="connsiteX0-1" fmla="*/ 0 w 1506682"/>
              <a:gd name="connsiteY0-2" fmla="*/ 1298864 h 1302328"/>
              <a:gd name="connsiteX1-3" fmla="*/ 753341 w 1506682"/>
              <a:gd name="connsiteY1-4" fmla="*/ 0 h 1302328"/>
              <a:gd name="connsiteX2-5" fmla="*/ 1506682 w 1506682"/>
              <a:gd name="connsiteY2-6" fmla="*/ 1298864 h 1302328"/>
              <a:gd name="connsiteX3-7" fmla="*/ 734291 w 1506682"/>
              <a:gd name="connsiteY3-8" fmla="*/ 1302328 h 1302328"/>
              <a:gd name="connsiteX4" fmla="*/ 0 w 1506682"/>
              <a:gd name="connsiteY4" fmla="*/ 1298864 h 1302328"/>
              <a:gd name="connsiteX0-9" fmla="*/ 0 w 1506682"/>
              <a:gd name="connsiteY0-10" fmla="*/ 1298864 h 1842655"/>
              <a:gd name="connsiteX1-11" fmla="*/ 753341 w 1506682"/>
              <a:gd name="connsiteY1-12" fmla="*/ 0 h 1842655"/>
              <a:gd name="connsiteX2-13" fmla="*/ 1506682 w 1506682"/>
              <a:gd name="connsiteY2-14" fmla="*/ 1298864 h 1842655"/>
              <a:gd name="connsiteX3-15" fmla="*/ 734291 w 1506682"/>
              <a:gd name="connsiteY3-16" fmla="*/ 1842655 h 1842655"/>
              <a:gd name="connsiteX4-17" fmla="*/ 0 w 1506682"/>
              <a:gd name="connsiteY4-18" fmla="*/ 1298864 h 1842655"/>
              <a:gd name="connsiteX0-19" fmla="*/ 15 w 1506697"/>
              <a:gd name="connsiteY0-20" fmla="*/ 1298864 h 1842655"/>
              <a:gd name="connsiteX1-21" fmla="*/ 753356 w 1506697"/>
              <a:gd name="connsiteY1-22" fmla="*/ 0 h 1842655"/>
              <a:gd name="connsiteX2-23" fmla="*/ 1506697 w 1506697"/>
              <a:gd name="connsiteY2-24" fmla="*/ 1298864 h 1842655"/>
              <a:gd name="connsiteX3-25" fmla="*/ 734306 w 1506697"/>
              <a:gd name="connsiteY3-26" fmla="*/ 1842655 h 1842655"/>
              <a:gd name="connsiteX4-27" fmla="*/ 15 w 1506697"/>
              <a:gd name="connsiteY4-28" fmla="*/ 1298864 h 1842655"/>
              <a:gd name="connsiteX0-29" fmla="*/ -4 w 1506678"/>
              <a:gd name="connsiteY0-30" fmla="*/ 1298864 h 1461221"/>
              <a:gd name="connsiteX1-31" fmla="*/ 753337 w 1506678"/>
              <a:gd name="connsiteY1-32" fmla="*/ 0 h 1461221"/>
              <a:gd name="connsiteX2-33" fmla="*/ 1506678 w 1506678"/>
              <a:gd name="connsiteY2-34" fmla="*/ 1298864 h 1461221"/>
              <a:gd name="connsiteX3-35" fmla="*/ -4 w 1506678"/>
              <a:gd name="connsiteY3-36" fmla="*/ 1298864 h 1461221"/>
            </a:gdLst>
            <a:ahLst/>
            <a:cxnLst>
              <a:cxn ang="0">
                <a:pos x="connsiteX0-1" y="connsiteY0-2"/>
              </a:cxn>
              <a:cxn ang="0">
                <a:pos x="connsiteX1-3" y="connsiteY1-4"/>
              </a:cxn>
              <a:cxn ang="0">
                <a:pos x="connsiteX2-5" y="connsiteY2-6"/>
              </a:cxn>
              <a:cxn ang="0">
                <a:pos x="connsiteX3-7" y="connsiteY3-8"/>
              </a:cxn>
            </a:cxnLst>
            <a:rect l="l" t="t" r="r" b="b"/>
            <a:pathLst>
              <a:path w="1506678" h="1461221">
                <a:moveTo>
                  <a:pt x="-4" y="1298864"/>
                </a:moveTo>
                <a:lnTo>
                  <a:pt x="753337" y="0"/>
                </a:lnTo>
                <a:lnTo>
                  <a:pt x="1506678" y="1298864"/>
                </a:lnTo>
                <a:cubicBezTo>
                  <a:pt x="1381121" y="1515341"/>
                  <a:pt x="125553" y="1515341"/>
                  <a:pt x="-4" y="1298864"/>
                </a:cubicBezTo>
                <a:close/>
              </a:path>
            </a:pathLst>
          </a:custGeom>
          <a:gradFill>
            <a:gsLst>
              <a:gs pos="0">
                <a:schemeClr val="accent1"/>
              </a:gs>
              <a:gs pos="100000">
                <a:schemeClr val="accent2">
                  <a:alpha val="28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9"/>
          <p:cNvSpPr/>
          <p:nvPr/>
        </p:nvSpPr>
        <p:spPr>
          <a:xfrm rot="9693759" flipH="1">
            <a:off x="5015522" y="2342147"/>
            <a:ext cx="110518" cy="3441609"/>
          </a:xfrm>
          <a:custGeom>
            <a:avLst/>
            <a:gdLst>
              <a:gd name="connsiteX0" fmla="*/ 0 w 1506682"/>
              <a:gd name="connsiteY0" fmla="*/ 1298864 h 1298864"/>
              <a:gd name="connsiteX1" fmla="*/ 753341 w 1506682"/>
              <a:gd name="connsiteY1" fmla="*/ 0 h 1298864"/>
              <a:gd name="connsiteX2" fmla="*/ 1506682 w 1506682"/>
              <a:gd name="connsiteY2" fmla="*/ 1298864 h 1298864"/>
              <a:gd name="connsiteX3" fmla="*/ 0 w 1506682"/>
              <a:gd name="connsiteY3" fmla="*/ 1298864 h 1298864"/>
              <a:gd name="connsiteX0-1" fmla="*/ 0 w 1506682"/>
              <a:gd name="connsiteY0-2" fmla="*/ 1298864 h 1302328"/>
              <a:gd name="connsiteX1-3" fmla="*/ 753341 w 1506682"/>
              <a:gd name="connsiteY1-4" fmla="*/ 0 h 1302328"/>
              <a:gd name="connsiteX2-5" fmla="*/ 1506682 w 1506682"/>
              <a:gd name="connsiteY2-6" fmla="*/ 1298864 h 1302328"/>
              <a:gd name="connsiteX3-7" fmla="*/ 734291 w 1506682"/>
              <a:gd name="connsiteY3-8" fmla="*/ 1302328 h 1302328"/>
              <a:gd name="connsiteX4" fmla="*/ 0 w 1506682"/>
              <a:gd name="connsiteY4" fmla="*/ 1298864 h 1302328"/>
              <a:gd name="connsiteX0-9" fmla="*/ 0 w 1506682"/>
              <a:gd name="connsiteY0-10" fmla="*/ 1298864 h 1842655"/>
              <a:gd name="connsiteX1-11" fmla="*/ 753341 w 1506682"/>
              <a:gd name="connsiteY1-12" fmla="*/ 0 h 1842655"/>
              <a:gd name="connsiteX2-13" fmla="*/ 1506682 w 1506682"/>
              <a:gd name="connsiteY2-14" fmla="*/ 1298864 h 1842655"/>
              <a:gd name="connsiteX3-15" fmla="*/ 734291 w 1506682"/>
              <a:gd name="connsiteY3-16" fmla="*/ 1842655 h 1842655"/>
              <a:gd name="connsiteX4-17" fmla="*/ 0 w 1506682"/>
              <a:gd name="connsiteY4-18" fmla="*/ 1298864 h 1842655"/>
              <a:gd name="connsiteX0-19" fmla="*/ 15 w 1506697"/>
              <a:gd name="connsiteY0-20" fmla="*/ 1298864 h 1842655"/>
              <a:gd name="connsiteX1-21" fmla="*/ 753356 w 1506697"/>
              <a:gd name="connsiteY1-22" fmla="*/ 0 h 1842655"/>
              <a:gd name="connsiteX2-23" fmla="*/ 1506697 w 1506697"/>
              <a:gd name="connsiteY2-24" fmla="*/ 1298864 h 1842655"/>
              <a:gd name="connsiteX3-25" fmla="*/ 734306 w 1506697"/>
              <a:gd name="connsiteY3-26" fmla="*/ 1842655 h 1842655"/>
              <a:gd name="connsiteX4-27" fmla="*/ 15 w 1506697"/>
              <a:gd name="connsiteY4-28" fmla="*/ 1298864 h 1842655"/>
              <a:gd name="connsiteX0-29" fmla="*/ 44209 w 1581182"/>
              <a:gd name="connsiteY0-30" fmla="*/ 1298864 h 1842720"/>
              <a:gd name="connsiteX1-31" fmla="*/ 797550 w 1581182"/>
              <a:gd name="connsiteY1-32" fmla="*/ 0 h 1842720"/>
              <a:gd name="connsiteX2-33" fmla="*/ 1550891 w 1581182"/>
              <a:gd name="connsiteY2-34" fmla="*/ 1298864 h 1842720"/>
              <a:gd name="connsiteX3-35" fmla="*/ 778500 w 1581182"/>
              <a:gd name="connsiteY3-36" fmla="*/ 1842655 h 1842720"/>
              <a:gd name="connsiteX4-37" fmla="*/ 44209 w 1581182"/>
              <a:gd name="connsiteY4-38" fmla="*/ 1298864 h 1842720"/>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581182" h="1842720">
                <a:moveTo>
                  <a:pt x="44209" y="1298864"/>
                </a:moveTo>
                <a:lnTo>
                  <a:pt x="797550" y="0"/>
                </a:lnTo>
                <a:lnTo>
                  <a:pt x="1550891" y="1298864"/>
                </a:lnTo>
                <a:cubicBezTo>
                  <a:pt x="1547716" y="1605973"/>
                  <a:pt x="1822009" y="1847289"/>
                  <a:pt x="778500" y="1842655"/>
                </a:cubicBezTo>
                <a:cubicBezTo>
                  <a:pt x="-265009" y="1838021"/>
                  <a:pt x="41034" y="1605973"/>
                  <a:pt x="44209" y="1298864"/>
                </a:cubicBezTo>
                <a:close/>
              </a:path>
            </a:pathLst>
          </a:custGeom>
          <a:gradFill>
            <a:gsLst>
              <a:gs pos="0">
                <a:schemeClr val="accent1"/>
              </a:gs>
              <a:gs pos="100000">
                <a:schemeClr val="accent2">
                  <a:alpha val="28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9"/>
          <p:cNvSpPr/>
          <p:nvPr/>
        </p:nvSpPr>
        <p:spPr>
          <a:xfrm rot="12043278" flipH="1">
            <a:off x="7045709" y="2130346"/>
            <a:ext cx="106366" cy="3869000"/>
          </a:xfrm>
          <a:custGeom>
            <a:avLst/>
            <a:gdLst>
              <a:gd name="connsiteX0" fmla="*/ 0 w 1506682"/>
              <a:gd name="connsiteY0" fmla="*/ 1298864 h 1298864"/>
              <a:gd name="connsiteX1" fmla="*/ 753341 w 1506682"/>
              <a:gd name="connsiteY1" fmla="*/ 0 h 1298864"/>
              <a:gd name="connsiteX2" fmla="*/ 1506682 w 1506682"/>
              <a:gd name="connsiteY2" fmla="*/ 1298864 h 1298864"/>
              <a:gd name="connsiteX3" fmla="*/ 0 w 1506682"/>
              <a:gd name="connsiteY3" fmla="*/ 1298864 h 1298864"/>
              <a:gd name="connsiteX0-1" fmla="*/ 0 w 1506682"/>
              <a:gd name="connsiteY0-2" fmla="*/ 1298864 h 1302328"/>
              <a:gd name="connsiteX1-3" fmla="*/ 753341 w 1506682"/>
              <a:gd name="connsiteY1-4" fmla="*/ 0 h 1302328"/>
              <a:gd name="connsiteX2-5" fmla="*/ 1506682 w 1506682"/>
              <a:gd name="connsiteY2-6" fmla="*/ 1298864 h 1302328"/>
              <a:gd name="connsiteX3-7" fmla="*/ 734291 w 1506682"/>
              <a:gd name="connsiteY3-8" fmla="*/ 1302328 h 1302328"/>
              <a:gd name="connsiteX4" fmla="*/ 0 w 1506682"/>
              <a:gd name="connsiteY4" fmla="*/ 1298864 h 1302328"/>
              <a:gd name="connsiteX0-9" fmla="*/ 0 w 1506682"/>
              <a:gd name="connsiteY0-10" fmla="*/ 1298864 h 1842655"/>
              <a:gd name="connsiteX1-11" fmla="*/ 753341 w 1506682"/>
              <a:gd name="connsiteY1-12" fmla="*/ 0 h 1842655"/>
              <a:gd name="connsiteX2-13" fmla="*/ 1506682 w 1506682"/>
              <a:gd name="connsiteY2-14" fmla="*/ 1298864 h 1842655"/>
              <a:gd name="connsiteX3-15" fmla="*/ 734291 w 1506682"/>
              <a:gd name="connsiteY3-16" fmla="*/ 1842655 h 1842655"/>
              <a:gd name="connsiteX4-17" fmla="*/ 0 w 1506682"/>
              <a:gd name="connsiteY4-18" fmla="*/ 1298864 h 1842655"/>
              <a:gd name="connsiteX0-19" fmla="*/ 15 w 1506697"/>
              <a:gd name="connsiteY0-20" fmla="*/ 1298864 h 1842655"/>
              <a:gd name="connsiteX1-21" fmla="*/ 753356 w 1506697"/>
              <a:gd name="connsiteY1-22" fmla="*/ 0 h 1842655"/>
              <a:gd name="connsiteX2-23" fmla="*/ 1506697 w 1506697"/>
              <a:gd name="connsiteY2-24" fmla="*/ 1298864 h 1842655"/>
              <a:gd name="connsiteX3-25" fmla="*/ 734306 w 1506697"/>
              <a:gd name="connsiteY3-26" fmla="*/ 1842655 h 1842655"/>
              <a:gd name="connsiteX4-27" fmla="*/ 15 w 1506697"/>
              <a:gd name="connsiteY4-28" fmla="*/ 1298864 h 1842655"/>
              <a:gd name="connsiteX0-29" fmla="*/ 30062 w 1554772"/>
              <a:gd name="connsiteY0-30" fmla="*/ 1298864 h 1842779"/>
              <a:gd name="connsiteX1-31" fmla="*/ 783403 w 1554772"/>
              <a:gd name="connsiteY1-32" fmla="*/ 0 h 1842779"/>
              <a:gd name="connsiteX2-33" fmla="*/ 1536744 w 1554772"/>
              <a:gd name="connsiteY2-34" fmla="*/ 1298864 h 1842779"/>
              <a:gd name="connsiteX3-35" fmla="*/ 764353 w 1554772"/>
              <a:gd name="connsiteY3-36" fmla="*/ 1842655 h 1842779"/>
              <a:gd name="connsiteX4-37" fmla="*/ 30062 w 1554772"/>
              <a:gd name="connsiteY4-38" fmla="*/ 1298864 h 1842779"/>
            </a:gdLst>
            <a:ahLst/>
            <a:cxnLst>
              <a:cxn ang="0">
                <a:pos x="connsiteX0-1" y="connsiteY0-2"/>
              </a:cxn>
              <a:cxn ang="0">
                <a:pos x="connsiteX1-3" y="connsiteY1-4"/>
              </a:cxn>
              <a:cxn ang="0">
                <a:pos x="connsiteX2-5" y="connsiteY2-6"/>
              </a:cxn>
              <a:cxn ang="0">
                <a:pos x="connsiteX3-7" y="connsiteY3-8"/>
              </a:cxn>
              <a:cxn ang="0">
                <a:pos x="connsiteX4-17" y="connsiteY4-18"/>
              </a:cxn>
            </a:cxnLst>
            <a:rect l="l" t="t" r="r" b="b"/>
            <a:pathLst>
              <a:path w="1554772" h="1842779">
                <a:moveTo>
                  <a:pt x="30062" y="1298864"/>
                </a:moveTo>
                <a:lnTo>
                  <a:pt x="783403" y="0"/>
                </a:lnTo>
                <a:lnTo>
                  <a:pt x="1536744" y="1298864"/>
                </a:lnTo>
                <a:cubicBezTo>
                  <a:pt x="1533569" y="1605973"/>
                  <a:pt x="1749905" y="1836233"/>
                  <a:pt x="764353" y="1842655"/>
                </a:cubicBezTo>
                <a:cubicBezTo>
                  <a:pt x="-221199" y="1849077"/>
                  <a:pt x="26887" y="1605973"/>
                  <a:pt x="30062" y="1298864"/>
                </a:cubicBezTo>
                <a:close/>
              </a:path>
            </a:pathLst>
          </a:custGeom>
          <a:gradFill>
            <a:gsLst>
              <a:gs pos="0">
                <a:schemeClr val="accent1"/>
              </a:gs>
              <a:gs pos="100000">
                <a:schemeClr val="accent2">
                  <a:alpha val="28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9"/>
          <p:cNvSpPr/>
          <p:nvPr/>
        </p:nvSpPr>
        <p:spPr>
          <a:xfrm rot="14247065">
            <a:off x="8113681" y="4185621"/>
            <a:ext cx="106917" cy="2935981"/>
          </a:xfrm>
          <a:custGeom>
            <a:avLst/>
            <a:gdLst>
              <a:gd name="connsiteX0" fmla="*/ 0 w 1506682"/>
              <a:gd name="connsiteY0" fmla="*/ 1298864 h 1298864"/>
              <a:gd name="connsiteX1" fmla="*/ 753341 w 1506682"/>
              <a:gd name="connsiteY1" fmla="*/ 0 h 1298864"/>
              <a:gd name="connsiteX2" fmla="*/ 1506682 w 1506682"/>
              <a:gd name="connsiteY2" fmla="*/ 1298864 h 1298864"/>
              <a:gd name="connsiteX3" fmla="*/ 0 w 1506682"/>
              <a:gd name="connsiteY3" fmla="*/ 1298864 h 1298864"/>
              <a:gd name="connsiteX0-1" fmla="*/ 0 w 1506682"/>
              <a:gd name="connsiteY0-2" fmla="*/ 1298864 h 1302328"/>
              <a:gd name="connsiteX1-3" fmla="*/ 753341 w 1506682"/>
              <a:gd name="connsiteY1-4" fmla="*/ 0 h 1302328"/>
              <a:gd name="connsiteX2-5" fmla="*/ 1506682 w 1506682"/>
              <a:gd name="connsiteY2-6" fmla="*/ 1298864 h 1302328"/>
              <a:gd name="connsiteX3-7" fmla="*/ 734291 w 1506682"/>
              <a:gd name="connsiteY3-8" fmla="*/ 1302328 h 1302328"/>
              <a:gd name="connsiteX4" fmla="*/ 0 w 1506682"/>
              <a:gd name="connsiteY4" fmla="*/ 1298864 h 1302328"/>
              <a:gd name="connsiteX0-9" fmla="*/ 0 w 1506682"/>
              <a:gd name="connsiteY0-10" fmla="*/ 1298864 h 1842655"/>
              <a:gd name="connsiteX1-11" fmla="*/ 753341 w 1506682"/>
              <a:gd name="connsiteY1-12" fmla="*/ 0 h 1842655"/>
              <a:gd name="connsiteX2-13" fmla="*/ 1506682 w 1506682"/>
              <a:gd name="connsiteY2-14" fmla="*/ 1298864 h 1842655"/>
              <a:gd name="connsiteX3-15" fmla="*/ 734291 w 1506682"/>
              <a:gd name="connsiteY3-16" fmla="*/ 1842655 h 1842655"/>
              <a:gd name="connsiteX4-17" fmla="*/ 0 w 1506682"/>
              <a:gd name="connsiteY4-18" fmla="*/ 1298864 h 1842655"/>
              <a:gd name="connsiteX0-19" fmla="*/ 15 w 1506697"/>
              <a:gd name="connsiteY0-20" fmla="*/ 1298864 h 1842655"/>
              <a:gd name="connsiteX1-21" fmla="*/ 753356 w 1506697"/>
              <a:gd name="connsiteY1-22" fmla="*/ 0 h 1842655"/>
              <a:gd name="connsiteX2-23" fmla="*/ 1506697 w 1506697"/>
              <a:gd name="connsiteY2-24" fmla="*/ 1298864 h 1842655"/>
              <a:gd name="connsiteX3-25" fmla="*/ 734306 w 1506697"/>
              <a:gd name="connsiteY3-26" fmla="*/ 1842655 h 1842655"/>
              <a:gd name="connsiteX4-27" fmla="*/ 15 w 1506697"/>
              <a:gd name="connsiteY4-28" fmla="*/ 1298864 h 1842655"/>
              <a:gd name="connsiteX0-29" fmla="*/ -4 w 1506678"/>
              <a:gd name="connsiteY0-30" fmla="*/ 1298864 h 1461221"/>
              <a:gd name="connsiteX1-31" fmla="*/ 753337 w 1506678"/>
              <a:gd name="connsiteY1-32" fmla="*/ 0 h 1461221"/>
              <a:gd name="connsiteX2-33" fmla="*/ 1506678 w 1506678"/>
              <a:gd name="connsiteY2-34" fmla="*/ 1298864 h 1461221"/>
              <a:gd name="connsiteX3-35" fmla="*/ -4 w 1506678"/>
              <a:gd name="connsiteY3-36" fmla="*/ 1298864 h 1461221"/>
            </a:gdLst>
            <a:ahLst/>
            <a:cxnLst>
              <a:cxn ang="0">
                <a:pos x="connsiteX0-1" y="connsiteY0-2"/>
              </a:cxn>
              <a:cxn ang="0">
                <a:pos x="connsiteX1-3" y="connsiteY1-4"/>
              </a:cxn>
              <a:cxn ang="0">
                <a:pos x="connsiteX2-5" y="connsiteY2-6"/>
              </a:cxn>
              <a:cxn ang="0">
                <a:pos x="connsiteX3-7" y="connsiteY3-8"/>
              </a:cxn>
            </a:cxnLst>
            <a:rect l="l" t="t" r="r" b="b"/>
            <a:pathLst>
              <a:path w="1506678" h="1461221">
                <a:moveTo>
                  <a:pt x="-4" y="1298864"/>
                </a:moveTo>
                <a:lnTo>
                  <a:pt x="753337" y="0"/>
                </a:lnTo>
                <a:lnTo>
                  <a:pt x="1506678" y="1298864"/>
                </a:lnTo>
                <a:cubicBezTo>
                  <a:pt x="1381121" y="1515341"/>
                  <a:pt x="125553" y="1515341"/>
                  <a:pt x="-4" y="1298864"/>
                </a:cubicBezTo>
                <a:close/>
              </a:path>
            </a:pathLst>
          </a:custGeom>
          <a:gradFill>
            <a:gsLst>
              <a:gs pos="0">
                <a:schemeClr val="accent1"/>
              </a:gs>
              <a:gs pos="100000">
                <a:schemeClr val="accent2">
                  <a:alpha val="28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p:nvSpPr>
        <p:spPr>
          <a:xfrm>
            <a:off x="8688614" y="6342302"/>
            <a:ext cx="269422" cy="26942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3622112" y="3908946"/>
            <a:ext cx="291964" cy="2919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299494" y="6579765"/>
            <a:ext cx="169538" cy="169538"/>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513177" y="2864850"/>
            <a:ext cx="2068649" cy="2954655"/>
          </a:xfrm>
          <a:prstGeom prst="rect">
            <a:avLst/>
          </a:prstGeom>
          <a:noFill/>
        </p:spPr>
        <p:txBody>
          <a:bodyPr wrap="square" rtlCol="0">
            <a:spAutoFit/>
          </a:bodyPr>
          <a:lstStyle/>
          <a:p>
            <a:r>
              <a:rPr lang="en-US" altLang="zh-CN" sz="2400" dirty="0">
                <a:solidFill>
                  <a:schemeClr val="accent4"/>
                </a:solidFill>
              </a:rPr>
              <a:t>Charter 1</a:t>
            </a:r>
            <a:endParaRPr lang="en-US" altLang="zh-CN" sz="2400" dirty="0">
              <a:solidFill>
                <a:schemeClr val="accent4"/>
              </a:solidFill>
            </a:endParaRPr>
          </a:p>
          <a:p>
            <a:pPr algn="dist"/>
            <a:r>
              <a:rPr lang="en-US" altLang="zh-CN" dirty="0"/>
              <a:t>that 270m people in China can already afford Apple‘s products, an that each year another 57m will be able to. Many Chinese are desperate for its that 270m people in China can already afford Apple‘s products, an that each</a:t>
            </a:r>
            <a:endParaRPr lang="zh-CN" altLang="en-US" dirty="0"/>
          </a:p>
        </p:txBody>
      </p:sp>
      <p:sp>
        <p:nvSpPr>
          <p:cNvPr id="14" name="文本框 13"/>
          <p:cNvSpPr txBox="1"/>
          <p:nvPr/>
        </p:nvSpPr>
        <p:spPr>
          <a:xfrm>
            <a:off x="1148579" y="498038"/>
            <a:ext cx="3622050" cy="1846659"/>
          </a:xfrm>
          <a:prstGeom prst="rect">
            <a:avLst/>
          </a:prstGeom>
          <a:noFill/>
        </p:spPr>
        <p:txBody>
          <a:bodyPr wrap="square" rtlCol="0">
            <a:spAutoFit/>
          </a:bodyPr>
          <a:lstStyle/>
          <a:p>
            <a:r>
              <a:rPr lang="en-US" altLang="zh-CN" sz="2400" dirty="0">
                <a:solidFill>
                  <a:schemeClr val="accent4"/>
                </a:solidFill>
              </a:rPr>
              <a:t>Charter 2</a:t>
            </a:r>
            <a:endParaRPr lang="en-US" altLang="zh-CN" sz="2400" dirty="0">
              <a:solidFill>
                <a:schemeClr val="accent4"/>
              </a:solidFill>
            </a:endParaRPr>
          </a:p>
          <a:p>
            <a:pPr algn="dist"/>
            <a:r>
              <a:rPr lang="en-US" altLang="zh-CN" dirty="0"/>
              <a:t>that 270m people in China can already afford Apple‘s products, an that each year another 57m will be able to. Many Chinese are desperate for its that 270m people in China can already afford Apple‘s products, an that each</a:t>
            </a:r>
            <a:endParaRPr lang="zh-CN" altLang="en-US" dirty="0"/>
          </a:p>
        </p:txBody>
      </p:sp>
      <p:sp>
        <p:nvSpPr>
          <p:cNvPr id="16" name="文本框 15"/>
          <p:cNvSpPr txBox="1"/>
          <p:nvPr/>
        </p:nvSpPr>
        <p:spPr>
          <a:xfrm>
            <a:off x="6541755" y="498038"/>
            <a:ext cx="3622050" cy="1846659"/>
          </a:xfrm>
          <a:prstGeom prst="rect">
            <a:avLst/>
          </a:prstGeom>
          <a:noFill/>
        </p:spPr>
        <p:txBody>
          <a:bodyPr wrap="square" rtlCol="0">
            <a:spAutoFit/>
          </a:bodyPr>
          <a:lstStyle/>
          <a:p>
            <a:r>
              <a:rPr lang="en-US" altLang="zh-CN" sz="2400" dirty="0">
                <a:solidFill>
                  <a:schemeClr val="accent4"/>
                </a:solidFill>
              </a:rPr>
              <a:t>Charter 3</a:t>
            </a:r>
            <a:endParaRPr lang="en-US" altLang="zh-CN" sz="2400" dirty="0">
              <a:solidFill>
                <a:schemeClr val="accent4"/>
              </a:solidFill>
            </a:endParaRPr>
          </a:p>
          <a:p>
            <a:pPr algn="dist"/>
            <a:r>
              <a:rPr lang="en-US" altLang="zh-CN" dirty="0"/>
              <a:t>that 270m people in China can already afford Apple‘s products, an that each year another 57m will be able to. Many Chinese are desperate for its that 270m people in China can already afford Apple‘s products, an that each</a:t>
            </a:r>
            <a:endParaRPr lang="zh-CN" altLang="en-US" dirty="0"/>
          </a:p>
        </p:txBody>
      </p:sp>
      <p:sp>
        <p:nvSpPr>
          <p:cNvPr id="17" name="文本框 16"/>
          <p:cNvSpPr txBox="1"/>
          <p:nvPr/>
        </p:nvSpPr>
        <p:spPr>
          <a:xfrm>
            <a:off x="9581257" y="2864850"/>
            <a:ext cx="2109742" cy="2954655"/>
          </a:xfrm>
          <a:prstGeom prst="rect">
            <a:avLst/>
          </a:prstGeom>
          <a:noFill/>
        </p:spPr>
        <p:txBody>
          <a:bodyPr wrap="square" rtlCol="0">
            <a:spAutoFit/>
          </a:bodyPr>
          <a:lstStyle/>
          <a:p>
            <a:r>
              <a:rPr lang="en-US" altLang="zh-CN" sz="2400" dirty="0">
                <a:solidFill>
                  <a:schemeClr val="accent4"/>
                </a:solidFill>
              </a:rPr>
              <a:t>Charter 3</a:t>
            </a:r>
            <a:endParaRPr lang="en-US" altLang="zh-CN" sz="2400" dirty="0">
              <a:solidFill>
                <a:schemeClr val="accent4"/>
              </a:solidFill>
            </a:endParaRPr>
          </a:p>
          <a:p>
            <a:pPr algn="dist"/>
            <a:r>
              <a:rPr lang="en-US" altLang="zh-CN" dirty="0"/>
              <a:t>that 270m people in China can already afford Apple‘s products, an that each year another 57m will be able to. Many Chinese are desperate for its that 270m people in China can already afford Apple‘s products, an that each</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par>
                                <p:cTn id="8" presetID="37" presetClass="path" presetSubtype="0" decel="100000" fill="hold" grpId="0" nodeType="withEffect">
                                  <p:stCondLst>
                                    <p:cond delay="0"/>
                                  </p:stCondLst>
                                  <p:childTnLst>
                                    <p:animMotion origin="layout" path="M 0.39206 -3.7037E-6 C 0.35704 -0.0287 0.32917 -0.06296 0.29428 -0.0912 C 0.27201 -0.10995 0.23217 -0.1206 0.19779 -0.1206 C 0.16329 -0.1206 0.13646 -0.12176 0.0879 -0.0912 C 0.03933 -0.06064 0.03477 -0.0287 -4.58333E-6 -3.7037E-6 " pathEditMode="relative" rAng="0" ptsTypes="AAAAA">
                                      <p:cBhvr>
                                        <p:cTn id="9" dur="2000" fill="hold"/>
                                        <p:tgtEl>
                                          <p:spTgt spid="15"/>
                                        </p:tgtEl>
                                        <p:attrNameLst>
                                          <p:attrName>ppt_x</p:attrName>
                                          <p:attrName>ppt_y</p:attrName>
                                        </p:attrNameLst>
                                      </p:cBhvr>
                                      <p:rCtr x="-19609" y="-6042"/>
                                    </p:animMotion>
                                  </p:childTnLst>
                                </p:cTn>
                              </p:par>
                              <p:par>
                                <p:cTn id="10" presetID="10" presetClass="entr" presetSubtype="0" fill="hold" grpId="1"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37" presetClass="path" presetSubtype="0" decel="100000" fill="hold" grpId="0" nodeType="withEffect">
                                  <p:stCondLst>
                                    <p:cond delay="0"/>
                                  </p:stCondLst>
                                  <p:childTnLst>
                                    <p:animMotion origin="layout" path="M -0.21432 -0.34838 C -0.07956 -0.31064 -0.02266 -0.14236 -0.01862 -0.11944 C -0.00677 -0.07338 -0.00547 -0.03958 -0.00104 -0.00069 " pathEditMode="relative" rAng="14340000" ptsTypes="AAA">
                                      <p:cBhvr>
                                        <p:cTn id="14" dur="2000" fill="hold"/>
                                        <p:tgtEl>
                                          <p:spTgt spid="2"/>
                                        </p:tgtEl>
                                        <p:attrNameLst>
                                          <p:attrName>ppt_x</p:attrName>
                                          <p:attrName>ppt_y</p:attrName>
                                        </p:attrNameLst>
                                      </p:cBhvr>
                                      <p:rCtr x="11536" y="16458"/>
                                    </p:animMotion>
                                  </p:childTnLst>
                                </p:cTn>
                              </p:par>
                              <p:par>
                                <p:cTn id="15" presetID="2" presetClass="entr" presetSubtype="4"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2000" fill="hold"/>
                                        <p:tgtEl>
                                          <p:spTgt spid="18"/>
                                        </p:tgtEl>
                                        <p:attrNameLst>
                                          <p:attrName>ppt_x</p:attrName>
                                        </p:attrNameLst>
                                      </p:cBhvr>
                                      <p:tavLst>
                                        <p:tav tm="0">
                                          <p:val>
                                            <p:strVal val="#ppt_x"/>
                                          </p:val>
                                        </p:tav>
                                        <p:tav tm="100000">
                                          <p:val>
                                            <p:strVal val="#ppt_x"/>
                                          </p:val>
                                        </p:tav>
                                      </p:tavLst>
                                    </p:anim>
                                    <p:anim calcmode="lin" valueType="num">
                                      <p:cBhvr additive="base">
                                        <p:cTn id="18" dur="2000" fill="hold"/>
                                        <p:tgtEl>
                                          <p:spTgt spid="18"/>
                                        </p:tgtEl>
                                        <p:attrNameLst>
                                          <p:attrName>ppt_y</p:attrName>
                                        </p:attrNameLst>
                                      </p:cBhvr>
                                      <p:tavLst>
                                        <p:tav tm="0">
                                          <p:val>
                                            <p:strVal val="1+#ppt_h/2"/>
                                          </p:val>
                                        </p:tav>
                                        <p:tav tm="100000">
                                          <p:val>
                                            <p:strVal val="#ppt_y"/>
                                          </p:val>
                                        </p:tav>
                                      </p:tavLst>
                                    </p:anim>
                                  </p:childTnLst>
                                </p:cTn>
                              </p:par>
                              <p:par>
                                <p:cTn id="19" presetID="10" presetClass="entr" presetSubtype="0" fill="hold" grpId="1" nodeType="with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fade">
                                      <p:cBhvr>
                                        <p:cTn id="21" dur="500"/>
                                        <p:tgtEl>
                                          <p:spTgt spid="20"/>
                                        </p:tgtEl>
                                      </p:cBhvr>
                                    </p:animEffect>
                                  </p:childTnLst>
                                </p:cTn>
                              </p:par>
                              <p:par>
                                <p:cTn id="22" presetID="42" presetClass="path" presetSubtype="0" decel="100000" fill="hold" grpId="0" nodeType="withEffect">
                                  <p:stCondLst>
                                    <p:cond delay="0"/>
                                  </p:stCondLst>
                                  <p:childTnLst>
                                    <p:animMotion origin="layout" path="M 0.18737 0.23703 L -6.25E-7 0.00277 " pathEditMode="relative" rAng="0" ptsTypes="AA">
                                      <p:cBhvr>
                                        <p:cTn id="23" dur="500" fill="hold"/>
                                        <p:tgtEl>
                                          <p:spTgt spid="20"/>
                                        </p:tgtEl>
                                        <p:attrNameLst>
                                          <p:attrName>ppt_x</p:attrName>
                                          <p:attrName>ppt_y</p:attrName>
                                        </p:attrNameLst>
                                      </p:cBhvr>
                                      <p:rCtr x="-9375" y="-11713"/>
                                    </p:animMotion>
                                  </p:childTnLst>
                                </p:cTn>
                              </p:par>
                              <p:par>
                                <p:cTn id="24" presetID="18" presetClass="entr" presetSubtype="6"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strips(downRight)">
                                      <p:cBhvr>
                                        <p:cTn id="26" dur="500"/>
                                        <p:tgtEl>
                                          <p:spTgt spid="3"/>
                                        </p:tgtEl>
                                      </p:cBhvr>
                                    </p:animEffect>
                                  </p:childTnLst>
                                </p:cTn>
                              </p:par>
                              <p:par>
                                <p:cTn id="27" presetID="10" presetClass="entr" presetSubtype="0" fill="hold" grpId="1" nodeType="withEffect">
                                  <p:stCondLst>
                                    <p:cond delay="50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42" presetClass="path" presetSubtype="0" decel="100000" fill="hold" grpId="0" nodeType="withEffect">
                                  <p:stCondLst>
                                    <p:cond delay="500"/>
                                  </p:stCondLst>
                                  <p:childTnLst>
                                    <p:animMotion origin="layout" path="M 0.07981 0.41042 L 4.58333E-6 0.00278 " pathEditMode="relative" rAng="0" ptsTypes="AA">
                                      <p:cBhvr>
                                        <p:cTn id="31" dur="500" fill="hold"/>
                                        <p:tgtEl>
                                          <p:spTgt spid="11"/>
                                        </p:tgtEl>
                                        <p:attrNameLst>
                                          <p:attrName>ppt_x</p:attrName>
                                          <p:attrName>ppt_y</p:attrName>
                                        </p:attrNameLst>
                                      </p:cBhvr>
                                      <p:rCtr x="-3997" y="-20394"/>
                                    </p:animMotion>
                                  </p:childTnLst>
                                </p:cTn>
                              </p:par>
                              <p:par>
                                <p:cTn id="32" presetID="18" presetClass="entr" presetSubtype="6" fill="hold" grpId="0" nodeType="withEffect">
                                  <p:stCondLst>
                                    <p:cond delay="500"/>
                                  </p:stCondLst>
                                  <p:childTnLst>
                                    <p:set>
                                      <p:cBhvr>
                                        <p:cTn id="33" dur="1" fill="hold">
                                          <p:stCondLst>
                                            <p:cond delay="0"/>
                                          </p:stCondLst>
                                        </p:cTn>
                                        <p:tgtEl>
                                          <p:spTgt spid="14"/>
                                        </p:tgtEl>
                                        <p:attrNameLst>
                                          <p:attrName>style.visibility</p:attrName>
                                        </p:attrNameLst>
                                      </p:cBhvr>
                                      <p:to>
                                        <p:strVal val="visible"/>
                                      </p:to>
                                    </p:set>
                                    <p:animEffect transition="in" filter="strips(downRight)">
                                      <p:cBhvr>
                                        <p:cTn id="34" dur="500"/>
                                        <p:tgtEl>
                                          <p:spTgt spid="14"/>
                                        </p:tgtEl>
                                      </p:cBhvr>
                                    </p:animEffect>
                                  </p:childTnLst>
                                </p:cTn>
                              </p:par>
                              <p:par>
                                <p:cTn id="35" presetID="10" presetClass="entr" presetSubtype="0" fill="hold" grpId="1" nodeType="withEffect">
                                  <p:stCondLst>
                                    <p:cond delay="100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par>
                                <p:cTn id="38" presetID="42" presetClass="path" presetSubtype="0" decel="100000" fill="hold" grpId="0" nodeType="withEffect">
                                  <p:stCondLst>
                                    <p:cond delay="1000"/>
                                  </p:stCondLst>
                                  <p:childTnLst>
                                    <p:animMotion origin="layout" path="M -0.08099 0.41019 L -1.45833E-6 0.00278 " pathEditMode="relative" rAng="0" ptsTypes="AA">
                                      <p:cBhvr>
                                        <p:cTn id="39" dur="500" fill="hold"/>
                                        <p:tgtEl>
                                          <p:spTgt spid="12"/>
                                        </p:tgtEl>
                                        <p:attrNameLst>
                                          <p:attrName>ppt_x</p:attrName>
                                          <p:attrName>ppt_y</p:attrName>
                                        </p:attrNameLst>
                                      </p:cBhvr>
                                      <p:rCtr x="4049" y="-20370"/>
                                    </p:animMotion>
                                  </p:childTnLst>
                                </p:cTn>
                              </p:par>
                              <p:par>
                                <p:cTn id="40" presetID="18" presetClass="entr" presetSubtype="12" fill="hold" grpId="0" nodeType="withEffect">
                                  <p:stCondLst>
                                    <p:cond delay="1000"/>
                                  </p:stCondLst>
                                  <p:childTnLst>
                                    <p:set>
                                      <p:cBhvr>
                                        <p:cTn id="41" dur="1" fill="hold">
                                          <p:stCondLst>
                                            <p:cond delay="0"/>
                                          </p:stCondLst>
                                        </p:cTn>
                                        <p:tgtEl>
                                          <p:spTgt spid="16"/>
                                        </p:tgtEl>
                                        <p:attrNameLst>
                                          <p:attrName>style.visibility</p:attrName>
                                        </p:attrNameLst>
                                      </p:cBhvr>
                                      <p:to>
                                        <p:strVal val="visible"/>
                                      </p:to>
                                    </p:set>
                                    <p:animEffect transition="in" filter="strips(downLeft)">
                                      <p:cBhvr>
                                        <p:cTn id="42" dur="500"/>
                                        <p:tgtEl>
                                          <p:spTgt spid="16"/>
                                        </p:tgtEl>
                                      </p:cBhvr>
                                    </p:animEffect>
                                  </p:childTnLst>
                                </p:cTn>
                              </p:par>
                              <p:par>
                                <p:cTn id="43" presetID="10" presetClass="entr" presetSubtype="0" fill="hold" grpId="1" nodeType="withEffect">
                                  <p:stCondLst>
                                    <p:cond delay="150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42" presetClass="path" presetSubtype="0" decel="100000" fill="hold" grpId="0" nodeType="withEffect">
                                  <p:stCondLst>
                                    <p:cond delay="1500"/>
                                  </p:stCondLst>
                                  <p:childTnLst>
                                    <p:animMotion origin="layout" path="M -0.16745 0.17384 L -1.66667E-6 0.00277 " pathEditMode="relative" rAng="0" ptsTypes="AA">
                                      <p:cBhvr>
                                        <p:cTn id="47" dur="500" fill="hold"/>
                                        <p:tgtEl>
                                          <p:spTgt spid="13"/>
                                        </p:tgtEl>
                                        <p:attrNameLst>
                                          <p:attrName>ppt_x</p:attrName>
                                          <p:attrName>ppt_y</p:attrName>
                                        </p:attrNameLst>
                                      </p:cBhvr>
                                      <p:rCtr x="8372" y="-8565"/>
                                    </p:animMotion>
                                  </p:childTnLst>
                                </p:cTn>
                              </p:par>
                              <p:par>
                                <p:cTn id="48" presetID="18" presetClass="entr" presetSubtype="12" fill="hold" grpId="0" nodeType="withEffect">
                                  <p:stCondLst>
                                    <p:cond delay="1500"/>
                                  </p:stCondLst>
                                  <p:childTnLst>
                                    <p:set>
                                      <p:cBhvr>
                                        <p:cTn id="49" dur="1" fill="hold">
                                          <p:stCondLst>
                                            <p:cond delay="0"/>
                                          </p:stCondLst>
                                        </p:cTn>
                                        <p:tgtEl>
                                          <p:spTgt spid="17"/>
                                        </p:tgtEl>
                                        <p:attrNameLst>
                                          <p:attrName>style.visibility</p:attrName>
                                        </p:attrNameLst>
                                      </p:cBhvr>
                                      <p:to>
                                        <p:strVal val="visible"/>
                                      </p:to>
                                    </p:set>
                                    <p:animEffect transition="in" filter="strips(downLeft)">
                                      <p:cBhvr>
                                        <p:cTn id="50"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0" grpId="1" animBg="1"/>
      <p:bldP spid="11" grpId="0" animBg="1"/>
      <p:bldP spid="11" grpId="1" animBg="1"/>
      <p:bldP spid="12" grpId="0" animBg="1"/>
      <p:bldP spid="12" grpId="1" animBg="1"/>
      <p:bldP spid="13" grpId="0" animBg="1"/>
      <p:bldP spid="13" grpId="1" animBg="1"/>
      <p:bldP spid="2" grpId="0" animBg="1"/>
      <p:bldP spid="2" grpId="1" animBg="1"/>
      <p:bldP spid="15" grpId="0" animBg="1"/>
      <p:bldP spid="15" grpId="1" animBg="1"/>
      <p:bldP spid="18" grpId="0" animBg="1"/>
      <p:bldP spid="3" grpId="0"/>
      <p:bldP spid="14"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cstate="screen"/>
          <a:stretch>
            <a:fillRect/>
          </a:stretch>
        </p:blipFill>
        <p:spPr>
          <a:xfrm>
            <a:off x="2676177" y="-3339208"/>
            <a:ext cx="6839646" cy="6839646"/>
          </a:xfrm>
          <a:prstGeom prst="rect">
            <a:avLst/>
          </a:prstGeom>
        </p:spPr>
      </p:pic>
      <p:sp>
        <p:nvSpPr>
          <p:cNvPr id="20" name="椭圆 19"/>
          <p:cNvSpPr/>
          <p:nvPr/>
        </p:nvSpPr>
        <p:spPr>
          <a:xfrm>
            <a:off x="2438400" y="-3576985"/>
            <a:ext cx="7315200" cy="7315200"/>
          </a:xfrm>
          <a:prstGeom prst="ellipse">
            <a:avLst/>
          </a:prstGeom>
          <a:noFill/>
          <a:ln w="6350" cap="sq">
            <a:gradFill>
              <a:gsLst>
                <a:gs pos="0">
                  <a:schemeClr val="accent2"/>
                </a:gs>
                <a:gs pos="100000">
                  <a:schemeClr val="accent1">
                    <a:alpha val="92000"/>
                  </a:schemeClr>
                </a:gs>
              </a:gsLst>
              <a:lin ang="5400000" scaled="1"/>
            </a:gra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371850" y="-2643535"/>
            <a:ext cx="5448300" cy="5448300"/>
          </a:xfrm>
          <a:prstGeom prst="ellipse">
            <a:avLst/>
          </a:prstGeom>
          <a:noFill/>
          <a:ln w="19050">
            <a:solidFill>
              <a:schemeClr val="bg1">
                <a:alpha val="56000"/>
              </a:scheme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图片占位符 51"/>
          <p:cNvPicPr>
            <a:picLocks noGrp="1" noChangeAspect="1"/>
          </p:cNvPicPr>
          <p:nvPr>
            <p:ph type="pic" sz="quarter" idx="13"/>
          </p:nvPr>
        </p:nvPicPr>
        <p:blipFill rotWithShape="1">
          <a:blip r:embed="rId2" cstate="screen"/>
          <a:srcRect/>
          <a:stretch>
            <a:fillRect/>
          </a:stretch>
        </p:blipFill>
        <p:spPr>
          <a:prstGeom prst="rect">
            <a:avLst/>
          </a:prstGeom>
        </p:spPr>
      </p:pic>
      <p:pic>
        <p:nvPicPr>
          <p:cNvPr id="53" name="Picture 4" descr="http://imgm.cnmo-img.com.cn/appimg/screenpic/middle/786/785646.jpg"/>
          <p:cNvPicPr>
            <a:picLocks noGrp="1" noChangeAspect="1" noChangeArrowheads="1"/>
          </p:cNvPicPr>
          <p:nvPr>
            <p:ph type="pic" sz="quarter" idx="14"/>
          </p:nvPr>
        </p:nvPicPr>
        <p:blipFill>
          <a:blip r:embed="rId3" cstate="screen"/>
          <a:srcRect l="2188" r="218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54" name="Picture 2" descr="http://download.pchome.net/wallpaper/pic-9088-7-480x800.jpg"/>
          <p:cNvPicPr>
            <a:picLocks noGrp="1" noChangeAspect="1" noChangeArrowheads="1"/>
          </p:cNvPicPr>
          <p:nvPr>
            <p:ph type="pic" sz="quarter" idx="15"/>
          </p:nvPr>
        </p:nvPicPr>
        <p:blipFill rotWithShape="1">
          <a:blip r:embed="rId4" cstate="screen"/>
          <a:srcRect/>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67" name="Picture 6" descr="http://img.pconline.com.cn/images/upload/upc/tx/wallpaper/1308/15/c0/24489521_1376520228641.jpg"/>
          <p:cNvPicPr>
            <a:picLocks noGrp="1" noChangeAspect="1" noChangeArrowheads="1"/>
          </p:cNvPicPr>
          <p:nvPr>
            <p:ph type="pic" sz="quarter" idx="16"/>
          </p:nvPr>
        </p:nvPicPr>
        <p:blipFill>
          <a:blip r:embed="rId5" cstate="screen"/>
          <a:srcRect t="934" b="934"/>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55" name="图片占位符 54"/>
          <p:cNvPicPr>
            <a:picLocks noGrp="1" noChangeAspect="1"/>
          </p:cNvPicPr>
          <p:nvPr>
            <p:ph type="pic" sz="quarter" idx="17"/>
          </p:nvPr>
        </p:nvPicPr>
        <p:blipFill rotWithShape="1">
          <a:blip r:embed="rId6" cstate="screen"/>
          <a:srcRect/>
          <a:stretch>
            <a:fillRect/>
          </a:stretch>
        </p:blipFill>
        <p:spPr>
          <a:prstGeom prst="rect">
            <a:avLst/>
          </a:prstGeom>
        </p:spPr>
      </p:pic>
      <p:pic>
        <p:nvPicPr>
          <p:cNvPr id="56" name="图片占位符 55"/>
          <p:cNvPicPr>
            <a:picLocks noGrp="1" noChangeAspect="1"/>
          </p:cNvPicPr>
          <p:nvPr>
            <p:ph type="pic" sz="quarter" idx="18"/>
          </p:nvPr>
        </p:nvPicPr>
        <p:blipFill>
          <a:blip r:embed="rId7" cstate="screen"/>
          <a:srcRect/>
          <a:stretch>
            <a:fillRect/>
          </a:stretch>
        </p:blipFill>
        <p:spPr>
          <a:prstGeom prst="rect">
            <a:avLst/>
          </a:prstGeom>
        </p:spPr>
      </p:pic>
      <p:pic>
        <p:nvPicPr>
          <p:cNvPr id="11" name="图片 10"/>
          <p:cNvPicPr>
            <a:picLocks noChangeAspect="1"/>
          </p:cNvPicPr>
          <p:nvPr/>
        </p:nvPicPr>
        <p:blipFill rotWithShape="1">
          <a:blip r:embed="rId8" cstate="screen"/>
          <a:srcRect/>
          <a:stretch>
            <a:fillRect/>
          </a:stretch>
        </p:blipFill>
        <p:spPr>
          <a:xfrm>
            <a:off x="4838196" y="2053342"/>
            <a:ext cx="2539492" cy="4543939"/>
          </a:xfrm>
          <a:prstGeom prst="rect">
            <a:avLst/>
          </a:prstGeom>
        </p:spPr>
      </p:pic>
      <p:pic>
        <p:nvPicPr>
          <p:cNvPr id="25" name="图片 24"/>
          <p:cNvPicPr>
            <a:picLocks noChangeAspect="1"/>
          </p:cNvPicPr>
          <p:nvPr/>
        </p:nvPicPr>
        <p:blipFill rotWithShape="1">
          <a:blip r:embed="rId9" cstate="screen">
            <a:extLst>
              <a:ext uri="{BEBA8EAE-BF5A-486C-A8C5-ECC9F3942E4B}">
                <a14:imgProps xmlns:a14="http://schemas.microsoft.com/office/drawing/2010/main">
                  <a14:imgLayer r:embed="rId10">
                    <a14:imgEffect>
                      <a14:backgroundRemoval t="0" b="100000" l="0" r="100000">
                        <a14:foregroundMark x1="2326" y1="87715" x2="2326" y2="87715"/>
                        <a14:foregroundMark x1="98605" y1="87945" x2="98605" y2="87945"/>
                      </a14:backgroundRemoval>
                    </a14:imgEffect>
                  </a14:imgLayer>
                </a14:imgProps>
              </a:ext>
            </a:extLst>
          </a:blip>
          <a:srcRect/>
          <a:stretch>
            <a:fillRect/>
          </a:stretch>
        </p:blipFill>
        <p:spPr>
          <a:xfrm>
            <a:off x="4619624" y="1359515"/>
            <a:ext cx="2952751" cy="5973024"/>
          </a:xfrm>
          <a:custGeom>
            <a:avLst/>
            <a:gdLst>
              <a:gd name="connsiteX0" fmla="*/ 218572 w 2952751"/>
              <a:gd name="connsiteY0" fmla="*/ 730934 h 5973024"/>
              <a:gd name="connsiteX1" fmla="*/ 218572 w 2952751"/>
              <a:gd name="connsiteY1" fmla="*/ 5237765 h 5973024"/>
              <a:gd name="connsiteX2" fmla="*/ 2758064 w 2952751"/>
              <a:gd name="connsiteY2" fmla="*/ 5237765 h 5973024"/>
              <a:gd name="connsiteX3" fmla="*/ 2758064 w 2952751"/>
              <a:gd name="connsiteY3" fmla="*/ 730934 h 5973024"/>
              <a:gd name="connsiteX4" fmla="*/ 0 w 2952751"/>
              <a:gd name="connsiteY4" fmla="*/ 0 h 5973024"/>
              <a:gd name="connsiteX5" fmla="*/ 2952751 w 2952751"/>
              <a:gd name="connsiteY5" fmla="*/ 0 h 5973024"/>
              <a:gd name="connsiteX6" fmla="*/ 2952751 w 2952751"/>
              <a:gd name="connsiteY6" fmla="*/ 5973024 h 5973024"/>
              <a:gd name="connsiteX7" fmla="*/ 0 w 2952751"/>
              <a:gd name="connsiteY7" fmla="*/ 5973024 h 5973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52751" h="5973024">
                <a:moveTo>
                  <a:pt x="218572" y="730934"/>
                </a:moveTo>
                <a:lnTo>
                  <a:pt x="218572" y="5237765"/>
                </a:lnTo>
                <a:lnTo>
                  <a:pt x="2758064" y="5237765"/>
                </a:lnTo>
                <a:lnTo>
                  <a:pt x="2758064" y="730934"/>
                </a:lnTo>
                <a:close/>
                <a:moveTo>
                  <a:pt x="0" y="0"/>
                </a:moveTo>
                <a:lnTo>
                  <a:pt x="2952751" y="0"/>
                </a:lnTo>
                <a:lnTo>
                  <a:pt x="2952751" y="5973024"/>
                </a:lnTo>
                <a:lnTo>
                  <a:pt x="0" y="5973024"/>
                </a:lnTo>
                <a:close/>
              </a:path>
            </a:pathLst>
          </a:custGeom>
        </p:spPr>
      </p:pic>
      <p:sp>
        <p:nvSpPr>
          <p:cNvPr id="13" name="文本框 12"/>
          <p:cNvSpPr txBox="1"/>
          <p:nvPr/>
        </p:nvSpPr>
        <p:spPr>
          <a:xfrm>
            <a:off x="4421639" y="497741"/>
            <a:ext cx="3348719" cy="861774"/>
          </a:xfrm>
          <a:prstGeom prst="rect">
            <a:avLst/>
          </a:prstGeom>
          <a:noFill/>
        </p:spPr>
        <p:txBody>
          <a:bodyPr wrap="square" rtlCol="0">
            <a:spAutoFit/>
          </a:bodyPr>
          <a:lstStyle/>
          <a:p>
            <a:pPr algn="ctr"/>
            <a:r>
              <a:rPr lang="zh-CN" altLang="en-US" sz="3200" b="1" dirty="0">
                <a:solidFill>
                  <a:schemeClr val="bg1"/>
                </a:solidFill>
              </a:rPr>
              <a:t>企业宣传</a:t>
            </a:r>
            <a:r>
              <a:rPr lang="en-US" altLang="zh-CN" sz="3200" b="1" dirty="0">
                <a:solidFill>
                  <a:schemeClr val="bg1"/>
                </a:solidFill>
              </a:rPr>
              <a:t>——HTML5</a:t>
            </a:r>
            <a:endParaRPr lang="en-US" altLang="zh-CN" sz="3200" b="1" dirty="0">
              <a:solidFill>
                <a:schemeClr val="bg1"/>
              </a:solidFill>
            </a:endParaRPr>
          </a:p>
          <a:p>
            <a:pPr algn="ctr"/>
            <a:r>
              <a:rPr lang="en-US" altLang="zh-CN" dirty="0">
                <a:solidFill>
                  <a:schemeClr val="bg1"/>
                </a:solidFill>
              </a:rPr>
              <a:t>270m people in China can already afford</a:t>
            </a:r>
            <a:endParaRPr lang="zh-CN" altLang="en-US" b="1" dirty="0">
              <a:solidFill>
                <a:schemeClr val="accent4"/>
              </a:solidFill>
            </a:endParaRPr>
          </a:p>
        </p:txBody>
      </p:sp>
      <p:sp>
        <p:nvSpPr>
          <p:cNvPr id="2" name="半闭框 1"/>
          <p:cNvSpPr/>
          <p:nvPr/>
        </p:nvSpPr>
        <p:spPr>
          <a:xfrm>
            <a:off x="4283753" y="457530"/>
            <a:ext cx="497741" cy="497741"/>
          </a:xfrm>
          <a:prstGeom prst="halfFrame">
            <a:avLst>
              <a:gd name="adj1" fmla="val 14965"/>
              <a:gd name="adj2" fmla="val 1904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半闭框 14"/>
          <p:cNvSpPr/>
          <p:nvPr/>
        </p:nvSpPr>
        <p:spPr>
          <a:xfrm rot="10800000">
            <a:off x="7490471" y="955271"/>
            <a:ext cx="497741" cy="497741"/>
          </a:xfrm>
          <a:prstGeom prst="halfFrame">
            <a:avLst>
              <a:gd name="adj1" fmla="val 14965"/>
              <a:gd name="adj2" fmla="val 1904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4000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additive="base">
                                        <p:cTn id="7" dur="500" fill="hold"/>
                                        <p:tgtEl>
                                          <p:spTgt spid="55"/>
                                        </p:tgtEl>
                                        <p:attrNameLst>
                                          <p:attrName>ppt_x</p:attrName>
                                        </p:attrNameLst>
                                      </p:cBhvr>
                                      <p:tavLst>
                                        <p:tav tm="0">
                                          <p:val>
                                            <p:strVal val="0-#ppt_w/2"/>
                                          </p:val>
                                        </p:tav>
                                        <p:tav tm="100000">
                                          <p:val>
                                            <p:strVal val="#ppt_x"/>
                                          </p:val>
                                        </p:tav>
                                      </p:tavLst>
                                    </p:anim>
                                    <p:anim calcmode="lin" valueType="num">
                                      <p:cBhvr additive="base">
                                        <p:cTn id="8" dur="500" fill="hold"/>
                                        <p:tgtEl>
                                          <p:spTgt spid="55"/>
                                        </p:tgtEl>
                                        <p:attrNameLst>
                                          <p:attrName>ppt_y</p:attrName>
                                        </p:attrNameLst>
                                      </p:cBhvr>
                                      <p:tavLst>
                                        <p:tav tm="0">
                                          <p:val>
                                            <p:strVal val="#ppt_y"/>
                                          </p:val>
                                        </p:tav>
                                        <p:tav tm="100000">
                                          <p:val>
                                            <p:strVal val="#ppt_y"/>
                                          </p:val>
                                        </p:tav>
                                      </p:tavLst>
                                    </p:anim>
                                  </p:childTnLst>
                                </p:cTn>
                              </p:par>
                              <p:par>
                                <p:cTn id="9" presetID="2" presetClass="entr" presetSubtype="8" decel="40000" fill="hold" nodeType="withEffect">
                                  <p:stCondLst>
                                    <p:cond delay="0"/>
                                  </p:stCondLst>
                                  <p:childTnLst>
                                    <p:set>
                                      <p:cBhvr>
                                        <p:cTn id="10" dur="1" fill="hold">
                                          <p:stCondLst>
                                            <p:cond delay="0"/>
                                          </p:stCondLst>
                                        </p:cTn>
                                        <p:tgtEl>
                                          <p:spTgt spid="56"/>
                                        </p:tgtEl>
                                        <p:attrNameLst>
                                          <p:attrName>style.visibility</p:attrName>
                                        </p:attrNameLst>
                                      </p:cBhvr>
                                      <p:to>
                                        <p:strVal val="visible"/>
                                      </p:to>
                                    </p:set>
                                    <p:anim calcmode="lin" valueType="num">
                                      <p:cBhvr additive="base">
                                        <p:cTn id="11" dur="500" fill="hold"/>
                                        <p:tgtEl>
                                          <p:spTgt spid="56"/>
                                        </p:tgtEl>
                                        <p:attrNameLst>
                                          <p:attrName>ppt_x</p:attrName>
                                        </p:attrNameLst>
                                      </p:cBhvr>
                                      <p:tavLst>
                                        <p:tav tm="0">
                                          <p:val>
                                            <p:strVal val="0-#ppt_w/2"/>
                                          </p:val>
                                        </p:tav>
                                        <p:tav tm="100000">
                                          <p:val>
                                            <p:strVal val="#ppt_x"/>
                                          </p:val>
                                        </p:tav>
                                      </p:tavLst>
                                    </p:anim>
                                    <p:anim calcmode="lin" valueType="num">
                                      <p:cBhvr additive="base">
                                        <p:cTn id="12" dur="500" fill="hold"/>
                                        <p:tgtEl>
                                          <p:spTgt spid="56"/>
                                        </p:tgtEl>
                                        <p:attrNameLst>
                                          <p:attrName>ppt_y</p:attrName>
                                        </p:attrNameLst>
                                      </p:cBhvr>
                                      <p:tavLst>
                                        <p:tav tm="0">
                                          <p:val>
                                            <p:strVal val="#ppt_y"/>
                                          </p:val>
                                        </p:tav>
                                        <p:tav tm="100000">
                                          <p:val>
                                            <p:strVal val="#ppt_y"/>
                                          </p:val>
                                        </p:tav>
                                      </p:tavLst>
                                    </p:anim>
                                  </p:childTnLst>
                                </p:cTn>
                              </p:par>
                              <p:par>
                                <p:cTn id="13" presetID="2" presetClass="entr" presetSubtype="8" decel="40000" fill="hold" nodeType="withEffect">
                                  <p:stCondLst>
                                    <p:cond delay="0"/>
                                  </p:stCondLst>
                                  <p:childTnLst>
                                    <p:set>
                                      <p:cBhvr>
                                        <p:cTn id="14" dur="1" fill="hold">
                                          <p:stCondLst>
                                            <p:cond delay="0"/>
                                          </p:stCondLst>
                                        </p:cTn>
                                        <p:tgtEl>
                                          <p:spTgt spid="67"/>
                                        </p:tgtEl>
                                        <p:attrNameLst>
                                          <p:attrName>style.visibility</p:attrName>
                                        </p:attrNameLst>
                                      </p:cBhvr>
                                      <p:to>
                                        <p:strVal val="visible"/>
                                      </p:to>
                                    </p:set>
                                    <p:anim calcmode="lin" valueType="num">
                                      <p:cBhvr additive="base">
                                        <p:cTn id="15" dur="500" fill="hold"/>
                                        <p:tgtEl>
                                          <p:spTgt spid="67"/>
                                        </p:tgtEl>
                                        <p:attrNameLst>
                                          <p:attrName>ppt_x</p:attrName>
                                        </p:attrNameLst>
                                      </p:cBhvr>
                                      <p:tavLst>
                                        <p:tav tm="0">
                                          <p:val>
                                            <p:strVal val="0-#ppt_w/2"/>
                                          </p:val>
                                        </p:tav>
                                        <p:tav tm="100000">
                                          <p:val>
                                            <p:strVal val="#ppt_x"/>
                                          </p:val>
                                        </p:tav>
                                      </p:tavLst>
                                    </p:anim>
                                    <p:anim calcmode="lin" valueType="num">
                                      <p:cBhvr additive="base">
                                        <p:cTn id="16" dur="500" fill="hold"/>
                                        <p:tgtEl>
                                          <p:spTgt spid="67"/>
                                        </p:tgtEl>
                                        <p:attrNameLst>
                                          <p:attrName>ppt_y</p:attrName>
                                        </p:attrNameLst>
                                      </p:cBhvr>
                                      <p:tavLst>
                                        <p:tav tm="0">
                                          <p:val>
                                            <p:strVal val="#ppt_y"/>
                                          </p:val>
                                        </p:tav>
                                        <p:tav tm="100000">
                                          <p:val>
                                            <p:strVal val="#ppt_y"/>
                                          </p:val>
                                        </p:tav>
                                      </p:tavLst>
                                    </p:anim>
                                  </p:childTnLst>
                                </p:cTn>
                              </p:par>
                              <p:par>
                                <p:cTn id="17" presetID="2" presetClass="entr" presetSubtype="8" decel="40000" fill="hold" nodeType="withEffect">
                                  <p:stCondLst>
                                    <p:cond delay="0"/>
                                  </p:stCondLst>
                                  <p:childTnLst>
                                    <p:set>
                                      <p:cBhvr>
                                        <p:cTn id="18" dur="1" fill="hold">
                                          <p:stCondLst>
                                            <p:cond delay="0"/>
                                          </p:stCondLst>
                                        </p:cTn>
                                        <p:tgtEl>
                                          <p:spTgt spid="54"/>
                                        </p:tgtEl>
                                        <p:attrNameLst>
                                          <p:attrName>style.visibility</p:attrName>
                                        </p:attrNameLst>
                                      </p:cBhvr>
                                      <p:to>
                                        <p:strVal val="visible"/>
                                      </p:to>
                                    </p:set>
                                    <p:anim calcmode="lin" valueType="num">
                                      <p:cBhvr additive="base">
                                        <p:cTn id="19" dur="500" fill="hold"/>
                                        <p:tgtEl>
                                          <p:spTgt spid="54"/>
                                        </p:tgtEl>
                                        <p:attrNameLst>
                                          <p:attrName>ppt_x</p:attrName>
                                        </p:attrNameLst>
                                      </p:cBhvr>
                                      <p:tavLst>
                                        <p:tav tm="0">
                                          <p:val>
                                            <p:strVal val="0-#ppt_w/2"/>
                                          </p:val>
                                        </p:tav>
                                        <p:tav tm="100000">
                                          <p:val>
                                            <p:strVal val="#ppt_x"/>
                                          </p:val>
                                        </p:tav>
                                      </p:tavLst>
                                    </p:anim>
                                    <p:anim calcmode="lin" valueType="num">
                                      <p:cBhvr additive="base">
                                        <p:cTn id="20" dur="500" fill="hold"/>
                                        <p:tgtEl>
                                          <p:spTgt spid="54"/>
                                        </p:tgtEl>
                                        <p:attrNameLst>
                                          <p:attrName>ppt_y</p:attrName>
                                        </p:attrNameLst>
                                      </p:cBhvr>
                                      <p:tavLst>
                                        <p:tav tm="0">
                                          <p:val>
                                            <p:strVal val="#ppt_y"/>
                                          </p:val>
                                        </p:tav>
                                        <p:tav tm="100000">
                                          <p:val>
                                            <p:strVal val="#ppt_y"/>
                                          </p:val>
                                        </p:tav>
                                      </p:tavLst>
                                    </p:anim>
                                  </p:childTnLst>
                                </p:cTn>
                              </p:par>
                              <p:par>
                                <p:cTn id="21" presetID="2" presetClass="entr" presetSubtype="8" decel="40000" fill="hold"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0-#ppt_w/2"/>
                                          </p:val>
                                        </p:tav>
                                        <p:tav tm="100000">
                                          <p:val>
                                            <p:strVal val="#ppt_x"/>
                                          </p:val>
                                        </p:tav>
                                      </p:tavLst>
                                    </p:anim>
                                    <p:anim calcmode="lin" valueType="num">
                                      <p:cBhvr additive="base">
                                        <p:cTn id="24" dur="500" fill="hold"/>
                                        <p:tgtEl>
                                          <p:spTgt spid="53"/>
                                        </p:tgtEl>
                                        <p:attrNameLst>
                                          <p:attrName>ppt_y</p:attrName>
                                        </p:attrNameLst>
                                      </p:cBhvr>
                                      <p:tavLst>
                                        <p:tav tm="0">
                                          <p:val>
                                            <p:strVal val="#ppt_y"/>
                                          </p:val>
                                        </p:tav>
                                        <p:tav tm="100000">
                                          <p:val>
                                            <p:strVal val="#ppt_y"/>
                                          </p:val>
                                        </p:tav>
                                      </p:tavLst>
                                    </p:anim>
                                  </p:childTnLst>
                                </p:cTn>
                              </p:par>
                              <p:par>
                                <p:cTn id="25" presetID="2" presetClass="entr" presetSubtype="8" decel="40000"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par>
                                <p:cTn id="29" presetID="12" presetClass="entr" presetSubtype="2" fill="hold" grpId="0" nodeType="with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p:tgtEl>
                                          <p:spTgt spid="15"/>
                                        </p:tgtEl>
                                        <p:attrNameLst>
                                          <p:attrName>ppt_x</p:attrName>
                                        </p:attrNameLst>
                                      </p:cBhvr>
                                      <p:tavLst>
                                        <p:tav tm="0">
                                          <p:val>
                                            <p:strVal val="#ppt_x+#ppt_w*1.125000"/>
                                          </p:val>
                                        </p:tav>
                                        <p:tav tm="100000">
                                          <p:val>
                                            <p:strVal val="#ppt_x"/>
                                          </p:val>
                                        </p:tav>
                                      </p:tavLst>
                                    </p:anim>
                                    <p:animEffect transition="in" filter="wipe(left)">
                                      <p:cBhvr>
                                        <p:cTn id="32" dur="500"/>
                                        <p:tgtEl>
                                          <p:spTgt spid="15"/>
                                        </p:tgtEl>
                                      </p:cBhvr>
                                    </p:animEffect>
                                  </p:childTnLst>
                                </p:cTn>
                              </p:par>
                              <p:par>
                                <p:cTn id="33" presetID="12" presetClass="entr" presetSubtype="8" fill="hold" grpId="0" nodeType="with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ppt_x</p:attrName>
                                        </p:attrNameLst>
                                      </p:cBhvr>
                                      <p:tavLst>
                                        <p:tav tm="0">
                                          <p:val>
                                            <p:strVal val="#ppt_x-#ppt_w*1.125000"/>
                                          </p:val>
                                        </p:tav>
                                        <p:tav tm="100000">
                                          <p:val>
                                            <p:strVal val="#ppt_x"/>
                                          </p:val>
                                        </p:tav>
                                      </p:tavLst>
                                    </p:anim>
                                    <p:animEffect transition="in" filter="wipe(right)">
                                      <p:cBhvr>
                                        <p:cTn id="36" dur="500"/>
                                        <p:tgtEl>
                                          <p:spTgt spid="2"/>
                                        </p:tgtEl>
                                      </p:cBhvr>
                                    </p:animEffect>
                                  </p:childTnLst>
                                </p:cTn>
                              </p:par>
                            </p:childTnLst>
                          </p:cTn>
                        </p:par>
                        <p:par>
                          <p:cTn id="37" fill="hold">
                            <p:stCondLst>
                              <p:cond delay="500"/>
                            </p:stCondLst>
                            <p:childTnLst>
                              <p:par>
                                <p:cTn id="38" presetID="63" presetClass="path" presetSubtype="0" fill="hold" nodeType="afterEffect">
                                  <p:stCondLst>
                                    <p:cond delay="0"/>
                                  </p:stCondLst>
                                  <p:childTnLst>
                                    <p:animMotion origin="layout" path="M -1.45833E-6 3.7037E-7 L 0.23177 3.7037E-7 " pathEditMode="relative" rAng="0" ptsTypes="AA">
                                      <p:cBhvr>
                                        <p:cTn id="39" dur="2000" fill="hold"/>
                                        <p:tgtEl>
                                          <p:spTgt spid="55"/>
                                        </p:tgtEl>
                                        <p:attrNameLst>
                                          <p:attrName>ppt_x</p:attrName>
                                          <p:attrName>ppt_y</p:attrName>
                                        </p:attrNameLst>
                                      </p:cBhvr>
                                      <p:rCtr x="11589" y="0"/>
                                    </p:animMotion>
                                  </p:childTnLst>
                                </p:cTn>
                              </p:par>
                              <p:par>
                                <p:cTn id="40" presetID="63" presetClass="path" presetSubtype="0" fill="hold" nodeType="withEffect">
                                  <p:stCondLst>
                                    <p:cond delay="0"/>
                                  </p:stCondLst>
                                  <p:childTnLst>
                                    <p:animMotion origin="layout" path="M 4.58333E-6 3.7037E-7 L 0.23177 3.7037E-7 " pathEditMode="relative" rAng="0" ptsTypes="AA">
                                      <p:cBhvr>
                                        <p:cTn id="41" dur="2000" fill="hold"/>
                                        <p:tgtEl>
                                          <p:spTgt spid="56"/>
                                        </p:tgtEl>
                                        <p:attrNameLst>
                                          <p:attrName>ppt_x</p:attrName>
                                          <p:attrName>ppt_y</p:attrName>
                                        </p:attrNameLst>
                                      </p:cBhvr>
                                      <p:rCtr x="11589" y="0"/>
                                    </p:animMotion>
                                  </p:childTnLst>
                                </p:cTn>
                              </p:par>
                              <p:par>
                                <p:cTn id="42" presetID="63" presetClass="path" presetSubtype="0" fill="hold" nodeType="withEffect">
                                  <p:stCondLst>
                                    <p:cond delay="0"/>
                                  </p:stCondLst>
                                  <p:childTnLst>
                                    <p:animMotion origin="layout" path="M -3.95833E-6 3.7037E-7 L 0.23177 3.7037E-7 " pathEditMode="relative" rAng="0" ptsTypes="AA">
                                      <p:cBhvr>
                                        <p:cTn id="43" dur="2000" fill="hold"/>
                                        <p:tgtEl>
                                          <p:spTgt spid="67"/>
                                        </p:tgtEl>
                                        <p:attrNameLst>
                                          <p:attrName>ppt_x</p:attrName>
                                          <p:attrName>ppt_y</p:attrName>
                                        </p:attrNameLst>
                                      </p:cBhvr>
                                      <p:rCtr x="11589" y="0"/>
                                    </p:animMotion>
                                  </p:childTnLst>
                                </p:cTn>
                              </p:par>
                              <p:par>
                                <p:cTn id="44" presetID="63" presetClass="path" presetSubtype="0" fill="hold" nodeType="withEffect">
                                  <p:stCondLst>
                                    <p:cond delay="0"/>
                                  </p:stCondLst>
                                  <p:childTnLst>
                                    <p:animMotion origin="layout" path="M -4.58333E-6 3.7037E-7 L 0.23178 3.7037E-7 " pathEditMode="relative" rAng="0" ptsTypes="AA">
                                      <p:cBhvr>
                                        <p:cTn id="45" dur="2000" fill="hold"/>
                                        <p:tgtEl>
                                          <p:spTgt spid="54"/>
                                        </p:tgtEl>
                                        <p:attrNameLst>
                                          <p:attrName>ppt_x</p:attrName>
                                          <p:attrName>ppt_y</p:attrName>
                                        </p:attrNameLst>
                                      </p:cBhvr>
                                      <p:rCtr x="11589" y="0"/>
                                    </p:animMotion>
                                  </p:childTnLst>
                                </p:cTn>
                              </p:par>
                              <p:par>
                                <p:cTn id="46" presetID="63" presetClass="path" presetSubtype="0" fill="hold" nodeType="withEffect">
                                  <p:stCondLst>
                                    <p:cond delay="0"/>
                                  </p:stCondLst>
                                  <p:childTnLst>
                                    <p:animMotion origin="layout" path="M 8.33333E-7 3.7037E-7 L 0.23177 3.7037E-7 " pathEditMode="relative" rAng="0" ptsTypes="AA">
                                      <p:cBhvr>
                                        <p:cTn id="47" dur="2000" fill="hold"/>
                                        <p:tgtEl>
                                          <p:spTgt spid="53"/>
                                        </p:tgtEl>
                                        <p:attrNameLst>
                                          <p:attrName>ppt_x</p:attrName>
                                          <p:attrName>ppt_y</p:attrName>
                                        </p:attrNameLst>
                                      </p:cBhvr>
                                      <p:rCtr x="11589" y="0"/>
                                    </p:animMotion>
                                  </p:childTnLst>
                                </p:cTn>
                              </p:par>
                              <p:par>
                                <p:cTn id="48" presetID="63" presetClass="path" presetSubtype="0" fill="hold" nodeType="withEffect">
                                  <p:stCondLst>
                                    <p:cond delay="0"/>
                                  </p:stCondLst>
                                  <p:childTnLst>
                                    <p:animMotion origin="layout" path="M 1.875E-6 3.7037E-7 L 0.23177 3.7037E-7 " pathEditMode="relative" rAng="0" ptsTypes="AA">
                                      <p:cBhvr>
                                        <p:cTn id="49" dur="2000" fill="hold"/>
                                        <p:tgtEl>
                                          <p:spTgt spid="52"/>
                                        </p:tgtEl>
                                        <p:attrNameLst>
                                          <p:attrName>ppt_x</p:attrName>
                                          <p:attrName>ppt_y</p:attrName>
                                        </p:attrNameLst>
                                      </p:cBhvr>
                                      <p:rCtr x="1158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圆角矩形 29"/>
          <p:cNvSpPr/>
          <p:nvPr/>
        </p:nvSpPr>
        <p:spPr>
          <a:xfrm>
            <a:off x="658814" y="641351"/>
            <a:ext cx="5437186" cy="2588078"/>
          </a:xfrm>
          <a:prstGeom prst="roundRect">
            <a:avLst>
              <a:gd name="adj" fmla="val 7665"/>
            </a:avLst>
          </a:prstGeom>
          <a:noFill/>
          <a:ln w="38100">
            <a:gradFill flip="none" rotWithShape="1">
              <a:gsLst>
                <a:gs pos="82000">
                  <a:srgbClr val="EB4041">
                    <a:alpha val="0"/>
                  </a:srgbClr>
                </a:gs>
                <a:gs pos="0">
                  <a:schemeClr val="accent1"/>
                </a:gs>
                <a:gs pos="100000">
                  <a:schemeClr val="accent2">
                    <a:alpha val="0"/>
                  </a:schemeClr>
                </a:gs>
              </a:gsLst>
              <a:path path="circle">
                <a:fillToRect l="100000" t="100000"/>
              </a:path>
              <a:tileRect r="-100000" b="-100000"/>
            </a:gra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ctr"/>
          <a:lstStyle/>
          <a:p>
            <a:pPr algn="ctr"/>
            <a:endParaRPr lang="zh-CN" altLang="en-US" dirty="0"/>
          </a:p>
        </p:txBody>
      </p:sp>
      <p:sp>
        <p:nvSpPr>
          <p:cNvPr id="31" name="圆角矩形 30"/>
          <p:cNvSpPr/>
          <p:nvPr/>
        </p:nvSpPr>
        <p:spPr>
          <a:xfrm>
            <a:off x="6255657" y="1037771"/>
            <a:ext cx="4484914" cy="2525486"/>
          </a:xfrm>
          <a:prstGeom prst="roundRect">
            <a:avLst>
              <a:gd name="adj" fmla="val 7665"/>
            </a:avLst>
          </a:prstGeom>
          <a:noFill/>
          <a:ln w="38100">
            <a:gradFill flip="none" rotWithShape="1">
              <a:gsLst>
                <a:gs pos="82000">
                  <a:srgbClr val="EB4041">
                    <a:alpha val="0"/>
                  </a:srgbClr>
                </a:gs>
                <a:gs pos="0">
                  <a:schemeClr val="accent1"/>
                </a:gs>
                <a:gs pos="100000">
                  <a:schemeClr val="accent2">
                    <a:alpha val="0"/>
                  </a:schemeClr>
                </a:gs>
              </a:gsLst>
              <a:path path="circle">
                <a:fillToRect t="100000" r="100000"/>
              </a:path>
              <a:tileRect l="-100000" b="-100000"/>
            </a:gra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ctr"/>
          <a:lstStyle/>
          <a:p>
            <a:pPr lvl="0">
              <a:lnSpc>
                <a:spcPts val="2800"/>
              </a:lnSpc>
            </a:pPr>
            <a:endParaRPr lang="zh-CN" altLang="en-US" sz="2000" dirty="0">
              <a:solidFill>
                <a:prstClr val="black"/>
              </a:solidFill>
              <a:latin typeface="微软雅黑" charset="0"/>
              <a:ea typeface="微软雅黑" charset="0"/>
            </a:endParaRPr>
          </a:p>
        </p:txBody>
      </p:sp>
      <p:sp>
        <p:nvSpPr>
          <p:cNvPr id="32" name="圆角矩形 31"/>
          <p:cNvSpPr/>
          <p:nvPr/>
        </p:nvSpPr>
        <p:spPr>
          <a:xfrm>
            <a:off x="6096000" y="3722913"/>
            <a:ext cx="5400676" cy="2457225"/>
          </a:xfrm>
          <a:prstGeom prst="roundRect">
            <a:avLst>
              <a:gd name="adj" fmla="val 7665"/>
            </a:avLst>
          </a:prstGeom>
          <a:noFill/>
          <a:ln w="38100">
            <a:gradFill flip="none" rotWithShape="1">
              <a:gsLst>
                <a:gs pos="82000">
                  <a:srgbClr val="EB4041">
                    <a:alpha val="0"/>
                  </a:srgbClr>
                </a:gs>
                <a:gs pos="0">
                  <a:schemeClr val="accent1"/>
                </a:gs>
                <a:gs pos="100000">
                  <a:schemeClr val="accent2">
                    <a:alpha val="0"/>
                  </a:schemeClr>
                </a:gs>
              </a:gsLst>
              <a:path path="circle">
                <a:fillToRect r="100000" b="100000"/>
              </a:path>
              <a:tileRect l="-100000" t="-100000"/>
            </a:gra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ctr"/>
          <a:lstStyle/>
          <a:p>
            <a:pPr fontAlgn="auto">
              <a:lnSpc>
                <a:spcPts val="2800"/>
              </a:lnSpc>
              <a:buNone/>
            </a:pPr>
            <a:endParaRPr lang="zh-CN" altLang="en-US" sz="2000" dirty="0">
              <a:solidFill>
                <a:prstClr val="black"/>
              </a:solidFill>
              <a:latin typeface="微软雅黑" charset="0"/>
              <a:ea typeface="微软雅黑" charset="0"/>
            </a:endParaRPr>
          </a:p>
        </p:txBody>
      </p:sp>
      <p:sp>
        <p:nvSpPr>
          <p:cNvPr id="33" name="圆角矩形 32"/>
          <p:cNvSpPr/>
          <p:nvPr/>
        </p:nvSpPr>
        <p:spPr>
          <a:xfrm>
            <a:off x="1161143" y="3389087"/>
            <a:ext cx="4760686" cy="2380342"/>
          </a:xfrm>
          <a:prstGeom prst="roundRect">
            <a:avLst>
              <a:gd name="adj" fmla="val 7665"/>
            </a:avLst>
          </a:prstGeom>
          <a:noFill/>
          <a:ln w="38100">
            <a:gradFill flip="none" rotWithShape="1">
              <a:gsLst>
                <a:gs pos="82000">
                  <a:srgbClr val="EB4041">
                    <a:alpha val="0"/>
                  </a:srgbClr>
                </a:gs>
                <a:gs pos="0">
                  <a:schemeClr val="accent1"/>
                </a:gs>
                <a:gs pos="100000">
                  <a:schemeClr val="accent2">
                    <a:alpha val="0"/>
                  </a:schemeClr>
                </a:gs>
              </a:gsLst>
              <a:path path="circle">
                <a:fillToRect l="100000" b="100000"/>
              </a:path>
              <a:tileRect t="-100000" r="-100000"/>
            </a:gra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ctr"/>
          <a:lstStyle/>
          <a:p>
            <a:pPr fontAlgn="auto">
              <a:lnSpc>
                <a:spcPts val="2800"/>
              </a:lnSpc>
              <a:buNone/>
            </a:pPr>
            <a:endParaRPr lang="zh-CN" altLang="en-US" sz="2800" dirty="0">
              <a:solidFill>
                <a:schemeClr val="tx1"/>
              </a:solidFill>
              <a:latin typeface="微软雅黑" charset="0"/>
              <a:ea typeface="微软雅黑" charset="0"/>
            </a:endParaRPr>
          </a:p>
        </p:txBody>
      </p:sp>
      <p:sp>
        <p:nvSpPr>
          <p:cNvPr id="34" name="文本框 33"/>
          <p:cNvSpPr txBox="1"/>
          <p:nvPr/>
        </p:nvSpPr>
        <p:spPr>
          <a:xfrm>
            <a:off x="227807" y="0"/>
            <a:ext cx="1199016" cy="3770263"/>
          </a:xfrm>
          <a:prstGeom prst="rect">
            <a:avLst/>
          </a:prstGeom>
          <a:noFill/>
        </p:spPr>
        <p:txBody>
          <a:bodyPr wrap="square" rtlCol="0">
            <a:spAutoFit/>
          </a:bodyPr>
          <a:lstStyle/>
          <a:p>
            <a:r>
              <a:rPr lang="en-US" altLang="zh-CN" sz="23900" dirty="0">
                <a:solidFill>
                  <a:schemeClr val="accent4"/>
                </a:solidFill>
              </a:rPr>
              <a:t>S</a:t>
            </a:r>
            <a:endParaRPr lang="zh-CN" altLang="en-US" sz="23900" dirty="0">
              <a:solidFill>
                <a:schemeClr val="accent4"/>
              </a:solidFill>
            </a:endParaRPr>
          </a:p>
        </p:txBody>
      </p:sp>
      <p:sp>
        <p:nvSpPr>
          <p:cNvPr id="35" name="文本框 34"/>
          <p:cNvSpPr txBox="1"/>
          <p:nvPr/>
        </p:nvSpPr>
        <p:spPr>
          <a:xfrm>
            <a:off x="9701212" y="415382"/>
            <a:ext cx="1199016" cy="3770263"/>
          </a:xfrm>
          <a:prstGeom prst="rect">
            <a:avLst/>
          </a:prstGeom>
          <a:noFill/>
        </p:spPr>
        <p:txBody>
          <a:bodyPr wrap="square" rtlCol="0">
            <a:spAutoFit/>
          </a:bodyPr>
          <a:lstStyle/>
          <a:p>
            <a:r>
              <a:rPr lang="en-US" altLang="zh-CN" sz="23900" dirty="0">
                <a:solidFill>
                  <a:schemeClr val="accent4"/>
                </a:solidFill>
              </a:rPr>
              <a:t>W</a:t>
            </a:r>
            <a:endParaRPr lang="zh-CN" altLang="en-US" sz="23900" dirty="0">
              <a:solidFill>
                <a:schemeClr val="accent4"/>
              </a:solidFill>
            </a:endParaRPr>
          </a:p>
        </p:txBody>
      </p:sp>
      <p:sp>
        <p:nvSpPr>
          <p:cNvPr id="36" name="文本框 35"/>
          <p:cNvSpPr txBox="1"/>
          <p:nvPr/>
        </p:nvSpPr>
        <p:spPr>
          <a:xfrm>
            <a:off x="557212" y="3020652"/>
            <a:ext cx="1199016" cy="3770263"/>
          </a:xfrm>
          <a:prstGeom prst="rect">
            <a:avLst/>
          </a:prstGeom>
          <a:noFill/>
        </p:spPr>
        <p:txBody>
          <a:bodyPr wrap="square" rtlCol="0">
            <a:spAutoFit/>
          </a:bodyPr>
          <a:lstStyle/>
          <a:p>
            <a:r>
              <a:rPr lang="en-US" altLang="zh-CN" sz="23900" dirty="0">
                <a:solidFill>
                  <a:schemeClr val="accent4"/>
                </a:solidFill>
              </a:rPr>
              <a:t>O</a:t>
            </a:r>
            <a:endParaRPr lang="zh-CN" altLang="en-US" sz="23900" dirty="0">
              <a:solidFill>
                <a:schemeClr val="accent4"/>
              </a:solidFill>
            </a:endParaRPr>
          </a:p>
        </p:txBody>
      </p:sp>
      <p:sp>
        <p:nvSpPr>
          <p:cNvPr id="37" name="文本框 36"/>
          <p:cNvSpPr txBox="1"/>
          <p:nvPr/>
        </p:nvSpPr>
        <p:spPr>
          <a:xfrm>
            <a:off x="10595884" y="3160487"/>
            <a:ext cx="1199016" cy="3770263"/>
          </a:xfrm>
          <a:prstGeom prst="rect">
            <a:avLst/>
          </a:prstGeom>
          <a:noFill/>
        </p:spPr>
        <p:txBody>
          <a:bodyPr wrap="square" rtlCol="0">
            <a:spAutoFit/>
          </a:bodyPr>
          <a:lstStyle/>
          <a:p>
            <a:r>
              <a:rPr lang="en-US" altLang="zh-CN" sz="23900" dirty="0">
                <a:solidFill>
                  <a:schemeClr val="accent4"/>
                </a:solidFill>
              </a:rPr>
              <a:t>T</a:t>
            </a:r>
            <a:endParaRPr lang="zh-CN" altLang="en-US" sz="23900" dirty="0">
              <a:solidFill>
                <a:schemeClr val="accent4"/>
              </a:solidFill>
            </a:endParaRPr>
          </a:p>
        </p:txBody>
      </p:sp>
      <p:sp>
        <p:nvSpPr>
          <p:cNvPr id="38" name="矩形 37"/>
          <p:cNvSpPr/>
          <p:nvPr/>
        </p:nvSpPr>
        <p:spPr>
          <a:xfrm>
            <a:off x="1676400" y="1196726"/>
            <a:ext cx="4245429" cy="1477328"/>
          </a:xfrm>
          <a:prstGeom prst="rect">
            <a:avLst/>
          </a:prstGeom>
          <a:noFill/>
        </p:spPr>
        <p:txBody>
          <a:bodyPr wrap="square" rtlCol="0">
            <a:spAutoFit/>
          </a:bodyPr>
          <a:lstStyle/>
          <a:p>
            <a:r>
              <a:rPr lang="en-US" altLang="zh-CN" dirty="0"/>
              <a:t>Sales of smartphones (of all brands) in China are soaring: they rose by 288% in April, year-on-year, and for the first time outpaced the sales of dumbphones. Sanford C. Bernstein, an investment bank, estimates that 270m people in China can already afford Apple‘s</a:t>
            </a:r>
            <a:endParaRPr lang="en-US" altLang="zh-CN" dirty="0"/>
          </a:p>
        </p:txBody>
      </p:sp>
      <p:sp>
        <p:nvSpPr>
          <p:cNvPr id="39" name="矩形 38"/>
          <p:cNvSpPr/>
          <p:nvPr/>
        </p:nvSpPr>
        <p:spPr>
          <a:xfrm>
            <a:off x="6429828" y="1475103"/>
            <a:ext cx="3513704" cy="1754326"/>
          </a:xfrm>
          <a:prstGeom prst="rect">
            <a:avLst/>
          </a:prstGeom>
          <a:noFill/>
        </p:spPr>
        <p:txBody>
          <a:bodyPr wrap="square" rtlCol="0">
            <a:spAutoFit/>
          </a:bodyPr>
          <a:lstStyle/>
          <a:p>
            <a:r>
              <a:rPr lang="en-US" altLang="zh-CN" dirty="0"/>
              <a:t>Sales of smartphones (of all brands) in China are soaring: they rose by 288% in April, year-on-year, and for the first time outpaced the sales of dumbphones. Sanford C. Bernstein, an investment bank, estimates that 270m people in China can already afford Apple‘s</a:t>
            </a:r>
            <a:endParaRPr lang="en-US" altLang="zh-CN" dirty="0"/>
          </a:p>
        </p:txBody>
      </p:sp>
      <p:sp>
        <p:nvSpPr>
          <p:cNvPr id="40" name="矩形 39"/>
          <p:cNvSpPr/>
          <p:nvPr/>
        </p:nvSpPr>
        <p:spPr>
          <a:xfrm>
            <a:off x="2066301" y="3702095"/>
            <a:ext cx="3513704" cy="1754326"/>
          </a:xfrm>
          <a:prstGeom prst="rect">
            <a:avLst/>
          </a:prstGeom>
          <a:noFill/>
        </p:spPr>
        <p:txBody>
          <a:bodyPr wrap="square" rtlCol="0">
            <a:spAutoFit/>
          </a:bodyPr>
          <a:lstStyle/>
          <a:p>
            <a:r>
              <a:rPr lang="en-US" altLang="zh-CN" dirty="0"/>
              <a:t>Sales of smartphones (of all brands) in China are soaring: they rose by 288% in April, year-on-year, and for the first time outpaced the sales of dumbphones. Sanford C. Bernstein, an investment bank, estimates that 270m people in China can already afford Apple‘s</a:t>
            </a:r>
            <a:endParaRPr lang="en-US" altLang="zh-CN" dirty="0"/>
          </a:p>
        </p:txBody>
      </p:sp>
      <p:sp>
        <p:nvSpPr>
          <p:cNvPr id="41" name="矩形 40"/>
          <p:cNvSpPr/>
          <p:nvPr/>
        </p:nvSpPr>
        <p:spPr>
          <a:xfrm>
            <a:off x="6474677" y="4103417"/>
            <a:ext cx="4121207" cy="1477328"/>
          </a:xfrm>
          <a:prstGeom prst="rect">
            <a:avLst/>
          </a:prstGeom>
          <a:noFill/>
        </p:spPr>
        <p:txBody>
          <a:bodyPr wrap="square" rtlCol="0">
            <a:spAutoFit/>
          </a:bodyPr>
          <a:lstStyle/>
          <a:p>
            <a:r>
              <a:rPr lang="en-US" altLang="zh-CN" dirty="0"/>
              <a:t>Sales of smartphones (of all brands) in China are soaring: they rose by 288% in April, year-on-year,  for the first time outpaced the sales of dumbphones. Sanford C. Bernstein, an investment bank, estimates that 270m people in China can already afford Apple‘s</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right)">
                                      <p:cBhvr>
                                        <p:cTn id="7" dur="500"/>
                                        <p:tgtEl>
                                          <p:spTgt spid="30"/>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wipe(left)">
                                      <p:cBhvr>
                                        <p:cTn id="10" dur="500"/>
                                        <p:tgtEl>
                                          <p:spTgt spid="31"/>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wipe(left)">
                                      <p:cBhvr>
                                        <p:cTn id="13" dur="500"/>
                                        <p:tgtEl>
                                          <p:spTgt spid="32"/>
                                        </p:tgtEl>
                                      </p:cBhvr>
                                    </p:animEffect>
                                  </p:childTnLst>
                                </p:cTn>
                              </p:par>
                              <p:par>
                                <p:cTn id="14" presetID="22" presetClass="entr" presetSubtype="2"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wipe(right)">
                                      <p:cBhvr>
                                        <p:cTn id="16" dur="500"/>
                                        <p:tgtEl>
                                          <p:spTgt spid="33"/>
                                        </p:tgtEl>
                                      </p:cBhvr>
                                    </p:animEffect>
                                  </p:childTnLst>
                                </p:cTn>
                              </p:par>
                            </p:childTnLst>
                          </p:cTn>
                        </p:par>
                        <p:par>
                          <p:cTn id="17" fill="hold">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Effect transition="in" filter="wipe(left)">
                                      <p:cBhvr>
                                        <p:cTn id="20" dur="500"/>
                                        <p:tgtEl>
                                          <p:spTgt spid="34"/>
                                        </p:tgtEl>
                                      </p:cBhvr>
                                    </p:animEffect>
                                  </p:childTnLst>
                                </p:cTn>
                              </p:par>
                              <p:par>
                                <p:cTn id="21" presetID="22" presetClass="entr" presetSubtype="8" fill="hold" grpId="0" nodeType="withEffect">
                                  <p:stCondLst>
                                    <p:cond delay="25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500"/>
                                        <p:tgtEl>
                                          <p:spTgt spid="38"/>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35"/>
                                        </p:tgtEl>
                                        <p:attrNameLst>
                                          <p:attrName>style.visibility</p:attrName>
                                        </p:attrNameLst>
                                      </p:cBhvr>
                                      <p:to>
                                        <p:strVal val="visible"/>
                                      </p:to>
                                    </p:set>
                                    <p:animEffect transition="in" filter="wipe(right)">
                                      <p:cBhvr>
                                        <p:cTn id="26" dur="500"/>
                                        <p:tgtEl>
                                          <p:spTgt spid="35"/>
                                        </p:tgtEl>
                                      </p:cBhvr>
                                    </p:animEffect>
                                  </p:childTnLst>
                                </p:cTn>
                              </p:par>
                              <p:par>
                                <p:cTn id="27" presetID="22" presetClass="entr" presetSubtype="2" fill="hold" grpId="0" nodeType="withEffect">
                                  <p:stCondLst>
                                    <p:cond delay="250"/>
                                  </p:stCondLst>
                                  <p:childTnLst>
                                    <p:set>
                                      <p:cBhvr>
                                        <p:cTn id="28" dur="1" fill="hold">
                                          <p:stCondLst>
                                            <p:cond delay="0"/>
                                          </p:stCondLst>
                                        </p:cTn>
                                        <p:tgtEl>
                                          <p:spTgt spid="39"/>
                                        </p:tgtEl>
                                        <p:attrNameLst>
                                          <p:attrName>style.visibility</p:attrName>
                                        </p:attrNameLst>
                                      </p:cBhvr>
                                      <p:to>
                                        <p:strVal val="visible"/>
                                      </p:to>
                                    </p:set>
                                    <p:animEffect transition="in" filter="wipe(right)">
                                      <p:cBhvr>
                                        <p:cTn id="29" dur="500"/>
                                        <p:tgtEl>
                                          <p:spTgt spid="3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wipe(right)">
                                      <p:cBhvr>
                                        <p:cTn id="32" dur="500"/>
                                        <p:tgtEl>
                                          <p:spTgt spid="37"/>
                                        </p:tgtEl>
                                      </p:cBhvr>
                                    </p:animEffect>
                                  </p:childTnLst>
                                </p:cTn>
                              </p:par>
                              <p:par>
                                <p:cTn id="33" presetID="22" presetClass="entr" presetSubtype="2" fill="hold" grpId="0" nodeType="withEffect">
                                  <p:stCondLst>
                                    <p:cond delay="250"/>
                                  </p:stCondLst>
                                  <p:childTnLst>
                                    <p:set>
                                      <p:cBhvr>
                                        <p:cTn id="34" dur="1" fill="hold">
                                          <p:stCondLst>
                                            <p:cond delay="0"/>
                                          </p:stCondLst>
                                        </p:cTn>
                                        <p:tgtEl>
                                          <p:spTgt spid="41"/>
                                        </p:tgtEl>
                                        <p:attrNameLst>
                                          <p:attrName>style.visibility</p:attrName>
                                        </p:attrNameLst>
                                      </p:cBhvr>
                                      <p:to>
                                        <p:strVal val="visible"/>
                                      </p:to>
                                    </p:set>
                                    <p:animEffect transition="in" filter="wipe(right)">
                                      <p:cBhvr>
                                        <p:cTn id="35" dur="500"/>
                                        <p:tgtEl>
                                          <p:spTgt spid="41"/>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wipe(left)">
                                      <p:cBhvr>
                                        <p:cTn id="38" dur="500"/>
                                        <p:tgtEl>
                                          <p:spTgt spid="36"/>
                                        </p:tgtEl>
                                      </p:cBhvr>
                                    </p:animEffect>
                                  </p:childTnLst>
                                </p:cTn>
                              </p:par>
                              <p:par>
                                <p:cTn id="39" presetID="22" presetClass="entr" presetSubtype="8" fill="hold" grpId="0" nodeType="withEffect">
                                  <p:stCondLst>
                                    <p:cond delay="250"/>
                                  </p:stCondLst>
                                  <p:childTnLst>
                                    <p:set>
                                      <p:cBhvr>
                                        <p:cTn id="40" dur="1" fill="hold">
                                          <p:stCondLst>
                                            <p:cond delay="0"/>
                                          </p:stCondLst>
                                        </p:cTn>
                                        <p:tgtEl>
                                          <p:spTgt spid="40"/>
                                        </p:tgtEl>
                                        <p:attrNameLst>
                                          <p:attrName>style.visibility</p:attrName>
                                        </p:attrNameLst>
                                      </p:cBhvr>
                                      <p:to>
                                        <p:strVal val="visible"/>
                                      </p:to>
                                    </p:set>
                                    <p:animEffect transition="in" filter="wipe(left)">
                                      <p:cBhvr>
                                        <p:cTn id="41"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p:bldP spid="35" grpId="0"/>
      <p:bldP spid="36" grpId="0"/>
      <p:bldP spid="37" grpId="0"/>
      <p:bldP spid="38" grpId="0"/>
      <p:bldP spid="39" grpId="0"/>
      <p:bldP spid="40" grpId="0"/>
      <p:bldP spid="41"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pic>
        <p:nvPicPr>
          <p:cNvPr id="26" name="图片 25"/>
          <p:cNvPicPr>
            <a:picLocks noChangeAspect="1"/>
          </p:cNvPicPr>
          <p:nvPr/>
        </p:nvPicPr>
        <p:blipFill>
          <a:blip r:embed="rId1" cstate="print">
            <a:extLst>
              <a:ext uri="{28A0092B-C50C-407E-A947-70E740481C1C}">
                <a14:useLocalDpi xmlns:a14="http://schemas.microsoft.com/office/drawing/2010/main" val="0"/>
              </a:ext>
            </a:extLst>
          </a:blip>
          <a:srcRect t="20039" r="381"/>
          <a:stretch>
            <a:fillRect/>
          </a:stretch>
        </p:blipFill>
        <p:spPr>
          <a:xfrm>
            <a:off x="702" y="1374336"/>
            <a:ext cx="12144896" cy="5484060"/>
          </a:xfrm>
          <a:custGeom>
            <a:avLst/>
            <a:gdLst>
              <a:gd name="connsiteX0" fmla="*/ 0 w 12144896"/>
              <a:gd name="connsiteY0" fmla="*/ 0 h 5484060"/>
              <a:gd name="connsiteX1" fmla="*/ 6107998 w 12144896"/>
              <a:gd name="connsiteY1" fmla="*/ 2742215 h 5484060"/>
              <a:gd name="connsiteX2" fmla="*/ 12144896 w 12144896"/>
              <a:gd name="connsiteY2" fmla="*/ 5484060 h 5484060"/>
              <a:gd name="connsiteX3" fmla="*/ 0 w 12144896"/>
              <a:gd name="connsiteY3" fmla="*/ 5484060 h 5484060"/>
            </a:gdLst>
            <a:ahLst/>
            <a:cxnLst>
              <a:cxn ang="0">
                <a:pos x="connsiteX0" y="connsiteY0"/>
              </a:cxn>
              <a:cxn ang="0">
                <a:pos x="connsiteX1" y="connsiteY1"/>
              </a:cxn>
              <a:cxn ang="0">
                <a:pos x="connsiteX2" y="connsiteY2"/>
              </a:cxn>
              <a:cxn ang="0">
                <a:pos x="connsiteX3" y="connsiteY3"/>
              </a:cxn>
            </a:cxnLst>
            <a:rect l="l" t="t" r="r" b="b"/>
            <a:pathLst>
              <a:path w="12144896" h="5484060">
                <a:moveTo>
                  <a:pt x="0" y="0"/>
                </a:moveTo>
                <a:lnTo>
                  <a:pt x="6107998" y="2742215"/>
                </a:lnTo>
                <a:lnTo>
                  <a:pt x="12144896" y="5484060"/>
                </a:lnTo>
                <a:lnTo>
                  <a:pt x="0" y="5484060"/>
                </a:lnTo>
                <a:close/>
              </a:path>
            </a:pathLst>
          </a:custGeom>
        </p:spPr>
      </p:pic>
      <p:cxnSp>
        <p:nvCxnSpPr>
          <p:cNvPr id="8" name="直接连接符 7"/>
          <p:cNvCxnSpPr/>
          <p:nvPr/>
        </p:nvCxnSpPr>
        <p:spPr>
          <a:xfrm>
            <a:off x="0" y="1374021"/>
            <a:ext cx="12192000" cy="5505450"/>
          </a:xfrm>
          <a:prstGeom prst="line">
            <a:avLst/>
          </a:prstGeom>
          <a:ln w="15875">
            <a:solidFill>
              <a:schemeClr val="bg1"/>
            </a:solidFill>
            <a:prstDash val="lgDash"/>
          </a:ln>
        </p:spPr>
        <p:style>
          <a:lnRef idx="1">
            <a:schemeClr val="accent1"/>
          </a:lnRef>
          <a:fillRef idx="0">
            <a:schemeClr val="accent1"/>
          </a:fillRef>
          <a:effectRef idx="0">
            <a:schemeClr val="accent1"/>
          </a:effectRef>
          <a:fontRef idx="minor">
            <a:schemeClr val="tx1"/>
          </a:fontRef>
        </p:style>
      </p:cxnSp>
      <p:sp>
        <p:nvSpPr>
          <p:cNvPr id="3" name="椭圆 2"/>
          <p:cNvSpPr/>
          <p:nvPr/>
        </p:nvSpPr>
        <p:spPr>
          <a:xfrm>
            <a:off x="1938256" y="2145547"/>
            <a:ext cx="304800" cy="304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4181312" y="3136147"/>
            <a:ext cx="304800" cy="304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6424368" y="4126747"/>
            <a:ext cx="304800" cy="304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8667424" y="5117347"/>
            <a:ext cx="304800" cy="3048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720607" y="949167"/>
            <a:ext cx="4745247" cy="1200329"/>
          </a:xfrm>
          <a:prstGeom prst="rect">
            <a:avLst/>
          </a:prstGeom>
          <a:noFill/>
        </p:spPr>
        <p:txBody>
          <a:bodyPr wrap="square" rtlCol="0">
            <a:spAutoFit/>
          </a:bodyPr>
          <a:lstStyle/>
          <a:p>
            <a:pPr algn="dist"/>
            <a:r>
              <a:rPr lang="zh-CN" altLang="en-US" dirty="0">
                <a:solidFill>
                  <a:srgbClr val="C5C5C5"/>
                </a:solidFill>
                <a:latin typeface="方正姚体" panose="02010601030101010101" pitchFamily="2" charset="-122"/>
                <a:ea typeface="方正姚体" panose="02010601030101010101" pitchFamily="2" charset="-122"/>
              </a:rPr>
              <a:t>输入您所需要的文字稻壳儿提示您在此</a:t>
            </a:r>
            <a:r>
              <a:rPr lang="zh-CN" altLang="en-US" dirty="0" smtClean="0">
                <a:solidFill>
                  <a:srgbClr val="C5C5C5"/>
                </a:solidFill>
                <a:latin typeface="方正姚体" panose="02010601030101010101" pitchFamily="2" charset="-122"/>
                <a:ea typeface="方正姚体" panose="02010601030101010101" pitchFamily="2" charset="-122"/>
              </a:rPr>
              <a:t>输入</a:t>
            </a:r>
            <a:r>
              <a:rPr lang="zh-CN" altLang="en-US" dirty="0">
                <a:solidFill>
                  <a:srgbClr val="C5C5C5"/>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rgbClr val="C5C5C5"/>
              </a:solidFill>
              <a:latin typeface="方正姚体" panose="02010601030101010101" pitchFamily="2" charset="-122"/>
              <a:ea typeface="方正姚体" panose="02010601030101010101" pitchFamily="2" charset="-122"/>
            </a:endParaRPr>
          </a:p>
          <a:p>
            <a:pPr algn="dist"/>
            <a:r>
              <a:rPr lang="zh-CN" altLang="en-US" dirty="0">
                <a:solidFill>
                  <a:srgbClr val="C5C5C5"/>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rgbClr val="C5C5C5"/>
              </a:solidFill>
              <a:latin typeface="方正姚体" panose="02010601030101010101" pitchFamily="2" charset="-122"/>
              <a:ea typeface="方正姚体" panose="02010601030101010101" pitchFamily="2" charset="-122"/>
            </a:endParaRPr>
          </a:p>
          <a:p>
            <a:pPr algn="dist"/>
            <a:endParaRPr lang="en-US" altLang="zh-CN" dirty="0">
              <a:solidFill>
                <a:srgbClr val="C5C5C5"/>
              </a:solidFill>
              <a:latin typeface="方正姚体" panose="02010601030101010101" pitchFamily="2" charset="-122"/>
              <a:ea typeface="方正姚体" panose="02010601030101010101" pitchFamily="2" charset="-122"/>
            </a:endParaRPr>
          </a:p>
        </p:txBody>
      </p:sp>
      <p:sp>
        <p:nvSpPr>
          <p:cNvPr id="7" name="任意多边形: 形状 6"/>
          <p:cNvSpPr/>
          <p:nvPr/>
        </p:nvSpPr>
        <p:spPr>
          <a:xfrm>
            <a:off x="2090656" y="1955047"/>
            <a:ext cx="4005344" cy="186822"/>
          </a:xfrm>
          <a:custGeom>
            <a:avLst/>
            <a:gdLst>
              <a:gd name="connsiteX0" fmla="*/ 0 w 1308100"/>
              <a:gd name="connsiteY0" fmla="*/ 381000 h 381000"/>
              <a:gd name="connsiteX1" fmla="*/ 0 w 1308100"/>
              <a:gd name="connsiteY1" fmla="*/ 0 h 381000"/>
              <a:gd name="connsiteX2" fmla="*/ 1308100 w 1308100"/>
              <a:gd name="connsiteY2" fmla="*/ 0 h 381000"/>
            </a:gdLst>
            <a:ahLst/>
            <a:cxnLst>
              <a:cxn ang="0">
                <a:pos x="connsiteX0" y="connsiteY0"/>
              </a:cxn>
              <a:cxn ang="0">
                <a:pos x="connsiteX1" y="connsiteY1"/>
              </a:cxn>
              <a:cxn ang="0">
                <a:pos x="connsiteX2" y="connsiteY2"/>
              </a:cxn>
            </a:cxnLst>
            <a:rect l="l" t="t" r="r" b="b"/>
            <a:pathLst>
              <a:path w="1308100" h="381000">
                <a:moveTo>
                  <a:pt x="0" y="381000"/>
                </a:moveTo>
                <a:lnTo>
                  <a:pt x="0" y="0"/>
                </a:lnTo>
                <a:lnTo>
                  <a:pt x="130810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p:cNvSpPr/>
          <p:nvPr/>
        </p:nvSpPr>
        <p:spPr>
          <a:xfrm>
            <a:off x="6576768" y="3547123"/>
            <a:ext cx="4845612" cy="579623"/>
          </a:xfrm>
          <a:custGeom>
            <a:avLst/>
            <a:gdLst>
              <a:gd name="connsiteX0" fmla="*/ 0 w 1308100"/>
              <a:gd name="connsiteY0" fmla="*/ 381000 h 381000"/>
              <a:gd name="connsiteX1" fmla="*/ 0 w 1308100"/>
              <a:gd name="connsiteY1" fmla="*/ 0 h 381000"/>
              <a:gd name="connsiteX2" fmla="*/ 1308100 w 1308100"/>
              <a:gd name="connsiteY2" fmla="*/ 0 h 381000"/>
            </a:gdLst>
            <a:ahLst/>
            <a:cxnLst>
              <a:cxn ang="0">
                <a:pos x="connsiteX0" y="connsiteY0"/>
              </a:cxn>
              <a:cxn ang="0">
                <a:pos x="connsiteX1" y="connsiteY1"/>
              </a:cxn>
              <a:cxn ang="0">
                <a:pos x="connsiteX2" y="connsiteY2"/>
              </a:cxn>
            </a:cxnLst>
            <a:rect l="l" t="t" r="r" b="b"/>
            <a:pathLst>
              <a:path w="1308100" h="381000">
                <a:moveTo>
                  <a:pt x="0" y="381000"/>
                </a:moveTo>
                <a:lnTo>
                  <a:pt x="0" y="0"/>
                </a:lnTo>
                <a:lnTo>
                  <a:pt x="130810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354117" y="2463706"/>
            <a:ext cx="4228283" cy="1477328"/>
          </a:xfrm>
          <a:prstGeom prst="rect">
            <a:avLst/>
          </a:prstGeom>
          <a:noFill/>
        </p:spPr>
        <p:txBody>
          <a:bodyPr wrap="square" rtlCol="0">
            <a:spAutoFit/>
          </a:bodyPr>
          <a:lstStyle/>
          <a:p>
            <a:pPr algn="dist"/>
            <a:r>
              <a:rPr lang="zh-CN" altLang="en-US" dirty="0">
                <a:solidFill>
                  <a:srgbClr val="C5C5C5"/>
                </a:solidFill>
                <a:latin typeface="方正姚体" panose="02010601030101010101" pitchFamily="2" charset="-122"/>
                <a:ea typeface="方正姚体" panose="02010601030101010101" pitchFamily="2" charset="-122"/>
              </a:rPr>
              <a:t>输入您所需要的文字稻壳儿提示您在此输入输入您所需要的文字稻壳儿提示您在此输入</a:t>
            </a:r>
            <a:endParaRPr lang="en-US" altLang="zh-CN" dirty="0">
              <a:solidFill>
                <a:srgbClr val="C5C5C5"/>
              </a:solidFill>
              <a:latin typeface="方正姚体" panose="02010601030101010101" pitchFamily="2" charset="-122"/>
              <a:ea typeface="方正姚体" panose="02010601030101010101" pitchFamily="2" charset="-122"/>
            </a:endParaRPr>
          </a:p>
          <a:p>
            <a:pPr algn="dist"/>
            <a:r>
              <a:rPr lang="zh-CN" altLang="en-US" dirty="0">
                <a:solidFill>
                  <a:srgbClr val="C5C5C5"/>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rgbClr val="C5C5C5"/>
              </a:solidFill>
              <a:latin typeface="方正姚体" panose="02010601030101010101" pitchFamily="2" charset="-122"/>
              <a:ea typeface="方正姚体" panose="02010601030101010101" pitchFamily="2" charset="-122"/>
            </a:endParaRPr>
          </a:p>
        </p:txBody>
      </p:sp>
      <p:sp>
        <p:nvSpPr>
          <p:cNvPr id="12" name="任意多边形: 形状 11"/>
          <p:cNvSpPr/>
          <p:nvPr/>
        </p:nvSpPr>
        <p:spPr>
          <a:xfrm rot="10800000">
            <a:off x="947738" y="3429000"/>
            <a:ext cx="3393284" cy="914400"/>
          </a:xfrm>
          <a:custGeom>
            <a:avLst/>
            <a:gdLst>
              <a:gd name="connsiteX0" fmla="*/ 0 w 1308100"/>
              <a:gd name="connsiteY0" fmla="*/ 381000 h 381000"/>
              <a:gd name="connsiteX1" fmla="*/ 0 w 1308100"/>
              <a:gd name="connsiteY1" fmla="*/ 0 h 381000"/>
              <a:gd name="connsiteX2" fmla="*/ 1308100 w 1308100"/>
              <a:gd name="connsiteY2" fmla="*/ 0 h 381000"/>
            </a:gdLst>
            <a:ahLst/>
            <a:cxnLst>
              <a:cxn ang="0">
                <a:pos x="connsiteX0" y="connsiteY0"/>
              </a:cxn>
              <a:cxn ang="0">
                <a:pos x="connsiteX1" y="connsiteY1"/>
              </a:cxn>
              <a:cxn ang="0">
                <a:pos x="connsiteX2" y="connsiteY2"/>
              </a:cxn>
            </a:cxnLst>
            <a:rect l="l" t="t" r="r" b="b"/>
            <a:pathLst>
              <a:path w="1308100" h="381000">
                <a:moveTo>
                  <a:pt x="0" y="381000"/>
                </a:moveTo>
                <a:lnTo>
                  <a:pt x="0" y="0"/>
                </a:lnTo>
                <a:lnTo>
                  <a:pt x="130810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形状 12"/>
          <p:cNvSpPr/>
          <p:nvPr/>
        </p:nvSpPr>
        <p:spPr>
          <a:xfrm rot="10800000">
            <a:off x="5105400" y="5422146"/>
            <a:ext cx="3714424" cy="136991"/>
          </a:xfrm>
          <a:custGeom>
            <a:avLst/>
            <a:gdLst>
              <a:gd name="connsiteX0" fmla="*/ 0 w 1308100"/>
              <a:gd name="connsiteY0" fmla="*/ 381000 h 381000"/>
              <a:gd name="connsiteX1" fmla="*/ 0 w 1308100"/>
              <a:gd name="connsiteY1" fmla="*/ 0 h 381000"/>
              <a:gd name="connsiteX2" fmla="*/ 1308100 w 1308100"/>
              <a:gd name="connsiteY2" fmla="*/ 0 h 381000"/>
            </a:gdLst>
            <a:ahLst/>
            <a:cxnLst>
              <a:cxn ang="0">
                <a:pos x="connsiteX0" y="connsiteY0"/>
              </a:cxn>
              <a:cxn ang="0">
                <a:pos x="connsiteX1" y="connsiteY1"/>
              </a:cxn>
              <a:cxn ang="0">
                <a:pos x="connsiteX2" y="connsiteY2"/>
              </a:cxn>
            </a:cxnLst>
            <a:rect l="l" t="t" r="r" b="b"/>
            <a:pathLst>
              <a:path w="1308100" h="381000">
                <a:moveTo>
                  <a:pt x="0" y="381000"/>
                </a:moveTo>
                <a:lnTo>
                  <a:pt x="0" y="0"/>
                </a:lnTo>
                <a:lnTo>
                  <a:pt x="1308100"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61061" y="4400135"/>
            <a:ext cx="3680460" cy="1477328"/>
          </a:xfrm>
          <a:prstGeom prst="rect">
            <a:avLst/>
          </a:prstGeom>
          <a:noFill/>
        </p:spPr>
        <p:txBody>
          <a:bodyPr wrap="square" rtlCol="0">
            <a:spAutoFit/>
          </a:bodyPr>
          <a:lstStyle/>
          <a:p>
            <a:pPr algn="dist"/>
            <a:r>
              <a:rPr lang="zh-CN" altLang="en-US" dirty="0">
                <a:solidFill>
                  <a:srgbClr val="C5C5C5"/>
                </a:solidFill>
                <a:latin typeface="方正姚体" panose="02010601030101010101" pitchFamily="2" charset="-122"/>
                <a:ea typeface="方正姚体" panose="02010601030101010101" pitchFamily="2" charset="-122"/>
              </a:rPr>
              <a:t>输入您所需要的文字稻壳儿提示您在此输入输入您所需要的文字稻壳儿提示您在此输入</a:t>
            </a:r>
            <a:endParaRPr lang="en-US" altLang="zh-CN" dirty="0">
              <a:solidFill>
                <a:srgbClr val="C5C5C5"/>
              </a:solidFill>
              <a:latin typeface="方正姚体" panose="02010601030101010101" pitchFamily="2" charset="-122"/>
              <a:ea typeface="方正姚体" panose="02010601030101010101" pitchFamily="2" charset="-122"/>
            </a:endParaRPr>
          </a:p>
          <a:p>
            <a:pPr algn="dist"/>
            <a:r>
              <a:rPr lang="zh-CN" altLang="en-US" dirty="0">
                <a:solidFill>
                  <a:srgbClr val="C5C5C5"/>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rgbClr val="C5C5C5"/>
              </a:solidFill>
              <a:latin typeface="方正姚体" panose="02010601030101010101" pitchFamily="2" charset="-122"/>
              <a:ea typeface="方正姚体" panose="02010601030101010101" pitchFamily="2" charset="-122"/>
            </a:endParaRPr>
          </a:p>
        </p:txBody>
      </p:sp>
      <p:sp>
        <p:nvSpPr>
          <p:cNvPr id="15" name="矩形 14"/>
          <p:cNvSpPr/>
          <p:nvPr/>
        </p:nvSpPr>
        <p:spPr>
          <a:xfrm>
            <a:off x="5007048" y="5597238"/>
            <a:ext cx="4030272" cy="646331"/>
          </a:xfrm>
          <a:prstGeom prst="rect">
            <a:avLst/>
          </a:prstGeom>
          <a:noFill/>
        </p:spPr>
        <p:txBody>
          <a:bodyPr wrap="square" rtlCol="0">
            <a:spAutoFit/>
          </a:bodyPr>
          <a:lstStyle/>
          <a:p>
            <a:pPr algn="dist"/>
            <a:r>
              <a:rPr lang="zh-CN" altLang="en-US" dirty="0">
                <a:solidFill>
                  <a:srgbClr val="C5C5C5"/>
                </a:solidFill>
                <a:latin typeface="方正姚体" panose="02010601030101010101" pitchFamily="2" charset="-122"/>
                <a:ea typeface="方正姚体" panose="02010601030101010101" pitchFamily="2" charset="-122"/>
              </a:rPr>
              <a:t>输入您所需要的文字稻壳儿提示您在此输入输入您所需要的文字稻壳</a:t>
            </a:r>
            <a:r>
              <a:rPr lang="zh-CN" altLang="en-US" dirty="0" smtClean="0">
                <a:solidFill>
                  <a:srgbClr val="C5C5C5"/>
                </a:solidFill>
                <a:latin typeface="方正姚体" panose="02010601030101010101" pitchFamily="2" charset="-122"/>
                <a:ea typeface="方正姚体" panose="02010601030101010101" pitchFamily="2" charset="-122"/>
              </a:rPr>
              <a:t>儿</a:t>
            </a:r>
            <a:endParaRPr lang="en-US" altLang="zh-CN" dirty="0">
              <a:solidFill>
                <a:srgbClr val="C5C5C5"/>
              </a:solidFill>
              <a:latin typeface="方正姚体" panose="02010601030101010101" pitchFamily="2" charset="-122"/>
              <a:ea typeface="方正姚体" panose="02010601030101010101" pitchFamily="2" charset="-122"/>
            </a:endParaRPr>
          </a:p>
        </p:txBody>
      </p:sp>
      <p:sp>
        <p:nvSpPr>
          <p:cNvPr id="22" name="Oval 87"/>
          <p:cNvSpPr>
            <a:spLocks noChangeArrowheads="1"/>
          </p:cNvSpPr>
          <p:nvPr/>
        </p:nvSpPr>
        <p:spPr bwMode="auto">
          <a:xfrm>
            <a:off x="6504563" y="2522998"/>
            <a:ext cx="794145" cy="792747"/>
          </a:xfrm>
          <a:prstGeom prst="ellipse">
            <a:avLst/>
          </a:prstGeom>
          <a:gradFill>
            <a:gsLst>
              <a:gs pos="0">
                <a:schemeClr val="accent2"/>
              </a:gs>
              <a:gs pos="100000">
                <a:schemeClr val="accent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23" name="Oval 98"/>
          <p:cNvSpPr>
            <a:spLocks noChangeArrowheads="1"/>
          </p:cNvSpPr>
          <p:nvPr/>
        </p:nvSpPr>
        <p:spPr bwMode="auto">
          <a:xfrm>
            <a:off x="5086571" y="4629398"/>
            <a:ext cx="792746" cy="792747"/>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24" name="Oval 141"/>
          <p:cNvSpPr>
            <a:spLocks noChangeArrowheads="1"/>
          </p:cNvSpPr>
          <p:nvPr/>
        </p:nvSpPr>
        <p:spPr bwMode="auto">
          <a:xfrm>
            <a:off x="878858" y="3399404"/>
            <a:ext cx="792746" cy="792747"/>
          </a:xfrm>
          <a:prstGeom prst="ellipse">
            <a:avLst/>
          </a:pr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157"/>
          <p:cNvSpPr>
            <a:spLocks noEditPoints="1"/>
          </p:cNvSpPr>
          <p:nvPr/>
        </p:nvSpPr>
        <p:spPr bwMode="auto">
          <a:xfrm>
            <a:off x="6680729" y="2685183"/>
            <a:ext cx="441813" cy="465582"/>
          </a:xfrm>
          <a:custGeom>
            <a:avLst/>
            <a:gdLst>
              <a:gd name="T0" fmla="*/ 15 w 134"/>
              <a:gd name="T1" fmla="*/ 82 h 141"/>
              <a:gd name="T2" fmla="*/ 13 w 134"/>
              <a:gd name="T3" fmla="*/ 94 h 141"/>
              <a:gd name="T4" fmla="*/ 13 w 134"/>
              <a:gd name="T5" fmla="*/ 86 h 141"/>
              <a:gd name="T6" fmla="*/ 15 w 134"/>
              <a:gd name="T7" fmla="*/ 106 h 141"/>
              <a:gd name="T8" fmla="*/ 13 w 134"/>
              <a:gd name="T9" fmla="*/ 106 h 141"/>
              <a:gd name="T10" fmla="*/ 15 w 134"/>
              <a:gd name="T11" fmla="*/ 110 h 141"/>
              <a:gd name="T12" fmla="*/ 13 w 134"/>
              <a:gd name="T13" fmla="*/ 121 h 141"/>
              <a:gd name="T14" fmla="*/ 15 w 134"/>
              <a:gd name="T15" fmla="*/ 121 h 141"/>
              <a:gd name="T16" fmla="*/ 117 w 134"/>
              <a:gd name="T17" fmla="*/ 113 h 141"/>
              <a:gd name="T18" fmla="*/ 95 w 134"/>
              <a:gd name="T19" fmla="*/ 108 h 141"/>
              <a:gd name="T20" fmla="*/ 122 w 134"/>
              <a:gd name="T21" fmla="*/ 67 h 141"/>
              <a:gd name="T22" fmla="*/ 16 w 134"/>
              <a:gd name="T23" fmla="*/ 43 h 141"/>
              <a:gd name="T24" fmla="*/ 16 w 134"/>
              <a:gd name="T25" fmla="*/ 133 h 141"/>
              <a:gd name="T26" fmla="*/ 122 w 134"/>
              <a:gd name="T27" fmla="*/ 109 h 141"/>
              <a:gd name="T28" fmla="*/ 114 w 134"/>
              <a:gd name="T29" fmla="*/ 141 h 141"/>
              <a:gd name="T30" fmla="*/ 0 w 134"/>
              <a:gd name="T31" fmla="*/ 51 h 141"/>
              <a:gd name="T32" fmla="*/ 130 w 134"/>
              <a:gd name="T33" fmla="*/ 51 h 141"/>
              <a:gd name="T34" fmla="*/ 134 w 134"/>
              <a:gd name="T35" fmla="*/ 108 h 141"/>
              <a:gd name="T36" fmla="*/ 95 w 134"/>
              <a:gd name="T37" fmla="*/ 100 h 141"/>
              <a:gd name="T38" fmla="*/ 95 w 134"/>
              <a:gd name="T39" fmla="*/ 75 h 141"/>
              <a:gd name="T40" fmla="*/ 105 w 134"/>
              <a:gd name="T41" fmla="*/ 126 h 141"/>
              <a:gd name="T42" fmla="*/ 113 w 134"/>
              <a:gd name="T43" fmla="*/ 128 h 141"/>
              <a:gd name="T44" fmla="*/ 105 w 134"/>
              <a:gd name="T45" fmla="*/ 126 h 141"/>
              <a:gd name="T46" fmla="*/ 116 w 134"/>
              <a:gd name="T47" fmla="*/ 125 h 141"/>
              <a:gd name="T48" fmla="*/ 115 w 134"/>
              <a:gd name="T49" fmla="*/ 116 h 141"/>
              <a:gd name="T50" fmla="*/ 26 w 134"/>
              <a:gd name="T51" fmla="*/ 47 h 141"/>
              <a:gd name="T52" fmla="*/ 18 w 134"/>
              <a:gd name="T53" fmla="*/ 50 h 141"/>
              <a:gd name="T54" fmla="*/ 26 w 134"/>
              <a:gd name="T55" fmla="*/ 50 h 141"/>
              <a:gd name="T56" fmla="*/ 81 w 134"/>
              <a:gd name="T57" fmla="*/ 126 h 141"/>
              <a:gd name="T58" fmla="*/ 13 w 134"/>
              <a:gd name="T59" fmla="*/ 71 h 141"/>
              <a:gd name="T60" fmla="*/ 13 w 134"/>
              <a:gd name="T61" fmla="*/ 63 h 141"/>
              <a:gd name="T62" fmla="*/ 101 w 134"/>
              <a:gd name="T63" fmla="*/ 128 h 141"/>
              <a:gd name="T64" fmla="*/ 93 w 134"/>
              <a:gd name="T65" fmla="*/ 128 h 141"/>
              <a:gd name="T66" fmla="*/ 14 w 134"/>
              <a:gd name="T67" fmla="*/ 50 h 141"/>
              <a:gd name="T68" fmla="*/ 15 w 134"/>
              <a:gd name="T69" fmla="*/ 59 h 141"/>
              <a:gd name="T70" fmla="*/ 88 w 134"/>
              <a:gd name="T71" fmla="*/ 47 h 141"/>
              <a:gd name="T72" fmla="*/ 97 w 134"/>
              <a:gd name="T73" fmla="*/ 47 h 141"/>
              <a:gd name="T74" fmla="*/ 65 w 134"/>
              <a:gd name="T75" fmla="*/ 50 h 141"/>
              <a:gd name="T76" fmla="*/ 78 w 134"/>
              <a:gd name="T77" fmla="*/ 126 h 141"/>
              <a:gd name="T78" fmla="*/ 78 w 134"/>
              <a:gd name="T79" fmla="*/ 128 h 141"/>
              <a:gd name="T80" fmla="*/ 77 w 134"/>
              <a:gd name="T81" fmla="*/ 47 h 141"/>
              <a:gd name="T82" fmla="*/ 85 w 134"/>
              <a:gd name="T83" fmla="*/ 47 h 141"/>
              <a:gd name="T84" fmla="*/ 117 w 134"/>
              <a:gd name="T85" fmla="*/ 58 h 141"/>
              <a:gd name="T86" fmla="*/ 117 w 134"/>
              <a:gd name="T87" fmla="*/ 54 h 141"/>
              <a:gd name="T88" fmla="*/ 112 w 134"/>
              <a:gd name="T89" fmla="*/ 50 h 141"/>
              <a:gd name="T90" fmla="*/ 117 w 134"/>
              <a:gd name="T91" fmla="*/ 55 h 141"/>
              <a:gd name="T92" fmla="*/ 100 w 134"/>
              <a:gd name="T93" fmla="*/ 50 h 141"/>
              <a:gd name="T94" fmla="*/ 100 w 134"/>
              <a:gd name="T95" fmla="*/ 47 h 141"/>
              <a:gd name="T96" fmla="*/ 34 w 134"/>
              <a:gd name="T97" fmla="*/ 128 h 141"/>
              <a:gd name="T98" fmla="*/ 50 w 134"/>
              <a:gd name="T99" fmla="*/ 47 h 141"/>
              <a:gd name="T100" fmla="*/ 50 w 134"/>
              <a:gd name="T101" fmla="*/ 50 h 141"/>
              <a:gd name="T102" fmla="*/ 22 w 134"/>
              <a:gd name="T103" fmla="*/ 126 h 141"/>
              <a:gd name="T104" fmla="*/ 30 w 134"/>
              <a:gd name="T105" fmla="*/ 126 h 141"/>
              <a:gd name="T106" fmla="*/ 30 w 134"/>
              <a:gd name="T107" fmla="*/ 50 h 141"/>
              <a:gd name="T108" fmla="*/ 61 w 134"/>
              <a:gd name="T109" fmla="*/ 47 h 141"/>
              <a:gd name="T110" fmla="*/ 61 w 134"/>
              <a:gd name="T111" fmla="*/ 50 h 141"/>
              <a:gd name="T112" fmla="*/ 46 w 134"/>
              <a:gd name="T113" fmla="*/ 126 h 141"/>
              <a:gd name="T114" fmla="*/ 54 w 134"/>
              <a:gd name="T115" fmla="*/ 126 h 141"/>
              <a:gd name="T116" fmla="*/ 58 w 134"/>
              <a:gd name="T117" fmla="*/ 128 h 141"/>
              <a:gd name="T118" fmla="*/ 96 w 134"/>
              <a:gd name="T119" fmla="*/ 80 h 141"/>
              <a:gd name="T120" fmla="*/ 103 w 134"/>
              <a:gd name="T121" fmla="*/ 88 h 141"/>
              <a:gd name="T122" fmla="*/ 83 w 134"/>
              <a:gd name="T123" fmla="*/ 1 h 141"/>
              <a:gd name="T124" fmla="*/ 101 w 134"/>
              <a:gd name="T125" fmla="*/ 3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4" h="141">
                <a:moveTo>
                  <a:pt x="13" y="74"/>
                </a:moveTo>
                <a:cubicBezTo>
                  <a:pt x="15" y="74"/>
                  <a:pt x="15" y="74"/>
                  <a:pt x="15" y="74"/>
                </a:cubicBezTo>
                <a:cubicBezTo>
                  <a:pt x="15" y="82"/>
                  <a:pt x="15" y="82"/>
                  <a:pt x="15" y="82"/>
                </a:cubicBezTo>
                <a:cubicBezTo>
                  <a:pt x="13" y="82"/>
                  <a:pt x="13" y="82"/>
                  <a:pt x="13" y="82"/>
                </a:cubicBezTo>
                <a:lnTo>
                  <a:pt x="13" y="74"/>
                </a:lnTo>
                <a:close/>
                <a:moveTo>
                  <a:pt x="13" y="94"/>
                </a:moveTo>
                <a:cubicBezTo>
                  <a:pt x="15" y="94"/>
                  <a:pt x="15" y="94"/>
                  <a:pt x="15" y="94"/>
                </a:cubicBezTo>
                <a:cubicBezTo>
                  <a:pt x="15" y="86"/>
                  <a:pt x="15" y="86"/>
                  <a:pt x="15" y="86"/>
                </a:cubicBezTo>
                <a:cubicBezTo>
                  <a:pt x="13" y="86"/>
                  <a:pt x="13" y="86"/>
                  <a:pt x="13" y="86"/>
                </a:cubicBezTo>
                <a:lnTo>
                  <a:pt x="13" y="94"/>
                </a:lnTo>
                <a:close/>
                <a:moveTo>
                  <a:pt x="13" y="106"/>
                </a:moveTo>
                <a:cubicBezTo>
                  <a:pt x="15" y="106"/>
                  <a:pt x="15" y="106"/>
                  <a:pt x="15" y="106"/>
                </a:cubicBezTo>
                <a:cubicBezTo>
                  <a:pt x="15" y="98"/>
                  <a:pt x="15" y="98"/>
                  <a:pt x="15" y="98"/>
                </a:cubicBezTo>
                <a:cubicBezTo>
                  <a:pt x="13" y="98"/>
                  <a:pt x="13" y="98"/>
                  <a:pt x="13" y="98"/>
                </a:cubicBezTo>
                <a:lnTo>
                  <a:pt x="13" y="106"/>
                </a:lnTo>
                <a:close/>
                <a:moveTo>
                  <a:pt x="13" y="118"/>
                </a:moveTo>
                <a:cubicBezTo>
                  <a:pt x="15" y="118"/>
                  <a:pt x="15" y="118"/>
                  <a:pt x="15" y="118"/>
                </a:cubicBezTo>
                <a:cubicBezTo>
                  <a:pt x="15" y="110"/>
                  <a:pt x="15" y="110"/>
                  <a:pt x="15" y="110"/>
                </a:cubicBezTo>
                <a:cubicBezTo>
                  <a:pt x="13" y="110"/>
                  <a:pt x="13" y="110"/>
                  <a:pt x="13" y="110"/>
                </a:cubicBezTo>
                <a:lnTo>
                  <a:pt x="13" y="118"/>
                </a:lnTo>
                <a:close/>
                <a:moveTo>
                  <a:pt x="13" y="121"/>
                </a:moveTo>
                <a:cubicBezTo>
                  <a:pt x="13" y="125"/>
                  <a:pt x="15" y="128"/>
                  <a:pt x="19" y="128"/>
                </a:cubicBezTo>
                <a:cubicBezTo>
                  <a:pt x="19" y="126"/>
                  <a:pt x="19" y="126"/>
                  <a:pt x="19" y="126"/>
                </a:cubicBezTo>
                <a:cubicBezTo>
                  <a:pt x="17" y="126"/>
                  <a:pt x="15" y="124"/>
                  <a:pt x="15" y="121"/>
                </a:cubicBezTo>
                <a:cubicBezTo>
                  <a:pt x="15" y="121"/>
                  <a:pt x="15" y="121"/>
                  <a:pt x="15" y="121"/>
                </a:cubicBezTo>
                <a:cubicBezTo>
                  <a:pt x="13" y="121"/>
                  <a:pt x="13" y="121"/>
                  <a:pt x="13" y="121"/>
                </a:cubicBezTo>
                <a:close/>
                <a:moveTo>
                  <a:pt x="117" y="113"/>
                </a:moveTo>
                <a:cubicBezTo>
                  <a:pt x="115" y="113"/>
                  <a:pt x="115" y="113"/>
                  <a:pt x="115" y="113"/>
                </a:cubicBezTo>
                <a:cubicBezTo>
                  <a:pt x="115" y="108"/>
                  <a:pt x="115" y="108"/>
                  <a:pt x="115" y="108"/>
                </a:cubicBezTo>
                <a:cubicBezTo>
                  <a:pt x="95" y="108"/>
                  <a:pt x="95" y="108"/>
                  <a:pt x="95" y="108"/>
                </a:cubicBezTo>
                <a:cubicBezTo>
                  <a:pt x="83" y="108"/>
                  <a:pt x="74" y="99"/>
                  <a:pt x="74" y="88"/>
                </a:cubicBezTo>
                <a:cubicBezTo>
                  <a:pt x="74" y="76"/>
                  <a:pt x="83" y="67"/>
                  <a:pt x="95" y="67"/>
                </a:cubicBezTo>
                <a:cubicBezTo>
                  <a:pt x="122" y="67"/>
                  <a:pt x="122" y="67"/>
                  <a:pt x="122" y="67"/>
                </a:cubicBezTo>
                <a:cubicBezTo>
                  <a:pt x="122" y="51"/>
                  <a:pt x="122" y="51"/>
                  <a:pt x="122" y="51"/>
                </a:cubicBezTo>
                <a:cubicBezTo>
                  <a:pt x="122" y="47"/>
                  <a:pt x="119" y="43"/>
                  <a:pt x="114" y="43"/>
                </a:cubicBezTo>
                <a:cubicBezTo>
                  <a:pt x="16" y="43"/>
                  <a:pt x="16" y="43"/>
                  <a:pt x="16" y="43"/>
                </a:cubicBezTo>
                <a:cubicBezTo>
                  <a:pt x="12" y="43"/>
                  <a:pt x="8" y="47"/>
                  <a:pt x="8" y="51"/>
                </a:cubicBezTo>
                <a:cubicBezTo>
                  <a:pt x="8" y="125"/>
                  <a:pt x="8" y="125"/>
                  <a:pt x="8" y="125"/>
                </a:cubicBezTo>
                <a:cubicBezTo>
                  <a:pt x="8" y="129"/>
                  <a:pt x="12" y="133"/>
                  <a:pt x="16" y="133"/>
                </a:cubicBezTo>
                <a:cubicBezTo>
                  <a:pt x="114" y="133"/>
                  <a:pt x="114" y="133"/>
                  <a:pt x="114" y="133"/>
                </a:cubicBezTo>
                <a:cubicBezTo>
                  <a:pt x="119" y="133"/>
                  <a:pt x="122" y="129"/>
                  <a:pt x="122" y="125"/>
                </a:cubicBezTo>
                <a:cubicBezTo>
                  <a:pt x="122" y="109"/>
                  <a:pt x="122" y="109"/>
                  <a:pt x="122" y="109"/>
                </a:cubicBezTo>
                <a:cubicBezTo>
                  <a:pt x="130" y="109"/>
                  <a:pt x="130" y="109"/>
                  <a:pt x="130" y="109"/>
                </a:cubicBezTo>
                <a:cubicBezTo>
                  <a:pt x="130" y="125"/>
                  <a:pt x="130" y="125"/>
                  <a:pt x="130" y="125"/>
                </a:cubicBezTo>
                <a:cubicBezTo>
                  <a:pt x="130" y="134"/>
                  <a:pt x="123" y="141"/>
                  <a:pt x="114" y="141"/>
                </a:cubicBezTo>
                <a:cubicBezTo>
                  <a:pt x="16" y="141"/>
                  <a:pt x="16" y="141"/>
                  <a:pt x="16" y="141"/>
                </a:cubicBezTo>
                <a:cubicBezTo>
                  <a:pt x="7" y="141"/>
                  <a:pt x="0" y="134"/>
                  <a:pt x="0" y="125"/>
                </a:cubicBezTo>
                <a:cubicBezTo>
                  <a:pt x="0" y="51"/>
                  <a:pt x="0" y="51"/>
                  <a:pt x="0" y="51"/>
                </a:cubicBezTo>
                <a:cubicBezTo>
                  <a:pt x="0" y="42"/>
                  <a:pt x="7" y="35"/>
                  <a:pt x="16" y="35"/>
                </a:cubicBezTo>
                <a:cubicBezTo>
                  <a:pt x="114" y="35"/>
                  <a:pt x="114" y="35"/>
                  <a:pt x="114" y="35"/>
                </a:cubicBezTo>
                <a:cubicBezTo>
                  <a:pt x="123" y="35"/>
                  <a:pt x="130" y="42"/>
                  <a:pt x="130" y="51"/>
                </a:cubicBezTo>
                <a:cubicBezTo>
                  <a:pt x="130" y="67"/>
                  <a:pt x="130" y="67"/>
                  <a:pt x="130" y="67"/>
                </a:cubicBezTo>
                <a:cubicBezTo>
                  <a:pt x="134" y="67"/>
                  <a:pt x="134" y="67"/>
                  <a:pt x="134" y="67"/>
                </a:cubicBezTo>
                <a:cubicBezTo>
                  <a:pt x="134" y="108"/>
                  <a:pt x="134" y="108"/>
                  <a:pt x="134" y="108"/>
                </a:cubicBezTo>
                <a:cubicBezTo>
                  <a:pt x="117" y="108"/>
                  <a:pt x="117" y="108"/>
                  <a:pt x="117" y="108"/>
                </a:cubicBezTo>
                <a:lnTo>
                  <a:pt x="117" y="113"/>
                </a:lnTo>
                <a:close/>
                <a:moveTo>
                  <a:pt x="95" y="100"/>
                </a:moveTo>
                <a:cubicBezTo>
                  <a:pt x="126" y="100"/>
                  <a:pt x="126" y="100"/>
                  <a:pt x="126" y="100"/>
                </a:cubicBezTo>
                <a:cubicBezTo>
                  <a:pt x="126" y="75"/>
                  <a:pt x="126" y="75"/>
                  <a:pt x="126" y="75"/>
                </a:cubicBezTo>
                <a:cubicBezTo>
                  <a:pt x="95" y="75"/>
                  <a:pt x="95" y="75"/>
                  <a:pt x="95" y="75"/>
                </a:cubicBezTo>
                <a:cubicBezTo>
                  <a:pt x="88" y="75"/>
                  <a:pt x="82" y="81"/>
                  <a:pt x="82" y="88"/>
                </a:cubicBezTo>
                <a:cubicBezTo>
                  <a:pt x="82" y="94"/>
                  <a:pt x="88" y="100"/>
                  <a:pt x="95" y="100"/>
                </a:cubicBezTo>
                <a:close/>
                <a:moveTo>
                  <a:pt x="105" y="126"/>
                </a:moveTo>
                <a:cubicBezTo>
                  <a:pt x="105" y="128"/>
                  <a:pt x="105" y="128"/>
                  <a:pt x="105" y="128"/>
                </a:cubicBezTo>
                <a:cubicBezTo>
                  <a:pt x="110" y="128"/>
                  <a:pt x="110" y="128"/>
                  <a:pt x="110" y="128"/>
                </a:cubicBezTo>
                <a:cubicBezTo>
                  <a:pt x="111" y="128"/>
                  <a:pt x="112" y="128"/>
                  <a:pt x="113" y="128"/>
                </a:cubicBezTo>
                <a:cubicBezTo>
                  <a:pt x="112" y="126"/>
                  <a:pt x="112" y="126"/>
                  <a:pt x="112" y="126"/>
                </a:cubicBezTo>
                <a:cubicBezTo>
                  <a:pt x="112" y="126"/>
                  <a:pt x="111" y="126"/>
                  <a:pt x="110" y="126"/>
                </a:cubicBezTo>
                <a:lnTo>
                  <a:pt x="105" y="126"/>
                </a:lnTo>
                <a:close/>
                <a:moveTo>
                  <a:pt x="115" y="121"/>
                </a:moveTo>
                <a:cubicBezTo>
                  <a:pt x="115" y="122"/>
                  <a:pt x="115" y="123"/>
                  <a:pt x="114" y="124"/>
                </a:cubicBezTo>
                <a:cubicBezTo>
                  <a:pt x="116" y="125"/>
                  <a:pt x="116" y="125"/>
                  <a:pt x="116" y="125"/>
                </a:cubicBezTo>
                <a:cubicBezTo>
                  <a:pt x="117" y="124"/>
                  <a:pt x="117" y="123"/>
                  <a:pt x="117" y="121"/>
                </a:cubicBezTo>
                <a:cubicBezTo>
                  <a:pt x="117" y="116"/>
                  <a:pt x="117" y="116"/>
                  <a:pt x="117" y="116"/>
                </a:cubicBezTo>
                <a:cubicBezTo>
                  <a:pt x="115" y="116"/>
                  <a:pt x="115" y="116"/>
                  <a:pt x="115" y="116"/>
                </a:cubicBezTo>
                <a:lnTo>
                  <a:pt x="115" y="121"/>
                </a:lnTo>
                <a:close/>
                <a:moveTo>
                  <a:pt x="26" y="50"/>
                </a:moveTo>
                <a:cubicBezTo>
                  <a:pt x="26" y="47"/>
                  <a:pt x="26" y="47"/>
                  <a:pt x="26" y="47"/>
                </a:cubicBezTo>
                <a:cubicBezTo>
                  <a:pt x="20" y="47"/>
                  <a:pt x="20" y="47"/>
                  <a:pt x="20" y="47"/>
                </a:cubicBezTo>
                <a:cubicBezTo>
                  <a:pt x="19" y="47"/>
                  <a:pt x="18" y="48"/>
                  <a:pt x="17" y="48"/>
                </a:cubicBezTo>
                <a:cubicBezTo>
                  <a:pt x="18" y="50"/>
                  <a:pt x="18" y="50"/>
                  <a:pt x="18" y="50"/>
                </a:cubicBezTo>
                <a:cubicBezTo>
                  <a:pt x="18" y="50"/>
                  <a:pt x="18" y="50"/>
                  <a:pt x="18" y="50"/>
                </a:cubicBezTo>
                <a:cubicBezTo>
                  <a:pt x="19" y="50"/>
                  <a:pt x="19" y="50"/>
                  <a:pt x="20" y="50"/>
                </a:cubicBezTo>
                <a:lnTo>
                  <a:pt x="26" y="50"/>
                </a:lnTo>
                <a:close/>
                <a:moveTo>
                  <a:pt x="89" y="128"/>
                </a:moveTo>
                <a:cubicBezTo>
                  <a:pt x="89" y="126"/>
                  <a:pt x="89" y="126"/>
                  <a:pt x="89" y="126"/>
                </a:cubicBezTo>
                <a:cubicBezTo>
                  <a:pt x="81" y="126"/>
                  <a:pt x="81" y="126"/>
                  <a:pt x="81" y="126"/>
                </a:cubicBezTo>
                <a:cubicBezTo>
                  <a:pt x="81" y="128"/>
                  <a:pt x="81" y="128"/>
                  <a:pt x="81" y="128"/>
                </a:cubicBezTo>
                <a:lnTo>
                  <a:pt x="89" y="128"/>
                </a:lnTo>
                <a:close/>
                <a:moveTo>
                  <a:pt x="13" y="71"/>
                </a:moveTo>
                <a:cubicBezTo>
                  <a:pt x="15" y="71"/>
                  <a:pt x="15" y="71"/>
                  <a:pt x="15" y="71"/>
                </a:cubicBezTo>
                <a:cubicBezTo>
                  <a:pt x="15" y="63"/>
                  <a:pt x="15" y="63"/>
                  <a:pt x="15" y="63"/>
                </a:cubicBezTo>
                <a:cubicBezTo>
                  <a:pt x="13" y="63"/>
                  <a:pt x="13" y="63"/>
                  <a:pt x="13" y="63"/>
                </a:cubicBezTo>
                <a:lnTo>
                  <a:pt x="13" y="71"/>
                </a:lnTo>
                <a:close/>
                <a:moveTo>
                  <a:pt x="93" y="128"/>
                </a:moveTo>
                <a:cubicBezTo>
                  <a:pt x="101" y="128"/>
                  <a:pt x="101" y="128"/>
                  <a:pt x="101" y="128"/>
                </a:cubicBezTo>
                <a:cubicBezTo>
                  <a:pt x="101" y="126"/>
                  <a:pt x="101" y="126"/>
                  <a:pt x="101" y="126"/>
                </a:cubicBezTo>
                <a:cubicBezTo>
                  <a:pt x="93" y="126"/>
                  <a:pt x="93" y="126"/>
                  <a:pt x="93" y="126"/>
                </a:cubicBezTo>
                <a:lnTo>
                  <a:pt x="93" y="128"/>
                </a:lnTo>
                <a:close/>
                <a:moveTo>
                  <a:pt x="15" y="54"/>
                </a:moveTo>
                <a:cubicBezTo>
                  <a:pt x="15" y="53"/>
                  <a:pt x="15" y="52"/>
                  <a:pt x="16" y="52"/>
                </a:cubicBezTo>
                <a:cubicBezTo>
                  <a:pt x="14" y="50"/>
                  <a:pt x="14" y="50"/>
                  <a:pt x="14" y="50"/>
                </a:cubicBezTo>
                <a:cubicBezTo>
                  <a:pt x="13" y="51"/>
                  <a:pt x="13" y="53"/>
                  <a:pt x="13" y="54"/>
                </a:cubicBezTo>
                <a:cubicBezTo>
                  <a:pt x="13" y="59"/>
                  <a:pt x="13" y="59"/>
                  <a:pt x="13" y="59"/>
                </a:cubicBezTo>
                <a:cubicBezTo>
                  <a:pt x="15" y="59"/>
                  <a:pt x="15" y="59"/>
                  <a:pt x="15" y="59"/>
                </a:cubicBezTo>
                <a:lnTo>
                  <a:pt x="15" y="54"/>
                </a:lnTo>
                <a:close/>
                <a:moveTo>
                  <a:pt x="97" y="47"/>
                </a:moveTo>
                <a:cubicBezTo>
                  <a:pt x="88" y="47"/>
                  <a:pt x="88" y="47"/>
                  <a:pt x="88" y="47"/>
                </a:cubicBezTo>
                <a:cubicBezTo>
                  <a:pt x="88" y="50"/>
                  <a:pt x="88" y="50"/>
                  <a:pt x="88" y="50"/>
                </a:cubicBezTo>
                <a:cubicBezTo>
                  <a:pt x="97" y="50"/>
                  <a:pt x="97" y="50"/>
                  <a:pt x="97" y="50"/>
                </a:cubicBezTo>
                <a:lnTo>
                  <a:pt x="97" y="47"/>
                </a:lnTo>
                <a:close/>
                <a:moveTo>
                  <a:pt x="73" y="47"/>
                </a:moveTo>
                <a:cubicBezTo>
                  <a:pt x="65" y="47"/>
                  <a:pt x="65" y="47"/>
                  <a:pt x="65" y="47"/>
                </a:cubicBezTo>
                <a:cubicBezTo>
                  <a:pt x="65" y="50"/>
                  <a:pt x="65" y="50"/>
                  <a:pt x="65" y="50"/>
                </a:cubicBezTo>
                <a:cubicBezTo>
                  <a:pt x="73" y="50"/>
                  <a:pt x="73" y="50"/>
                  <a:pt x="73" y="50"/>
                </a:cubicBezTo>
                <a:lnTo>
                  <a:pt x="73" y="47"/>
                </a:lnTo>
                <a:close/>
                <a:moveTo>
                  <a:pt x="78" y="126"/>
                </a:moveTo>
                <a:cubicBezTo>
                  <a:pt x="69" y="126"/>
                  <a:pt x="69" y="126"/>
                  <a:pt x="69" y="126"/>
                </a:cubicBezTo>
                <a:cubicBezTo>
                  <a:pt x="69" y="128"/>
                  <a:pt x="69" y="128"/>
                  <a:pt x="69" y="128"/>
                </a:cubicBezTo>
                <a:cubicBezTo>
                  <a:pt x="78" y="128"/>
                  <a:pt x="78" y="128"/>
                  <a:pt x="78" y="128"/>
                </a:cubicBezTo>
                <a:lnTo>
                  <a:pt x="78" y="126"/>
                </a:lnTo>
                <a:close/>
                <a:moveTo>
                  <a:pt x="85" y="47"/>
                </a:moveTo>
                <a:cubicBezTo>
                  <a:pt x="77" y="47"/>
                  <a:pt x="77" y="47"/>
                  <a:pt x="77" y="47"/>
                </a:cubicBezTo>
                <a:cubicBezTo>
                  <a:pt x="77" y="50"/>
                  <a:pt x="77" y="50"/>
                  <a:pt x="77" y="50"/>
                </a:cubicBezTo>
                <a:cubicBezTo>
                  <a:pt x="85" y="50"/>
                  <a:pt x="85" y="50"/>
                  <a:pt x="85" y="50"/>
                </a:cubicBezTo>
                <a:lnTo>
                  <a:pt x="85" y="47"/>
                </a:lnTo>
                <a:close/>
                <a:moveTo>
                  <a:pt x="115" y="67"/>
                </a:moveTo>
                <a:cubicBezTo>
                  <a:pt x="117" y="67"/>
                  <a:pt x="117" y="67"/>
                  <a:pt x="117" y="67"/>
                </a:cubicBezTo>
                <a:cubicBezTo>
                  <a:pt x="117" y="58"/>
                  <a:pt x="117" y="58"/>
                  <a:pt x="117" y="58"/>
                </a:cubicBezTo>
                <a:cubicBezTo>
                  <a:pt x="115" y="58"/>
                  <a:pt x="115" y="58"/>
                  <a:pt x="115" y="58"/>
                </a:cubicBezTo>
                <a:lnTo>
                  <a:pt x="115" y="67"/>
                </a:lnTo>
                <a:close/>
                <a:moveTo>
                  <a:pt x="117" y="54"/>
                </a:moveTo>
                <a:cubicBezTo>
                  <a:pt x="117" y="51"/>
                  <a:pt x="115" y="48"/>
                  <a:pt x="112" y="48"/>
                </a:cubicBezTo>
                <a:cubicBezTo>
                  <a:pt x="112" y="50"/>
                  <a:pt x="112" y="50"/>
                  <a:pt x="112" y="50"/>
                </a:cubicBezTo>
                <a:cubicBezTo>
                  <a:pt x="112" y="50"/>
                  <a:pt x="112" y="50"/>
                  <a:pt x="112" y="50"/>
                </a:cubicBezTo>
                <a:cubicBezTo>
                  <a:pt x="114" y="50"/>
                  <a:pt x="115" y="52"/>
                  <a:pt x="115" y="54"/>
                </a:cubicBezTo>
                <a:cubicBezTo>
                  <a:pt x="115" y="55"/>
                  <a:pt x="115" y="55"/>
                  <a:pt x="115" y="55"/>
                </a:cubicBezTo>
                <a:cubicBezTo>
                  <a:pt x="117" y="55"/>
                  <a:pt x="117" y="55"/>
                  <a:pt x="117" y="55"/>
                </a:cubicBezTo>
                <a:lnTo>
                  <a:pt x="117" y="54"/>
                </a:lnTo>
                <a:close/>
                <a:moveTo>
                  <a:pt x="100" y="47"/>
                </a:moveTo>
                <a:cubicBezTo>
                  <a:pt x="100" y="50"/>
                  <a:pt x="100" y="50"/>
                  <a:pt x="100" y="50"/>
                </a:cubicBezTo>
                <a:cubicBezTo>
                  <a:pt x="108" y="50"/>
                  <a:pt x="108" y="50"/>
                  <a:pt x="108" y="50"/>
                </a:cubicBezTo>
                <a:cubicBezTo>
                  <a:pt x="108" y="47"/>
                  <a:pt x="108" y="47"/>
                  <a:pt x="108" y="47"/>
                </a:cubicBezTo>
                <a:lnTo>
                  <a:pt x="100" y="47"/>
                </a:lnTo>
                <a:close/>
                <a:moveTo>
                  <a:pt x="42" y="126"/>
                </a:moveTo>
                <a:cubicBezTo>
                  <a:pt x="34" y="126"/>
                  <a:pt x="34" y="126"/>
                  <a:pt x="34" y="126"/>
                </a:cubicBezTo>
                <a:cubicBezTo>
                  <a:pt x="34" y="128"/>
                  <a:pt x="34" y="128"/>
                  <a:pt x="34" y="128"/>
                </a:cubicBezTo>
                <a:cubicBezTo>
                  <a:pt x="42" y="128"/>
                  <a:pt x="42" y="128"/>
                  <a:pt x="42" y="128"/>
                </a:cubicBezTo>
                <a:lnTo>
                  <a:pt x="42" y="126"/>
                </a:lnTo>
                <a:close/>
                <a:moveTo>
                  <a:pt x="50" y="47"/>
                </a:moveTo>
                <a:cubicBezTo>
                  <a:pt x="41" y="47"/>
                  <a:pt x="41" y="47"/>
                  <a:pt x="41" y="47"/>
                </a:cubicBezTo>
                <a:cubicBezTo>
                  <a:pt x="41" y="50"/>
                  <a:pt x="41" y="50"/>
                  <a:pt x="41" y="50"/>
                </a:cubicBezTo>
                <a:cubicBezTo>
                  <a:pt x="50" y="50"/>
                  <a:pt x="50" y="50"/>
                  <a:pt x="50" y="50"/>
                </a:cubicBezTo>
                <a:lnTo>
                  <a:pt x="50" y="47"/>
                </a:lnTo>
                <a:close/>
                <a:moveTo>
                  <a:pt x="30" y="126"/>
                </a:moveTo>
                <a:cubicBezTo>
                  <a:pt x="22" y="126"/>
                  <a:pt x="22" y="126"/>
                  <a:pt x="22" y="126"/>
                </a:cubicBezTo>
                <a:cubicBezTo>
                  <a:pt x="22" y="128"/>
                  <a:pt x="22" y="128"/>
                  <a:pt x="22" y="128"/>
                </a:cubicBezTo>
                <a:cubicBezTo>
                  <a:pt x="30" y="128"/>
                  <a:pt x="30" y="128"/>
                  <a:pt x="30" y="128"/>
                </a:cubicBezTo>
                <a:lnTo>
                  <a:pt x="30" y="126"/>
                </a:lnTo>
                <a:close/>
                <a:moveTo>
                  <a:pt x="38" y="47"/>
                </a:moveTo>
                <a:cubicBezTo>
                  <a:pt x="30" y="47"/>
                  <a:pt x="30" y="47"/>
                  <a:pt x="30" y="47"/>
                </a:cubicBezTo>
                <a:cubicBezTo>
                  <a:pt x="30" y="50"/>
                  <a:pt x="30" y="50"/>
                  <a:pt x="30" y="50"/>
                </a:cubicBezTo>
                <a:cubicBezTo>
                  <a:pt x="38" y="50"/>
                  <a:pt x="38" y="50"/>
                  <a:pt x="38" y="50"/>
                </a:cubicBezTo>
                <a:lnTo>
                  <a:pt x="38" y="47"/>
                </a:lnTo>
                <a:close/>
                <a:moveTo>
                  <a:pt x="61" y="47"/>
                </a:moveTo>
                <a:cubicBezTo>
                  <a:pt x="53" y="47"/>
                  <a:pt x="53" y="47"/>
                  <a:pt x="53" y="47"/>
                </a:cubicBezTo>
                <a:cubicBezTo>
                  <a:pt x="53" y="50"/>
                  <a:pt x="53" y="50"/>
                  <a:pt x="53" y="50"/>
                </a:cubicBezTo>
                <a:cubicBezTo>
                  <a:pt x="61" y="50"/>
                  <a:pt x="61" y="50"/>
                  <a:pt x="61" y="50"/>
                </a:cubicBezTo>
                <a:lnTo>
                  <a:pt x="61" y="47"/>
                </a:lnTo>
                <a:close/>
                <a:moveTo>
                  <a:pt x="54" y="126"/>
                </a:moveTo>
                <a:cubicBezTo>
                  <a:pt x="46" y="126"/>
                  <a:pt x="46" y="126"/>
                  <a:pt x="46" y="126"/>
                </a:cubicBezTo>
                <a:cubicBezTo>
                  <a:pt x="46" y="128"/>
                  <a:pt x="46" y="128"/>
                  <a:pt x="46" y="128"/>
                </a:cubicBezTo>
                <a:cubicBezTo>
                  <a:pt x="54" y="128"/>
                  <a:pt x="54" y="128"/>
                  <a:pt x="54" y="128"/>
                </a:cubicBezTo>
                <a:lnTo>
                  <a:pt x="54" y="126"/>
                </a:lnTo>
                <a:close/>
                <a:moveTo>
                  <a:pt x="66" y="126"/>
                </a:moveTo>
                <a:cubicBezTo>
                  <a:pt x="58" y="126"/>
                  <a:pt x="58" y="126"/>
                  <a:pt x="58" y="126"/>
                </a:cubicBezTo>
                <a:cubicBezTo>
                  <a:pt x="58" y="128"/>
                  <a:pt x="58" y="128"/>
                  <a:pt x="58" y="128"/>
                </a:cubicBezTo>
                <a:cubicBezTo>
                  <a:pt x="66" y="128"/>
                  <a:pt x="66" y="128"/>
                  <a:pt x="66" y="128"/>
                </a:cubicBezTo>
                <a:lnTo>
                  <a:pt x="66" y="126"/>
                </a:lnTo>
                <a:close/>
                <a:moveTo>
                  <a:pt x="96" y="80"/>
                </a:moveTo>
                <a:cubicBezTo>
                  <a:pt x="92" y="80"/>
                  <a:pt x="89" y="84"/>
                  <a:pt x="89" y="88"/>
                </a:cubicBezTo>
                <a:cubicBezTo>
                  <a:pt x="89" y="92"/>
                  <a:pt x="92" y="95"/>
                  <a:pt x="96" y="95"/>
                </a:cubicBezTo>
                <a:cubicBezTo>
                  <a:pt x="100" y="95"/>
                  <a:pt x="103" y="92"/>
                  <a:pt x="103" y="88"/>
                </a:cubicBezTo>
                <a:cubicBezTo>
                  <a:pt x="103" y="84"/>
                  <a:pt x="100" y="80"/>
                  <a:pt x="96" y="80"/>
                </a:cubicBezTo>
                <a:close/>
                <a:moveTo>
                  <a:pt x="90" y="4"/>
                </a:moveTo>
                <a:cubicBezTo>
                  <a:pt x="89" y="2"/>
                  <a:pt x="86" y="0"/>
                  <a:pt x="83" y="1"/>
                </a:cubicBezTo>
                <a:cubicBezTo>
                  <a:pt x="17" y="29"/>
                  <a:pt x="17" y="29"/>
                  <a:pt x="17" y="29"/>
                </a:cubicBezTo>
                <a:cubicBezTo>
                  <a:pt x="16" y="29"/>
                  <a:pt x="15" y="30"/>
                  <a:pt x="15" y="30"/>
                </a:cubicBezTo>
                <a:cubicBezTo>
                  <a:pt x="101" y="30"/>
                  <a:pt x="101" y="30"/>
                  <a:pt x="101" y="30"/>
                </a:cubicBezTo>
                <a:lnTo>
                  <a:pt x="9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Oval 64"/>
          <p:cNvSpPr>
            <a:spLocks noChangeArrowheads="1"/>
          </p:cNvSpPr>
          <p:nvPr/>
        </p:nvSpPr>
        <p:spPr bwMode="auto">
          <a:xfrm>
            <a:off x="1878105" y="1044260"/>
            <a:ext cx="792746" cy="792747"/>
          </a:xfrm>
          <a:prstGeom prst="ellipse">
            <a:avLst/>
          </a:prstGeom>
          <a:gradFill>
            <a:gsLst>
              <a:gs pos="0">
                <a:schemeClr val="accent2"/>
              </a:gs>
              <a:gs pos="100000">
                <a:schemeClr val="accent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29" name="Freeform 166"/>
          <p:cNvSpPr>
            <a:spLocks noEditPoints="1"/>
          </p:cNvSpPr>
          <p:nvPr/>
        </p:nvSpPr>
        <p:spPr bwMode="auto">
          <a:xfrm>
            <a:off x="2043086" y="1192463"/>
            <a:ext cx="462785" cy="429230"/>
          </a:xfrm>
          <a:custGeom>
            <a:avLst/>
            <a:gdLst>
              <a:gd name="T0" fmla="*/ 315 w 331"/>
              <a:gd name="T1" fmla="*/ 265 h 307"/>
              <a:gd name="T2" fmla="*/ 296 w 331"/>
              <a:gd name="T3" fmla="*/ 265 h 307"/>
              <a:gd name="T4" fmla="*/ 296 w 331"/>
              <a:gd name="T5" fmla="*/ 158 h 307"/>
              <a:gd name="T6" fmla="*/ 315 w 331"/>
              <a:gd name="T7" fmla="*/ 158 h 307"/>
              <a:gd name="T8" fmla="*/ 315 w 331"/>
              <a:gd name="T9" fmla="*/ 137 h 307"/>
              <a:gd name="T10" fmla="*/ 17 w 331"/>
              <a:gd name="T11" fmla="*/ 137 h 307"/>
              <a:gd name="T12" fmla="*/ 17 w 331"/>
              <a:gd name="T13" fmla="*/ 158 h 307"/>
              <a:gd name="T14" fmla="*/ 36 w 331"/>
              <a:gd name="T15" fmla="*/ 158 h 307"/>
              <a:gd name="T16" fmla="*/ 36 w 331"/>
              <a:gd name="T17" fmla="*/ 265 h 307"/>
              <a:gd name="T18" fmla="*/ 17 w 331"/>
              <a:gd name="T19" fmla="*/ 265 h 307"/>
              <a:gd name="T20" fmla="*/ 17 w 331"/>
              <a:gd name="T21" fmla="*/ 284 h 307"/>
              <a:gd name="T22" fmla="*/ 0 w 331"/>
              <a:gd name="T23" fmla="*/ 284 h 307"/>
              <a:gd name="T24" fmla="*/ 0 w 331"/>
              <a:gd name="T25" fmla="*/ 307 h 307"/>
              <a:gd name="T26" fmla="*/ 331 w 331"/>
              <a:gd name="T27" fmla="*/ 307 h 307"/>
              <a:gd name="T28" fmla="*/ 331 w 331"/>
              <a:gd name="T29" fmla="*/ 284 h 307"/>
              <a:gd name="T30" fmla="*/ 315 w 331"/>
              <a:gd name="T31" fmla="*/ 284 h 307"/>
              <a:gd name="T32" fmla="*/ 315 w 331"/>
              <a:gd name="T33" fmla="*/ 265 h 307"/>
              <a:gd name="T34" fmla="*/ 109 w 331"/>
              <a:gd name="T35" fmla="*/ 265 h 307"/>
              <a:gd name="T36" fmla="*/ 73 w 331"/>
              <a:gd name="T37" fmla="*/ 265 h 307"/>
              <a:gd name="T38" fmla="*/ 73 w 331"/>
              <a:gd name="T39" fmla="*/ 158 h 307"/>
              <a:gd name="T40" fmla="*/ 109 w 331"/>
              <a:gd name="T41" fmla="*/ 158 h 307"/>
              <a:gd name="T42" fmla="*/ 109 w 331"/>
              <a:gd name="T43" fmla="*/ 265 h 307"/>
              <a:gd name="T44" fmla="*/ 185 w 331"/>
              <a:gd name="T45" fmla="*/ 265 h 307"/>
              <a:gd name="T46" fmla="*/ 147 w 331"/>
              <a:gd name="T47" fmla="*/ 265 h 307"/>
              <a:gd name="T48" fmla="*/ 147 w 331"/>
              <a:gd name="T49" fmla="*/ 158 h 307"/>
              <a:gd name="T50" fmla="*/ 185 w 331"/>
              <a:gd name="T51" fmla="*/ 158 h 307"/>
              <a:gd name="T52" fmla="*/ 185 w 331"/>
              <a:gd name="T53" fmla="*/ 265 h 307"/>
              <a:gd name="T54" fmla="*/ 258 w 331"/>
              <a:gd name="T55" fmla="*/ 265 h 307"/>
              <a:gd name="T56" fmla="*/ 222 w 331"/>
              <a:gd name="T57" fmla="*/ 265 h 307"/>
              <a:gd name="T58" fmla="*/ 222 w 331"/>
              <a:gd name="T59" fmla="*/ 158 h 307"/>
              <a:gd name="T60" fmla="*/ 258 w 331"/>
              <a:gd name="T61" fmla="*/ 158 h 307"/>
              <a:gd name="T62" fmla="*/ 258 w 331"/>
              <a:gd name="T63" fmla="*/ 265 h 307"/>
              <a:gd name="T64" fmla="*/ 166 w 331"/>
              <a:gd name="T65" fmla="*/ 0 h 307"/>
              <a:gd name="T66" fmla="*/ 0 w 331"/>
              <a:gd name="T67" fmla="*/ 111 h 307"/>
              <a:gd name="T68" fmla="*/ 0 w 331"/>
              <a:gd name="T69" fmla="*/ 121 h 307"/>
              <a:gd name="T70" fmla="*/ 331 w 331"/>
              <a:gd name="T71" fmla="*/ 121 h 307"/>
              <a:gd name="T72" fmla="*/ 331 w 331"/>
              <a:gd name="T73" fmla="*/ 111 h 307"/>
              <a:gd name="T74" fmla="*/ 166 w 331"/>
              <a:gd name="T75" fmla="*/ 0 h 307"/>
              <a:gd name="T76" fmla="*/ 222 w 331"/>
              <a:gd name="T77" fmla="*/ 85 h 307"/>
              <a:gd name="T78" fmla="*/ 107 w 331"/>
              <a:gd name="T79" fmla="*/ 85 h 307"/>
              <a:gd name="T80" fmla="*/ 107 w 331"/>
              <a:gd name="T81" fmla="*/ 83 h 307"/>
              <a:gd name="T82" fmla="*/ 166 w 331"/>
              <a:gd name="T83" fmla="*/ 43 h 307"/>
              <a:gd name="T84" fmla="*/ 222 w 331"/>
              <a:gd name="T85" fmla="*/ 83 h 307"/>
              <a:gd name="T86" fmla="*/ 222 w 331"/>
              <a:gd name="T87" fmla="*/ 85 h 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31" h="307">
                <a:moveTo>
                  <a:pt x="315" y="265"/>
                </a:moveTo>
                <a:lnTo>
                  <a:pt x="296" y="265"/>
                </a:lnTo>
                <a:lnTo>
                  <a:pt x="296" y="158"/>
                </a:lnTo>
                <a:lnTo>
                  <a:pt x="315" y="158"/>
                </a:lnTo>
                <a:lnTo>
                  <a:pt x="315" y="137"/>
                </a:lnTo>
                <a:lnTo>
                  <a:pt x="17" y="137"/>
                </a:lnTo>
                <a:lnTo>
                  <a:pt x="17" y="158"/>
                </a:lnTo>
                <a:lnTo>
                  <a:pt x="36" y="158"/>
                </a:lnTo>
                <a:lnTo>
                  <a:pt x="36" y="265"/>
                </a:lnTo>
                <a:lnTo>
                  <a:pt x="17" y="265"/>
                </a:lnTo>
                <a:lnTo>
                  <a:pt x="17" y="284"/>
                </a:lnTo>
                <a:lnTo>
                  <a:pt x="0" y="284"/>
                </a:lnTo>
                <a:lnTo>
                  <a:pt x="0" y="307"/>
                </a:lnTo>
                <a:lnTo>
                  <a:pt x="331" y="307"/>
                </a:lnTo>
                <a:lnTo>
                  <a:pt x="331" y="284"/>
                </a:lnTo>
                <a:lnTo>
                  <a:pt x="315" y="284"/>
                </a:lnTo>
                <a:lnTo>
                  <a:pt x="315" y="265"/>
                </a:lnTo>
                <a:close/>
                <a:moveTo>
                  <a:pt x="109" y="265"/>
                </a:moveTo>
                <a:lnTo>
                  <a:pt x="73" y="265"/>
                </a:lnTo>
                <a:lnTo>
                  <a:pt x="73" y="158"/>
                </a:lnTo>
                <a:lnTo>
                  <a:pt x="109" y="158"/>
                </a:lnTo>
                <a:lnTo>
                  <a:pt x="109" y="265"/>
                </a:lnTo>
                <a:close/>
                <a:moveTo>
                  <a:pt x="185" y="265"/>
                </a:moveTo>
                <a:lnTo>
                  <a:pt x="147" y="265"/>
                </a:lnTo>
                <a:lnTo>
                  <a:pt x="147" y="158"/>
                </a:lnTo>
                <a:lnTo>
                  <a:pt x="185" y="158"/>
                </a:lnTo>
                <a:lnTo>
                  <a:pt x="185" y="265"/>
                </a:lnTo>
                <a:close/>
                <a:moveTo>
                  <a:pt x="258" y="265"/>
                </a:moveTo>
                <a:lnTo>
                  <a:pt x="222" y="265"/>
                </a:lnTo>
                <a:lnTo>
                  <a:pt x="222" y="158"/>
                </a:lnTo>
                <a:lnTo>
                  <a:pt x="258" y="158"/>
                </a:lnTo>
                <a:lnTo>
                  <a:pt x="258" y="265"/>
                </a:lnTo>
                <a:close/>
                <a:moveTo>
                  <a:pt x="166" y="0"/>
                </a:moveTo>
                <a:lnTo>
                  <a:pt x="0" y="111"/>
                </a:lnTo>
                <a:lnTo>
                  <a:pt x="0" y="121"/>
                </a:lnTo>
                <a:lnTo>
                  <a:pt x="331" y="121"/>
                </a:lnTo>
                <a:lnTo>
                  <a:pt x="331" y="111"/>
                </a:lnTo>
                <a:lnTo>
                  <a:pt x="166" y="0"/>
                </a:lnTo>
                <a:close/>
                <a:moveTo>
                  <a:pt x="222" y="85"/>
                </a:moveTo>
                <a:lnTo>
                  <a:pt x="107" y="85"/>
                </a:lnTo>
                <a:lnTo>
                  <a:pt x="107" y="83"/>
                </a:lnTo>
                <a:lnTo>
                  <a:pt x="166" y="43"/>
                </a:lnTo>
                <a:lnTo>
                  <a:pt x="222" y="83"/>
                </a:lnTo>
                <a:lnTo>
                  <a:pt x="222" y="85"/>
                </a:lnTo>
                <a:close/>
              </a:path>
            </a:pathLst>
          </a:custGeom>
          <a:solidFill>
            <a:schemeClr val="bg1"/>
          </a:solidFill>
          <a:ln>
            <a:noFill/>
          </a:ln>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30" name="Freeform 168"/>
          <p:cNvSpPr>
            <a:spLocks noEditPoints="1"/>
          </p:cNvSpPr>
          <p:nvPr/>
        </p:nvSpPr>
        <p:spPr bwMode="auto">
          <a:xfrm>
            <a:off x="5251552" y="4876870"/>
            <a:ext cx="462785" cy="297805"/>
          </a:xfrm>
          <a:custGeom>
            <a:avLst/>
            <a:gdLst>
              <a:gd name="T0" fmla="*/ 140 w 140"/>
              <a:gd name="T1" fmla="*/ 68 h 90"/>
              <a:gd name="T2" fmla="*/ 133 w 140"/>
              <a:gd name="T3" fmla="*/ 68 h 90"/>
              <a:gd name="T4" fmla="*/ 24 w 140"/>
              <a:gd name="T5" fmla="*/ 6 h 90"/>
              <a:gd name="T6" fmla="*/ 24 w 140"/>
              <a:gd name="T7" fmla="*/ 0 h 90"/>
              <a:gd name="T8" fmla="*/ 140 w 140"/>
              <a:gd name="T9" fmla="*/ 3 h 90"/>
              <a:gd name="T10" fmla="*/ 14 w 140"/>
              <a:gd name="T11" fmla="*/ 8 h 90"/>
              <a:gd name="T12" fmla="*/ 14 w 140"/>
              <a:gd name="T13" fmla="*/ 15 h 90"/>
              <a:gd name="T14" fmla="*/ 124 w 140"/>
              <a:gd name="T15" fmla="*/ 76 h 90"/>
              <a:gd name="T16" fmla="*/ 130 w 140"/>
              <a:gd name="T17" fmla="*/ 76 h 90"/>
              <a:gd name="T18" fmla="*/ 127 w 140"/>
              <a:gd name="T19" fmla="*/ 8 h 90"/>
              <a:gd name="T20" fmla="*/ 121 w 140"/>
              <a:gd name="T21" fmla="*/ 86 h 90"/>
              <a:gd name="T22" fmla="*/ 4 w 140"/>
              <a:gd name="T23" fmla="*/ 90 h 90"/>
              <a:gd name="T24" fmla="*/ 0 w 140"/>
              <a:gd name="T25" fmla="*/ 21 h 90"/>
              <a:gd name="T26" fmla="*/ 117 w 140"/>
              <a:gd name="T27" fmla="*/ 17 h 90"/>
              <a:gd name="T28" fmla="*/ 113 w 140"/>
              <a:gd name="T29" fmla="*/ 26 h 90"/>
              <a:gd name="T30" fmla="*/ 8 w 140"/>
              <a:gd name="T31" fmla="*/ 82 h 90"/>
              <a:gd name="T32" fmla="*/ 113 w 140"/>
              <a:gd name="T33" fmla="*/ 26 h 90"/>
              <a:gd name="T34" fmla="*/ 54 w 140"/>
              <a:gd name="T35" fmla="*/ 59 h 90"/>
              <a:gd name="T36" fmla="*/ 59 w 140"/>
              <a:gd name="T37" fmla="*/ 65 h 90"/>
              <a:gd name="T38" fmla="*/ 62 w 140"/>
              <a:gd name="T39" fmla="*/ 68 h 90"/>
              <a:gd name="T40" fmla="*/ 68 w 140"/>
              <a:gd name="T41" fmla="*/ 58 h 90"/>
              <a:gd name="T42" fmla="*/ 58 w 140"/>
              <a:gd name="T43" fmla="*/ 48 h 90"/>
              <a:gd name="T44" fmla="*/ 66 w 140"/>
              <a:gd name="T45" fmla="*/ 47 h 90"/>
              <a:gd name="T46" fmla="*/ 62 w 140"/>
              <a:gd name="T47" fmla="*/ 42 h 90"/>
              <a:gd name="T48" fmla="*/ 59 w 140"/>
              <a:gd name="T49" fmla="*/ 39 h 90"/>
              <a:gd name="T50" fmla="*/ 53 w 140"/>
              <a:gd name="T51" fmla="*/ 49 h 90"/>
              <a:gd name="T52" fmla="*/ 63 w 140"/>
              <a:gd name="T53" fmla="*/ 58 h 90"/>
              <a:gd name="T54" fmla="*/ 12 w 140"/>
              <a:gd name="T55" fmla="*/ 72 h 90"/>
              <a:gd name="T56" fmla="*/ 11 w 140"/>
              <a:gd name="T57" fmla="*/ 37 h 90"/>
              <a:gd name="T58" fmla="*/ 13 w 140"/>
              <a:gd name="T59" fmla="*/ 35 h 90"/>
              <a:gd name="T60" fmla="*/ 19 w 140"/>
              <a:gd name="T61" fmla="*/ 30 h 90"/>
              <a:gd name="T62" fmla="*/ 19 w 140"/>
              <a:gd name="T63" fmla="*/ 29 h 90"/>
              <a:gd name="T64" fmla="*/ 101 w 140"/>
              <a:gd name="T65" fmla="*/ 29 h 90"/>
              <a:gd name="T66" fmla="*/ 102 w 140"/>
              <a:gd name="T67" fmla="*/ 30 h 90"/>
              <a:gd name="T68" fmla="*/ 107 w 140"/>
              <a:gd name="T69" fmla="*/ 36 h 90"/>
              <a:gd name="T70" fmla="*/ 109 w 140"/>
              <a:gd name="T71" fmla="*/ 36 h 90"/>
              <a:gd name="T72" fmla="*/ 110 w 140"/>
              <a:gd name="T73" fmla="*/ 71 h 90"/>
              <a:gd name="T74" fmla="*/ 108 w 140"/>
              <a:gd name="T75" fmla="*/ 72 h 90"/>
              <a:gd name="T76" fmla="*/ 102 w 140"/>
              <a:gd name="T77" fmla="*/ 77 h 90"/>
              <a:gd name="T78" fmla="*/ 102 w 140"/>
              <a:gd name="T79" fmla="*/ 78 h 90"/>
              <a:gd name="T80" fmla="*/ 20 w 140"/>
              <a:gd name="T81" fmla="*/ 79 h 90"/>
              <a:gd name="T82" fmla="*/ 19 w 140"/>
              <a:gd name="T83" fmla="*/ 77 h 90"/>
              <a:gd name="T84" fmla="*/ 14 w 140"/>
              <a:gd name="T85" fmla="*/ 72 h 90"/>
              <a:gd name="T86" fmla="*/ 12 w 140"/>
              <a:gd name="T87" fmla="*/ 72 h 90"/>
              <a:gd name="T88" fmla="*/ 91 w 140"/>
              <a:gd name="T89" fmla="*/ 62 h 90"/>
              <a:gd name="T90" fmla="*/ 91 w 140"/>
              <a:gd name="T91" fmla="*/ 46 h 90"/>
              <a:gd name="T92" fmla="*/ 42 w 140"/>
              <a:gd name="T93" fmla="*/ 54 h 90"/>
              <a:gd name="T94" fmla="*/ 79 w 140"/>
              <a:gd name="T95" fmla="*/ 54 h 90"/>
              <a:gd name="T96" fmla="*/ 42 w 140"/>
              <a:gd name="T97" fmla="*/ 54 h 90"/>
              <a:gd name="T98" fmla="*/ 30 w 140"/>
              <a:gd name="T99" fmla="*/ 62 h 90"/>
              <a:gd name="T100" fmla="*/ 30 w 140"/>
              <a:gd name="T101" fmla="*/ 4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 h="90">
                <a:moveTo>
                  <a:pt x="140" y="3"/>
                </a:moveTo>
                <a:cubicBezTo>
                  <a:pt x="140" y="68"/>
                  <a:pt x="140" y="68"/>
                  <a:pt x="140" y="68"/>
                </a:cubicBezTo>
                <a:cubicBezTo>
                  <a:pt x="140" y="69"/>
                  <a:pt x="138" y="71"/>
                  <a:pt x="137" y="71"/>
                </a:cubicBezTo>
                <a:cubicBezTo>
                  <a:pt x="135" y="71"/>
                  <a:pt x="133" y="69"/>
                  <a:pt x="133" y="68"/>
                </a:cubicBezTo>
                <a:cubicBezTo>
                  <a:pt x="133" y="6"/>
                  <a:pt x="133" y="6"/>
                  <a:pt x="133" y="6"/>
                </a:cubicBezTo>
                <a:cubicBezTo>
                  <a:pt x="24" y="6"/>
                  <a:pt x="24" y="6"/>
                  <a:pt x="24" y="6"/>
                </a:cubicBezTo>
                <a:cubicBezTo>
                  <a:pt x="22" y="6"/>
                  <a:pt x="20" y="5"/>
                  <a:pt x="20" y="3"/>
                </a:cubicBezTo>
                <a:cubicBezTo>
                  <a:pt x="20" y="1"/>
                  <a:pt x="22" y="0"/>
                  <a:pt x="24" y="0"/>
                </a:cubicBezTo>
                <a:cubicBezTo>
                  <a:pt x="137" y="0"/>
                  <a:pt x="137" y="0"/>
                  <a:pt x="137" y="0"/>
                </a:cubicBezTo>
                <a:cubicBezTo>
                  <a:pt x="138" y="0"/>
                  <a:pt x="140" y="1"/>
                  <a:pt x="140" y="3"/>
                </a:cubicBezTo>
                <a:close/>
                <a:moveTo>
                  <a:pt x="127" y="8"/>
                </a:moveTo>
                <a:cubicBezTo>
                  <a:pt x="14" y="8"/>
                  <a:pt x="14" y="8"/>
                  <a:pt x="14" y="8"/>
                </a:cubicBezTo>
                <a:cubicBezTo>
                  <a:pt x="12" y="8"/>
                  <a:pt x="11" y="10"/>
                  <a:pt x="11" y="11"/>
                </a:cubicBezTo>
                <a:cubicBezTo>
                  <a:pt x="11" y="13"/>
                  <a:pt x="12" y="15"/>
                  <a:pt x="14" y="15"/>
                </a:cubicBezTo>
                <a:cubicBezTo>
                  <a:pt x="124" y="15"/>
                  <a:pt x="124" y="15"/>
                  <a:pt x="124" y="15"/>
                </a:cubicBezTo>
                <a:cubicBezTo>
                  <a:pt x="124" y="76"/>
                  <a:pt x="124" y="76"/>
                  <a:pt x="124" y="76"/>
                </a:cubicBezTo>
                <a:cubicBezTo>
                  <a:pt x="124" y="78"/>
                  <a:pt x="125" y="80"/>
                  <a:pt x="127" y="80"/>
                </a:cubicBezTo>
                <a:cubicBezTo>
                  <a:pt x="129" y="80"/>
                  <a:pt x="130" y="78"/>
                  <a:pt x="130" y="76"/>
                </a:cubicBezTo>
                <a:cubicBezTo>
                  <a:pt x="130" y="11"/>
                  <a:pt x="130" y="11"/>
                  <a:pt x="130" y="11"/>
                </a:cubicBezTo>
                <a:cubicBezTo>
                  <a:pt x="130" y="10"/>
                  <a:pt x="129" y="8"/>
                  <a:pt x="127" y="8"/>
                </a:cubicBezTo>
                <a:close/>
                <a:moveTo>
                  <a:pt x="121" y="21"/>
                </a:moveTo>
                <a:cubicBezTo>
                  <a:pt x="121" y="86"/>
                  <a:pt x="121" y="86"/>
                  <a:pt x="121" y="86"/>
                </a:cubicBezTo>
                <a:cubicBezTo>
                  <a:pt x="121" y="89"/>
                  <a:pt x="119" y="90"/>
                  <a:pt x="117" y="90"/>
                </a:cubicBezTo>
                <a:cubicBezTo>
                  <a:pt x="4" y="90"/>
                  <a:pt x="4" y="90"/>
                  <a:pt x="4" y="90"/>
                </a:cubicBezTo>
                <a:cubicBezTo>
                  <a:pt x="2" y="90"/>
                  <a:pt x="0" y="89"/>
                  <a:pt x="0" y="86"/>
                </a:cubicBezTo>
                <a:cubicBezTo>
                  <a:pt x="0" y="21"/>
                  <a:pt x="0" y="21"/>
                  <a:pt x="0" y="21"/>
                </a:cubicBezTo>
                <a:cubicBezTo>
                  <a:pt x="0" y="19"/>
                  <a:pt x="2" y="17"/>
                  <a:pt x="4" y="17"/>
                </a:cubicBezTo>
                <a:cubicBezTo>
                  <a:pt x="117" y="17"/>
                  <a:pt x="117" y="17"/>
                  <a:pt x="117" y="17"/>
                </a:cubicBezTo>
                <a:cubicBezTo>
                  <a:pt x="119" y="17"/>
                  <a:pt x="121" y="19"/>
                  <a:pt x="121" y="21"/>
                </a:cubicBezTo>
                <a:close/>
                <a:moveTo>
                  <a:pt x="113" y="26"/>
                </a:moveTo>
                <a:cubicBezTo>
                  <a:pt x="8" y="26"/>
                  <a:pt x="8" y="26"/>
                  <a:pt x="8" y="26"/>
                </a:cubicBezTo>
                <a:cubicBezTo>
                  <a:pt x="8" y="82"/>
                  <a:pt x="8" y="82"/>
                  <a:pt x="8" y="82"/>
                </a:cubicBezTo>
                <a:cubicBezTo>
                  <a:pt x="113" y="82"/>
                  <a:pt x="113" y="82"/>
                  <a:pt x="113" y="82"/>
                </a:cubicBezTo>
                <a:lnTo>
                  <a:pt x="113" y="26"/>
                </a:lnTo>
                <a:close/>
                <a:moveTo>
                  <a:pt x="60" y="61"/>
                </a:moveTo>
                <a:cubicBezTo>
                  <a:pt x="57" y="61"/>
                  <a:pt x="55" y="60"/>
                  <a:pt x="54" y="59"/>
                </a:cubicBezTo>
                <a:cubicBezTo>
                  <a:pt x="53" y="63"/>
                  <a:pt x="53" y="63"/>
                  <a:pt x="53" y="63"/>
                </a:cubicBezTo>
                <a:cubicBezTo>
                  <a:pt x="54" y="64"/>
                  <a:pt x="56" y="65"/>
                  <a:pt x="59" y="65"/>
                </a:cubicBezTo>
                <a:cubicBezTo>
                  <a:pt x="59" y="68"/>
                  <a:pt x="59" y="68"/>
                  <a:pt x="59" y="68"/>
                </a:cubicBezTo>
                <a:cubicBezTo>
                  <a:pt x="62" y="68"/>
                  <a:pt x="62" y="68"/>
                  <a:pt x="62" y="68"/>
                </a:cubicBezTo>
                <a:cubicBezTo>
                  <a:pt x="62" y="65"/>
                  <a:pt x="62" y="65"/>
                  <a:pt x="62" y="65"/>
                </a:cubicBezTo>
                <a:cubicBezTo>
                  <a:pt x="66" y="64"/>
                  <a:pt x="68" y="61"/>
                  <a:pt x="68" y="58"/>
                </a:cubicBezTo>
                <a:cubicBezTo>
                  <a:pt x="68" y="55"/>
                  <a:pt x="67" y="53"/>
                  <a:pt x="63" y="51"/>
                </a:cubicBezTo>
                <a:cubicBezTo>
                  <a:pt x="60" y="50"/>
                  <a:pt x="58" y="49"/>
                  <a:pt x="58" y="48"/>
                </a:cubicBezTo>
                <a:cubicBezTo>
                  <a:pt x="58" y="47"/>
                  <a:pt x="59" y="46"/>
                  <a:pt x="61" y="46"/>
                </a:cubicBezTo>
                <a:cubicBezTo>
                  <a:pt x="64" y="46"/>
                  <a:pt x="66" y="47"/>
                  <a:pt x="66" y="47"/>
                </a:cubicBezTo>
                <a:cubicBezTo>
                  <a:pt x="68" y="43"/>
                  <a:pt x="68" y="43"/>
                  <a:pt x="68" y="43"/>
                </a:cubicBezTo>
                <a:cubicBezTo>
                  <a:pt x="66" y="43"/>
                  <a:pt x="65" y="42"/>
                  <a:pt x="62" y="42"/>
                </a:cubicBezTo>
                <a:cubicBezTo>
                  <a:pt x="62" y="39"/>
                  <a:pt x="62" y="39"/>
                  <a:pt x="62" y="39"/>
                </a:cubicBezTo>
                <a:cubicBezTo>
                  <a:pt x="59" y="39"/>
                  <a:pt x="59" y="39"/>
                  <a:pt x="59" y="39"/>
                </a:cubicBezTo>
                <a:cubicBezTo>
                  <a:pt x="59" y="43"/>
                  <a:pt x="59" y="43"/>
                  <a:pt x="59" y="43"/>
                </a:cubicBezTo>
                <a:cubicBezTo>
                  <a:pt x="55" y="43"/>
                  <a:pt x="53" y="46"/>
                  <a:pt x="53" y="49"/>
                </a:cubicBezTo>
                <a:cubicBezTo>
                  <a:pt x="53" y="52"/>
                  <a:pt x="55" y="54"/>
                  <a:pt x="59" y="55"/>
                </a:cubicBezTo>
                <a:cubicBezTo>
                  <a:pt x="62" y="56"/>
                  <a:pt x="63" y="57"/>
                  <a:pt x="63" y="58"/>
                </a:cubicBezTo>
                <a:cubicBezTo>
                  <a:pt x="63" y="60"/>
                  <a:pt x="62" y="61"/>
                  <a:pt x="60" y="61"/>
                </a:cubicBezTo>
                <a:close/>
                <a:moveTo>
                  <a:pt x="12" y="72"/>
                </a:moveTo>
                <a:cubicBezTo>
                  <a:pt x="12" y="71"/>
                  <a:pt x="11" y="71"/>
                  <a:pt x="11" y="71"/>
                </a:cubicBezTo>
                <a:cubicBezTo>
                  <a:pt x="11" y="37"/>
                  <a:pt x="11" y="37"/>
                  <a:pt x="11" y="37"/>
                </a:cubicBezTo>
                <a:cubicBezTo>
                  <a:pt x="11" y="36"/>
                  <a:pt x="12" y="36"/>
                  <a:pt x="12" y="36"/>
                </a:cubicBezTo>
                <a:cubicBezTo>
                  <a:pt x="12" y="36"/>
                  <a:pt x="13" y="35"/>
                  <a:pt x="13" y="35"/>
                </a:cubicBezTo>
                <a:cubicBezTo>
                  <a:pt x="13" y="36"/>
                  <a:pt x="14" y="36"/>
                  <a:pt x="14" y="36"/>
                </a:cubicBezTo>
                <a:cubicBezTo>
                  <a:pt x="17" y="36"/>
                  <a:pt x="19" y="33"/>
                  <a:pt x="19" y="30"/>
                </a:cubicBezTo>
                <a:cubicBezTo>
                  <a:pt x="19" y="30"/>
                  <a:pt x="19" y="30"/>
                  <a:pt x="19" y="30"/>
                </a:cubicBezTo>
                <a:cubicBezTo>
                  <a:pt x="19" y="30"/>
                  <a:pt x="19" y="29"/>
                  <a:pt x="19" y="29"/>
                </a:cubicBezTo>
                <a:cubicBezTo>
                  <a:pt x="19" y="29"/>
                  <a:pt x="20" y="29"/>
                  <a:pt x="20" y="29"/>
                </a:cubicBezTo>
                <a:cubicBezTo>
                  <a:pt x="101" y="29"/>
                  <a:pt x="101" y="29"/>
                  <a:pt x="101" y="29"/>
                </a:cubicBezTo>
                <a:cubicBezTo>
                  <a:pt x="101" y="29"/>
                  <a:pt x="102" y="29"/>
                  <a:pt x="102" y="29"/>
                </a:cubicBezTo>
                <a:cubicBezTo>
                  <a:pt x="102" y="29"/>
                  <a:pt x="102" y="30"/>
                  <a:pt x="102" y="30"/>
                </a:cubicBezTo>
                <a:cubicBezTo>
                  <a:pt x="102" y="30"/>
                  <a:pt x="102" y="30"/>
                  <a:pt x="102" y="30"/>
                </a:cubicBezTo>
                <a:cubicBezTo>
                  <a:pt x="102" y="33"/>
                  <a:pt x="105" y="36"/>
                  <a:pt x="107" y="36"/>
                </a:cubicBezTo>
                <a:cubicBezTo>
                  <a:pt x="108" y="36"/>
                  <a:pt x="108" y="36"/>
                  <a:pt x="108" y="35"/>
                </a:cubicBezTo>
                <a:cubicBezTo>
                  <a:pt x="108" y="35"/>
                  <a:pt x="109" y="36"/>
                  <a:pt x="109" y="36"/>
                </a:cubicBezTo>
                <a:cubicBezTo>
                  <a:pt x="109" y="36"/>
                  <a:pt x="110" y="36"/>
                  <a:pt x="110" y="37"/>
                </a:cubicBezTo>
                <a:cubicBezTo>
                  <a:pt x="110" y="71"/>
                  <a:pt x="110" y="71"/>
                  <a:pt x="110" y="71"/>
                </a:cubicBezTo>
                <a:cubicBezTo>
                  <a:pt x="110" y="71"/>
                  <a:pt x="109" y="71"/>
                  <a:pt x="109" y="72"/>
                </a:cubicBezTo>
                <a:cubicBezTo>
                  <a:pt x="109" y="72"/>
                  <a:pt x="108" y="72"/>
                  <a:pt x="108" y="72"/>
                </a:cubicBezTo>
                <a:cubicBezTo>
                  <a:pt x="108" y="72"/>
                  <a:pt x="108" y="72"/>
                  <a:pt x="107" y="72"/>
                </a:cubicBezTo>
                <a:cubicBezTo>
                  <a:pt x="105" y="72"/>
                  <a:pt x="102" y="74"/>
                  <a:pt x="102" y="77"/>
                </a:cubicBezTo>
                <a:cubicBezTo>
                  <a:pt x="102" y="77"/>
                  <a:pt x="102" y="77"/>
                  <a:pt x="102" y="77"/>
                </a:cubicBezTo>
                <a:cubicBezTo>
                  <a:pt x="102" y="78"/>
                  <a:pt x="102" y="78"/>
                  <a:pt x="102" y="78"/>
                </a:cubicBezTo>
                <a:cubicBezTo>
                  <a:pt x="102" y="79"/>
                  <a:pt x="101" y="79"/>
                  <a:pt x="101" y="79"/>
                </a:cubicBezTo>
                <a:cubicBezTo>
                  <a:pt x="20" y="79"/>
                  <a:pt x="20" y="79"/>
                  <a:pt x="20" y="79"/>
                </a:cubicBezTo>
                <a:cubicBezTo>
                  <a:pt x="20" y="79"/>
                  <a:pt x="19" y="79"/>
                  <a:pt x="19" y="78"/>
                </a:cubicBezTo>
                <a:cubicBezTo>
                  <a:pt x="19" y="78"/>
                  <a:pt x="19" y="78"/>
                  <a:pt x="19" y="77"/>
                </a:cubicBezTo>
                <a:cubicBezTo>
                  <a:pt x="19" y="77"/>
                  <a:pt x="19" y="77"/>
                  <a:pt x="19" y="77"/>
                </a:cubicBezTo>
                <a:cubicBezTo>
                  <a:pt x="19" y="74"/>
                  <a:pt x="17" y="72"/>
                  <a:pt x="14" y="72"/>
                </a:cubicBezTo>
                <a:cubicBezTo>
                  <a:pt x="14" y="72"/>
                  <a:pt x="13" y="72"/>
                  <a:pt x="13" y="72"/>
                </a:cubicBezTo>
                <a:cubicBezTo>
                  <a:pt x="13" y="72"/>
                  <a:pt x="12" y="72"/>
                  <a:pt x="12" y="72"/>
                </a:cubicBezTo>
                <a:close/>
                <a:moveTo>
                  <a:pt x="83" y="54"/>
                </a:moveTo>
                <a:cubicBezTo>
                  <a:pt x="83" y="58"/>
                  <a:pt x="87" y="62"/>
                  <a:pt x="91" y="62"/>
                </a:cubicBezTo>
                <a:cubicBezTo>
                  <a:pt x="96" y="62"/>
                  <a:pt x="99" y="58"/>
                  <a:pt x="99" y="54"/>
                </a:cubicBezTo>
                <a:cubicBezTo>
                  <a:pt x="99" y="49"/>
                  <a:pt x="96" y="46"/>
                  <a:pt x="91" y="46"/>
                </a:cubicBezTo>
                <a:cubicBezTo>
                  <a:pt x="87" y="46"/>
                  <a:pt x="83" y="49"/>
                  <a:pt x="83" y="54"/>
                </a:cubicBezTo>
                <a:close/>
                <a:moveTo>
                  <a:pt x="42" y="54"/>
                </a:moveTo>
                <a:cubicBezTo>
                  <a:pt x="42" y="64"/>
                  <a:pt x="50" y="72"/>
                  <a:pt x="61" y="72"/>
                </a:cubicBezTo>
                <a:cubicBezTo>
                  <a:pt x="71" y="72"/>
                  <a:pt x="79" y="64"/>
                  <a:pt x="79" y="54"/>
                </a:cubicBezTo>
                <a:cubicBezTo>
                  <a:pt x="79" y="43"/>
                  <a:pt x="71" y="35"/>
                  <a:pt x="61" y="35"/>
                </a:cubicBezTo>
                <a:cubicBezTo>
                  <a:pt x="50" y="35"/>
                  <a:pt x="42" y="43"/>
                  <a:pt x="42" y="54"/>
                </a:cubicBezTo>
                <a:close/>
                <a:moveTo>
                  <a:pt x="22" y="54"/>
                </a:moveTo>
                <a:cubicBezTo>
                  <a:pt x="22" y="58"/>
                  <a:pt x="26" y="62"/>
                  <a:pt x="30" y="62"/>
                </a:cubicBezTo>
                <a:cubicBezTo>
                  <a:pt x="34" y="62"/>
                  <a:pt x="38" y="58"/>
                  <a:pt x="38" y="54"/>
                </a:cubicBezTo>
                <a:cubicBezTo>
                  <a:pt x="38" y="49"/>
                  <a:pt x="34" y="46"/>
                  <a:pt x="30" y="46"/>
                </a:cubicBezTo>
                <a:cubicBezTo>
                  <a:pt x="26" y="46"/>
                  <a:pt x="22" y="49"/>
                  <a:pt x="22" y="54"/>
                </a:cubicBezTo>
                <a:close/>
              </a:path>
            </a:pathLst>
          </a:custGeom>
          <a:gradFill>
            <a:gsLst>
              <a:gs pos="0">
                <a:schemeClr val="accent2"/>
              </a:gs>
              <a:gs pos="100000">
                <a:schemeClr val="accent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kern="0">
              <a:solidFill>
                <a:sysClr val="windowText" lastClr="000000"/>
              </a:solidFill>
            </a:endParaRPr>
          </a:p>
        </p:txBody>
      </p:sp>
      <p:sp>
        <p:nvSpPr>
          <p:cNvPr id="31" name="Freeform 212"/>
          <p:cNvSpPr>
            <a:spLocks noEditPoints="1"/>
          </p:cNvSpPr>
          <p:nvPr/>
        </p:nvSpPr>
        <p:spPr bwMode="auto">
          <a:xfrm>
            <a:off x="1043839" y="3610524"/>
            <a:ext cx="462785" cy="370508"/>
          </a:xfrm>
          <a:custGeom>
            <a:avLst/>
            <a:gdLst>
              <a:gd name="T0" fmla="*/ 0 w 140"/>
              <a:gd name="T1" fmla="*/ 9 h 112"/>
              <a:gd name="T2" fmla="*/ 131 w 140"/>
              <a:gd name="T3" fmla="*/ 112 h 112"/>
              <a:gd name="T4" fmla="*/ 131 w 140"/>
              <a:gd name="T5" fmla="*/ 0 h 112"/>
              <a:gd name="T6" fmla="*/ 14 w 140"/>
              <a:gd name="T7" fmla="*/ 101 h 112"/>
              <a:gd name="T8" fmla="*/ 14 w 140"/>
              <a:gd name="T9" fmla="*/ 92 h 112"/>
              <a:gd name="T10" fmla="*/ 71 w 140"/>
              <a:gd name="T11" fmla="*/ 99 h 112"/>
              <a:gd name="T12" fmla="*/ 16 w 140"/>
              <a:gd name="T13" fmla="*/ 62 h 112"/>
              <a:gd name="T14" fmla="*/ 16 w 140"/>
              <a:gd name="T15" fmla="*/ 11 h 112"/>
              <a:gd name="T16" fmla="*/ 71 w 140"/>
              <a:gd name="T17" fmla="*/ 57 h 112"/>
              <a:gd name="T18" fmla="*/ 86 w 140"/>
              <a:gd name="T19" fmla="*/ 98 h 112"/>
              <a:gd name="T20" fmla="*/ 87 w 140"/>
              <a:gd name="T21" fmla="*/ 87 h 112"/>
              <a:gd name="T22" fmla="*/ 92 w 140"/>
              <a:gd name="T23" fmla="*/ 101 h 112"/>
              <a:gd name="T24" fmla="*/ 95 w 140"/>
              <a:gd name="T25" fmla="*/ 51 h 112"/>
              <a:gd name="T26" fmla="*/ 85 w 140"/>
              <a:gd name="T27" fmla="*/ 61 h 112"/>
              <a:gd name="T28" fmla="*/ 85 w 140"/>
              <a:gd name="T29" fmla="*/ 49 h 112"/>
              <a:gd name="T30" fmla="*/ 85 w 140"/>
              <a:gd name="T31" fmla="*/ 32 h 112"/>
              <a:gd name="T32" fmla="*/ 95 w 140"/>
              <a:gd name="T33" fmla="*/ 42 h 112"/>
              <a:gd name="T34" fmla="*/ 84 w 140"/>
              <a:gd name="T35" fmla="*/ 42 h 112"/>
              <a:gd name="T36" fmla="*/ 95 w 140"/>
              <a:gd name="T37" fmla="*/ 68 h 112"/>
              <a:gd name="T38" fmla="*/ 85 w 140"/>
              <a:gd name="T39" fmla="*/ 78 h 112"/>
              <a:gd name="T40" fmla="*/ 85 w 140"/>
              <a:gd name="T41" fmla="*/ 66 h 112"/>
              <a:gd name="T42" fmla="*/ 105 w 140"/>
              <a:gd name="T43" fmla="*/ 101 h 112"/>
              <a:gd name="T44" fmla="*/ 98 w 140"/>
              <a:gd name="T45" fmla="*/ 90 h 112"/>
              <a:gd name="T46" fmla="*/ 109 w 140"/>
              <a:gd name="T47" fmla="*/ 90 h 112"/>
              <a:gd name="T48" fmla="*/ 102 w 140"/>
              <a:gd name="T49" fmla="*/ 78 h 112"/>
              <a:gd name="T50" fmla="*/ 102 w 140"/>
              <a:gd name="T51" fmla="*/ 66 h 112"/>
              <a:gd name="T52" fmla="*/ 112 w 140"/>
              <a:gd name="T53" fmla="*/ 76 h 112"/>
              <a:gd name="T54" fmla="*/ 102 w 140"/>
              <a:gd name="T55" fmla="*/ 61 h 112"/>
              <a:gd name="T56" fmla="*/ 102 w 140"/>
              <a:gd name="T57" fmla="*/ 49 h 112"/>
              <a:gd name="T58" fmla="*/ 112 w 140"/>
              <a:gd name="T59" fmla="*/ 59 h 112"/>
              <a:gd name="T60" fmla="*/ 102 w 140"/>
              <a:gd name="T61" fmla="*/ 44 h 112"/>
              <a:gd name="T62" fmla="*/ 102 w 140"/>
              <a:gd name="T63" fmla="*/ 32 h 112"/>
              <a:gd name="T64" fmla="*/ 112 w 140"/>
              <a:gd name="T65" fmla="*/ 42 h 112"/>
              <a:gd name="T66" fmla="*/ 124 w 140"/>
              <a:gd name="T67" fmla="*/ 90 h 112"/>
              <a:gd name="T68" fmla="*/ 116 w 140"/>
              <a:gd name="T69" fmla="*/ 90 h 112"/>
              <a:gd name="T70" fmla="*/ 113 w 140"/>
              <a:gd name="T71" fmla="*/ 87 h 112"/>
              <a:gd name="T72" fmla="*/ 123 w 140"/>
              <a:gd name="T73" fmla="*/ 87 h 112"/>
              <a:gd name="T74" fmla="*/ 129 w 140"/>
              <a:gd name="T75" fmla="*/ 76 h 112"/>
              <a:gd name="T76" fmla="*/ 118 w 140"/>
              <a:gd name="T77" fmla="*/ 76 h 112"/>
              <a:gd name="T78" fmla="*/ 127 w 140"/>
              <a:gd name="T79" fmla="*/ 66 h 112"/>
              <a:gd name="T80" fmla="*/ 129 w 140"/>
              <a:gd name="T81" fmla="*/ 59 h 112"/>
              <a:gd name="T82" fmla="*/ 118 w 140"/>
              <a:gd name="T83" fmla="*/ 59 h 112"/>
              <a:gd name="T84" fmla="*/ 127 w 140"/>
              <a:gd name="T85" fmla="*/ 49 h 112"/>
              <a:gd name="T86" fmla="*/ 129 w 140"/>
              <a:gd name="T87" fmla="*/ 42 h 112"/>
              <a:gd name="T88" fmla="*/ 118 w 140"/>
              <a:gd name="T89" fmla="*/ 42 h 112"/>
              <a:gd name="T90" fmla="*/ 127 w 140"/>
              <a:gd name="T91" fmla="*/ 32 h 112"/>
              <a:gd name="T92" fmla="*/ 129 w 140"/>
              <a:gd name="T93" fmla="*/ 18 h 112"/>
              <a:gd name="T94" fmla="*/ 84 w 140"/>
              <a:gd name="T95" fmla="*/ 18 h 112"/>
              <a:gd name="T96" fmla="*/ 127 w 140"/>
              <a:gd name="T97" fmla="*/ 11 h 112"/>
              <a:gd name="T98" fmla="*/ 88 w 140"/>
              <a:gd name="T99" fmla="*/ 91 h 112"/>
              <a:gd name="T100" fmla="*/ 88 w 140"/>
              <a:gd name="T101" fmla="*/ 9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40" h="112">
                <a:moveTo>
                  <a:pt x="131" y="0"/>
                </a:moveTo>
                <a:cubicBezTo>
                  <a:pt x="9" y="0"/>
                  <a:pt x="9" y="0"/>
                  <a:pt x="9" y="0"/>
                </a:cubicBezTo>
                <a:cubicBezTo>
                  <a:pt x="4" y="0"/>
                  <a:pt x="0" y="4"/>
                  <a:pt x="0" y="9"/>
                </a:cubicBezTo>
                <a:cubicBezTo>
                  <a:pt x="0" y="103"/>
                  <a:pt x="0" y="103"/>
                  <a:pt x="0" y="103"/>
                </a:cubicBezTo>
                <a:cubicBezTo>
                  <a:pt x="0" y="108"/>
                  <a:pt x="4" y="112"/>
                  <a:pt x="9" y="112"/>
                </a:cubicBezTo>
                <a:cubicBezTo>
                  <a:pt x="131" y="112"/>
                  <a:pt x="131" y="112"/>
                  <a:pt x="131" y="112"/>
                </a:cubicBezTo>
                <a:cubicBezTo>
                  <a:pt x="136" y="112"/>
                  <a:pt x="140" y="108"/>
                  <a:pt x="140" y="103"/>
                </a:cubicBezTo>
                <a:cubicBezTo>
                  <a:pt x="140" y="9"/>
                  <a:pt x="140" y="9"/>
                  <a:pt x="140" y="9"/>
                </a:cubicBezTo>
                <a:cubicBezTo>
                  <a:pt x="140" y="4"/>
                  <a:pt x="136" y="0"/>
                  <a:pt x="131" y="0"/>
                </a:cubicBezTo>
                <a:close/>
                <a:moveTo>
                  <a:pt x="71" y="99"/>
                </a:moveTo>
                <a:cubicBezTo>
                  <a:pt x="71" y="100"/>
                  <a:pt x="69" y="101"/>
                  <a:pt x="67" y="101"/>
                </a:cubicBezTo>
                <a:cubicBezTo>
                  <a:pt x="14" y="101"/>
                  <a:pt x="14" y="101"/>
                  <a:pt x="14" y="101"/>
                </a:cubicBezTo>
                <a:cubicBezTo>
                  <a:pt x="12" y="101"/>
                  <a:pt x="11" y="100"/>
                  <a:pt x="11" y="99"/>
                </a:cubicBezTo>
                <a:cubicBezTo>
                  <a:pt x="11" y="94"/>
                  <a:pt x="11" y="94"/>
                  <a:pt x="11" y="94"/>
                </a:cubicBezTo>
                <a:cubicBezTo>
                  <a:pt x="11" y="93"/>
                  <a:pt x="12" y="92"/>
                  <a:pt x="14" y="92"/>
                </a:cubicBezTo>
                <a:cubicBezTo>
                  <a:pt x="67" y="92"/>
                  <a:pt x="67" y="92"/>
                  <a:pt x="67" y="92"/>
                </a:cubicBezTo>
                <a:cubicBezTo>
                  <a:pt x="69" y="92"/>
                  <a:pt x="71" y="93"/>
                  <a:pt x="71" y="94"/>
                </a:cubicBezTo>
                <a:lnTo>
                  <a:pt x="71" y="99"/>
                </a:lnTo>
                <a:close/>
                <a:moveTo>
                  <a:pt x="71" y="57"/>
                </a:moveTo>
                <a:cubicBezTo>
                  <a:pt x="71" y="60"/>
                  <a:pt x="68" y="62"/>
                  <a:pt x="66" y="62"/>
                </a:cubicBezTo>
                <a:cubicBezTo>
                  <a:pt x="16" y="62"/>
                  <a:pt x="16" y="62"/>
                  <a:pt x="16" y="62"/>
                </a:cubicBezTo>
                <a:cubicBezTo>
                  <a:pt x="13" y="62"/>
                  <a:pt x="11" y="60"/>
                  <a:pt x="11" y="57"/>
                </a:cubicBezTo>
                <a:cubicBezTo>
                  <a:pt x="11" y="15"/>
                  <a:pt x="11" y="15"/>
                  <a:pt x="11" y="15"/>
                </a:cubicBezTo>
                <a:cubicBezTo>
                  <a:pt x="11" y="13"/>
                  <a:pt x="13" y="11"/>
                  <a:pt x="16" y="11"/>
                </a:cubicBezTo>
                <a:cubicBezTo>
                  <a:pt x="66" y="11"/>
                  <a:pt x="66" y="11"/>
                  <a:pt x="66" y="11"/>
                </a:cubicBezTo>
                <a:cubicBezTo>
                  <a:pt x="68" y="11"/>
                  <a:pt x="71" y="13"/>
                  <a:pt x="71" y="15"/>
                </a:cubicBezTo>
                <a:lnTo>
                  <a:pt x="71" y="57"/>
                </a:lnTo>
                <a:close/>
                <a:moveTo>
                  <a:pt x="92" y="101"/>
                </a:moveTo>
                <a:cubicBezTo>
                  <a:pt x="91" y="98"/>
                  <a:pt x="91" y="98"/>
                  <a:pt x="91" y="98"/>
                </a:cubicBezTo>
                <a:cubicBezTo>
                  <a:pt x="86" y="98"/>
                  <a:pt x="86" y="98"/>
                  <a:pt x="86" y="98"/>
                </a:cubicBezTo>
                <a:cubicBezTo>
                  <a:pt x="84" y="101"/>
                  <a:pt x="84" y="101"/>
                  <a:pt x="84" y="101"/>
                </a:cubicBezTo>
                <a:cubicBezTo>
                  <a:pt x="81" y="101"/>
                  <a:pt x="81" y="101"/>
                  <a:pt x="81" y="101"/>
                </a:cubicBezTo>
                <a:cubicBezTo>
                  <a:pt x="87" y="87"/>
                  <a:pt x="87" y="87"/>
                  <a:pt x="87" y="87"/>
                </a:cubicBezTo>
                <a:cubicBezTo>
                  <a:pt x="90" y="87"/>
                  <a:pt x="90" y="87"/>
                  <a:pt x="90" y="87"/>
                </a:cubicBezTo>
                <a:cubicBezTo>
                  <a:pt x="96" y="101"/>
                  <a:pt x="96" y="101"/>
                  <a:pt x="96" y="101"/>
                </a:cubicBezTo>
                <a:lnTo>
                  <a:pt x="92" y="101"/>
                </a:lnTo>
                <a:close/>
                <a:moveTo>
                  <a:pt x="85" y="49"/>
                </a:moveTo>
                <a:cubicBezTo>
                  <a:pt x="93" y="49"/>
                  <a:pt x="93" y="49"/>
                  <a:pt x="93" y="49"/>
                </a:cubicBezTo>
                <a:cubicBezTo>
                  <a:pt x="94" y="49"/>
                  <a:pt x="95" y="50"/>
                  <a:pt x="95" y="51"/>
                </a:cubicBezTo>
                <a:cubicBezTo>
                  <a:pt x="95" y="59"/>
                  <a:pt x="95" y="59"/>
                  <a:pt x="95" y="59"/>
                </a:cubicBezTo>
                <a:cubicBezTo>
                  <a:pt x="95" y="60"/>
                  <a:pt x="94" y="61"/>
                  <a:pt x="93" y="61"/>
                </a:cubicBezTo>
                <a:cubicBezTo>
                  <a:pt x="85" y="61"/>
                  <a:pt x="85" y="61"/>
                  <a:pt x="85" y="61"/>
                </a:cubicBezTo>
                <a:cubicBezTo>
                  <a:pt x="84" y="61"/>
                  <a:pt x="84" y="60"/>
                  <a:pt x="84" y="59"/>
                </a:cubicBezTo>
                <a:cubicBezTo>
                  <a:pt x="84" y="51"/>
                  <a:pt x="84" y="51"/>
                  <a:pt x="84" y="51"/>
                </a:cubicBezTo>
                <a:cubicBezTo>
                  <a:pt x="84" y="50"/>
                  <a:pt x="84" y="49"/>
                  <a:pt x="85" y="49"/>
                </a:cubicBezTo>
                <a:close/>
                <a:moveTo>
                  <a:pt x="84" y="42"/>
                </a:moveTo>
                <a:cubicBezTo>
                  <a:pt x="84" y="34"/>
                  <a:pt x="84" y="34"/>
                  <a:pt x="84" y="34"/>
                </a:cubicBezTo>
                <a:cubicBezTo>
                  <a:pt x="84" y="33"/>
                  <a:pt x="84" y="32"/>
                  <a:pt x="85" y="32"/>
                </a:cubicBezTo>
                <a:cubicBezTo>
                  <a:pt x="93" y="32"/>
                  <a:pt x="93" y="32"/>
                  <a:pt x="93" y="32"/>
                </a:cubicBezTo>
                <a:cubicBezTo>
                  <a:pt x="94" y="32"/>
                  <a:pt x="95" y="33"/>
                  <a:pt x="95" y="34"/>
                </a:cubicBezTo>
                <a:cubicBezTo>
                  <a:pt x="95" y="42"/>
                  <a:pt x="95" y="42"/>
                  <a:pt x="95" y="42"/>
                </a:cubicBezTo>
                <a:cubicBezTo>
                  <a:pt x="95" y="43"/>
                  <a:pt x="94" y="44"/>
                  <a:pt x="93" y="44"/>
                </a:cubicBezTo>
                <a:cubicBezTo>
                  <a:pt x="85" y="44"/>
                  <a:pt x="85" y="44"/>
                  <a:pt x="85" y="44"/>
                </a:cubicBezTo>
                <a:cubicBezTo>
                  <a:pt x="84" y="44"/>
                  <a:pt x="84" y="43"/>
                  <a:pt x="84" y="42"/>
                </a:cubicBezTo>
                <a:close/>
                <a:moveTo>
                  <a:pt x="85" y="66"/>
                </a:moveTo>
                <a:cubicBezTo>
                  <a:pt x="93" y="66"/>
                  <a:pt x="93" y="66"/>
                  <a:pt x="93" y="66"/>
                </a:cubicBezTo>
                <a:cubicBezTo>
                  <a:pt x="94" y="66"/>
                  <a:pt x="95" y="67"/>
                  <a:pt x="95" y="68"/>
                </a:cubicBezTo>
                <a:cubicBezTo>
                  <a:pt x="95" y="76"/>
                  <a:pt x="95" y="76"/>
                  <a:pt x="95" y="76"/>
                </a:cubicBezTo>
                <a:cubicBezTo>
                  <a:pt x="95" y="77"/>
                  <a:pt x="94" y="78"/>
                  <a:pt x="93" y="78"/>
                </a:cubicBezTo>
                <a:cubicBezTo>
                  <a:pt x="85" y="78"/>
                  <a:pt x="85" y="78"/>
                  <a:pt x="85" y="78"/>
                </a:cubicBezTo>
                <a:cubicBezTo>
                  <a:pt x="84" y="78"/>
                  <a:pt x="84" y="77"/>
                  <a:pt x="84" y="76"/>
                </a:cubicBezTo>
                <a:cubicBezTo>
                  <a:pt x="84" y="68"/>
                  <a:pt x="84" y="68"/>
                  <a:pt x="84" y="68"/>
                </a:cubicBezTo>
                <a:cubicBezTo>
                  <a:pt x="84" y="67"/>
                  <a:pt x="84" y="66"/>
                  <a:pt x="85" y="66"/>
                </a:cubicBezTo>
                <a:close/>
                <a:moveTo>
                  <a:pt x="109" y="90"/>
                </a:moveTo>
                <a:cubicBezTo>
                  <a:pt x="105" y="90"/>
                  <a:pt x="105" y="90"/>
                  <a:pt x="105" y="90"/>
                </a:cubicBezTo>
                <a:cubicBezTo>
                  <a:pt x="105" y="101"/>
                  <a:pt x="105" y="101"/>
                  <a:pt x="105" y="101"/>
                </a:cubicBezTo>
                <a:cubicBezTo>
                  <a:pt x="102" y="101"/>
                  <a:pt x="102" y="101"/>
                  <a:pt x="102" y="101"/>
                </a:cubicBezTo>
                <a:cubicBezTo>
                  <a:pt x="102" y="90"/>
                  <a:pt x="102" y="90"/>
                  <a:pt x="102" y="90"/>
                </a:cubicBezTo>
                <a:cubicBezTo>
                  <a:pt x="98" y="90"/>
                  <a:pt x="98" y="90"/>
                  <a:pt x="98" y="90"/>
                </a:cubicBezTo>
                <a:cubicBezTo>
                  <a:pt x="98" y="87"/>
                  <a:pt x="98" y="87"/>
                  <a:pt x="98" y="87"/>
                </a:cubicBezTo>
                <a:cubicBezTo>
                  <a:pt x="109" y="87"/>
                  <a:pt x="109" y="87"/>
                  <a:pt x="109" y="87"/>
                </a:cubicBezTo>
                <a:lnTo>
                  <a:pt x="109" y="90"/>
                </a:lnTo>
                <a:close/>
                <a:moveTo>
                  <a:pt x="112" y="76"/>
                </a:moveTo>
                <a:cubicBezTo>
                  <a:pt x="112" y="77"/>
                  <a:pt x="111" y="78"/>
                  <a:pt x="110" y="78"/>
                </a:cubicBezTo>
                <a:cubicBezTo>
                  <a:pt x="102" y="78"/>
                  <a:pt x="102" y="78"/>
                  <a:pt x="102" y="78"/>
                </a:cubicBezTo>
                <a:cubicBezTo>
                  <a:pt x="101" y="78"/>
                  <a:pt x="101" y="77"/>
                  <a:pt x="101" y="76"/>
                </a:cubicBezTo>
                <a:cubicBezTo>
                  <a:pt x="101" y="68"/>
                  <a:pt x="101" y="68"/>
                  <a:pt x="101" y="68"/>
                </a:cubicBezTo>
                <a:cubicBezTo>
                  <a:pt x="101" y="67"/>
                  <a:pt x="101" y="66"/>
                  <a:pt x="102" y="66"/>
                </a:cubicBezTo>
                <a:cubicBezTo>
                  <a:pt x="110" y="66"/>
                  <a:pt x="110" y="66"/>
                  <a:pt x="110" y="66"/>
                </a:cubicBezTo>
                <a:cubicBezTo>
                  <a:pt x="111" y="66"/>
                  <a:pt x="112" y="67"/>
                  <a:pt x="112" y="68"/>
                </a:cubicBezTo>
                <a:lnTo>
                  <a:pt x="112" y="76"/>
                </a:lnTo>
                <a:close/>
                <a:moveTo>
                  <a:pt x="112" y="59"/>
                </a:moveTo>
                <a:cubicBezTo>
                  <a:pt x="112" y="60"/>
                  <a:pt x="111" y="61"/>
                  <a:pt x="110" y="61"/>
                </a:cubicBezTo>
                <a:cubicBezTo>
                  <a:pt x="102" y="61"/>
                  <a:pt x="102" y="61"/>
                  <a:pt x="102" y="61"/>
                </a:cubicBezTo>
                <a:cubicBezTo>
                  <a:pt x="101" y="61"/>
                  <a:pt x="101" y="60"/>
                  <a:pt x="101" y="59"/>
                </a:cubicBezTo>
                <a:cubicBezTo>
                  <a:pt x="101" y="51"/>
                  <a:pt x="101" y="51"/>
                  <a:pt x="101" y="51"/>
                </a:cubicBezTo>
                <a:cubicBezTo>
                  <a:pt x="101" y="50"/>
                  <a:pt x="101" y="49"/>
                  <a:pt x="102" y="49"/>
                </a:cubicBezTo>
                <a:cubicBezTo>
                  <a:pt x="110" y="49"/>
                  <a:pt x="110" y="49"/>
                  <a:pt x="110" y="49"/>
                </a:cubicBezTo>
                <a:cubicBezTo>
                  <a:pt x="111" y="49"/>
                  <a:pt x="112" y="50"/>
                  <a:pt x="112" y="51"/>
                </a:cubicBezTo>
                <a:lnTo>
                  <a:pt x="112" y="59"/>
                </a:lnTo>
                <a:close/>
                <a:moveTo>
                  <a:pt x="112" y="42"/>
                </a:moveTo>
                <a:cubicBezTo>
                  <a:pt x="112" y="43"/>
                  <a:pt x="111" y="44"/>
                  <a:pt x="110" y="44"/>
                </a:cubicBezTo>
                <a:cubicBezTo>
                  <a:pt x="102" y="44"/>
                  <a:pt x="102" y="44"/>
                  <a:pt x="102" y="44"/>
                </a:cubicBezTo>
                <a:cubicBezTo>
                  <a:pt x="101" y="44"/>
                  <a:pt x="101" y="43"/>
                  <a:pt x="101" y="42"/>
                </a:cubicBezTo>
                <a:cubicBezTo>
                  <a:pt x="101" y="34"/>
                  <a:pt x="101" y="34"/>
                  <a:pt x="101" y="34"/>
                </a:cubicBezTo>
                <a:cubicBezTo>
                  <a:pt x="101" y="33"/>
                  <a:pt x="101" y="32"/>
                  <a:pt x="102" y="32"/>
                </a:cubicBezTo>
                <a:cubicBezTo>
                  <a:pt x="110" y="32"/>
                  <a:pt x="110" y="32"/>
                  <a:pt x="110" y="32"/>
                </a:cubicBezTo>
                <a:cubicBezTo>
                  <a:pt x="111" y="32"/>
                  <a:pt x="112" y="33"/>
                  <a:pt x="112" y="34"/>
                </a:cubicBezTo>
                <a:lnTo>
                  <a:pt x="112" y="42"/>
                </a:lnTo>
                <a:close/>
                <a:moveTo>
                  <a:pt x="127" y="101"/>
                </a:moveTo>
                <a:cubicBezTo>
                  <a:pt x="124" y="101"/>
                  <a:pt x="124" y="101"/>
                  <a:pt x="124" y="101"/>
                </a:cubicBezTo>
                <a:cubicBezTo>
                  <a:pt x="124" y="90"/>
                  <a:pt x="124" y="90"/>
                  <a:pt x="124" y="90"/>
                </a:cubicBezTo>
                <a:cubicBezTo>
                  <a:pt x="122" y="101"/>
                  <a:pt x="122" y="101"/>
                  <a:pt x="122" y="101"/>
                </a:cubicBezTo>
                <a:cubicBezTo>
                  <a:pt x="119" y="101"/>
                  <a:pt x="119" y="101"/>
                  <a:pt x="119" y="101"/>
                </a:cubicBezTo>
                <a:cubicBezTo>
                  <a:pt x="116" y="90"/>
                  <a:pt x="116" y="90"/>
                  <a:pt x="116" y="90"/>
                </a:cubicBezTo>
                <a:cubicBezTo>
                  <a:pt x="116" y="101"/>
                  <a:pt x="116" y="101"/>
                  <a:pt x="116" y="101"/>
                </a:cubicBezTo>
                <a:cubicBezTo>
                  <a:pt x="113" y="101"/>
                  <a:pt x="113" y="101"/>
                  <a:pt x="113" y="101"/>
                </a:cubicBezTo>
                <a:cubicBezTo>
                  <a:pt x="113" y="87"/>
                  <a:pt x="113" y="87"/>
                  <a:pt x="113" y="87"/>
                </a:cubicBezTo>
                <a:cubicBezTo>
                  <a:pt x="118" y="87"/>
                  <a:pt x="118" y="87"/>
                  <a:pt x="118" y="87"/>
                </a:cubicBezTo>
                <a:cubicBezTo>
                  <a:pt x="120" y="97"/>
                  <a:pt x="120" y="97"/>
                  <a:pt x="120" y="97"/>
                </a:cubicBezTo>
                <a:cubicBezTo>
                  <a:pt x="123" y="87"/>
                  <a:pt x="123" y="87"/>
                  <a:pt x="123" y="87"/>
                </a:cubicBezTo>
                <a:cubicBezTo>
                  <a:pt x="127" y="87"/>
                  <a:pt x="127" y="87"/>
                  <a:pt x="127" y="87"/>
                </a:cubicBezTo>
                <a:lnTo>
                  <a:pt x="127" y="101"/>
                </a:lnTo>
                <a:close/>
                <a:moveTo>
                  <a:pt x="129" y="76"/>
                </a:moveTo>
                <a:cubicBezTo>
                  <a:pt x="129" y="77"/>
                  <a:pt x="128" y="78"/>
                  <a:pt x="127" y="78"/>
                </a:cubicBezTo>
                <a:cubicBezTo>
                  <a:pt x="119" y="78"/>
                  <a:pt x="119" y="78"/>
                  <a:pt x="119" y="78"/>
                </a:cubicBezTo>
                <a:cubicBezTo>
                  <a:pt x="118" y="78"/>
                  <a:pt x="118" y="77"/>
                  <a:pt x="118" y="76"/>
                </a:cubicBezTo>
                <a:cubicBezTo>
                  <a:pt x="118" y="68"/>
                  <a:pt x="118" y="68"/>
                  <a:pt x="118" y="68"/>
                </a:cubicBezTo>
                <a:cubicBezTo>
                  <a:pt x="118" y="67"/>
                  <a:pt x="118" y="66"/>
                  <a:pt x="119" y="66"/>
                </a:cubicBezTo>
                <a:cubicBezTo>
                  <a:pt x="127" y="66"/>
                  <a:pt x="127" y="66"/>
                  <a:pt x="127" y="66"/>
                </a:cubicBezTo>
                <a:cubicBezTo>
                  <a:pt x="128" y="66"/>
                  <a:pt x="129" y="67"/>
                  <a:pt x="129" y="68"/>
                </a:cubicBezTo>
                <a:lnTo>
                  <a:pt x="129" y="76"/>
                </a:lnTo>
                <a:close/>
                <a:moveTo>
                  <a:pt x="129" y="59"/>
                </a:moveTo>
                <a:cubicBezTo>
                  <a:pt x="129" y="60"/>
                  <a:pt x="128" y="61"/>
                  <a:pt x="127" y="61"/>
                </a:cubicBezTo>
                <a:cubicBezTo>
                  <a:pt x="119" y="61"/>
                  <a:pt x="119" y="61"/>
                  <a:pt x="119" y="61"/>
                </a:cubicBezTo>
                <a:cubicBezTo>
                  <a:pt x="118" y="61"/>
                  <a:pt x="118" y="60"/>
                  <a:pt x="118" y="59"/>
                </a:cubicBezTo>
                <a:cubicBezTo>
                  <a:pt x="118" y="51"/>
                  <a:pt x="118" y="51"/>
                  <a:pt x="118" y="51"/>
                </a:cubicBezTo>
                <a:cubicBezTo>
                  <a:pt x="118" y="50"/>
                  <a:pt x="118" y="49"/>
                  <a:pt x="119" y="49"/>
                </a:cubicBezTo>
                <a:cubicBezTo>
                  <a:pt x="127" y="49"/>
                  <a:pt x="127" y="49"/>
                  <a:pt x="127" y="49"/>
                </a:cubicBezTo>
                <a:cubicBezTo>
                  <a:pt x="128" y="49"/>
                  <a:pt x="129" y="50"/>
                  <a:pt x="129" y="51"/>
                </a:cubicBezTo>
                <a:lnTo>
                  <a:pt x="129" y="59"/>
                </a:lnTo>
                <a:close/>
                <a:moveTo>
                  <a:pt x="129" y="42"/>
                </a:moveTo>
                <a:cubicBezTo>
                  <a:pt x="129" y="43"/>
                  <a:pt x="128" y="44"/>
                  <a:pt x="127" y="44"/>
                </a:cubicBezTo>
                <a:cubicBezTo>
                  <a:pt x="119" y="44"/>
                  <a:pt x="119" y="44"/>
                  <a:pt x="119" y="44"/>
                </a:cubicBezTo>
                <a:cubicBezTo>
                  <a:pt x="118" y="44"/>
                  <a:pt x="118" y="43"/>
                  <a:pt x="118" y="42"/>
                </a:cubicBezTo>
                <a:cubicBezTo>
                  <a:pt x="118" y="34"/>
                  <a:pt x="118" y="34"/>
                  <a:pt x="118" y="34"/>
                </a:cubicBezTo>
                <a:cubicBezTo>
                  <a:pt x="118" y="33"/>
                  <a:pt x="118" y="32"/>
                  <a:pt x="119" y="32"/>
                </a:cubicBezTo>
                <a:cubicBezTo>
                  <a:pt x="127" y="32"/>
                  <a:pt x="127" y="32"/>
                  <a:pt x="127" y="32"/>
                </a:cubicBezTo>
                <a:cubicBezTo>
                  <a:pt x="128" y="32"/>
                  <a:pt x="129" y="33"/>
                  <a:pt x="129" y="34"/>
                </a:cubicBezTo>
                <a:lnTo>
                  <a:pt x="129" y="42"/>
                </a:lnTo>
                <a:close/>
                <a:moveTo>
                  <a:pt x="129" y="18"/>
                </a:moveTo>
                <a:cubicBezTo>
                  <a:pt x="129" y="19"/>
                  <a:pt x="128" y="20"/>
                  <a:pt x="127" y="20"/>
                </a:cubicBezTo>
                <a:cubicBezTo>
                  <a:pt x="86" y="20"/>
                  <a:pt x="86" y="20"/>
                  <a:pt x="86" y="20"/>
                </a:cubicBezTo>
                <a:cubicBezTo>
                  <a:pt x="85" y="20"/>
                  <a:pt x="84" y="19"/>
                  <a:pt x="84" y="18"/>
                </a:cubicBezTo>
                <a:cubicBezTo>
                  <a:pt x="84" y="13"/>
                  <a:pt x="84" y="13"/>
                  <a:pt x="84" y="13"/>
                </a:cubicBezTo>
                <a:cubicBezTo>
                  <a:pt x="84" y="12"/>
                  <a:pt x="85" y="11"/>
                  <a:pt x="86" y="11"/>
                </a:cubicBezTo>
                <a:cubicBezTo>
                  <a:pt x="127" y="11"/>
                  <a:pt x="127" y="11"/>
                  <a:pt x="127" y="11"/>
                </a:cubicBezTo>
                <a:cubicBezTo>
                  <a:pt x="128" y="11"/>
                  <a:pt x="129" y="12"/>
                  <a:pt x="129" y="13"/>
                </a:cubicBezTo>
                <a:lnTo>
                  <a:pt x="129" y="18"/>
                </a:lnTo>
                <a:close/>
                <a:moveTo>
                  <a:pt x="88" y="91"/>
                </a:moveTo>
                <a:cubicBezTo>
                  <a:pt x="90" y="96"/>
                  <a:pt x="90" y="96"/>
                  <a:pt x="90" y="96"/>
                </a:cubicBezTo>
                <a:cubicBezTo>
                  <a:pt x="87" y="96"/>
                  <a:pt x="87" y="96"/>
                  <a:pt x="87" y="96"/>
                </a:cubicBezTo>
                <a:lnTo>
                  <a:pt x="88" y="91"/>
                </a:lnTo>
                <a:close/>
              </a:path>
            </a:pathLst>
          </a:custGeom>
          <a:gradFill>
            <a:gsLst>
              <a:gs pos="0">
                <a:schemeClr val="accent2"/>
              </a:gs>
              <a:gs pos="100000">
                <a:schemeClr val="accent1"/>
              </a:gs>
            </a:gsLst>
            <a:lin ang="5400000" scaled="1"/>
          </a:gra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等腰三角形 1"/>
          <p:cNvSpPr/>
          <p:nvPr>
            <p:custDataLst>
              <p:tags r:id="rId1"/>
            </p:custDataLst>
          </p:nvPr>
        </p:nvSpPr>
        <p:spPr>
          <a:xfrm rot="10800000">
            <a:off x="5904958" y="0"/>
            <a:ext cx="410968" cy="35428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PA_等腰三角形 2"/>
          <p:cNvSpPr/>
          <p:nvPr>
            <p:custDataLst>
              <p:tags r:id="rId2"/>
            </p:custDataLst>
          </p:nvPr>
        </p:nvSpPr>
        <p:spPr>
          <a:xfrm rot="10800000">
            <a:off x="6420167" y="1"/>
            <a:ext cx="735376" cy="633946"/>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PA_等腰三角形 3"/>
          <p:cNvSpPr/>
          <p:nvPr>
            <p:custDataLst>
              <p:tags r:id="rId3"/>
            </p:custDataLst>
          </p:nvPr>
        </p:nvSpPr>
        <p:spPr>
          <a:xfrm rot="10800000">
            <a:off x="5045159" y="0"/>
            <a:ext cx="374839" cy="32313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PA_等腰三角形 4"/>
          <p:cNvSpPr/>
          <p:nvPr>
            <p:custDataLst>
              <p:tags r:id="rId4"/>
            </p:custDataLst>
          </p:nvPr>
        </p:nvSpPr>
        <p:spPr>
          <a:xfrm rot="10800000">
            <a:off x="6406761" y="727477"/>
            <a:ext cx="374839" cy="32313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PA_等腰三角形 5"/>
          <p:cNvSpPr/>
          <p:nvPr>
            <p:custDataLst>
              <p:tags r:id="rId5"/>
            </p:custDataLst>
          </p:nvPr>
        </p:nvSpPr>
        <p:spPr>
          <a:xfrm rot="10800000">
            <a:off x="5227908" y="420898"/>
            <a:ext cx="749681" cy="646277"/>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PA_等腰三角形 6"/>
          <p:cNvSpPr/>
          <p:nvPr>
            <p:custDataLst>
              <p:tags r:id="rId6"/>
            </p:custDataLst>
          </p:nvPr>
        </p:nvSpPr>
        <p:spPr>
          <a:xfrm rot="10800000">
            <a:off x="5784627" y="1540730"/>
            <a:ext cx="238303" cy="20543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PA_等腰三角形 7"/>
          <p:cNvSpPr/>
          <p:nvPr>
            <p:custDataLst>
              <p:tags r:id="rId7"/>
            </p:custDataLst>
          </p:nvPr>
        </p:nvSpPr>
        <p:spPr>
          <a:xfrm rot="10800000">
            <a:off x="6227255" y="316975"/>
            <a:ext cx="238303" cy="20543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等腰三角形 8"/>
          <p:cNvSpPr/>
          <p:nvPr>
            <p:custDataLst>
              <p:tags r:id="rId8"/>
            </p:custDataLst>
          </p:nvPr>
        </p:nvSpPr>
        <p:spPr>
          <a:xfrm rot="10800000">
            <a:off x="6052781" y="535179"/>
            <a:ext cx="174474" cy="15040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PA_等腰三角形 9"/>
          <p:cNvSpPr/>
          <p:nvPr>
            <p:custDataLst>
              <p:tags r:id="rId9"/>
            </p:custDataLst>
          </p:nvPr>
        </p:nvSpPr>
        <p:spPr>
          <a:xfrm rot="10800000">
            <a:off x="6184871" y="1579971"/>
            <a:ext cx="170078" cy="14661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PA_等腰三角形 10"/>
          <p:cNvSpPr/>
          <p:nvPr>
            <p:custDataLst>
              <p:tags r:id="rId10"/>
            </p:custDataLst>
          </p:nvPr>
        </p:nvSpPr>
        <p:spPr>
          <a:xfrm rot="10800000">
            <a:off x="6314047" y="1188346"/>
            <a:ext cx="238303" cy="20543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PA_等腰三角形 11"/>
          <p:cNvSpPr/>
          <p:nvPr>
            <p:custDataLst>
              <p:tags r:id="rId11"/>
            </p:custDataLst>
          </p:nvPr>
        </p:nvSpPr>
        <p:spPr>
          <a:xfrm rot="10800000">
            <a:off x="6040377" y="1228781"/>
            <a:ext cx="144494" cy="12456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PA_等腰三角形 12"/>
          <p:cNvSpPr/>
          <p:nvPr>
            <p:custDataLst>
              <p:tags r:id="rId12"/>
            </p:custDataLst>
          </p:nvPr>
        </p:nvSpPr>
        <p:spPr>
          <a:xfrm rot="10800000">
            <a:off x="5581147" y="0"/>
            <a:ext cx="238303" cy="20543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PA_等腰三角形 13"/>
          <p:cNvSpPr/>
          <p:nvPr>
            <p:custDataLst>
              <p:tags r:id="rId13"/>
            </p:custDataLst>
          </p:nvPr>
        </p:nvSpPr>
        <p:spPr>
          <a:xfrm rot="10800000">
            <a:off x="5784627" y="975192"/>
            <a:ext cx="238303" cy="20543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PA_等腰三角形 14"/>
          <p:cNvSpPr/>
          <p:nvPr>
            <p:custDataLst>
              <p:tags r:id="rId14"/>
            </p:custDataLst>
          </p:nvPr>
        </p:nvSpPr>
        <p:spPr>
          <a:xfrm rot="10800000">
            <a:off x="5977589" y="1958456"/>
            <a:ext cx="238303" cy="20543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PA_等腰三角形 15"/>
          <p:cNvSpPr/>
          <p:nvPr>
            <p:custDataLst>
              <p:tags r:id="rId15"/>
            </p:custDataLst>
          </p:nvPr>
        </p:nvSpPr>
        <p:spPr>
          <a:xfrm rot="10800000">
            <a:off x="6138607" y="770524"/>
            <a:ext cx="140190" cy="120853"/>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PA_等腰三角形 16"/>
          <p:cNvSpPr/>
          <p:nvPr>
            <p:custDataLst>
              <p:tags r:id="rId16"/>
            </p:custDataLst>
          </p:nvPr>
        </p:nvSpPr>
        <p:spPr>
          <a:xfrm rot="10800000">
            <a:off x="5922786" y="758454"/>
            <a:ext cx="109606" cy="94488"/>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PA_等腰三角形 17"/>
          <p:cNvSpPr/>
          <p:nvPr>
            <p:custDataLst>
              <p:tags r:id="rId17"/>
            </p:custDataLst>
          </p:nvPr>
        </p:nvSpPr>
        <p:spPr>
          <a:xfrm rot="10800000">
            <a:off x="5624373" y="1251027"/>
            <a:ext cx="194114" cy="167340"/>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PA_等腰三角形 18"/>
          <p:cNvSpPr/>
          <p:nvPr>
            <p:custDataLst>
              <p:tags r:id="rId18"/>
            </p:custDataLst>
          </p:nvPr>
        </p:nvSpPr>
        <p:spPr>
          <a:xfrm rot="10800000">
            <a:off x="6220666" y="946109"/>
            <a:ext cx="186762" cy="16100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PA_文本框 19"/>
          <p:cNvSpPr txBox="1"/>
          <p:nvPr>
            <p:custDataLst>
              <p:tags r:id="rId19"/>
            </p:custDataLst>
          </p:nvPr>
        </p:nvSpPr>
        <p:spPr>
          <a:xfrm>
            <a:off x="2133599" y="3984452"/>
            <a:ext cx="7924802" cy="1200329"/>
          </a:xfrm>
          <a:prstGeom prst="rect">
            <a:avLst/>
          </a:prstGeom>
          <a:noFill/>
        </p:spPr>
        <p:txBody>
          <a:bodyPr wrap="square" rtlCol="0">
            <a:spAutoFit/>
          </a:bodyPr>
          <a:lstStyle>
            <a:defPPr>
              <a:defRPr lang="zh-CN"/>
            </a:defPPr>
          </a:lstStyle>
          <a:p>
            <a:pPr algn="ctr"/>
            <a:r>
              <a:rPr lang="en-US" altLang="zh-CN" dirty="0"/>
              <a:t>Sales of smartphones (of all brands) in China are soaring: they rose by 288% in April, year-on-year, and for the first time outpaced the sales of dumbphones. Sanford C. Bernstein, an investment bank, estimates that 270m people in China can already afford Apple‘s products, an that each year another 57m will be able to. Many Chinese are desperate for </a:t>
            </a:r>
            <a:endParaRPr lang="en-US" altLang="zh-CN" dirty="0"/>
          </a:p>
        </p:txBody>
      </p:sp>
      <p:grpSp>
        <p:nvGrpSpPr>
          <p:cNvPr id="24" name="PA_组合 23"/>
          <p:cNvGrpSpPr/>
          <p:nvPr>
            <p:custDataLst>
              <p:tags r:id="rId20"/>
            </p:custDataLst>
          </p:nvPr>
        </p:nvGrpSpPr>
        <p:grpSpPr>
          <a:xfrm rot="10800000">
            <a:off x="5776357" y="6132595"/>
            <a:ext cx="502440" cy="611394"/>
            <a:chOff x="5652707" y="2940543"/>
            <a:chExt cx="947845" cy="1153382"/>
          </a:xfrm>
        </p:grpSpPr>
        <p:sp>
          <p:nvSpPr>
            <p:cNvPr id="21" name="等腰三角形 20"/>
            <p:cNvSpPr/>
            <p:nvPr/>
          </p:nvSpPr>
          <p:spPr>
            <a:xfrm rot="10800000">
              <a:off x="5670062" y="2940543"/>
              <a:ext cx="673962" cy="754263"/>
            </a:xfrm>
            <a:prstGeom prst="triangle">
              <a:avLst/>
            </a:prstGeom>
            <a:noFill/>
            <a:ln w="38100">
              <a:gradFill flip="none" rotWithShape="1">
                <a:gsLst>
                  <a:gs pos="0">
                    <a:schemeClr val="accent1"/>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ctr"/>
            <a:lstStyle/>
            <a:p>
              <a:pPr algn="ctr"/>
              <a:endParaRPr lang="zh-CN" altLang="en-US"/>
            </a:p>
          </p:txBody>
        </p:sp>
        <p:sp>
          <p:nvSpPr>
            <p:cNvPr id="22" name="等腰三角形 21"/>
            <p:cNvSpPr/>
            <p:nvPr/>
          </p:nvSpPr>
          <p:spPr>
            <a:xfrm rot="10800000">
              <a:off x="5926590" y="3109610"/>
              <a:ext cx="673962" cy="754263"/>
            </a:xfrm>
            <a:prstGeom prst="triangle">
              <a:avLst/>
            </a:prstGeom>
            <a:noFill/>
            <a:ln w="38100">
              <a:gradFill flip="none" rotWithShape="1">
                <a:gsLst>
                  <a:gs pos="0">
                    <a:schemeClr val="accent1"/>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ctr"/>
            <a:lstStyle/>
            <a:p>
              <a:pPr algn="ctr"/>
              <a:endParaRPr lang="zh-CN" altLang="en-US"/>
            </a:p>
          </p:txBody>
        </p:sp>
        <p:sp>
          <p:nvSpPr>
            <p:cNvPr id="23" name="等腰三角形 22"/>
            <p:cNvSpPr/>
            <p:nvPr/>
          </p:nvSpPr>
          <p:spPr>
            <a:xfrm rot="10800000">
              <a:off x="5652707" y="3339662"/>
              <a:ext cx="673962" cy="754263"/>
            </a:xfrm>
            <a:prstGeom prst="triangle">
              <a:avLst/>
            </a:prstGeom>
            <a:noFill/>
            <a:ln w="38100">
              <a:gradFill flip="none" rotWithShape="1">
                <a:gsLst>
                  <a:gs pos="0">
                    <a:schemeClr val="accent1"/>
                  </a:gs>
                  <a:gs pos="100000">
                    <a:schemeClr val="accent2">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144000" tIns="108000" rIns="108000" rtlCol="0" anchor="ctr"/>
            <a:lstStyle/>
            <a:p>
              <a:pPr algn="ctr"/>
              <a:endParaRPr lang="zh-CN" altLang="en-US"/>
            </a:p>
          </p:txBody>
        </p:sp>
      </p:grpSp>
      <p:sp>
        <p:nvSpPr>
          <p:cNvPr id="25" name="PA_文本框 24"/>
          <p:cNvSpPr txBox="1"/>
          <p:nvPr>
            <p:custDataLst>
              <p:tags r:id="rId21"/>
            </p:custDataLst>
          </p:nvPr>
        </p:nvSpPr>
        <p:spPr>
          <a:xfrm>
            <a:off x="3942853" y="2671348"/>
            <a:ext cx="4296230" cy="1015663"/>
          </a:xfrm>
          <a:prstGeom prst="rect">
            <a:avLst/>
          </a:prstGeom>
          <a:noFill/>
        </p:spPr>
        <p:txBody>
          <a:bodyPr wrap="square" rtlCol="0">
            <a:spAutoFit/>
          </a:bodyPr>
          <a:lstStyle/>
          <a:p>
            <a:pPr algn="ctr"/>
            <a:r>
              <a:rPr lang="zh-CN" altLang="en-US" sz="6000" spc="600" dirty="0">
                <a:gradFill>
                  <a:gsLst>
                    <a:gs pos="0">
                      <a:schemeClr val="accent1"/>
                    </a:gs>
                    <a:gs pos="100000">
                      <a:schemeClr val="accent2"/>
                    </a:gs>
                  </a:gsLst>
                  <a:lin ang="5400000" scaled="1"/>
                </a:gradFill>
              </a:rPr>
              <a:t>做个小结</a:t>
            </a:r>
            <a:endParaRPr lang="zh-CN" altLang="en-US" sz="6000" spc="600" dirty="0">
              <a:gradFill>
                <a:gsLst>
                  <a:gs pos="0">
                    <a:schemeClr val="accent1"/>
                  </a:gs>
                  <a:gs pos="100000">
                    <a:schemeClr val="accent2"/>
                  </a:gs>
                </a:gsLst>
                <a:lin ang="5400000" scaled="1"/>
              </a:gradFill>
            </a:endParaRPr>
          </a:p>
        </p:txBody>
      </p:sp>
      <p:cxnSp>
        <p:nvCxnSpPr>
          <p:cNvPr id="27" name="PA_直接连接符 26"/>
          <p:cNvCxnSpPr/>
          <p:nvPr>
            <p:custDataLst>
              <p:tags r:id="rId22"/>
            </p:custDataLst>
          </p:nvPr>
        </p:nvCxnSpPr>
        <p:spPr>
          <a:xfrm>
            <a:off x="5886349" y="3821369"/>
            <a:ext cx="471549"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16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117"/>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198"/>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292"/>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500"/>
                                        <p:tgtEl>
                                          <p:spTgt spid="5"/>
                                        </p:tgtEl>
                                      </p:cBhvr>
                                    </p:animEffec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161"/>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anim calcmode="lin" valueType="num">
                                      <p:cBhvr>
                                        <p:cTn id="28" dur="500" fill="hold"/>
                                        <p:tgtEl>
                                          <p:spTgt spid="6"/>
                                        </p:tgtEl>
                                        <p:attrNameLst>
                                          <p:attrName>ppt_x</p:attrName>
                                        </p:attrNameLst>
                                      </p:cBhvr>
                                      <p:tavLst>
                                        <p:tav tm="0">
                                          <p:val>
                                            <p:strVal val="#ppt_x"/>
                                          </p:val>
                                        </p:tav>
                                        <p:tav tm="100000">
                                          <p:val>
                                            <p:strVal val="#ppt_x"/>
                                          </p:val>
                                        </p:tav>
                                      </p:tavLst>
                                    </p:anim>
                                    <p:anim calcmode="lin" valueType="num">
                                      <p:cBhvr>
                                        <p:cTn id="29" dur="500" fill="hold"/>
                                        <p:tgtEl>
                                          <p:spTgt spid="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283"/>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500"/>
                                        <p:tgtEl>
                                          <p:spTgt spid="7"/>
                                        </p:tgtEl>
                                      </p:cBhvr>
                                    </p:animEffect>
                                    <p:anim calcmode="lin" valueType="num">
                                      <p:cBhvr>
                                        <p:cTn id="33" dur="500" fill="hold"/>
                                        <p:tgtEl>
                                          <p:spTgt spid="7"/>
                                        </p:tgtEl>
                                        <p:attrNameLst>
                                          <p:attrName>ppt_x</p:attrName>
                                        </p:attrNameLst>
                                      </p:cBhvr>
                                      <p:tavLst>
                                        <p:tav tm="0">
                                          <p:val>
                                            <p:strVal val="#ppt_x"/>
                                          </p:val>
                                        </p:tav>
                                        <p:tav tm="100000">
                                          <p:val>
                                            <p:strVal val="#ppt_x"/>
                                          </p:val>
                                        </p:tav>
                                      </p:tavLst>
                                    </p:anim>
                                    <p:anim calcmode="lin" valueType="num">
                                      <p:cBhvr>
                                        <p:cTn id="34" dur="500" fill="hold"/>
                                        <p:tgtEl>
                                          <p:spTgt spid="7"/>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215"/>
                                  </p:stCondLst>
                                  <p:childTnLst>
                                    <p:set>
                                      <p:cBhvr>
                                        <p:cTn id="36" dur="1" fill="hold">
                                          <p:stCondLst>
                                            <p:cond delay="0"/>
                                          </p:stCondLst>
                                        </p:cTn>
                                        <p:tgtEl>
                                          <p:spTgt spid="8"/>
                                        </p:tgtEl>
                                        <p:attrNameLst>
                                          <p:attrName>style.visibility</p:attrName>
                                        </p:attrNameLst>
                                      </p:cBhvr>
                                      <p:to>
                                        <p:strVal val="visible"/>
                                      </p:to>
                                    </p:set>
                                    <p:animEffect transition="in" filter="fade">
                                      <p:cBhvr>
                                        <p:cTn id="37" dur="500"/>
                                        <p:tgtEl>
                                          <p:spTgt spid="8"/>
                                        </p:tgtEl>
                                      </p:cBhvr>
                                    </p:animEffect>
                                    <p:anim calcmode="lin" valueType="num">
                                      <p:cBhvr>
                                        <p:cTn id="38" dur="500" fill="hold"/>
                                        <p:tgtEl>
                                          <p:spTgt spid="8"/>
                                        </p:tgtEl>
                                        <p:attrNameLst>
                                          <p:attrName>ppt_x</p:attrName>
                                        </p:attrNameLst>
                                      </p:cBhvr>
                                      <p:tavLst>
                                        <p:tav tm="0">
                                          <p:val>
                                            <p:strVal val="#ppt_x"/>
                                          </p:val>
                                        </p:tav>
                                        <p:tav tm="100000">
                                          <p:val>
                                            <p:strVal val="#ppt_x"/>
                                          </p:val>
                                        </p:tav>
                                      </p:tavLst>
                                    </p:anim>
                                    <p:anim calcmode="lin" valueType="num">
                                      <p:cBhvr>
                                        <p:cTn id="39" dur="500" fill="hold"/>
                                        <p:tgtEl>
                                          <p:spTgt spid="8"/>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74"/>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500"/>
                                        <p:tgtEl>
                                          <p:spTgt spid="9"/>
                                        </p:tgtEl>
                                      </p:cBhvr>
                                    </p:animEffect>
                                    <p:anim calcmode="lin" valueType="num">
                                      <p:cBhvr>
                                        <p:cTn id="43" dur="500" fill="hold"/>
                                        <p:tgtEl>
                                          <p:spTgt spid="9"/>
                                        </p:tgtEl>
                                        <p:attrNameLst>
                                          <p:attrName>ppt_x</p:attrName>
                                        </p:attrNameLst>
                                      </p:cBhvr>
                                      <p:tavLst>
                                        <p:tav tm="0">
                                          <p:val>
                                            <p:strVal val="#ppt_x"/>
                                          </p:val>
                                        </p:tav>
                                        <p:tav tm="100000">
                                          <p:val>
                                            <p:strVal val="#ppt_x"/>
                                          </p:val>
                                        </p:tav>
                                      </p:tavLst>
                                    </p:anim>
                                    <p:anim calcmode="lin" valueType="num">
                                      <p:cBhvr>
                                        <p:cTn id="44" dur="500" fill="hold"/>
                                        <p:tgtEl>
                                          <p:spTgt spid="9"/>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74"/>
                                  </p:stCondLst>
                                  <p:childTnLst>
                                    <p:set>
                                      <p:cBhvr>
                                        <p:cTn id="46" dur="1" fill="hold">
                                          <p:stCondLst>
                                            <p:cond delay="0"/>
                                          </p:stCondLst>
                                        </p:cTn>
                                        <p:tgtEl>
                                          <p:spTgt spid="10"/>
                                        </p:tgtEl>
                                        <p:attrNameLst>
                                          <p:attrName>style.visibility</p:attrName>
                                        </p:attrNameLst>
                                      </p:cBhvr>
                                      <p:to>
                                        <p:strVal val="visible"/>
                                      </p:to>
                                    </p:set>
                                    <p:animEffect transition="in" filter="fade">
                                      <p:cBhvr>
                                        <p:cTn id="47" dur="500"/>
                                        <p:tgtEl>
                                          <p:spTgt spid="10"/>
                                        </p:tgtEl>
                                      </p:cBhvr>
                                    </p:animEffect>
                                    <p:anim calcmode="lin" valueType="num">
                                      <p:cBhvr>
                                        <p:cTn id="48" dur="500" fill="hold"/>
                                        <p:tgtEl>
                                          <p:spTgt spid="10"/>
                                        </p:tgtEl>
                                        <p:attrNameLst>
                                          <p:attrName>ppt_x</p:attrName>
                                        </p:attrNameLst>
                                      </p:cBhvr>
                                      <p:tavLst>
                                        <p:tav tm="0">
                                          <p:val>
                                            <p:strVal val="#ppt_x"/>
                                          </p:val>
                                        </p:tav>
                                        <p:tav tm="100000">
                                          <p:val>
                                            <p:strVal val="#ppt_x"/>
                                          </p:val>
                                        </p:tav>
                                      </p:tavLst>
                                    </p:anim>
                                    <p:anim calcmode="lin" valueType="num">
                                      <p:cBhvr>
                                        <p:cTn id="49" dur="500" fill="hold"/>
                                        <p:tgtEl>
                                          <p:spTgt spid="10"/>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187"/>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anim calcmode="lin" valueType="num">
                                      <p:cBhvr>
                                        <p:cTn id="53" dur="500" fill="hold"/>
                                        <p:tgtEl>
                                          <p:spTgt spid="11"/>
                                        </p:tgtEl>
                                        <p:attrNameLst>
                                          <p:attrName>ppt_x</p:attrName>
                                        </p:attrNameLst>
                                      </p:cBhvr>
                                      <p:tavLst>
                                        <p:tav tm="0">
                                          <p:val>
                                            <p:strVal val="#ppt_x"/>
                                          </p:val>
                                        </p:tav>
                                        <p:tav tm="100000">
                                          <p:val>
                                            <p:strVal val="#ppt_x"/>
                                          </p:val>
                                        </p:tav>
                                      </p:tavLst>
                                    </p:anim>
                                    <p:anim calcmode="lin" valueType="num">
                                      <p:cBhvr>
                                        <p:cTn id="54" dur="500" fill="hold"/>
                                        <p:tgtEl>
                                          <p:spTgt spid="11"/>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135"/>
                                  </p:stCondLst>
                                  <p:childTnLst>
                                    <p:set>
                                      <p:cBhvr>
                                        <p:cTn id="56" dur="1" fill="hold">
                                          <p:stCondLst>
                                            <p:cond delay="0"/>
                                          </p:stCondLst>
                                        </p:cTn>
                                        <p:tgtEl>
                                          <p:spTgt spid="12"/>
                                        </p:tgtEl>
                                        <p:attrNameLst>
                                          <p:attrName>style.visibility</p:attrName>
                                        </p:attrNameLst>
                                      </p:cBhvr>
                                      <p:to>
                                        <p:strVal val="visible"/>
                                      </p:to>
                                    </p:set>
                                    <p:animEffect transition="in" filter="fade">
                                      <p:cBhvr>
                                        <p:cTn id="57" dur="500"/>
                                        <p:tgtEl>
                                          <p:spTgt spid="12"/>
                                        </p:tgtEl>
                                      </p:cBhvr>
                                    </p:animEffect>
                                    <p:anim calcmode="lin" valueType="num">
                                      <p:cBhvr>
                                        <p:cTn id="58" dur="500" fill="hold"/>
                                        <p:tgtEl>
                                          <p:spTgt spid="12"/>
                                        </p:tgtEl>
                                        <p:attrNameLst>
                                          <p:attrName>ppt_x</p:attrName>
                                        </p:attrNameLst>
                                      </p:cBhvr>
                                      <p:tavLst>
                                        <p:tav tm="0">
                                          <p:val>
                                            <p:strVal val="#ppt_x"/>
                                          </p:val>
                                        </p:tav>
                                        <p:tav tm="100000">
                                          <p:val>
                                            <p:strVal val="#ppt_x"/>
                                          </p:val>
                                        </p:tav>
                                      </p:tavLst>
                                    </p:anim>
                                    <p:anim calcmode="lin" valueType="num">
                                      <p:cBhvr>
                                        <p:cTn id="59" dur="500" fill="hold"/>
                                        <p:tgtEl>
                                          <p:spTgt spid="12"/>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207"/>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anim calcmode="lin" valueType="num">
                                      <p:cBhvr>
                                        <p:cTn id="63" dur="500" fill="hold"/>
                                        <p:tgtEl>
                                          <p:spTgt spid="13"/>
                                        </p:tgtEl>
                                        <p:attrNameLst>
                                          <p:attrName>ppt_x</p:attrName>
                                        </p:attrNameLst>
                                      </p:cBhvr>
                                      <p:tavLst>
                                        <p:tav tm="0">
                                          <p:val>
                                            <p:strVal val="#ppt_x"/>
                                          </p:val>
                                        </p:tav>
                                        <p:tav tm="100000">
                                          <p:val>
                                            <p:strVal val="#ppt_x"/>
                                          </p:val>
                                        </p:tav>
                                      </p:tavLst>
                                    </p:anim>
                                    <p:anim calcmode="lin" valueType="num">
                                      <p:cBhvr>
                                        <p:cTn id="64" dur="500" fill="hold"/>
                                        <p:tgtEl>
                                          <p:spTgt spid="13"/>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130"/>
                                  </p:stCondLst>
                                  <p:childTnLst>
                                    <p:set>
                                      <p:cBhvr>
                                        <p:cTn id="66" dur="1" fill="hold">
                                          <p:stCondLst>
                                            <p:cond delay="0"/>
                                          </p:stCondLst>
                                        </p:cTn>
                                        <p:tgtEl>
                                          <p:spTgt spid="14"/>
                                        </p:tgtEl>
                                        <p:attrNameLst>
                                          <p:attrName>style.visibility</p:attrName>
                                        </p:attrNameLst>
                                      </p:cBhvr>
                                      <p:to>
                                        <p:strVal val="visible"/>
                                      </p:to>
                                    </p:set>
                                    <p:animEffect transition="in" filter="fade">
                                      <p:cBhvr>
                                        <p:cTn id="67" dur="500"/>
                                        <p:tgtEl>
                                          <p:spTgt spid="14"/>
                                        </p:tgtEl>
                                      </p:cBhvr>
                                    </p:animEffect>
                                    <p:anim calcmode="lin" valueType="num">
                                      <p:cBhvr>
                                        <p:cTn id="68" dur="500" fill="hold"/>
                                        <p:tgtEl>
                                          <p:spTgt spid="14"/>
                                        </p:tgtEl>
                                        <p:attrNameLst>
                                          <p:attrName>ppt_x</p:attrName>
                                        </p:attrNameLst>
                                      </p:cBhvr>
                                      <p:tavLst>
                                        <p:tav tm="0">
                                          <p:val>
                                            <p:strVal val="#ppt_x"/>
                                          </p:val>
                                        </p:tav>
                                        <p:tav tm="100000">
                                          <p:val>
                                            <p:strVal val="#ppt_x"/>
                                          </p:val>
                                        </p:tav>
                                      </p:tavLst>
                                    </p:anim>
                                    <p:anim calcmode="lin" valueType="num">
                                      <p:cBhvr>
                                        <p:cTn id="69" dur="500" fill="hold"/>
                                        <p:tgtEl>
                                          <p:spTgt spid="14"/>
                                        </p:tgtEl>
                                        <p:attrNameLst>
                                          <p:attrName>ppt_y</p:attrName>
                                        </p:attrNameLst>
                                      </p:cBhvr>
                                      <p:tavLst>
                                        <p:tav tm="0">
                                          <p:val>
                                            <p:strVal val="#ppt_y-.1"/>
                                          </p:val>
                                        </p:tav>
                                        <p:tav tm="100000">
                                          <p:val>
                                            <p:strVal val="#ppt_y"/>
                                          </p:val>
                                        </p:tav>
                                      </p:tavLst>
                                    </p:anim>
                                  </p:childTnLst>
                                </p:cTn>
                              </p:par>
                              <p:par>
                                <p:cTn id="70" presetID="47" presetClass="entr" presetSubtype="0" fill="hold" grpId="0" nodeType="withEffect">
                                  <p:stCondLst>
                                    <p:cond delay="159"/>
                                  </p:stCondLst>
                                  <p:childTnLst>
                                    <p:set>
                                      <p:cBhvr>
                                        <p:cTn id="71" dur="1" fill="hold">
                                          <p:stCondLst>
                                            <p:cond delay="0"/>
                                          </p:stCondLst>
                                        </p:cTn>
                                        <p:tgtEl>
                                          <p:spTgt spid="15"/>
                                        </p:tgtEl>
                                        <p:attrNameLst>
                                          <p:attrName>style.visibility</p:attrName>
                                        </p:attrNameLst>
                                      </p:cBhvr>
                                      <p:to>
                                        <p:strVal val="visible"/>
                                      </p:to>
                                    </p:set>
                                    <p:animEffect transition="in" filter="fade">
                                      <p:cBhvr>
                                        <p:cTn id="72" dur="500"/>
                                        <p:tgtEl>
                                          <p:spTgt spid="15"/>
                                        </p:tgtEl>
                                      </p:cBhvr>
                                    </p:animEffect>
                                    <p:anim calcmode="lin" valueType="num">
                                      <p:cBhvr>
                                        <p:cTn id="73" dur="500" fill="hold"/>
                                        <p:tgtEl>
                                          <p:spTgt spid="15"/>
                                        </p:tgtEl>
                                        <p:attrNameLst>
                                          <p:attrName>ppt_x</p:attrName>
                                        </p:attrNameLst>
                                      </p:cBhvr>
                                      <p:tavLst>
                                        <p:tav tm="0">
                                          <p:val>
                                            <p:strVal val="#ppt_x"/>
                                          </p:val>
                                        </p:tav>
                                        <p:tav tm="100000">
                                          <p:val>
                                            <p:strVal val="#ppt_x"/>
                                          </p:val>
                                        </p:tav>
                                      </p:tavLst>
                                    </p:anim>
                                    <p:anim calcmode="lin" valueType="num">
                                      <p:cBhvr>
                                        <p:cTn id="74" dur="500" fill="hold"/>
                                        <p:tgtEl>
                                          <p:spTgt spid="15"/>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161"/>
                                  </p:stCondLst>
                                  <p:childTnLst>
                                    <p:set>
                                      <p:cBhvr>
                                        <p:cTn id="76" dur="1" fill="hold">
                                          <p:stCondLst>
                                            <p:cond delay="0"/>
                                          </p:stCondLst>
                                        </p:cTn>
                                        <p:tgtEl>
                                          <p:spTgt spid="16"/>
                                        </p:tgtEl>
                                        <p:attrNameLst>
                                          <p:attrName>style.visibility</p:attrName>
                                        </p:attrNameLst>
                                      </p:cBhvr>
                                      <p:to>
                                        <p:strVal val="visible"/>
                                      </p:to>
                                    </p:set>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strVal val="#ppt_x"/>
                                          </p:val>
                                        </p:tav>
                                        <p:tav tm="100000">
                                          <p:val>
                                            <p:strVal val="#ppt_x"/>
                                          </p:val>
                                        </p:tav>
                                      </p:tavLst>
                                    </p:anim>
                                    <p:anim calcmode="lin" valueType="num">
                                      <p:cBhvr>
                                        <p:cTn id="79" dur="500" fill="hold"/>
                                        <p:tgtEl>
                                          <p:spTgt spid="16"/>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200"/>
                                  </p:stCondLst>
                                  <p:childTnLst>
                                    <p:set>
                                      <p:cBhvr>
                                        <p:cTn id="81" dur="1" fill="hold">
                                          <p:stCondLst>
                                            <p:cond delay="0"/>
                                          </p:stCondLst>
                                        </p:cTn>
                                        <p:tgtEl>
                                          <p:spTgt spid="17"/>
                                        </p:tgtEl>
                                        <p:attrNameLst>
                                          <p:attrName>style.visibility</p:attrName>
                                        </p:attrNameLst>
                                      </p:cBhvr>
                                      <p:to>
                                        <p:strVal val="visible"/>
                                      </p:to>
                                    </p:set>
                                    <p:animEffect transition="in" filter="fade">
                                      <p:cBhvr>
                                        <p:cTn id="82" dur="500"/>
                                        <p:tgtEl>
                                          <p:spTgt spid="17"/>
                                        </p:tgtEl>
                                      </p:cBhvr>
                                    </p:animEffect>
                                    <p:anim calcmode="lin" valueType="num">
                                      <p:cBhvr>
                                        <p:cTn id="83" dur="500" fill="hold"/>
                                        <p:tgtEl>
                                          <p:spTgt spid="17"/>
                                        </p:tgtEl>
                                        <p:attrNameLst>
                                          <p:attrName>ppt_x</p:attrName>
                                        </p:attrNameLst>
                                      </p:cBhvr>
                                      <p:tavLst>
                                        <p:tav tm="0">
                                          <p:val>
                                            <p:strVal val="#ppt_x"/>
                                          </p:val>
                                        </p:tav>
                                        <p:tav tm="100000">
                                          <p:val>
                                            <p:strVal val="#ppt_x"/>
                                          </p:val>
                                        </p:tav>
                                      </p:tavLst>
                                    </p:anim>
                                    <p:anim calcmode="lin" valueType="num">
                                      <p:cBhvr>
                                        <p:cTn id="84" dur="500" fill="hold"/>
                                        <p:tgtEl>
                                          <p:spTgt spid="17"/>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285"/>
                                  </p:stCondLst>
                                  <p:childTnLst>
                                    <p:set>
                                      <p:cBhvr>
                                        <p:cTn id="86" dur="1" fill="hold">
                                          <p:stCondLst>
                                            <p:cond delay="0"/>
                                          </p:stCondLst>
                                        </p:cTn>
                                        <p:tgtEl>
                                          <p:spTgt spid="18"/>
                                        </p:tgtEl>
                                        <p:attrNameLst>
                                          <p:attrName>style.visibility</p:attrName>
                                        </p:attrNameLst>
                                      </p:cBhvr>
                                      <p:to>
                                        <p:strVal val="visible"/>
                                      </p:to>
                                    </p:set>
                                    <p:animEffect transition="in" filter="fade">
                                      <p:cBhvr>
                                        <p:cTn id="87" dur="500"/>
                                        <p:tgtEl>
                                          <p:spTgt spid="18"/>
                                        </p:tgtEl>
                                      </p:cBhvr>
                                    </p:animEffect>
                                    <p:anim calcmode="lin" valueType="num">
                                      <p:cBhvr>
                                        <p:cTn id="88" dur="500" fill="hold"/>
                                        <p:tgtEl>
                                          <p:spTgt spid="18"/>
                                        </p:tgtEl>
                                        <p:attrNameLst>
                                          <p:attrName>ppt_x</p:attrName>
                                        </p:attrNameLst>
                                      </p:cBhvr>
                                      <p:tavLst>
                                        <p:tav tm="0">
                                          <p:val>
                                            <p:strVal val="#ppt_x"/>
                                          </p:val>
                                        </p:tav>
                                        <p:tav tm="100000">
                                          <p:val>
                                            <p:strVal val="#ppt_x"/>
                                          </p:val>
                                        </p:tav>
                                      </p:tavLst>
                                    </p:anim>
                                    <p:anim calcmode="lin" valueType="num">
                                      <p:cBhvr>
                                        <p:cTn id="89" dur="500" fill="hold"/>
                                        <p:tgtEl>
                                          <p:spTgt spid="18"/>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118"/>
                                  </p:stCondLst>
                                  <p:childTnLst>
                                    <p:set>
                                      <p:cBhvr>
                                        <p:cTn id="91" dur="1" fill="hold">
                                          <p:stCondLst>
                                            <p:cond delay="0"/>
                                          </p:stCondLst>
                                        </p:cTn>
                                        <p:tgtEl>
                                          <p:spTgt spid="19"/>
                                        </p:tgtEl>
                                        <p:attrNameLst>
                                          <p:attrName>style.visibility</p:attrName>
                                        </p:attrNameLst>
                                      </p:cBhvr>
                                      <p:to>
                                        <p:strVal val="visible"/>
                                      </p:to>
                                    </p:set>
                                    <p:animEffect transition="in" filter="fade">
                                      <p:cBhvr>
                                        <p:cTn id="92" dur="500"/>
                                        <p:tgtEl>
                                          <p:spTgt spid="19"/>
                                        </p:tgtEl>
                                      </p:cBhvr>
                                    </p:animEffect>
                                    <p:anim calcmode="lin" valueType="num">
                                      <p:cBhvr>
                                        <p:cTn id="93" dur="500" fill="hold"/>
                                        <p:tgtEl>
                                          <p:spTgt spid="19"/>
                                        </p:tgtEl>
                                        <p:attrNameLst>
                                          <p:attrName>ppt_x</p:attrName>
                                        </p:attrNameLst>
                                      </p:cBhvr>
                                      <p:tavLst>
                                        <p:tav tm="0">
                                          <p:val>
                                            <p:strVal val="#ppt_x"/>
                                          </p:val>
                                        </p:tav>
                                        <p:tav tm="100000">
                                          <p:val>
                                            <p:strVal val="#ppt_x"/>
                                          </p:val>
                                        </p:tav>
                                      </p:tavLst>
                                    </p:anim>
                                    <p:anim calcmode="lin" valueType="num">
                                      <p:cBhvr>
                                        <p:cTn id="94" dur="500" fill="hold"/>
                                        <p:tgtEl>
                                          <p:spTgt spid="19"/>
                                        </p:tgtEl>
                                        <p:attrNameLst>
                                          <p:attrName>ppt_y</p:attrName>
                                        </p:attrNameLst>
                                      </p:cBhvr>
                                      <p:tavLst>
                                        <p:tav tm="0">
                                          <p:val>
                                            <p:strVal val="#ppt_y-.1"/>
                                          </p:val>
                                        </p:tav>
                                        <p:tav tm="100000">
                                          <p:val>
                                            <p:strVal val="#ppt_y"/>
                                          </p:val>
                                        </p:tav>
                                      </p:tavLst>
                                    </p:anim>
                                  </p:childTnLst>
                                </p:cTn>
                              </p:par>
                            </p:childTnLst>
                          </p:cTn>
                        </p:par>
                        <p:par>
                          <p:cTn id="95" fill="hold">
                            <p:stCondLst>
                              <p:cond delay="660"/>
                            </p:stCondLst>
                            <p:childTnLst>
                              <p:par>
                                <p:cTn id="96" presetID="42" presetClass="entr" presetSubtype="0" fill="hold" grpId="1" nodeType="afterEffect">
                                  <p:stCondLst>
                                    <p:cond delay="261"/>
                                  </p:stCondLst>
                                  <p:childTnLst>
                                    <p:set>
                                      <p:cBhvr>
                                        <p:cTn id="97" dur="1" fill="hold">
                                          <p:stCondLst>
                                            <p:cond delay="0"/>
                                          </p:stCondLst>
                                        </p:cTn>
                                        <p:tgtEl>
                                          <p:spTgt spid="20"/>
                                        </p:tgtEl>
                                        <p:attrNameLst>
                                          <p:attrName>style.visibility</p:attrName>
                                        </p:attrNameLst>
                                      </p:cBhvr>
                                      <p:to>
                                        <p:strVal val="visible"/>
                                      </p:to>
                                    </p:set>
                                    <p:animEffect transition="in" filter="fade">
                                      <p:cBhvr>
                                        <p:cTn id="98" dur="500"/>
                                        <p:tgtEl>
                                          <p:spTgt spid="20"/>
                                        </p:tgtEl>
                                      </p:cBhvr>
                                    </p:animEffect>
                                    <p:anim calcmode="lin" valueType="num">
                                      <p:cBhvr>
                                        <p:cTn id="99" dur="500" fill="hold"/>
                                        <p:tgtEl>
                                          <p:spTgt spid="20"/>
                                        </p:tgtEl>
                                        <p:attrNameLst>
                                          <p:attrName>ppt_x</p:attrName>
                                        </p:attrNameLst>
                                      </p:cBhvr>
                                      <p:tavLst>
                                        <p:tav tm="0">
                                          <p:val>
                                            <p:strVal val="#ppt_x"/>
                                          </p:val>
                                        </p:tav>
                                        <p:tav tm="100000">
                                          <p:val>
                                            <p:strVal val="#ppt_x"/>
                                          </p:val>
                                        </p:tav>
                                      </p:tavLst>
                                    </p:anim>
                                    <p:anim calcmode="lin" valueType="num">
                                      <p:cBhvr>
                                        <p:cTn id="100" dur="500" fill="hold"/>
                                        <p:tgtEl>
                                          <p:spTgt spid="20"/>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197"/>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500"/>
                                        <p:tgtEl>
                                          <p:spTgt spid="27"/>
                                        </p:tgtEl>
                                      </p:cBhvr>
                                    </p:animEffect>
                                    <p:anim calcmode="lin" valueType="num">
                                      <p:cBhvr>
                                        <p:cTn id="104" dur="500" fill="hold"/>
                                        <p:tgtEl>
                                          <p:spTgt spid="27"/>
                                        </p:tgtEl>
                                        <p:attrNameLst>
                                          <p:attrName>ppt_x</p:attrName>
                                        </p:attrNameLst>
                                      </p:cBhvr>
                                      <p:tavLst>
                                        <p:tav tm="0">
                                          <p:val>
                                            <p:strVal val="#ppt_x"/>
                                          </p:val>
                                        </p:tav>
                                        <p:tav tm="100000">
                                          <p:val>
                                            <p:strVal val="#ppt_x"/>
                                          </p:val>
                                        </p:tav>
                                      </p:tavLst>
                                    </p:anim>
                                    <p:anim calcmode="lin" valueType="num">
                                      <p:cBhvr>
                                        <p:cTn id="105" dur="500" fill="hold"/>
                                        <p:tgtEl>
                                          <p:spTgt spid="27"/>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264"/>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500"/>
                                        <p:tgtEl>
                                          <p:spTgt spid="25"/>
                                        </p:tgtEl>
                                      </p:cBhvr>
                                    </p:animEffect>
                                    <p:anim calcmode="lin" valueType="num">
                                      <p:cBhvr>
                                        <p:cTn id="109" dur="500" fill="hold"/>
                                        <p:tgtEl>
                                          <p:spTgt spid="25"/>
                                        </p:tgtEl>
                                        <p:attrNameLst>
                                          <p:attrName>ppt_x</p:attrName>
                                        </p:attrNameLst>
                                      </p:cBhvr>
                                      <p:tavLst>
                                        <p:tav tm="0">
                                          <p:val>
                                            <p:strVal val="#ppt_x"/>
                                          </p:val>
                                        </p:tav>
                                        <p:tav tm="100000">
                                          <p:val>
                                            <p:strVal val="#ppt_x"/>
                                          </p:val>
                                        </p:tav>
                                      </p:tavLst>
                                    </p:anim>
                                    <p:anim calcmode="lin" valueType="num">
                                      <p:cBhvr>
                                        <p:cTn id="110" dur="500" fill="hold"/>
                                        <p:tgtEl>
                                          <p:spTgt spid="25"/>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295"/>
                                  </p:stCondLst>
                                  <p:childTnLst>
                                    <p:set>
                                      <p:cBhvr>
                                        <p:cTn id="112" dur="1" fill="hold">
                                          <p:stCondLst>
                                            <p:cond delay="0"/>
                                          </p:stCondLst>
                                        </p:cTn>
                                        <p:tgtEl>
                                          <p:spTgt spid="24"/>
                                        </p:tgtEl>
                                        <p:attrNameLst>
                                          <p:attrName>style.visibility</p:attrName>
                                        </p:attrNameLst>
                                      </p:cBhvr>
                                      <p:to>
                                        <p:strVal val="visible"/>
                                      </p:to>
                                    </p:set>
                                    <p:animEffect transition="in" filter="fade">
                                      <p:cBhvr>
                                        <p:cTn id="113" dur="500"/>
                                        <p:tgtEl>
                                          <p:spTgt spid="24"/>
                                        </p:tgtEl>
                                      </p:cBhvr>
                                    </p:animEffect>
                                    <p:anim calcmode="lin" valueType="num">
                                      <p:cBhvr>
                                        <p:cTn id="114" dur="500" fill="hold"/>
                                        <p:tgtEl>
                                          <p:spTgt spid="24"/>
                                        </p:tgtEl>
                                        <p:attrNameLst>
                                          <p:attrName>ppt_x</p:attrName>
                                        </p:attrNameLst>
                                      </p:cBhvr>
                                      <p:tavLst>
                                        <p:tav tm="0">
                                          <p:val>
                                            <p:strVal val="#ppt_x"/>
                                          </p:val>
                                        </p:tav>
                                        <p:tav tm="100000">
                                          <p:val>
                                            <p:strVal val="#ppt_x"/>
                                          </p:val>
                                        </p:tav>
                                      </p:tavLst>
                                    </p:anim>
                                    <p:anim calcmode="lin" valueType="num">
                                      <p:cBhvr>
                                        <p:cTn id="115" dur="5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1"/>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7343549" y="-239047"/>
            <a:ext cx="1567543" cy="7725192"/>
          </a:xfrm>
          <a:prstGeom prst="rect">
            <a:avLst/>
          </a:prstGeom>
          <a:noFill/>
        </p:spPr>
        <p:txBody>
          <a:bodyPr wrap="square" rtlCol="0">
            <a:spAutoFit/>
          </a:bodyPr>
          <a:lstStyle>
            <a:defPPr>
              <a:defRPr lang="zh-CN"/>
            </a:defPPr>
            <a:lvl1pPr>
              <a:defRPr sz="49600">
                <a:solidFill>
                  <a:schemeClr val="bg2"/>
                </a:solidFill>
              </a:defRPr>
            </a:lvl1pPr>
          </a:lstStyle>
          <a:p>
            <a:r>
              <a:rPr lang="en-US" altLang="zh-CN" dirty="0"/>
              <a:t>3</a:t>
            </a:r>
            <a:endParaRPr lang="zh-CN" altLang="en-US" dirty="0"/>
          </a:p>
        </p:txBody>
      </p:sp>
      <p:sp>
        <p:nvSpPr>
          <p:cNvPr id="2" name="文本框 1"/>
          <p:cNvSpPr txBox="1"/>
          <p:nvPr/>
        </p:nvSpPr>
        <p:spPr>
          <a:xfrm>
            <a:off x="7217913" y="628584"/>
            <a:ext cx="1567543" cy="6447919"/>
          </a:xfrm>
          <a:prstGeom prst="rect">
            <a:avLst/>
          </a:prstGeom>
          <a:noFill/>
        </p:spPr>
        <p:txBody>
          <a:bodyPr wrap="square" rtlCol="0">
            <a:spAutoFit/>
          </a:bodyPr>
          <a:lstStyle/>
          <a:p>
            <a:r>
              <a:rPr lang="en-US" altLang="zh-CN" sz="41300" dirty="0">
                <a:gradFill>
                  <a:gsLst>
                    <a:gs pos="0">
                      <a:schemeClr val="accent1"/>
                    </a:gs>
                    <a:gs pos="100000">
                      <a:schemeClr val="accent2"/>
                    </a:gs>
                  </a:gsLst>
                  <a:lin ang="5400000" scaled="1"/>
                </a:gradFill>
              </a:rPr>
              <a:t>3</a:t>
            </a:r>
            <a:endParaRPr lang="zh-CN" altLang="en-US" sz="41300" dirty="0">
              <a:gradFill>
                <a:gsLst>
                  <a:gs pos="0">
                    <a:schemeClr val="accent1"/>
                  </a:gs>
                  <a:gs pos="100000">
                    <a:schemeClr val="accent2"/>
                  </a:gs>
                </a:gsLst>
                <a:lin ang="5400000" scaled="1"/>
              </a:gradFill>
            </a:endParaRPr>
          </a:p>
        </p:txBody>
      </p:sp>
      <p:sp>
        <p:nvSpPr>
          <p:cNvPr id="22" name="圆角矩形 21"/>
          <p:cNvSpPr/>
          <p:nvPr/>
        </p:nvSpPr>
        <p:spPr>
          <a:xfrm>
            <a:off x="3006202" y="3060244"/>
            <a:ext cx="165079" cy="1084688"/>
          </a:xfrm>
          <a:prstGeom prst="roundRect">
            <a:avLst>
              <a:gd name="adj" fmla="val 50000"/>
            </a:avLst>
          </a:prstGeom>
          <a:gradFill>
            <a:gsLst>
              <a:gs pos="0">
                <a:schemeClr val="accent1"/>
              </a:gs>
              <a:gs pos="100000">
                <a:schemeClr val="accent2"/>
              </a:gs>
            </a:gsLst>
            <a:path path="circle">
              <a:fillToRect l="100000" t="100000"/>
            </a:path>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171281" y="2977218"/>
            <a:ext cx="2298111" cy="646331"/>
          </a:xfrm>
          <a:prstGeom prst="rect">
            <a:avLst/>
          </a:prstGeom>
          <a:noFill/>
        </p:spPr>
        <p:txBody>
          <a:bodyPr wrap="square" rtlCol="0">
            <a:spAutoFit/>
          </a:bodyPr>
          <a:lstStyle/>
          <a:p>
            <a:r>
              <a:rPr lang="zh-CN" altLang="en-US" sz="3600" dirty="0">
                <a:solidFill>
                  <a:schemeClr val="accent4"/>
                </a:solidFill>
              </a:rPr>
              <a:t>寻求突破</a:t>
            </a:r>
            <a:endParaRPr lang="zh-CN" altLang="en-US" sz="3600" dirty="0">
              <a:solidFill>
                <a:schemeClr val="accent4"/>
              </a:solidFill>
            </a:endParaRPr>
          </a:p>
        </p:txBody>
      </p:sp>
      <p:sp>
        <p:nvSpPr>
          <p:cNvPr id="27" name="文本框 26"/>
          <p:cNvSpPr txBox="1"/>
          <p:nvPr/>
        </p:nvSpPr>
        <p:spPr>
          <a:xfrm>
            <a:off x="3184303" y="3560157"/>
            <a:ext cx="3421528" cy="646331"/>
          </a:xfrm>
          <a:prstGeom prst="rect">
            <a:avLst/>
          </a:prstGeom>
          <a:noFill/>
        </p:spPr>
        <p:txBody>
          <a:bodyPr wrap="square" rtlCol="0">
            <a:spAutoFit/>
          </a:bodyPr>
          <a:lstStyle>
            <a:defPPr>
              <a:defRPr lang="zh-CN"/>
            </a:defPPr>
          </a:lstStyle>
          <a:p>
            <a:r>
              <a:rPr lang="en-US" altLang="zh-CN" dirty="0"/>
              <a:t>You can add something here you like </a:t>
            </a:r>
            <a:endParaRPr lang="en-US" altLang="zh-CN" dirty="0"/>
          </a:p>
          <a:p>
            <a:r>
              <a:rPr lang="en-US" altLang="zh-CN" dirty="0"/>
              <a:t>to make your idea more powerful </a:t>
            </a:r>
            <a:endParaRPr lang="zh-CN" altLang="en-US" dirty="0"/>
          </a:p>
        </p:txBody>
      </p:sp>
      <p:sp>
        <p:nvSpPr>
          <p:cNvPr id="30" name="矩形 29"/>
          <p:cNvSpPr/>
          <p:nvPr/>
        </p:nvSpPr>
        <p:spPr>
          <a:xfrm>
            <a:off x="-89601" y="-63839"/>
            <a:ext cx="1244740" cy="1266093"/>
          </a:xfrm>
          <a:custGeom>
            <a:avLst/>
            <a:gdLst>
              <a:gd name="connsiteX0" fmla="*/ 0 w 1877786"/>
              <a:gd name="connsiteY0" fmla="*/ 0 h 1828800"/>
              <a:gd name="connsiteX1" fmla="*/ 1877786 w 1877786"/>
              <a:gd name="connsiteY1" fmla="*/ 0 h 1828800"/>
              <a:gd name="connsiteX2" fmla="*/ 1877786 w 1877786"/>
              <a:gd name="connsiteY2" fmla="*/ 1828800 h 1828800"/>
              <a:gd name="connsiteX3" fmla="*/ 0 w 1877786"/>
              <a:gd name="connsiteY3" fmla="*/ 1828800 h 1828800"/>
              <a:gd name="connsiteX4" fmla="*/ 0 w 1877786"/>
              <a:gd name="connsiteY4" fmla="*/ 0 h 1828800"/>
              <a:gd name="connsiteX0-1" fmla="*/ 0 w 1877786"/>
              <a:gd name="connsiteY0-2" fmla="*/ 1828800 h 1828800"/>
              <a:gd name="connsiteX1-3" fmla="*/ 1877786 w 1877786"/>
              <a:gd name="connsiteY1-4" fmla="*/ 0 h 1828800"/>
              <a:gd name="connsiteX2-5" fmla="*/ 1877786 w 1877786"/>
              <a:gd name="connsiteY2-6" fmla="*/ 1828800 h 1828800"/>
              <a:gd name="connsiteX3-7" fmla="*/ 0 w 1877786"/>
              <a:gd name="connsiteY3-8" fmla="*/ 1828800 h 1828800"/>
              <a:gd name="connsiteX0-9" fmla="*/ 1877786 w 1969226"/>
              <a:gd name="connsiteY0-10" fmla="*/ 0 h 1828800"/>
              <a:gd name="connsiteX1-11" fmla="*/ 1877786 w 1969226"/>
              <a:gd name="connsiteY1-12" fmla="*/ 1828800 h 1828800"/>
              <a:gd name="connsiteX2-13" fmla="*/ 0 w 1969226"/>
              <a:gd name="connsiteY2-14" fmla="*/ 1828800 h 1828800"/>
              <a:gd name="connsiteX3-15" fmla="*/ 1969226 w 1969226"/>
              <a:gd name="connsiteY3-16" fmla="*/ 91440 h 1828800"/>
              <a:gd name="connsiteX0-17" fmla="*/ 1877786 w 1877786"/>
              <a:gd name="connsiteY0-18" fmla="*/ 0 h 1828800"/>
              <a:gd name="connsiteX1-19" fmla="*/ 1877786 w 1877786"/>
              <a:gd name="connsiteY1-20" fmla="*/ 1828800 h 1828800"/>
              <a:gd name="connsiteX2-21" fmla="*/ 0 w 1877786"/>
              <a:gd name="connsiteY2-22" fmla="*/ 1828800 h 1828800"/>
              <a:gd name="connsiteX0-23" fmla="*/ 1863719 w 1877786"/>
              <a:gd name="connsiteY0-24" fmla="*/ 0 h 1266093"/>
              <a:gd name="connsiteX1-25" fmla="*/ 1877786 w 1877786"/>
              <a:gd name="connsiteY1-26" fmla="*/ 1266093 h 1266093"/>
              <a:gd name="connsiteX2-27" fmla="*/ 0 w 1877786"/>
              <a:gd name="connsiteY2-28" fmla="*/ 1266093 h 1266093"/>
              <a:gd name="connsiteX0-29" fmla="*/ 1230673 w 1244740"/>
              <a:gd name="connsiteY0-30" fmla="*/ 0 h 1266093"/>
              <a:gd name="connsiteX1-31" fmla="*/ 1244740 w 1244740"/>
              <a:gd name="connsiteY1-32" fmla="*/ 1266093 h 1266093"/>
              <a:gd name="connsiteX2-33" fmla="*/ 0 w 1244740"/>
              <a:gd name="connsiteY2-34" fmla="*/ 1266093 h 1266093"/>
            </a:gdLst>
            <a:ahLst/>
            <a:cxnLst>
              <a:cxn ang="0">
                <a:pos x="connsiteX0-1" y="connsiteY0-2"/>
              </a:cxn>
              <a:cxn ang="0">
                <a:pos x="connsiteX1-3" y="connsiteY1-4"/>
              </a:cxn>
              <a:cxn ang="0">
                <a:pos x="connsiteX2-5" y="connsiteY2-6"/>
              </a:cxn>
            </a:cxnLst>
            <a:rect l="l" t="t" r="r" b="b"/>
            <a:pathLst>
              <a:path w="1244740" h="1266093">
                <a:moveTo>
                  <a:pt x="1230673" y="0"/>
                </a:moveTo>
                <a:lnTo>
                  <a:pt x="1244740" y="1266093"/>
                </a:lnTo>
                <a:lnTo>
                  <a:pt x="0" y="1266093"/>
                </a:lnTo>
              </a:path>
            </a:pathLst>
          </a:cu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矩形 30"/>
          <p:cNvSpPr/>
          <p:nvPr/>
        </p:nvSpPr>
        <p:spPr>
          <a:xfrm rot="1515423">
            <a:off x="710032" y="473923"/>
            <a:ext cx="918907" cy="89493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矩形 31"/>
          <p:cNvSpPr/>
          <p:nvPr/>
        </p:nvSpPr>
        <p:spPr>
          <a:xfrm rot="2208793">
            <a:off x="1103768" y="1256534"/>
            <a:ext cx="735072" cy="71589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矩形 32"/>
          <p:cNvSpPr/>
          <p:nvPr/>
        </p:nvSpPr>
        <p:spPr>
          <a:xfrm rot="3854316">
            <a:off x="1110784" y="1956405"/>
            <a:ext cx="537056" cy="52304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矩形 10"/>
          <p:cNvSpPr/>
          <p:nvPr/>
        </p:nvSpPr>
        <p:spPr>
          <a:xfrm rot="13478624">
            <a:off x="9894840" y="5935005"/>
            <a:ext cx="1877786" cy="1828800"/>
          </a:xfrm>
          <a:custGeom>
            <a:avLst/>
            <a:gdLst>
              <a:gd name="connsiteX0" fmla="*/ 0 w 1877786"/>
              <a:gd name="connsiteY0" fmla="*/ 0 h 1828800"/>
              <a:gd name="connsiteX1" fmla="*/ 1877786 w 1877786"/>
              <a:gd name="connsiteY1" fmla="*/ 0 h 1828800"/>
              <a:gd name="connsiteX2" fmla="*/ 1877786 w 1877786"/>
              <a:gd name="connsiteY2" fmla="*/ 1828800 h 1828800"/>
              <a:gd name="connsiteX3" fmla="*/ 0 w 1877786"/>
              <a:gd name="connsiteY3" fmla="*/ 1828800 h 1828800"/>
              <a:gd name="connsiteX4" fmla="*/ 0 w 1877786"/>
              <a:gd name="connsiteY4" fmla="*/ 0 h 1828800"/>
              <a:gd name="connsiteX0-1" fmla="*/ 0 w 1877786"/>
              <a:gd name="connsiteY0-2" fmla="*/ 1828800 h 1828800"/>
              <a:gd name="connsiteX1-3" fmla="*/ 1877786 w 1877786"/>
              <a:gd name="connsiteY1-4" fmla="*/ 0 h 1828800"/>
              <a:gd name="connsiteX2-5" fmla="*/ 1877786 w 1877786"/>
              <a:gd name="connsiteY2-6" fmla="*/ 1828800 h 1828800"/>
              <a:gd name="connsiteX3-7" fmla="*/ 0 w 1877786"/>
              <a:gd name="connsiteY3-8" fmla="*/ 1828800 h 1828800"/>
            </a:gdLst>
            <a:ahLst/>
            <a:cxnLst>
              <a:cxn ang="0">
                <a:pos x="connsiteX0-1" y="connsiteY0-2"/>
              </a:cxn>
              <a:cxn ang="0">
                <a:pos x="connsiteX1-3" y="connsiteY1-4"/>
              </a:cxn>
              <a:cxn ang="0">
                <a:pos x="connsiteX2-5" y="connsiteY2-6"/>
              </a:cxn>
              <a:cxn ang="0">
                <a:pos x="connsiteX3-7" y="connsiteY3-8"/>
              </a:cxn>
            </a:cxnLst>
            <a:rect l="l" t="t" r="r" b="b"/>
            <a:pathLst>
              <a:path w="1877786" h="1828800">
                <a:moveTo>
                  <a:pt x="0" y="1828800"/>
                </a:moveTo>
                <a:lnTo>
                  <a:pt x="1877786" y="0"/>
                </a:lnTo>
                <a:lnTo>
                  <a:pt x="1877786" y="1828800"/>
                </a:lnTo>
                <a:lnTo>
                  <a:pt x="0" y="1828800"/>
                </a:lnTo>
                <a:close/>
              </a:path>
            </a:pathLst>
          </a:cu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35" presetClass="path" presetSubtype="0" accel="50000" decel="50000" fill="hold" grpId="1" nodeType="withEffect">
                                      <p:stCondLst>
                                        <p:cond delay="0"/>
                                      </p:stCondLst>
                                      <p:childTnLst>
                                        <p:animMotion origin="layout" path="M -1.66667E-6 -7.40741E-7 L 0.00052 -0.02755 " pathEditMode="relative" rAng="0" ptsTypes="AA">
                                          <p:cBhvr>
                                            <p:cTn id="12" dur="3000" fill="hold"/>
                                            <p:tgtEl>
                                              <p:spTgt spid="3"/>
                                            </p:tgtEl>
                                            <p:attrNameLst>
                                              <p:attrName>ppt_x</p:attrName>
                                              <p:attrName>ppt_y</p:attrName>
                                            </p:attrNameLst>
                                          </p:cBhvr>
                                          <p:rCtr x="26" y="-1389"/>
                                        </p:animMotion>
                                      </p:childTnLst>
                                    </p:cTn>
                                  </p:par>
                                  <p:par>
                                    <p:cTn id="13" presetID="63" presetClass="path" presetSubtype="0" accel="50000" decel="50000" fill="hold" grpId="0" nodeType="withEffect">
                                      <p:stCondLst>
                                        <p:cond delay="0"/>
                                      </p:stCondLst>
                                      <p:childTnLst>
                                        <p:animMotion origin="layout" path="M 1.11022E-16 4.44444E-6 L -0.00013 0.0162 " pathEditMode="relative" rAng="0" ptsTypes="AA">
                                          <p:cBhvr>
                                            <p:cTn id="14" dur="3000" fill="hold"/>
                                            <p:tgtEl>
                                              <p:spTgt spid="2"/>
                                            </p:tgtEl>
                                            <p:attrNameLst>
                                              <p:attrName>ppt_x</p:attrName>
                                              <p:attrName>ppt_y</p:attrName>
                                            </p:attrNameLst>
                                          </p:cBhvr>
                                          <p:rCtr x="-13" y="810"/>
                                        </p:animMotion>
                                      </p:childTnLst>
                                    </p:cTn>
                                  </p:par>
                                  <p:par>
                                    <p:cTn id="15" presetID="2" presetClass="entr" presetSubtype="2" decel="10000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16" presetClass="entr" presetSubtype="42"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outHorizontal)">
                                          <p:cBhvr>
                                            <p:cTn id="21" dur="250"/>
                                            <p:tgtEl>
                                              <p:spTgt spid="22"/>
                                            </p:tgtEl>
                                          </p:cBhvr>
                                        </p:animEffect>
                                      </p:childTnLst>
                                    </p:cTn>
                                  </p:par>
                                  <p:par>
                                    <p:cTn id="22" presetID="50" presetClass="entr" presetSubtype="0" decel="100000" fill="hold" grpId="0" nodeType="withEffect">
                                      <p:stCondLst>
                                        <p:cond delay="500"/>
                                      </p:stCondLst>
                                      <p:iterate type="lt">
                                        <p:tmPct val="30000"/>
                                      </p:iterate>
                                      <p:childTnLst>
                                        <p:set>
                                          <p:cBhvr>
                                            <p:cTn id="23" dur="1" fill="hold">
                                              <p:stCondLst>
                                                <p:cond delay="0"/>
                                              </p:stCondLst>
                                            </p:cTn>
                                            <p:tgtEl>
                                              <p:spTgt spid="25"/>
                                            </p:tgtEl>
                                            <p:attrNameLst>
                                              <p:attrName>style.visibility</p:attrName>
                                            </p:attrNameLst>
                                          </p:cBhvr>
                                          <p:to>
                                            <p:strVal val="visible"/>
                                          </p:to>
                                        </p:set>
                                        <p:anim calcmode="lin" valueType="num">
                                          <p:cBhvr>
                                            <p:cTn id="24" dur="250" fill="hold"/>
                                            <p:tgtEl>
                                              <p:spTgt spid="25"/>
                                            </p:tgtEl>
                                            <p:attrNameLst>
                                              <p:attrName>ppt_w</p:attrName>
                                            </p:attrNameLst>
                                          </p:cBhvr>
                                          <p:tavLst>
                                            <p:tav tm="0">
                                              <p:val>
                                                <p:strVal val="#ppt_w+.3"/>
                                              </p:val>
                                            </p:tav>
                                            <p:tav tm="100000">
                                              <p:val>
                                                <p:strVal val="#ppt_w"/>
                                              </p:val>
                                            </p:tav>
                                          </p:tavLst>
                                        </p:anim>
                                        <p:anim calcmode="lin" valueType="num">
                                          <p:cBhvr>
                                            <p:cTn id="25" dur="250" fill="hold"/>
                                            <p:tgtEl>
                                              <p:spTgt spid="25"/>
                                            </p:tgtEl>
                                            <p:attrNameLst>
                                              <p:attrName>ppt_h</p:attrName>
                                            </p:attrNameLst>
                                          </p:cBhvr>
                                          <p:tavLst>
                                            <p:tav tm="0">
                                              <p:val>
                                                <p:strVal val="#ppt_h"/>
                                              </p:val>
                                            </p:tav>
                                            <p:tav tm="100000">
                                              <p:val>
                                                <p:strVal val="#ppt_h"/>
                                              </p:val>
                                            </p:tav>
                                          </p:tavLst>
                                        </p:anim>
                                        <p:animEffect transition="in" filter="fade">
                                          <p:cBhvr>
                                            <p:cTn id="26" dur="250"/>
                                            <p:tgtEl>
                                              <p:spTgt spid="25"/>
                                            </p:tgtEl>
                                          </p:cBhvr>
                                        </p:animEffect>
                                      </p:childTnLst>
                                    </p:cTn>
                                  </p:par>
                                  <p:par>
                                    <p:cTn id="27" presetID="2" presetClass="entr" presetSubtype="8" fill="hold" grpId="0" nodeType="withEffect" p14:presetBounceEnd="44000">
                                      <p:stCondLst>
                                        <p:cond delay="200"/>
                                      </p:stCondLst>
                                      <p:childTnLst>
                                        <p:set>
                                          <p:cBhvr>
                                            <p:cTn id="28" dur="1" fill="hold">
                                              <p:stCondLst>
                                                <p:cond delay="0"/>
                                              </p:stCondLst>
                                            </p:cTn>
                                            <p:tgtEl>
                                              <p:spTgt spid="30"/>
                                            </p:tgtEl>
                                            <p:attrNameLst>
                                              <p:attrName>style.visibility</p:attrName>
                                            </p:attrNameLst>
                                          </p:cBhvr>
                                          <p:to>
                                            <p:strVal val="visible"/>
                                          </p:to>
                                        </p:set>
                                        <p:anim calcmode="lin" valueType="num" p14:bounceEnd="44000">
                                          <p:cBhvr additive="base">
                                            <p:cTn id="29" dur="500" fill="hold"/>
                                            <p:tgtEl>
                                              <p:spTgt spid="30"/>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30"/>
                                            </p:tgtEl>
                                            <p:attrNameLst>
                                              <p:attrName>ppt_y</p:attrName>
                                            </p:attrNameLst>
                                          </p:cBhvr>
                                          <p:tavLst>
                                            <p:tav tm="0">
                                              <p:val>
                                                <p:strVal val="#ppt_y"/>
                                              </p:val>
                                            </p:tav>
                                            <p:tav tm="100000">
                                              <p:val>
                                                <p:strVal val="#ppt_y"/>
                                              </p:val>
                                            </p:tav>
                                          </p:tavLst>
                                        </p:anim>
                                      </p:childTnLst>
                                    </p:cTn>
                                  </p:par>
                                  <p:par>
                                    <p:cTn id="31" presetID="50" presetClass="entr" presetSubtype="0" decel="100000" fill="hold" grpId="0" nodeType="withEffect">
                                      <p:stCondLst>
                                        <p:cond delay="500"/>
                                      </p:stCondLst>
                                      <p:iterate type="wd">
                                        <p:tmPct val="10000"/>
                                      </p:iterate>
                                      <p:childTnLst>
                                        <p:set>
                                          <p:cBhvr>
                                            <p:cTn id="32" dur="1" fill="hold">
                                              <p:stCondLst>
                                                <p:cond delay="0"/>
                                              </p:stCondLst>
                                            </p:cTn>
                                            <p:tgtEl>
                                              <p:spTgt spid="27"/>
                                            </p:tgtEl>
                                            <p:attrNameLst>
                                              <p:attrName>style.visibility</p:attrName>
                                            </p:attrNameLst>
                                          </p:cBhvr>
                                          <p:to>
                                            <p:strVal val="visible"/>
                                          </p:to>
                                        </p:set>
                                        <p:anim calcmode="lin" valueType="num">
                                          <p:cBhvr>
                                            <p:cTn id="33" dur="250" fill="hold"/>
                                            <p:tgtEl>
                                              <p:spTgt spid="27"/>
                                            </p:tgtEl>
                                            <p:attrNameLst>
                                              <p:attrName>ppt_w</p:attrName>
                                            </p:attrNameLst>
                                          </p:cBhvr>
                                          <p:tavLst>
                                            <p:tav tm="0">
                                              <p:val>
                                                <p:strVal val="#ppt_w+.3"/>
                                              </p:val>
                                            </p:tav>
                                            <p:tav tm="100000">
                                              <p:val>
                                                <p:strVal val="#ppt_w"/>
                                              </p:val>
                                            </p:tav>
                                          </p:tavLst>
                                        </p:anim>
                                        <p:anim calcmode="lin" valueType="num">
                                          <p:cBhvr>
                                            <p:cTn id="34" dur="250" fill="hold"/>
                                            <p:tgtEl>
                                              <p:spTgt spid="27"/>
                                            </p:tgtEl>
                                            <p:attrNameLst>
                                              <p:attrName>ppt_h</p:attrName>
                                            </p:attrNameLst>
                                          </p:cBhvr>
                                          <p:tavLst>
                                            <p:tav tm="0">
                                              <p:val>
                                                <p:strVal val="#ppt_h"/>
                                              </p:val>
                                            </p:tav>
                                            <p:tav tm="100000">
                                              <p:val>
                                                <p:strVal val="#ppt_h"/>
                                              </p:val>
                                            </p:tav>
                                          </p:tavLst>
                                        </p:anim>
                                        <p:animEffect transition="in" filter="fade">
                                          <p:cBhvr>
                                            <p:cTn id="35" dur="250"/>
                                            <p:tgtEl>
                                              <p:spTgt spid="2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250"/>
                                            <p:tgtEl>
                                              <p:spTgt spid="31"/>
                                            </p:tgtEl>
                                          </p:cBhvr>
                                        </p:animEffect>
                                      </p:childTnLst>
                                    </p:cTn>
                                  </p:par>
                                  <p:par>
                                    <p:cTn id="39" presetID="10" presetClass="entr" presetSubtype="0" fill="hold" grpId="0" nodeType="withEffect">
                                      <p:stCondLst>
                                        <p:cond delay="6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animBg="1"/>
          <p:bldP spid="25" grpId="0"/>
          <p:bldP spid="27" grpId="0"/>
          <p:bldP spid="30" grpId="0" animBg="1"/>
          <p:bldP spid="31" grpId="0" animBg="1"/>
          <p:bldP spid="32" grpId="0" animBg="1"/>
          <p:bldP spid="33" grpId="0" animBg="1"/>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35" presetClass="path" presetSubtype="0" accel="50000" decel="50000" fill="hold" grpId="1" nodeType="withEffect">
                                      <p:stCondLst>
                                        <p:cond delay="0"/>
                                      </p:stCondLst>
                                      <p:childTnLst>
                                        <p:animMotion origin="layout" path="M -1.66667E-6 -7.40741E-7 L 0.00052 -0.02755 " pathEditMode="relative" rAng="0" ptsTypes="AA">
                                          <p:cBhvr>
                                            <p:cTn id="12" dur="3000" fill="hold"/>
                                            <p:tgtEl>
                                              <p:spTgt spid="3"/>
                                            </p:tgtEl>
                                            <p:attrNameLst>
                                              <p:attrName>ppt_x</p:attrName>
                                              <p:attrName>ppt_y</p:attrName>
                                            </p:attrNameLst>
                                          </p:cBhvr>
                                          <p:rCtr x="26" y="-1389"/>
                                        </p:animMotion>
                                      </p:childTnLst>
                                    </p:cTn>
                                  </p:par>
                                  <p:par>
                                    <p:cTn id="13" presetID="63" presetClass="path" presetSubtype="0" accel="50000" decel="50000" fill="hold" grpId="0" nodeType="withEffect">
                                      <p:stCondLst>
                                        <p:cond delay="0"/>
                                      </p:stCondLst>
                                      <p:childTnLst>
                                        <p:animMotion origin="layout" path="M 1.11022E-16 4.44444E-6 L -0.00013 0.0162 " pathEditMode="relative" rAng="0" ptsTypes="AA">
                                          <p:cBhvr>
                                            <p:cTn id="14" dur="3000" fill="hold"/>
                                            <p:tgtEl>
                                              <p:spTgt spid="2"/>
                                            </p:tgtEl>
                                            <p:attrNameLst>
                                              <p:attrName>ppt_x</p:attrName>
                                              <p:attrName>ppt_y</p:attrName>
                                            </p:attrNameLst>
                                          </p:cBhvr>
                                          <p:rCtr x="-13" y="810"/>
                                        </p:animMotion>
                                      </p:childTnLst>
                                    </p:cTn>
                                  </p:par>
                                  <p:par>
                                    <p:cTn id="15" presetID="2" presetClass="entr" presetSubtype="2" decel="10000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16" presetClass="entr" presetSubtype="42"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outHorizontal)">
                                          <p:cBhvr>
                                            <p:cTn id="21" dur="250"/>
                                            <p:tgtEl>
                                              <p:spTgt spid="22"/>
                                            </p:tgtEl>
                                          </p:cBhvr>
                                        </p:animEffect>
                                      </p:childTnLst>
                                    </p:cTn>
                                  </p:par>
                                  <p:par>
                                    <p:cTn id="22" presetID="50" presetClass="entr" presetSubtype="0" decel="100000" fill="hold" grpId="0" nodeType="withEffect">
                                      <p:stCondLst>
                                        <p:cond delay="500"/>
                                      </p:stCondLst>
                                      <p:iterate type="lt">
                                        <p:tmPct val="30000"/>
                                      </p:iterate>
                                      <p:childTnLst>
                                        <p:set>
                                          <p:cBhvr>
                                            <p:cTn id="23" dur="1" fill="hold">
                                              <p:stCondLst>
                                                <p:cond delay="0"/>
                                              </p:stCondLst>
                                            </p:cTn>
                                            <p:tgtEl>
                                              <p:spTgt spid="25"/>
                                            </p:tgtEl>
                                            <p:attrNameLst>
                                              <p:attrName>style.visibility</p:attrName>
                                            </p:attrNameLst>
                                          </p:cBhvr>
                                          <p:to>
                                            <p:strVal val="visible"/>
                                          </p:to>
                                        </p:set>
                                        <p:anim calcmode="lin" valueType="num">
                                          <p:cBhvr>
                                            <p:cTn id="24" dur="250" fill="hold"/>
                                            <p:tgtEl>
                                              <p:spTgt spid="25"/>
                                            </p:tgtEl>
                                            <p:attrNameLst>
                                              <p:attrName>ppt_w</p:attrName>
                                            </p:attrNameLst>
                                          </p:cBhvr>
                                          <p:tavLst>
                                            <p:tav tm="0">
                                              <p:val>
                                                <p:strVal val="#ppt_w+.3"/>
                                              </p:val>
                                            </p:tav>
                                            <p:tav tm="100000">
                                              <p:val>
                                                <p:strVal val="#ppt_w"/>
                                              </p:val>
                                            </p:tav>
                                          </p:tavLst>
                                        </p:anim>
                                        <p:anim calcmode="lin" valueType="num">
                                          <p:cBhvr>
                                            <p:cTn id="25" dur="250" fill="hold"/>
                                            <p:tgtEl>
                                              <p:spTgt spid="25"/>
                                            </p:tgtEl>
                                            <p:attrNameLst>
                                              <p:attrName>ppt_h</p:attrName>
                                            </p:attrNameLst>
                                          </p:cBhvr>
                                          <p:tavLst>
                                            <p:tav tm="0">
                                              <p:val>
                                                <p:strVal val="#ppt_h"/>
                                              </p:val>
                                            </p:tav>
                                            <p:tav tm="100000">
                                              <p:val>
                                                <p:strVal val="#ppt_h"/>
                                              </p:val>
                                            </p:tav>
                                          </p:tavLst>
                                        </p:anim>
                                        <p:animEffect transition="in" filter="fade">
                                          <p:cBhvr>
                                            <p:cTn id="26" dur="250"/>
                                            <p:tgtEl>
                                              <p:spTgt spid="25"/>
                                            </p:tgtEl>
                                          </p:cBhvr>
                                        </p:animEffect>
                                      </p:childTnLst>
                                    </p:cTn>
                                  </p:par>
                                  <p:par>
                                    <p:cTn id="27" presetID="2" presetClass="entr" presetSubtype="8" fill="hold" grpId="0" nodeType="withEffect">
                                      <p:stCondLst>
                                        <p:cond delay="20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0-#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par>
                                    <p:cTn id="31" presetID="50" presetClass="entr" presetSubtype="0" decel="100000" fill="hold" grpId="0" nodeType="withEffect">
                                      <p:stCondLst>
                                        <p:cond delay="500"/>
                                      </p:stCondLst>
                                      <p:iterate type="wd">
                                        <p:tmPct val="10000"/>
                                      </p:iterate>
                                      <p:childTnLst>
                                        <p:set>
                                          <p:cBhvr>
                                            <p:cTn id="32" dur="1" fill="hold">
                                              <p:stCondLst>
                                                <p:cond delay="0"/>
                                              </p:stCondLst>
                                            </p:cTn>
                                            <p:tgtEl>
                                              <p:spTgt spid="27"/>
                                            </p:tgtEl>
                                            <p:attrNameLst>
                                              <p:attrName>style.visibility</p:attrName>
                                            </p:attrNameLst>
                                          </p:cBhvr>
                                          <p:to>
                                            <p:strVal val="visible"/>
                                          </p:to>
                                        </p:set>
                                        <p:anim calcmode="lin" valueType="num">
                                          <p:cBhvr>
                                            <p:cTn id="33" dur="250" fill="hold"/>
                                            <p:tgtEl>
                                              <p:spTgt spid="27"/>
                                            </p:tgtEl>
                                            <p:attrNameLst>
                                              <p:attrName>ppt_w</p:attrName>
                                            </p:attrNameLst>
                                          </p:cBhvr>
                                          <p:tavLst>
                                            <p:tav tm="0">
                                              <p:val>
                                                <p:strVal val="#ppt_w+.3"/>
                                              </p:val>
                                            </p:tav>
                                            <p:tav tm="100000">
                                              <p:val>
                                                <p:strVal val="#ppt_w"/>
                                              </p:val>
                                            </p:tav>
                                          </p:tavLst>
                                        </p:anim>
                                        <p:anim calcmode="lin" valueType="num">
                                          <p:cBhvr>
                                            <p:cTn id="34" dur="250" fill="hold"/>
                                            <p:tgtEl>
                                              <p:spTgt spid="27"/>
                                            </p:tgtEl>
                                            <p:attrNameLst>
                                              <p:attrName>ppt_h</p:attrName>
                                            </p:attrNameLst>
                                          </p:cBhvr>
                                          <p:tavLst>
                                            <p:tav tm="0">
                                              <p:val>
                                                <p:strVal val="#ppt_h"/>
                                              </p:val>
                                            </p:tav>
                                            <p:tav tm="100000">
                                              <p:val>
                                                <p:strVal val="#ppt_h"/>
                                              </p:val>
                                            </p:tav>
                                          </p:tavLst>
                                        </p:anim>
                                        <p:animEffect transition="in" filter="fade">
                                          <p:cBhvr>
                                            <p:cTn id="35" dur="250"/>
                                            <p:tgtEl>
                                              <p:spTgt spid="2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250"/>
                                            <p:tgtEl>
                                              <p:spTgt spid="31"/>
                                            </p:tgtEl>
                                          </p:cBhvr>
                                        </p:animEffect>
                                      </p:childTnLst>
                                    </p:cTn>
                                  </p:par>
                                  <p:par>
                                    <p:cTn id="39" presetID="10" presetClass="entr" presetSubtype="0" fill="hold" grpId="0" nodeType="withEffect">
                                      <p:stCondLst>
                                        <p:cond delay="6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animBg="1"/>
          <p:bldP spid="25" grpId="0"/>
          <p:bldP spid="27" grpId="0"/>
          <p:bldP spid="30" grpId="0" animBg="1"/>
          <p:bldP spid="31" grpId="0" animBg="1"/>
          <p:bldP spid="32" grpId="0" animBg="1"/>
          <p:bldP spid="33" grpId="0" animBg="1"/>
          <p:bldP spid="11" grpId="0" animBg="1"/>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椭圆 11"/>
          <p:cNvSpPr/>
          <p:nvPr/>
        </p:nvSpPr>
        <p:spPr>
          <a:xfrm>
            <a:off x="4610100" y="3534504"/>
            <a:ext cx="647700" cy="647700"/>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p:cNvGraphicFramePr/>
          <p:nvPr/>
        </p:nvGraphicFramePr>
        <p:xfrm>
          <a:off x="774700" y="1673981"/>
          <a:ext cx="10947400" cy="5184019"/>
        </p:xfrm>
        <a:graphic>
          <a:graphicData uri="http://schemas.openxmlformats.org/drawingml/2006/chart">
            <c:chart xmlns:c="http://schemas.openxmlformats.org/drawingml/2006/chart" xmlns:r="http://schemas.openxmlformats.org/officeDocument/2006/relationships" r:id="rId1"/>
          </a:graphicData>
        </a:graphic>
      </p:graphicFrame>
      <p:sp>
        <p:nvSpPr>
          <p:cNvPr id="8" name="椭圆 7"/>
          <p:cNvSpPr/>
          <p:nvPr/>
        </p:nvSpPr>
        <p:spPr>
          <a:xfrm>
            <a:off x="2921000" y="1664456"/>
            <a:ext cx="2374900" cy="23749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2946400" y="1673981"/>
            <a:ext cx="2374900" cy="2374900"/>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 name="文本框 8"/>
          <p:cNvSpPr txBox="1"/>
          <p:nvPr/>
        </p:nvSpPr>
        <p:spPr>
          <a:xfrm>
            <a:off x="658813" y="486483"/>
            <a:ext cx="3049587" cy="769441"/>
          </a:xfrm>
          <a:prstGeom prst="rect">
            <a:avLst/>
          </a:prstGeom>
          <a:noFill/>
        </p:spPr>
        <p:txBody>
          <a:bodyPr wrap="square" rtlCol="0">
            <a:spAutoFit/>
          </a:bodyPr>
          <a:lstStyle/>
          <a:p>
            <a:r>
              <a:rPr lang="en-US" altLang="zh-CN" sz="4400" dirty="0">
                <a:solidFill>
                  <a:schemeClr val="accent4"/>
                </a:solidFill>
              </a:rPr>
              <a:t>AREA DIAGRAM</a:t>
            </a:r>
            <a:endParaRPr lang="zh-CN" altLang="en-US" sz="4400" dirty="0">
              <a:solidFill>
                <a:schemeClr val="accent4"/>
              </a:solidFill>
            </a:endParaRPr>
          </a:p>
        </p:txBody>
      </p:sp>
      <p:sp>
        <p:nvSpPr>
          <p:cNvPr id="10" name="文本框 9"/>
          <p:cNvSpPr txBox="1"/>
          <p:nvPr/>
        </p:nvSpPr>
        <p:spPr>
          <a:xfrm>
            <a:off x="3276600" y="1969362"/>
            <a:ext cx="1714500" cy="461665"/>
          </a:xfrm>
          <a:prstGeom prst="rect">
            <a:avLst/>
          </a:prstGeom>
          <a:noFill/>
        </p:spPr>
        <p:txBody>
          <a:bodyPr wrap="square" rtlCol="0">
            <a:spAutoFit/>
          </a:bodyPr>
          <a:lstStyle/>
          <a:p>
            <a:pPr algn="ctr"/>
            <a:r>
              <a:rPr lang="en-US" altLang="zh-CN" sz="2400" dirty="0">
                <a:solidFill>
                  <a:schemeClr val="accent4"/>
                </a:solidFill>
              </a:rPr>
              <a:t>UP AND DOWN</a:t>
            </a:r>
            <a:endParaRPr lang="zh-CN" altLang="en-US" sz="2400" dirty="0">
              <a:solidFill>
                <a:schemeClr val="accent4"/>
              </a:solidFill>
            </a:endParaRPr>
          </a:p>
        </p:txBody>
      </p:sp>
      <p:sp>
        <p:nvSpPr>
          <p:cNvPr id="11" name="文本框 10"/>
          <p:cNvSpPr txBox="1"/>
          <p:nvPr/>
        </p:nvSpPr>
        <p:spPr>
          <a:xfrm>
            <a:off x="2946400" y="2385874"/>
            <a:ext cx="2387600" cy="1477328"/>
          </a:xfrm>
          <a:prstGeom prst="rect">
            <a:avLst/>
          </a:prstGeom>
          <a:noFill/>
        </p:spPr>
        <p:txBody>
          <a:bodyPr wrap="square" rtlCol="0">
            <a:spAutoFit/>
          </a:bodyPr>
          <a:lstStyle/>
          <a:p>
            <a:pPr algn="ctr"/>
            <a:r>
              <a:rPr lang="en-US" altLang="zh-CN" dirty="0">
                <a:solidFill>
                  <a:schemeClr val="bg1"/>
                </a:solidFill>
              </a:rPr>
              <a:t>outpaced the sales of dumbphones. Sanford C. Bernstein, an investment bank, estimates that 270m people </a:t>
            </a:r>
            <a:endParaRPr lang="zh-CN" altLang="en-US" dirty="0"/>
          </a:p>
        </p:txBody>
      </p:sp>
      <p:sp>
        <p:nvSpPr>
          <p:cNvPr id="13" name="椭圆 12"/>
          <p:cNvSpPr/>
          <p:nvPr/>
        </p:nvSpPr>
        <p:spPr>
          <a:xfrm>
            <a:off x="3251200" y="1754193"/>
            <a:ext cx="299206" cy="299206"/>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left)">
                                      <p:cBhvr>
                                        <p:cTn id="7" dur="500"/>
                                        <p:tgtEl>
                                          <p:spTgt spid="6">
                                            <p:graphicEl>
                                              <a:chart seriesIdx="-3" categoryIdx="-3" bldStep="gridLegend"/>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left)">
                                      <p:cBhvr>
                                        <p:cTn id="10" dur="500"/>
                                        <p:tgtEl>
                                          <p:spTgt spid="6">
                                            <p:graphicEl>
                                              <a:chart seriesIdx="0" categoryIdx="-4" bldStep="series"/>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left)">
                                      <p:cBhvr>
                                        <p:cTn id="13" dur="500"/>
                                        <p:tgtEl>
                                          <p:spTgt spid="6">
                                            <p:graphicEl>
                                              <a:chart seriesIdx="1" categoryIdx="-4" bldStep="series"/>
                                            </p:graphicEl>
                                          </p:spTgt>
                                        </p:tgtEl>
                                      </p:cBhvr>
                                    </p:animEffect>
                                  </p:childTnLst>
                                </p:cTn>
                              </p:par>
                              <p:par>
                                <p:cTn id="14" presetID="22" presetClass="entr" presetSubtype="4" fill="hold" grpId="1" nodeType="withEffect">
                                  <p:stCondLst>
                                    <p:cond delay="250"/>
                                  </p:stCondLst>
                                  <p:childTnLst>
                                    <p:set>
                                      <p:cBhvr>
                                        <p:cTn id="15" dur="1" fill="hold">
                                          <p:stCondLst>
                                            <p:cond delay="0"/>
                                          </p:stCondLst>
                                        </p:cTn>
                                        <p:tgtEl>
                                          <p:spTgt spid="8"/>
                                        </p:tgtEl>
                                        <p:attrNameLst>
                                          <p:attrName>style.visibility</p:attrName>
                                        </p:attrNameLst>
                                      </p:cBhvr>
                                      <p:to>
                                        <p:strVal val="visible"/>
                                      </p:to>
                                    </p:set>
                                    <p:animEffect transition="in" filter="wipe(down)">
                                      <p:cBhvr>
                                        <p:cTn id="16" dur="500"/>
                                        <p:tgtEl>
                                          <p:spTgt spid="8"/>
                                        </p:tgtEl>
                                      </p:cBhvr>
                                    </p:animEffect>
                                  </p:childTnLst>
                                </p:cTn>
                              </p:par>
                              <p:par>
                                <p:cTn id="17" presetID="22" presetClass="entr" presetSubtype="4" fill="hold" grpId="1" nodeType="withEffect">
                                  <p:stCondLst>
                                    <p:cond delay="25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grpId="0" nodeType="withEffect">
                                  <p:stCondLst>
                                    <p:cond delay="25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par>
                                <p:cTn id="26" presetID="10" presetClass="entr" presetSubtype="0" fill="hold" grpId="0" nodeType="withEffect">
                                  <p:stCondLst>
                                    <p:cond delay="25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grpId="0" nodeType="withEffect">
                                  <p:stCondLst>
                                    <p:cond delay="25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par>
                                <p:cTn id="32" presetID="1" presetClass="path" presetSubtype="0" repeatCount="indefinite" fill="hold" grpId="0" nodeType="withEffect">
                                  <p:stCondLst>
                                    <p:cond delay="0"/>
                                  </p:stCondLst>
                                  <p:childTnLst>
                                    <p:animMotion origin="layout" path="M 8.33333E-7 0.00255 C 0.00143 0.00255 0.00273 0.00417 0.00273 0.00695 C 0.00273 0.00926 0.00143 0.01181 8.33333E-7 0.01181 C -0.00156 0.01181 -0.00247 0.00926 -0.00247 0.00695 C -0.00247 0.00417 -0.00156 0.00255 8.33333E-7 0.00255 Z " pathEditMode="relative" rAng="0" ptsTypes="AAAAA">
                                      <p:cBhvr>
                                        <p:cTn id="33" dur="2000" fill="hold"/>
                                        <p:tgtEl>
                                          <p:spTgt spid="8"/>
                                        </p:tgtEl>
                                        <p:attrNameLst>
                                          <p:attrName>ppt_x</p:attrName>
                                          <p:attrName>ppt_y</p:attrName>
                                        </p:attrNameLst>
                                      </p:cBhvr>
                                      <p:rCtr x="1300" y="46300"/>
                                    </p:animMotion>
                                  </p:childTnLst>
                                </p:cTn>
                              </p:par>
                              <p:par>
                                <p:cTn id="34" presetID="1" presetClass="path" presetSubtype="0" repeatCount="indefinite" fill="hold" grpId="0" nodeType="withEffect">
                                  <p:stCondLst>
                                    <p:cond delay="250"/>
                                  </p:stCondLst>
                                  <p:childTnLst>
                                    <p:animMotion origin="layout" path="M 8.33333E-7 0.00255 C 0.00143 0.00255 0.00273 0.00417 0.00273 0.00695 C 0.00273 0.00926 0.00143 0.01181 8.33333E-7 0.01181 C -0.00156 0.01181 -0.00247 0.00926 -0.00247 0.00695 C -0.00247 0.00417 -0.00156 0.00255 8.33333E-7 0.00255 Z " pathEditMode="relative" rAng="0" ptsTypes="AAAAA">
                                      <p:cBhvr>
                                        <p:cTn id="35" dur="2000" fill="hold"/>
                                        <p:tgtEl>
                                          <p:spTgt spid="7"/>
                                        </p:tgtEl>
                                        <p:attrNameLst>
                                          <p:attrName>ppt_x</p:attrName>
                                          <p:attrName>ppt_y</p:attrName>
                                        </p:attrNameLst>
                                      </p:cBhvr>
                                      <p:rCtr x="1300" y="463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Graphic spid="6" grpId="0">
        <p:bldSub>
          <a:bldChart bld="series"/>
        </p:bldSub>
      </p:bldGraphic>
      <p:bldP spid="8" grpId="0" animBg="1"/>
      <p:bldP spid="8" grpId="1" animBg="1"/>
      <p:bldP spid="7" grpId="0" animBg="1"/>
      <p:bldP spid="7" grpId="1" animBg="1"/>
      <p:bldP spid="10" grpId="0"/>
      <p:bldP spid="11" grpId="0"/>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椭圆 15"/>
          <p:cNvSpPr/>
          <p:nvPr/>
        </p:nvSpPr>
        <p:spPr>
          <a:xfrm>
            <a:off x="8585200" y="3709916"/>
            <a:ext cx="647700" cy="647700"/>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6" name="图表 5"/>
          <p:cNvGraphicFramePr/>
          <p:nvPr/>
        </p:nvGraphicFramePr>
        <p:xfrm>
          <a:off x="658813" y="1316566"/>
          <a:ext cx="7556500" cy="5231871"/>
        </p:xfrm>
        <a:graphic>
          <a:graphicData uri="http://schemas.openxmlformats.org/drawingml/2006/chart">
            <c:chart xmlns:c="http://schemas.openxmlformats.org/drawingml/2006/chart" xmlns:r="http://schemas.openxmlformats.org/officeDocument/2006/relationships" r:id="rId1"/>
          </a:graphicData>
        </a:graphic>
      </p:graphicFrame>
      <p:sp>
        <p:nvSpPr>
          <p:cNvPr id="8" name="文本框 7"/>
          <p:cNvSpPr txBox="1"/>
          <p:nvPr/>
        </p:nvSpPr>
        <p:spPr>
          <a:xfrm>
            <a:off x="658813" y="486483"/>
            <a:ext cx="3798887" cy="769441"/>
          </a:xfrm>
          <a:prstGeom prst="rect">
            <a:avLst/>
          </a:prstGeom>
          <a:noFill/>
        </p:spPr>
        <p:txBody>
          <a:bodyPr wrap="square" rtlCol="0">
            <a:spAutoFit/>
          </a:bodyPr>
          <a:lstStyle/>
          <a:p>
            <a:r>
              <a:rPr lang="en-US" altLang="zh-CN" sz="4400" dirty="0">
                <a:solidFill>
                  <a:schemeClr val="accent4"/>
                </a:solidFill>
              </a:rPr>
              <a:t>CLUSTER DIAGRAM</a:t>
            </a:r>
            <a:endParaRPr lang="zh-CN" altLang="en-US" sz="4400" dirty="0">
              <a:solidFill>
                <a:schemeClr val="accent4"/>
              </a:solidFill>
            </a:endParaRPr>
          </a:p>
        </p:txBody>
      </p:sp>
      <p:cxnSp>
        <p:nvCxnSpPr>
          <p:cNvPr id="10" name="直接连接符 9"/>
          <p:cNvCxnSpPr/>
          <p:nvPr/>
        </p:nvCxnSpPr>
        <p:spPr>
          <a:xfrm>
            <a:off x="6324600" y="1803400"/>
            <a:ext cx="22606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8215313" y="951788"/>
            <a:ext cx="3259968" cy="325996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8240713" y="961313"/>
            <a:ext cx="3259968" cy="3259968"/>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p:cNvSpPr txBox="1"/>
          <p:nvPr/>
        </p:nvSpPr>
        <p:spPr>
          <a:xfrm>
            <a:off x="9013447" y="1356110"/>
            <a:ext cx="1714500" cy="461665"/>
          </a:xfrm>
          <a:prstGeom prst="rect">
            <a:avLst/>
          </a:prstGeom>
          <a:noFill/>
        </p:spPr>
        <p:txBody>
          <a:bodyPr wrap="square" rtlCol="0">
            <a:spAutoFit/>
          </a:bodyPr>
          <a:lstStyle/>
          <a:p>
            <a:pPr algn="ctr"/>
            <a:r>
              <a:rPr lang="en-US" altLang="zh-CN" sz="2400" dirty="0">
                <a:solidFill>
                  <a:schemeClr val="accent4"/>
                </a:solidFill>
              </a:rPr>
              <a:t>UP AND DOWN</a:t>
            </a:r>
            <a:endParaRPr lang="zh-CN" altLang="en-US" sz="2400" dirty="0">
              <a:solidFill>
                <a:schemeClr val="accent4"/>
              </a:solidFill>
            </a:endParaRPr>
          </a:p>
        </p:txBody>
      </p:sp>
      <p:sp>
        <p:nvSpPr>
          <p:cNvPr id="15" name="文本框 14"/>
          <p:cNvSpPr txBox="1"/>
          <p:nvPr/>
        </p:nvSpPr>
        <p:spPr>
          <a:xfrm>
            <a:off x="8354446" y="1817775"/>
            <a:ext cx="3032502" cy="1754326"/>
          </a:xfrm>
          <a:prstGeom prst="rect">
            <a:avLst/>
          </a:prstGeom>
          <a:noFill/>
        </p:spPr>
        <p:txBody>
          <a:bodyPr wrap="square" rtlCol="0">
            <a:spAutoFit/>
          </a:bodyPr>
          <a:lstStyle/>
          <a:p>
            <a:pPr algn="ctr"/>
            <a:r>
              <a:rPr lang="en-US" altLang="zh-CN" dirty="0">
                <a:solidFill>
                  <a:schemeClr val="bg1"/>
                </a:solidFill>
              </a:rPr>
              <a:t>outpaced the sales of dumbphones. Sanford C. Bernstein, an investment bank, estimates that 270m people the sales of dumbphones. Sanford C. Bernstein, an investment bank, estimates that 270m people  </a:t>
            </a:r>
            <a:endParaRPr lang="zh-CN" altLang="en-US" dirty="0"/>
          </a:p>
        </p:txBody>
      </p:sp>
      <p:sp>
        <p:nvSpPr>
          <p:cNvPr id="17" name="椭圆 16"/>
          <p:cNvSpPr/>
          <p:nvPr/>
        </p:nvSpPr>
        <p:spPr>
          <a:xfrm>
            <a:off x="10802408" y="1138134"/>
            <a:ext cx="299206" cy="299206"/>
          </a:xfrm>
          <a:prstGeom prst="ellips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grpId="0" nodeType="after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 calcmode="lin" valueType="num">
                                      <p:cBhvr>
                                        <p:cTn id="7" dur="200" fill="hold"/>
                                        <p:tgtEl>
                                          <p:spTgt spid="6">
                                            <p:graphicEl>
                                              <a:chart seriesIdx="-3" categoryIdx="-3" bldStep="gridLegend"/>
                                            </p:graphicEl>
                                          </p:spTgt>
                                        </p:tgtEl>
                                        <p:attrNameLst>
                                          <p:attrName>ppt_x</p:attrName>
                                        </p:attrNameLst>
                                      </p:cBhvr>
                                      <p:tavLst>
                                        <p:tav tm="0">
                                          <p:val>
                                            <p:strVal val="#ppt_x"/>
                                          </p:val>
                                        </p:tav>
                                        <p:tav tm="100000">
                                          <p:val>
                                            <p:strVal val="#ppt_x"/>
                                          </p:val>
                                        </p:tav>
                                      </p:tavLst>
                                    </p:anim>
                                    <p:anim calcmode="lin" valueType="num">
                                      <p:cBhvr>
                                        <p:cTn id="8" dur="200" fill="hold"/>
                                        <p:tgtEl>
                                          <p:spTgt spid="6">
                                            <p:graphicEl>
                                              <a:chart seriesIdx="-3" categoryIdx="-3" bldStep="gridLegend"/>
                                            </p:graphicEl>
                                          </p:spTgt>
                                        </p:tgtEl>
                                        <p:attrNameLst>
                                          <p:attrName>ppt_y</p:attrName>
                                        </p:attrNameLst>
                                      </p:cBhvr>
                                      <p:tavLst>
                                        <p:tav tm="0">
                                          <p:val>
                                            <p:strVal val="#ppt_y+#ppt_h/2"/>
                                          </p:val>
                                        </p:tav>
                                        <p:tav tm="100000">
                                          <p:val>
                                            <p:strVal val="#ppt_y"/>
                                          </p:val>
                                        </p:tav>
                                      </p:tavLst>
                                    </p:anim>
                                    <p:anim calcmode="lin" valueType="num">
                                      <p:cBhvr>
                                        <p:cTn id="9" dur="200" fill="hold"/>
                                        <p:tgtEl>
                                          <p:spTgt spid="6">
                                            <p:graphicEl>
                                              <a:chart seriesIdx="-3" categoryIdx="-3" bldStep="gridLegend"/>
                                            </p:graphicEl>
                                          </p:spTgt>
                                        </p:tgtEl>
                                        <p:attrNameLst>
                                          <p:attrName>ppt_w</p:attrName>
                                        </p:attrNameLst>
                                      </p:cBhvr>
                                      <p:tavLst>
                                        <p:tav tm="0">
                                          <p:val>
                                            <p:strVal val="#ppt_w"/>
                                          </p:val>
                                        </p:tav>
                                        <p:tav tm="100000">
                                          <p:val>
                                            <p:strVal val="#ppt_w"/>
                                          </p:val>
                                        </p:tav>
                                      </p:tavLst>
                                    </p:anim>
                                    <p:anim calcmode="lin" valueType="num">
                                      <p:cBhvr>
                                        <p:cTn id="10" dur="200" fill="hold"/>
                                        <p:tgtEl>
                                          <p:spTgt spid="6">
                                            <p:graphicEl>
                                              <a:chart seriesIdx="-3" categoryIdx="-3" bldStep="gridLegend"/>
                                            </p:graphicEl>
                                          </p:spTgt>
                                        </p:tgtEl>
                                        <p:attrNameLst>
                                          <p:attrName>ppt_h</p:attrName>
                                        </p:attrNameLst>
                                      </p:cBhvr>
                                      <p:tavLst>
                                        <p:tav tm="0">
                                          <p:val>
                                            <p:fltVal val="0"/>
                                          </p:val>
                                        </p:tav>
                                        <p:tav tm="100000">
                                          <p:val>
                                            <p:strVal val="#ppt_h"/>
                                          </p:val>
                                        </p:tav>
                                      </p:tavLst>
                                    </p:anim>
                                  </p:childTnLst>
                                </p:cTn>
                              </p:par>
                            </p:childTnLst>
                          </p:cTn>
                        </p:par>
                        <p:par>
                          <p:cTn id="11" fill="hold">
                            <p:stCondLst>
                              <p:cond delay="500"/>
                            </p:stCondLst>
                            <p:childTnLst>
                              <p:par>
                                <p:cTn id="12" presetID="17" presetClass="entr" presetSubtype="4" fill="hold" grpId="0" nodeType="afterEffect">
                                  <p:stCondLst>
                                    <p:cond delay="0"/>
                                  </p:stCondLst>
                                  <p:childTnLst>
                                    <p:set>
                                      <p:cBhvr>
                                        <p:cTn id="13" dur="1" fill="hold">
                                          <p:stCondLst>
                                            <p:cond delay="0"/>
                                          </p:stCondLst>
                                        </p:cTn>
                                        <p:tgtEl>
                                          <p:spTgt spid="6">
                                            <p:graphicEl>
                                              <a:chart seriesIdx="-4" categoryIdx="0" bldStep="category"/>
                                            </p:graphicEl>
                                          </p:spTgt>
                                        </p:tgtEl>
                                        <p:attrNameLst>
                                          <p:attrName>style.visibility</p:attrName>
                                        </p:attrNameLst>
                                      </p:cBhvr>
                                      <p:to>
                                        <p:strVal val="visible"/>
                                      </p:to>
                                    </p:set>
                                    <p:anim calcmode="lin" valueType="num">
                                      <p:cBhvr>
                                        <p:cTn id="14" dur="200" fill="hold"/>
                                        <p:tgtEl>
                                          <p:spTgt spid="6">
                                            <p:graphicEl>
                                              <a:chart seriesIdx="-4" categoryIdx="0" bldStep="category"/>
                                            </p:graphicEl>
                                          </p:spTgt>
                                        </p:tgtEl>
                                        <p:attrNameLst>
                                          <p:attrName>ppt_x</p:attrName>
                                        </p:attrNameLst>
                                      </p:cBhvr>
                                      <p:tavLst>
                                        <p:tav tm="0">
                                          <p:val>
                                            <p:strVal val="#ppt_x"/>
                                          </p:val>
                                        </p:tav>
                                        <p:tav tm="100000">
                                          <p:val>
                                            <p:strVal val="#ppt_x"/>
                                          </p:val>
                                        </p:tav>
                                      </p:tavLst>
                                    </p:anim>
                                    <p:anim calcmode="lin" valueType="num">
                                      <p:cBhvr>
                                        <p:cTn id="15" dur="200" fill="hold"/>
                                        <p:tgtEl>
                                          <p:spTgt spid="6">
                                            <p:graphicEl>
                                              <a:chart seriesIdx="-4" categoryIdx="0" bldStep="category"/>
                                            </p:graphicEl>
                                          </p:spTgt>
                                        </p:tgtEl>
                                        <p:attrNameLst>
                                          <p:attrName>ppt_y</p:attrName>
                                        </p:attrNameLst>
                                      </p:cBhvr>
                                      <p:tavLst>
                                        <p:tav tm="0">
                                          <p:val>
                                            <p:strVal val="#ppt_y+#ppt_h/2"/>
                                          </p:val>
                                        </p:tav>
                                        <p:tav tm="100000">
                                          <p:val>
                                            <p:strVal val="#ppt_y"/>
                                          </p:val>
                                        </p:tav>
                                      </p:tavLst>
                                    </p:anim>
                                    <p:anim calcmode="lin" valueType="num">
                                      <p:cBhvr>
                                        <p:cTn id="16" dur="200" fill="hold"/>
                                        <p:tgtEl>
                                          <p:spTgt spid="6">
                                            <p:graphicEl>
                                              <a:chart seriesIdx="-4" categoryIdx="0" bldStep="category"/>
                                            </p:graphicEl>
                                          </p:spTgt>
                                        </p:tgtEl>
                                        <p:attrNameLst>
                                          <p:attrName>ppt_w</p:attrName>
                                        </p:attrNameLst>
                                      </p:cBhvr>
                                      <p:tavLst>
                                        <p:tav tm="0">
                                          <p:val>
                                            <p:strVal val="#ppt_w"/>
                                          </p:val>
                                        </p:tav>
                                        <p:tav tm="100000">
                                          <p:val>
                                            <p:strVal val="#ppt_w"/>
                                          </p:val>
                                        </p:tav>
                                      </p:tavLst>
                                    </p:anim>
                                    <p:anim calcmode="lin" valueType="num">
                                      <p:cBhvr>
                                        <p:cTn id="17" dur="200" fill="hold"/>
                                        <p:tgtEl>
                                          <p:spTgt spid="6">
                                            <p:graphicEl>
                                              <a:chart seriesIdx="-4" categoryIdx="0" bldStep="category"/>
                                            </p:graphicEl>
                                          </p:spTgt>
                                        </p:tgtEl>
                                        <p:attrNameLst>
                                          <p:attrName>ppt_h</p:attrName>
                                        </p:attrNameLst>
                                      </p:cBhvr>
                                      <p:tavLst>
                                        <p:tav tm="0">
                                          <p:val>
                                            <p:fltVal val="0"/>
                                          </p:val>
                                        </p:tav>
                                        <p:tav tm="100000">
                                          <p:val>
                                            <p:strVal val="#ppt_h"/>
                                          </p:val>
                                        </p:tav>
                                      </p:tavLst>
                                    </p:anim>
                                  </p:childTnLst>
                                </p:cTn>
                              </p:par>
                            </p:childTnLst>
                          </p:cTn>
                        </p:par>
                        <p:par>
                          <p:cTn id="18" fill="hold">
                            <p:stCondLst>
                              <p:cond delay="1000"/>
                            </p:stCondLst>
                            <p:childTnLst>
                              <p:par>
                                <p:cTn id="19" presetID="17" presetClass="entr" presetSubtype="4" fill="hold" grpId="0" nodeType="afterEffect">
                                  <p:stCondLst>
                                    <p:cond delay="0"/>
                                  </p:stCondLst>
                                  <p:childTnLst>
                                    <p:set>
                                      <p:cBhvr>
                                        <p:cTn id="20" dur="1" fill="hold">
                                          <p:stCondLst>
                                            <p:cond delay="0"/>
                                          </p:stCondLst>
                                        </p:cTn>
                                        <p:tgtEl>
                                          <p:spTgt spid="6">
                                            <p:graphicEl>
                                              <a:chart seriesIdx="-4" categoryIdx="1" bldStep="category"/>
                                            </p:graphicEl>
                                          </p:spTgt>
                                        </p:tgtEl>
                                        <p:attrNameLst>
                                          <p:attrName>style.visibility</p:attrName>
                                        </p:attrNameLst>
                                      </p:cBhvr>
                                      <p:to>
                                        <p:strVal val="visible"/>
                                      </p:to>
                                    </p:set>
                                    <p:anim calcmode="lin" valueType="num">
                                      <p:cBhvr>
                                        <p:cTn id="21" dur="200" fill="hold"/>
                                        <p:tgtEl>
                                          <p:spTgt spid="6">
                                            <p:graphicEl>
                                              <a:chart seriesIdx="-4" categoryIdx="1" bldStep="category"/>
                                            </p:graphicEl>
                                          </p:spTgt>
                                        </p:tgtEl>
                                        <p:attrNameLst>
                                          <p:attrName>ppt_x</p:attrName>
                                        </p:attrNameLst>
                                      </p:cBhvr>
                                      <p:tavLst>
                                        <p:tav tm="0">
                                          <p:val>
                                            <p:strVal val="#ppt_x"/>
                                          </p:val>
                                        </p:tav>
                                        <p:tav tm="100000">
                                          <p:val>
                                            <p:strVal val="#ppt_x"/>
                                          </p:val>
                                        </p:tav>
                                      </p:tavLst>
                                    </p:anim>
                                    <p:anim calcmode="lin" valueType="num">
                                      <p:cBhvr>
                                        <p:cTn id="22" dur="200" fill="hold"/>
                                        <p:tgtEl>
                                          <p:spTgt spid="6">
                                            <p:graphicEl>
                                              <a:chart seriesIdx="-4" categoryIdx="1" bldStep="category"/>
                                            </p:graphicEl>
                                          </p:spTgt>
                                        </p:tgtEl>
                                        <p:attrNameLst>
                                          <p:attrName>ppt_y</p:attrName>
                                        </p:attrNameLst>
                                      </p:cBhvr>
                                      <p:tavLst>
                                        <p:tav tm="0">
                                          <p:val>
                                            <p:strVal val="#ppt_y+#ppt_h/2"/>
                                          </p:val>
                                        </p:tav>
                                        <p:tav tm="100000">
                                          <p:val>
                                            <p:strVal val="#ppt_y"/>
                                          </p:val>
                                        </p:tav>
                                      </p:tavLst>
                                    </p:anim>
                                    <p:anim calcmode="lin" valueType="num">
                                      <p:cBhvr>
                                        <p:cTn id="23" dur="200" fill="hold"/>
                                        <p:tgtEl>
                                          <p:spTgt spid="6">
                                            <p:graphicEl>
                                              <a:chart seriesIdx="-4" categoryIdx="1" bldStep="category"/>
                                            </p:graphicEl>
                                          </p:spTgt>
                                        </p:tgtEl>
                                        <p:attrNameLst>
                                          <p:attrName>ppt_w</p:attrName>
                                        </p:attrNameLst>
                                      </p:cBhvr>
                                      <p:tavLst>
                                        <p:tav tm="0">
                                          <p:val>
                                            <p:strVal val="#ppt_w"/>
                                          </p:val>
                                        </p:tav>
                                        <p:tav tm="100000">
                                          <p:val>
                                            <p:strVal val="#ppt_w"/>
                                          </p:val>
                                        </p:tav>
                                      </p:tavLst>
                                    </p:anim>
                                    <p:anim calcmode="lin" valueType="num">
                                      <p:cBhvr>
                                        <p:cTn id="24" dur="200" fill="hold"/>
                                        <p:tgtEl>
                                          <p:spTgt spid="6">
                                            <p:graphicEl>
                                              <a:chart seriesIdx="-4" categoryIdx="1" bldStep="category"/>
                                            </p:graphicEl>
                                          </p:spTgt>
                                        </p:tgtEl>
                                        <p:attrNameLst>
                                          <p:attrName>ppt_h</p:attrName>
                                        </p:attrNameLst>
                                      </p:cBhvr>
                                      <p:tavLst>
                                        <p:tav tm="0">
                                          <p:val>
                                            <p:fltVal val="0"/>
                                          </p:val>
                                        </p:tav>
                                        <p:tav tm="100000">
                                          <p:val>
                                            <p:strVal val="#ppt_h"/>
                                          </p:val>
                                        </p:tav>
                                      </p:tavLst>
                                    </p:anim>
                                  </p:childTnLst>
                                </p:cTn>
                              </p:par>
                            </p:childTnLst>
                          </p:cTn>
                        </p:par>
                        <p:par>
                          <p:cTn id="25" fill="hold">
                            <p:stCondLst>
                              <p:cond delay="1500"/>
                            </p:stCondLst>
                            <p:childTnLst>
                              <p:par>
                                <p:cTn id="26" presetID="17" presetClass="entr" presetSubtype="4" fill="hold" grpId="0" nodeType="afterEffect">
                                  <p:stCondLst>
                                    <p:cond delay="0"/>
                                  </p:stCondLst>
                                  <p:childTnLst>
                                    <p:set>
                                      <p:cBhvr>
                                        <p:cTn id="27" dur="1" fill="hold">
                                          <p:stCondLst>
                                            <p:cond delay="0"/>
                                          </p:stCondLst>
                                        </p:cTn>
                                        <p:tgtEl>
                                          <p:spTgt spid="6">
                                            <p:graphicEl>
                                              <a:chart seriesIdx="-4" categoryIdx="2" bldStep="category"/>
                                            </p:graphicEl>
                                          </p:spTgt>
                                        </p:tgtEl>
                                        <p:attrNameLst>
                                          <p:attrName>style.visibility</p:attrName>
                                        </p:attrNameLst>
                                      </p:cBhvr>
                                      <p:to>
                                        <p:strVal val="visible"/>
                                      </p:to>
                                    </p:set>
                                    <p:anim calcmode="lin" valueType="num">
                                      <p:cBhvr>
                                        <p:cTn id="28" dur="200" fill="hold"/>
                                        <p:tgtEl>
                                          <p:spTgt spid="6">
                                            <p:graphicEl>
                                              <a:chart seriesIdx="-4" categoryIdx="2" bldStep="category"/>
                                            </p:graphicEl>
                                          </p:spTgt>
                                        </p:tgtEl>
                                        <p:attrNameLst>
                                          <p:attrName>ppt_x</p:attrName>
                                        </p:attrNameLst>
                                      </p:cBhvr>
                                      <p:tavLst>
                                        <p:tav tm="0">
                                          <p:val>
                                            <p:strVal val="#ppt_x"/>
                                          </p:val>
                                        </p:tav>
                                        <p:tav tm="100000">
                                          <p:val>
                                            <p:strVal val="#ppt_x"/>
                                          </p:val>
                                        </p:tav>
                                      </p:tavLst>
                                    </p:anim>
                                    <p:anim calcmode="lin" valueType="num">
                                      <p:cBhvr>
                                        <p:cTn id="29" dur="200" fill="hold"/>
                                        <p:tgtEl>
                                          <p:spTgt spid="6">
                                            <p:graphicEl>
                                              <a:chart seriesIdx="-4" categoryIdx="2" bldStep="category"/>
                                            </p:graphicEl>
                                          </p:spTgt>
                                        </p:tgtEl>
                                        <p:attrNameLst>
                                          <p:attrName>ppt_y</p:attrName>
                                        </p:attrNameLst>
                                      </p:cBhvr>
                                      <p:tavLst>
                                        <p:tav tm="0">
                                          <p:val>
                                            <p:strVal val="#ppt_y+#ppt_h/2"/>
                                          </p:val>
                                        </p:tav>
                                        <p:tav tm="100000">
                                          <p:val>
                                            <p:strVal val="#ppt_y"/>
                                          </p:val>
                                        </p:tav>
                                      </p:tavLst>
                                    </p:anim>
                                    <p:anim calcmode="lin" valueType="num">
                                      <p:cBhvr>
                                        <p:cTn id="30" dur="200" fill="hold"/>
                                        <p:tgtEl>
                                          <p:spTgt spid="6">
                                            <p:graphicEl>
                                              <a:chart seriesIdx="-4" categoryIdx="2" bldStep="category"/>
                                            </p:graphicEl>
                                          </p:spTgt>
                                        </p:tgtEl>
                                        <p:attrNameLst>
                                          <p:attrName>ppt_w</p:attrName>
                                        </p:attrNameLst>
                                      </p:cBhvr>
                                      <p:tavLst>
                                        <p:tav tm="0">
                                          <p:val>
                                            <p:strVal val="#ppt_w"/>
                                          </p:val>
                                        </p:tav>
                                        <p:tav tm="100000">
                                          <p:val>
                                            <p:strVal val="#ppt_w"/>
                                          </p:val>
                                        </p:tav>
                                      </p:tavLst>
                                    </p:anim>
                                    <p:anim calcmode="lin" valueType="num">
                                      <p:cBhvr>
                                        <p:cTn id="31" dur="200" fill="hold"/>
                                        <p:tgtEl>
                                          <p:spTgt spid="6">
                                            <p:graphicEl>
                                              <a:chart seriesIdx="-4" categoryIdx="2" bldStep="category"/>
                                            </p:graphicEl>
                                          </p:spTgt>
                                        </p:tgtEl>
                                        <p:attrNameLst>
                                          <p:attrName>ppt_h</p:attrName>
                                        </p:attrNameLst>
                                      </p:cBhvr>
                                      <p:tavLst>
                                        <p:tav tm="0">
                                          <p:val>
                                            <p:fltVal val="0"/>
                                          </p:val>
                                        </p:tav>
                                        <p:tav tm="100000">
                                          <p:val>
                                            <p:strVal val="#ppt_h"/>
                                          </p:val>
                                        </p:tav>
                                      </p:tavLst>
                                    </p:anim>
                                  </p:childTnLst>
                                </p:cTn>
                              </p:par>
                            </p:childTnLst>
                          </p:cTn>
                        </p:par>
                        <p:par>
                          <p:cTn id="32" fill="hold">
                            <p:stCondLst>
                              <p:cond delay="2000"/>
                            </p:stCondLst>
                            <p:childTnLst>
                              <p:par>
                                <p:cTn id="33" presetID="17" presetClass="entr" presetSubtype="4" fill="hold" grpId="0" nodeType="afterEffect">
                                  <p:stCondLst>
                                    <p:cond delay="0"/>
                                  </p:stCondLst>
                                  <p:childTnLst>
                                    <p:set>
                                      <p:cBhvr>
                                        <p:cTn id="34" dur="1" fill="hold">
                                          <p:stCondLst>
                                            <p:cond delay="0"/>
                                          </p:stCondLst>
                                        </p:cTn>
                                        <p:tgtEl>
                                          <p:spTgt spid="6">
                                            <p:graphicEl>
                                              <a:chart seriesIdx="-4" categoryIdx="3" bldStep="category"/>
                                            </p:graphicEl>
                                          </p:spTgt>
                                        </p:tgtEl>
                                        <p:attrNameLst>
                                          <p:attrName>style.visibility</p:attrName>
                                        </p:attrNameLst>
                                      </p:cBhvr>
                                      <p:to>
                                        <p:strVal val="visible"/>
                                      </p:to>
                                    </p:set>
                                    <p:anim calcmode="lin" valueType="num">
                                      <p:cBhvr>
                                        <p:cTn id="35" dur="200" fill="hold"/>
                                        <p:tgtEl>
                                          <p:spTgt spid="6">
                                            <p:graphicEl>
                                              <a:chart seriesIdx="-4" categoryIdx="3" bldStep="category"/>
                                            </p:graphicEl>
                                          </p:spTgt>
                                        </p:tgtEl>
                                        <p:attrNameLst>
                                          <p:attrName>ppt_x</p:attrName>
                                        </p:attrNameLst>
                                      </p:cBhvr>
                                      <p:tavLst>
                                        <p:tav tm="0">
                                          <p:val>
                                            <p:strVal val="#ppt_x"/>
                                          </p:val>
                                        </p:tav>
                                        <p:tav tm="100000">
                                          <p:val>
                                            <p:strVal val="#ppt_x"/>
                                          </p:val>
                                        </p:tav>
                                      </p:tavLst>
                                    </p:anim>
                                    <p:anim calcmode="lin" valueType="num">
                                      <p:cBhvr>
                                        <p:cTn id="36" dur="200" fill="hold"/>
                                        <p:tgtEl>
                                          <p:spTgt spid="6">
                                            <p:graphicEl>
                                              <a:chart seriesIdx="-4" categoryIdx="3" bldStep="category"/>
                                            </p:graphicEl>
                                          </p:spTgt>
                                        </p:tgtEl>
                                        <p:attrNameLst>
                                          <p:attrName>ppt_y</p:attrName>
                                        </p:attrNameLst>
                                      </p:cBhvr>
                                      <p:tavLst>
                                        <p:tav tm="0">
                                          <p:val>
                                            <p:strVal val="#ppt_y+#ppt_h/2"/>
                                          </p:val>
                                        </p:tav>
                                        <p:tav tm="100000">
                                          <p:val>
                                            <p:strVal val="#ppt_y"/>
                                          </p:val>
                                        </p:tav>
                                      </p:tavLst>
                                    </p:anim>
                                    <p:anim calcmode="lin" valueType="num">
                                      <p:cBhvr>
                                        <p:cTn id="37" dur="200" fill="hold"/>
                                        <p:tgtEl>
                                          <p:spTgt spid="6">
                                            <p:graphicEl>
                                              <a:chart seriesIdx="-4" categoryIdx="3" bldStep="category"/>
                                            </p:graphicEl>
                                          </p:spTgt>
                                        </p:tgtEl>
                                        <p:attrNameLst>
                                          <p:attrName>ppt_w</p:attrName>
                                        </p:attrNameLst>
                                      </p:cBhvr>
                                      <p:tavLst>
                                        <p:tav tm="0">
                                          <p:val>
                                            <p:strVal val="#ppt_w"/>
                                          </p:val>
                                        </p:tav>
                                        <p:tav tm="100000">
                                          <p:val>
                                            <p:strVal val="#ppt_w"/>
                                          </p:val>
                                        </p:tav>
                                      </p:tavLst>
                                    </p:anim>
                                    <p:anim calcmode="lin" valueType="num">
                                      <p:cBhvr>
                                        <p:cTn id="38" dur="200" fill="hold"/>
                                        <p:tgtEl>
                                          <p:spTgt spid="6">
                                            <p:graphicEl>
                                              <a:chart seriesIdx="-4" categoryIdx="3" bldStep="category"/>
                                            </p:graphicEl>
                                          </p:spTgt>
                                        </p:tgtEl>
                                        <p:attrNameLst>
                                          <p:attrName>ppt_h</p:attrName>
                                        </p:attrNameLst>
                                      </p:cBhvr>
                                      <p:tavLst>
                                        <p:tav tm="0">
                                          <p:val>
                                            <p:fltVal val="0"/>
                                          </p:val>
                                        </p:tav>
                                        <p:tav tm="100000">
                                          <p:val>
                                            <p:strVal val="#ppt_h"/>
                                          </p:val>
                                        </p:tav>
                                      </p:tavLst>
                                    </p:anim>
                                  </p:childTnLst>
                                </p:cTn>
                              </p:par>
                            </p:childTnLst>
                          </p:cTn>
                        </p:par>
                        <p:par>
                          <p:cTn id="39" fill="hold">
                            <p:stCondLst>
                              <p:cond delay="2500"/>
                            </p:stCondLst>
                            <p:childTnLst>
                              <p:par>
                                <p:cTn id="40" presetID="17" presetClass="entr" presetSubtype="4" fill="hold" grpId="0" nodeType="afterEffect">
                                  <p:stCondLst>
                                    <p:cond delay="0"/>
                                  </p:stCondLst>
                                  <p:childTnLst>
                                    <p:set>
                                      <p:cBhvr>
                                        <p:cTn id="41" dur="1" fill="hold">
                                          <p:stCondLst>
                                            <p:cond delay="0"/>
                                          </p:stCondLst>
                                        </p:cTn>
                                        <p:tgtEl>
                                          <p:spTgt spid="6">
                                            <p:graphicEl>
                                              <a:chart seriesIdx="-4" categoryIdx="4" bldStep="category"/>
                                            </p:graphicEl>
                                          </p:spTgt>
                                        </p:tgtEl>
                                        <p:attrNameLst>
                                          <p:attrName>style.visibility</p:attrName>
                                        </p:attrNameLst>
                                      </p:cBhvr>
                                      <p:to>
                                        <p:strVal val="visible"/>
                                      </p:to>
                                    </p:set>
                                    <p:anim calcmode="lin" valueType="num">
                                      <p:cBhvr>
                                        <p:cTn id="42" dur="200" fill="hold"/>
                                        <p:tgtEl>
                                          <p:spTgt spid="6">
                                            <p:graphicEl>
                                              <a:chart seriesIdx="-4" categoryIdx="4" bldStep="category"/>
                                            </p:graphicEl>
                                          </p:spTgt>
                                        </p:tgtEl>
                                        <p:attrNameLst>
                                          <p:attrName>ppt_x</p:attrName>
                                        </p:attrNameLst>
                                      </p:cBhvr>
                                      <p:tavLst>
                                        <p:tav tm="0">
                                          <p:val>
                                            <p:strVal val="#ppt_x"/>
                                          </p:val>
                                        </p:tav>
                                        <p:tav tm="100000">
                                          <p:val>
                                            <p:strVal val="#ppt_x"/>
                                          </p:val>
                                        </p:tav>
                                      </p:tavLst>
                                    </p:anim>
                                    <p:anim calcmode="lin" valueType="num">
                                      <p:cBhvr>
                                        <p:cTn id="43" dur="200" fill="hold"/>
                                        <p:tgtEl>
                                          <p:spTgt spid="6">
                                            <p:graphicEl>
                                              <a:chart seriesIdx="-4" categoryIdx="4" bldStep="category"/>
                                            </p:graphicEl>
                                          </p:spTgt>
                                        </p:tgtEl>
                                        <p:attrNameLst>
                                          <p:attrName>ppt_y</p:attrName>
                                        </p:attrNameLst>
                                      </p:cBhvr>
                                      <p:tavLst>
                                        <p:tav tm="0">
                                          <p:val>
                                            <p:strVal val="#ppt_y+#ppt_h/2"/>
                                          </p:val>
                                        </p:tav>
                                        <p:tav tm="100000">
                                          <p:val>
                                            <p:strVal val="#ppt_y"/>
                                          </p:val>
                                        </p:tav>
                                      </p:tavLst>
                                    </p:anim>
                                    <p:anim calcmode="lin" valueType="num">
                                      <p:cBhvr>
                                        <p:cTn id="44" dur="200" fill="hold"/>
                                        <p:tgtEl>
                                          <p:spTgt spid="6">
                                            <p:graphicEl>
                                              <a:chart seriesIdx="-4" categoryIdx="4" bldStep="category"/>
                                            </p:graphicEl>
                                          </p:spTgt>
                                        </p:tgtEl>
                                        <p:attrNameLst>
                                          <p:attrName>ppt_w</p:attrName>
                                        </p:attrNameLst>
                                      </p:cBhvr>
                                      <p:tavLst>
                                        <p:tav tm="0">
                                          <p:val>
                                            <p:strVal val="#ppt_w"/>
                                          </p:val>
                                        </p:tav>
                                        <p:tav tm="100000">
                                          <p:val>
                                            <p:strVal val="#ppt_w"/>
                                          </p:val>
                                        </p:tav>
                                      </p:tavLst>
                                    </p:anim>
                                    <p:anim calcmode="lin" valueType="num">
                                      <p:cBhvr>
                                        <p:cTn id="45" dur="200" fill="hold"/>
                                        <p:tgtEl>
                                          <p:spTgt spid="6">
                                            <p:graphicEl>
                                              <a:chart seriesIdx="-4" categoryIdx="4" bldStep="category"/>
                                            </p:graphicEl>
                                          </p:spTgt>
                                        </p:tgtEl>
                                        <p:attrNameLst>
                                          <p:attrName>ppt_h</p:attrName>
                                        </p:attrNameLst>
                                      </p:cBhvr>
                                      <p:tavLst>
                                        <p:tav tm="0">
                                          <p:val>
                                            <p:fltVal val="0"/>
                                          </p:val>
                                        </p:tav>
                                        <p:tav tm="100000">
                                          <p:val>
                                            <p:strVal val="#ppt_h"/>
                                          </p:val>
                                        </p:tav>
                                      </p:tavLst>
                                    </p:anim>
                                  </p:childTnLst>
                                </p:cTn>
                              </p:par>
                            </p:childTnLst>
                          </p:cTn>
                        </p:par>
                        <p:par>
                          <p:cTn id="46" fill="hold">
                            <p:stCondLst>
                              <p:cond delay="3000"/>
                            </p:stCondLst>
                            <p:childTnLst>
                              <p:par>
                                <p:cTn id="47" presetID="17" presetClass="entr" presetSubtype="4" fill="hold" grpId="0" nodeType="afterEffect">
                                  <p:stCondLst>
                                    <p:cond delay="0"/>
                                  </p:stCondLst>
                                  <p:childTnLst>
                                    <p:set>
                                      <p:cBhvr>
                                        <p:cTn id="48" dur="1" fill="hold">
                                          <p:stCondLst>
                                            <p:cond delay="0"/>
                                          </p:stCondLst>
                                        </p:cTn>
                                        <p:tgtEl>
                                          <p:spTgt spid="6">
                                            <p:graphicEl>
                                              <a:chart seriesIdx="-4" categoryIdx="5" bldStep="category"/>
                                            </p:graphicEl>
                                          </p:spTgt>
                                        </p:tgtEl>
                                        <p:attrNameLst>
                                          <p:attrName>style.visibility</p:attrName>
                                        </p:attrNameLst>
                                      </p:cBhvr>
                                      <p:to>
                                        <p:strVal val="visible"/>
                                      </p:to>
                                    </p:set>
                                    <p:anim calcmode="lin" valueType="num">
                                      <p:cBhvr>
                                        <p:cTn id="49" dur="200" fill="hold"/>
                                        <p:tgtEl>
                                          <p:spTgt spid="6">
                                            <p:graphicEl>
                                              <a:chart seriesIdx="-4" categoryIdx="5" bldStep="category"/>
                                            </p:graphicEl>
                                          </p:spTgt>
                                        </p:tgtEl>
                                        <p:attrNameLst>
                                          <p:attrName>ppt_x</p:attrName>
                                        </p:attrNameLst>
                                      </p:cBhvr>
                                      <p:tavLst>
                                        <p:tav tm="0">
                                          <p:val>
                                            <p:strVal val="#ppt_x"/>
                                          </p:val>
                                        </p:tav>
                                        <p:tav tm="100000">
                                          <p:val>
                                            <p:strVal val="#ppt_x"/>
                                          </p:val>
                                        </p:tav>
                                      </p:tavLst>
                                    </p:anim>
                                    <p:anim calcmode="lin" valueType="num">
                                      <p:cBhvr>
                                        <p:cTn id="50" dur="200" fill="hold"/>
                                        <p:tgtEl>
                                          <p:spTgt spid="6">
                                            <p:graphicEl>
                                              <a:chart seriesIdx="-4" categoryIdx="5" bldStep="category"/>
                                            </p:graphicEl>
                                          </p:spTgt>
                                        </p:tgtEl>
                                        <p:attrNameLst>
                                          <p:attrName>ppt_y</p:attrName>
                                        </p:attrNameLst>
                                      </p:cBhvr>
                                      <p:tavLst>
                                        <p:tav tm="0">
                                          <p:val>
                                            <p:strVal val="#ppt_y+#ppt_h/2"/>
                                          </p:val>
                                        </p:tav>
                                        <p:tav tm="100000">
                                          <p:val>
                                            <p:strVal val="#ppt_y"/>
                                          </p:val>
                                        </p:tav>
                                      </p:tavLst>
                                    </p:anim>
                                    <p:anim calcmode="lin" valueType="num">
                                      <p:cBhvr>
                                        <p:cTn id="51" dur="200" fill="hold"/>
                                        <p:tgtEl>
                                          <p:spTgt spid="6">
                                            <p:graphicEl>
                                              <a:chart seriesIdx="-4" categoryIdx="5" bldStep="category"/>
                                            </p:graphicEl>
                                          </p:spTgt>
                                        </p:tgtEl>
                                        <p:attrNameLst>
                                          <p:attrName>ppt_w</p:attrName>
                                        </p:attrNameLst>
                                      </p:cBhvr>
                                      <p:tavLst>
                                        <p:tav tm="0">
                                          <p:val>
                                            <p:strVal val="#ppt_w"/>
                                          </p:val>
                                        </p:tav>
                                        <p:tav tm="100000">
                                          <p:val>
                                            <p:strVal val="#ppt_w"/>
                                          </p:val>
                                        </p:tav>
                                      </p:tavLst>
                                    </p:anim>
                                    <p:anim calcmode="lin" valueType="num">
                                      <p:cBhvr>
                                        <p:cTn id="52" dur="200" fill="hold"/>
                                        <p:tgtEl>
                                          <p:spTgt spid="6">
                                            <p:graphicEl>
                                              <a:chart seriesIdx="-4" categoryIdx="5" bldStep="category"/>
                                            </p:graphicEl>
                                          </p:spTgt>
                                        </p:tgtEl>
                                        <p:attrNameLst>
                                          <p:attrName>ppt_h</p:attrName>
                                        </p:attrNameLst>
                                      </p:cBhvr>
                                      <p:tavLst>
                                        <p:tav tm="0">
                                          <p:val>
                                            <p:fltVal val="0"/>
                                          </p:val>
                                        </p:tav>
                                        <p:tav tm="100000">
                                          <p:val>
                                            <p:strVal val="#ppt_h"/>
                                          </p:val>
                                        </p:tav>
                                      </p:tavLst>
                                    </p:anim>
                                  </p:childTnLst>
                                </p:cTn>
                              </p:par>
                            </p:childTnLst>
                          </p:cTn>
                        </p:par>
                        <p:par>
                          <p:cTn id="53" fill="hold">
                            <p:stCondLst>
                              <p:cond delay="3500"/>
                            </p:stCondLst>
                            <p:childTnLst>
                              <p:par>
                                <p:cTn id="54" presetID="22" presetClass="entr" presetSubtype="8" fill="hold" nodeType="afterEffect">
                                  <p:stCondLst>
                                    <p:cond delay="0"/>
                                  </p:stCondLst>
                                  <p:childTnLst>
                                    <p:set>
                                      <p:cBhvr>
                                        <p:cTn id="55" dur="1" fill="hold">
                                          <p:stCondLst>
                                            <p:cond delay="0"/>
                                          </p:stCondLst>
                                        </p:cTn>
                                        <p:tgtEl>
                                          <p:spTgt spid="10"/>
                                        </p:tgtEl>
                                        <p:attrNameLst>
                                          <p:attrName>style.visibility</p:attrName>
                                        </p:attrNameLst>
                                      </p:cBhvr>
                                      <p:to>
                                        <p:strVal val="visible"/>
                                      </p:to>
                                    </p:set>
                                    <p:animEffect transition="in" filter="wipe(left)">
                                      <p:cBhvr>
                                        <p:cTn id="56" dur="250"/>
                                        <p:tgtEl>
                                          <p:spTgt spid="10"/>
                                        </p:tgtEl>
                                      </p:cBhvr>
                                    </p:animEffect>
                                  </p:childTnLst>
                                </p:cTn>
                              </p:par>
                            </p:childTnLst>
                          </p:cTn>
                        </p:par>
                        <p:par>
                          <p:cTn id="57" fill="hold">
                            <p:stCondLst>
                              <p:cond delay="4000"/>
                            </p:stCondLst>
                            <p:childTnLst>
                              <p:par>
                                <p:cTn id="58" presetID="22" presetClass="entr" presetSubtype="4" fill="hold" grpId="1"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down)">
                                      <p:cBhvr>
                                        <p:cTn id="60" dur="500"/>
                                        <p:tgtEl>
                                          <p:spTgt spid="12"/>
                                        </p:tgtEl>
                                      </p:cBhvr>
                                    </p:animEffect>
                                  </p:childTnLst>
                                </p:cTn>
                              </p:par>
                              <p:par>
                                <p:cTn id="61" presetID="22" presetClass="entr" presetSubtype="4" fill="hold" grpId="1" nodeType="with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wipe(down)">
                                      <p:cBhvr>
                                        <p:cTn id="63" dur="500"/>
                                        <p:tgtEl>
                                          <p:spTgt spid="13"/>
                                        </p:tgtEl>
                                      </p:cBhvr>
                                    </p:animEffect>
                                  </p:childTnLst>
                                </p:cTn>
                              </p:par>
                              <p:par>
                                <p:cTn id="64" presetID="22" presetClass="entr" presetSubtype="4" fill="hold" grpId="0" nodeType="withEffect">
                                  <p:stCondLst>
                                    <p:cond delay="150"/>
                                  </p:stCondLst>
                                  <p:childTnLst>
                                    <p:set>
                                      <p:cBhvr>
                                        <p:cTn id="65" dur="1" fill="hold">
                                          <p:stCondLst>
                                            <p:cond delay="0"/>
                                          </p:stCondLst>
                                        </p:cTn>
                                        <p:tgtEl>
                                          <p:spTgt spid="16"/>
                                        </p:tgtEl>
                                        <p:attrNameLst>
                                          <p:attrName>style.visibility</p:attrName>
                                        </p:attrNameLst>
                                      </p:cBhvr>
                                      <p:to>
                                        <p:strVal val="visible"/>
                                      </p:to>
                                    </p:set>
                                    <p:animEffect transition="in" filter="wipe(down)">
                                      <p:cBhvr>
                                        <p:cTn id="66" dur="500"/>
                                        <p:tgtEl>
                                          <p:spTgt spid="16"/>
                                        </p:tgtEl>
                                      </p:cBhvr>
                                    </p:animEffect>
                                  </p:childTnLst>
                                </p:cTn>
                              </p:par>
                              <p:par>
                                <p:cTn id="67" presetID="22" presetClass="entr" presetSubtype="4" fill="hold" grpId="0" nodeType="withEffect">
                                  <p:stCondLst>
                                    <p:cond delay="250"/>
                                  </p:stCondLst>
                                  <p:childTnLst>
                                    <p:set>
                                      <p:cBhvr>
                                        <p:cTn id="68" dur="1" fill="hold">
                                          <p:stCondLst>
                                            <p:cond delay="0"/>
                                          </p:stCondLst>
                                        </p:cTn>
                                        <p:tgtEl>
                                          <p:spTgt spid="17"/>
                                        </p:tgtEl>
                                        <p:attrNameLst>
                                          <p:attrName>style.visibility</p:attrName>
                                        </p:attrNameLst>
                                      </p:cBhvr>
                                      <p:to>
                                        <p:strVal val="visible"/>
                                      </p:to>
                                    </p:set>
                                    <p:animEffect transition="in" filter="wipe(down)">
                                      <p:cBhvr>
                                        <p:cTn id="69" dur="500"/>
                                        <p:tgtEl>
                                          <p:spTgt spid="17"/>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wipe(down)">
                                      <p:cBhvr>
                                        <p:cTn id="72" dur="500"/>
                                        <p:tgtEl>
                                          <p:spTgt spid="14"/>
                                        </p:tgtEl>
                                      </p:cBhvr>
                                    </p:animEffect>
                                  </p:childTnLst>
                                </p:cTn>
                              </p:par>
                              <p:par>
                                <p:cTn id="73" presetID="22" presetClass="entr" presetSubtype="4" fill="hold" grpId="0" nodeType="with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down)">
                                      <p:cBhvr>
                                        <p:cTn id="75" dur="500"/>
                                        <p:tgtEl>
                                          <p:spTgt spid="15"/>
                                        </p:tgtEl>
                                      </p:cBhvr>
                                    </p:animEffect>
                                  </p:childTnLst>
                                </p:cTn>
                              </p:par>
                              <p:par>
                                <p:cTn id="76" presetID="1" presetClass="path" presetSubtype="0" repeatCount="indefinite" fill="hold" grpId="0" nodeType="withEffect">
                                  <p:stCondLst>
                                    <p:cond delay="0"/>
                                  </p:stCondLst>
                                  <p:childTnLst>
                                    <p:animMotion origin="layout" path="M -2.08333E-6 0.00255 C 0.00143 0.00255 0.00274 0.00417 0.00274 0.00694 C 0.00274 0.00926 0.00143 0.0118 -2.08333E-6 0.0118 C -0.00156 0.0118 -0.00247 0.00926 -0.00247 0.00694 C -0.00247 0.00417 -0.00156 0.00255 -2.08333E-6 0.00255 Z " pathEditMode="relative" rAng="0" ptsTypes="AAAAA">
                                      <p:cBhvr>
                                        <p:cTn id="77" dur="2000" fill="hold"/>
                                        <p:tgtEl>
                                          <p:spTgt spid="12"/>
                                        </p:tgtEl>
                                        <p:attrNameLst>
                                          <p:attrName>ppt_x</p:attrName>
                                          <p:attrName>ppt_y</p:attrName>
                                        </p:attrNameLst>
                                      </p:cBhvr>
                                      <p:rCtr x="1300" y="46300"/>
                                    </p:animMotion>
                                  </p:childTnLst>
                                </p:cTn>
                              </p:par>
                              <p:par>
                                <p:cTn id="78" presetID="1" presetClass="path" presetSubtype="0" repeatCount="indefinite" fill="hold" grpId="0" nodeType="withEffect">
                                  <p:stCondLst>
                                    <p:cond delay="250"/>
                                  </p:stCondLst>
                                  <p:childTnLst>
                                    <p:animMotion origin="layout" path="M 4.58333E-6 0.00254 C 0.00143 0.00254 0.00273 0.00416 0.00273 0.00694 C 0.00273 0.00926 0.00143 0.0118 4.58333E-6 0.0118 C -0.00157 0.0118 -0.00248 0.00926 -0.00248 0.00694 C -0.00248 0.00416 -0.00157 0.00254 4.58333E-6 0.00254 Z " pathEditMode="relative" rAng="0" ptsTypes="AAAAA">
                                      <p:cBhvr>
                                        <p:cTn id="79" dur="2000" fill="hold"/>
                                        <p:tgtEl>
                                          <p:spTgt spid="13"/>
                                        </p:tgtEl>
                                        <p:attrNameLst>
                                          <p:attrName>ppt_x</p:attrName>
                                          <p:attrName>ppt_y</p:attrName>
                                        </p:attrNameLst>
                                      </p:cBhvr>
                                      <p:rCtr x="1300" y="463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Graphic spid="6" grpId="0" uiExpand="1">
        <p:bldSub>
          <a:bldChart bld="category"/>
        </p:bldSub>
      </p:bldGraphic>
      <p:bldP spid="12" grpId="0" animBg="1"/>
      <p:bldP spid="12" grpId="1" animBg="1"/>
      <p:bldP spid="13" grpId="0" animBg="1"/>
      <p:bldP spid="13" grpId="1" animBg="1"/>
      <p:bldP spid="14" grpId="0"/>
      <p:bldP spid="15" grpId="0"/>
      <p:bldP spid="1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rcRect t="41536" b="165"/>
          <a:stretch>
            <a:fillRect/>
          </a:stretch>
        </p:blipFill>
        <p:spPr>
          <a:xfrm>
            <a:off x="-21280" y="2843342"/>
            <a:ext cx="12240988" cy="4014660"/>
          </a:xfrm>
          <a:custGeom>
            <a:avLst/>
            <a:gdLst>
              <a:gd name="connsiteX0" fmla="*/ 143221 w 12240988"/>
              <a:gd name="connsiteY0" fmla="*/ 512 h 4014660"/>
              <a:gd name="connsiteX1" fmla="*/ 8540196 w 12240988"/>
              <a:gd name="connsiteY1" fmla="*/ 2219365 h 4014660"/>
              <a:gd name="connsiteX2" fmla="*/ 12112250 w 12240988"/>
              <a:gd name="connsiteY2" fmla="*/ 543743 h 4014660"/>
              <a:gd name="connsiteX3" fmla="*/ 12240988 w 12240988"/>
              <a:gd name="connsiteY3" fmla="*/ 450949 h 4014660"/>
              <a:gd name="connsiteX4" fmla="*/ 12240988 w 12240988"/>
              <a:gd name="connsiteY4" fmla="*/ 451065 h 4014660"/>
              <a:gd name="connsiteX5" fmla="*/ 12213280 w 12240988"/>
              <a:gd name="connsiteY5" fmla="*/ 4014660 h 4014660"/>
              <a:gd name="connsiteX6" fmla="*/ 21280 w 12240988"/>
              <a:gd name="connsiteY6" fmla="*/ 4014660 h 4014660"/>
              <a:gd name="connsiteX7" fmla="*/ 0 w 12240988"/>
              <a:gd name="connsiteY7" fmla="*/ 11367 h 4014660"/>
              <a:gd name="connsiteX8" fmla="*/ 143221 w 12240988"/>
              <a:gd name="connsiteY8" fmla="*/ 512 h 4014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40988" h="4014660">
                <a:moveTo>
                  <a:pt x="143221" y="512"/>
                </a:moveTo>
                <a:cubicBezTo>
                  <a:pt x="1730030" y="-38349"/>
                  <a:pt x="6563786" y="2148391"/>
                  <a:pt x="8540196" y="2219365"/>
                </a:cubicBezTo>
                <a:cubicBezTo>
                  <a:pt x="10452851" y="2288049"/>
                  <a:pt x="11447439" y="1058370"/>
                  <a:pt x="12112250" y="543743"/>
                </a:cubicBezTo>
                <a:lnTo>
                  <a:pt x="12240988" y="450949"/>
                </a:lnTo>
                <a:lnTo>
                  <a:pt x="12240988" y="451065"/>
                </a:lnTo>
                <a:lnTo>
                  <a:pt x="12213280" y="4014660"/>
                </a:lnTo>
                <a:lnTo>
                  <a:pt x="21280" y="4014660"/>
                </a:lnTo>
                <a:lnTo>
                  <a:pt x="0" y="11367"/>
                </a:lnTo>
                <a:cubicBezTo>
                  <a:pt x="44225" y="5336"/>
                  <a:pt x="92034" y="1766"/>
                  <a:pt x="143221" y="512"/>
                </a:cubicBezTo>
                <a:close/>
              </a:path>
            </a:pathLst>
          </a:custGeom>
        </p:spPr>
      </p:pic>
      <p:sp>
        <p:nvSpPr>
          <p:cNvPr id="6" name="圆角矩形 5"/>
          <p:cNvSpPr/>
          <p:nvPr/>
        </p:nvSpPr>
        <p:spPr>
          <a:xfrm rot="18253469">
            <a:off x="2222898" y="-5111355"/>
            <a:ext cx="11455569" cy="5338836"/>
          </a:xfrm>
          <a:prstGeom prst="roundRect">
            <a:avLst>
              <a:gd name="adj" fmla="val 50000"/>
            </a:avLst>
          </a:prstGeom>
          <a:gradFill flip="none" rotWithShape="1">
            <a:gsLst>
              <a:gs pos="0">
                <a:schemeClr val="accent1"/>
              </a:gs>
              <a:gs pos="100000">
                <a:schemeClr val="accent2"/>
              </a:gs>
            </a:gsLst>
            <a:lin ang="3600000" scaled="0"/>
            <a:tileRect/>
          </a:gradFill>
          <a:ln>
            <a:noFill/>
          </a:ln>
          <a:effectLst>
            <a:outerShdw blurRad="609600" dist="152400" dir="135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503562" y="-290289"/>
            <a:ext cx="776969" cy="2862322"/>
          </a:xfrm>
          <a:prstGeom prst="rect">
            <a:avLst/>
          </a:prstGeom>
          <a:noFill/>
        </p:spPr>
        <p:txBody>
          <a:bodyPr wrap="square" rtlCol="0">
            <a:spAutoFit/>
          </a:bodyPr>
          <a:lstStyle/>
          <a:p>
            <a:r>
              <a:rPr lang="en-US" altLang="zh-CN" sz="18000" dirty="0">
                <a:solidFill>
                  <a:schemeClr val="bg1"/>
                </a:solidFill>
                <a:ea typeface="MS Gothic" panose="020B0609070205080204" pitchFamily="49" charset="-128"/>
                <a:cs typeface="Arial" panose="020B0604020202090204" pitchFamily="34" charset="0"/>
              </a:rPr>
              <a:t>C</a:t>
            </a:r>
            <a:endParaRPr lang="zh-CN" altLang="en-US" sz="18000" dirty="0">
              <a:solidFill>
                <a:schemeClr val="bg1"/>
              </a:solidFill>
              <a:ea typeface="MS Gothic" panose="020B0609070205080204" pitchFamily="49" charset="-128"/>
              <a:cs typeface="Arial" panose="020B0604020202090204" pitchFamily="34" charset="0"/>
            </a:endParaRPr>
          </a:p>
        </p:txBody>
      </p:sp>
      <p:sp>
        <p:nvSpPr>
          <p:cNvPr id="9" name="文本框 8"/>
          <p:cNvSpPr txBox="1"/>
          <p:nvPr/>
        </p:nvSpPr>
        <p:spPr>
          <a:xfrm>
            <a:off x="5046408" y="304982"/>
            <a:ext cx="2660678" cy="1323439"/>
          </a:xfrm>
          <a:prstGeom prst="rect">
            <a:avLst/>
          </a:prstGeom>
          <a:noFill/>
        </p:spPr>
        <p:txBody>
          <a:bodyPr wrap="square" rtlCol="0">
            <a:spAutoFit/>
          </a:bodyPr>
          <a:lstStyle/>
          <a:p>
            <a:r>
              <a:rPr lang="en-US" altLang="zh-CN" sz="8000" dirty="0">
                <a:solidFill>
                  <a:schemeClr val="bg1"/>
                </a:solidFill>
                <a:latin typeface="Agency FB" panose="020B0503020202020204" pitchFamily="34" charset="0"/>
                <a:ea typeface="MS Gothic" panose="020B0609070205080204" pitchFamily="49" charset="-128"/>
                <a:cs typeface="Arial" panose="020B0604020202090204" pitchFamily="34" charset="0"/>
              </a:rPr>
              <a:t>ontents</a:t>
            </a:r>
            <a:endParaRPr lang="zh-CN" altLang="en-US" sz="8000" dirty="0">
              <a:solidFill>
                <a:schemeClr val="bg1"/>
              </a:solidFill>
              <a:latin typeface="Agency FB" panose="020B0503020202020204" pitchFamily="34" charset="0"/>
              <a:ea typeface="MS Gothic" panose="020B0609070205080204" pitchFamily="49" charset="-128"/>
              <a:cs typeface="Arial" panose="020B0604020202090204" pitchFamily="34" charset="0"/>
            </a:endParaRPr>
          </a:p>
        </p:txBody>
      </p:sp>
      <p:sp>
        <p:nvSpPr>
          <p:cNvPr id="3" name="椭圆 2"/>
          <p:cNvSpPr/>
          <p:nvPr/>
        </p:nvSpPr>
        <p:spPr>
          <a:xfrm>
            <a:off x="1328201" y="2838442"/>
            <a:ext cx="754915" cy="7549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429310" y="1907369"/>
            <a:ext cx="621966" cy="1938992"/>
          </a:xfrm>
          <a:prstGeom prst="rect">
            <a:avLst/>
          </a:prstGeom>
          <a:noFill/>
        </p:spPr>
        <p:txBody>
          <a:bodyPr wrap="square" rtlCol="0">
            <a:spAutoFit/>
          </a:bodyPr>
          <a:lstStyle/>
          <a:p>
            <a:r>
              <a:rPr lang="en-US" altLang="zh-CN" sz="12000" dirty="0">
                <a:solidFill>
                  <a:schemeClr val="accent4"/>
                </a:solidFill>
              </a:rPr>
              <a:t>1</a:t>
            </a:r>
            <a:endParaRPr lang="zh-CN" altLang="en-US" sz="12000" dirty="0">
              <a:solidFill>
                <a:schemeClr val="accent4"/>
              </a:solidFill>
            </a:endParaRPr>
          </a:p>
        </p:txBody>
      </p:sp>
      <p:sp>
        <p:nvSpPr>
          <p:cNvPr id="29" name="文本框 28"/>
          <p:cNvSpPr txBox="1"/>
          <p:nvPr/>
        </p:nvSpPr>
        <p:spPr>
          <a:xfrm>
            <a:off x="657846" y="3782622"/>
            <a:ext cx="2095624" cy="1292662"/>
          </a:xfrm>
          <a:prstGeom prst="rect">
            <a:avLst/>
          </a:prstGeom>
          <a:noFill/>
        </p:spPr>
        <p:txBody>
          <a:bodyPr wrap="square" rtlCol="0">
            <a:spAutoFit/>
          </a:bodyPr>
          <a:lstStyle/>
          <a:p>
            <a:pPr algn="ctr"/>
            <a:r>
              <a:rPr lang="zh-CN" altLang="en-US" sz="2400" dirty="0">
                <a:solidFill>
                  <a:schemeClr val="bg1"/>
                </a:solidFill>
                <a:latin typeface="方正姚体" panose="02010601030101010101" pitchFamily="2" charset="-122"/>
                <a:ea typeface="方正姚体" panose="02010601030101010101" pitchFamily="2" charset="-122"/>
              </a:rPr>
              <a:t>主队核心</a:t>
            </a:r>
            <a:endParaRPr lang="en-US" altLang="zh-CN" sz="2400" dirty="0">
              <a:solidFill>
                <a:schemeClr val="bg1"/>
              </a:solidFill>
              <a:latin typeface="方正姚体" panose="02010601030101010101" pitchFamily="2" charset="-122"/>
              <a:ea typeface="方正姚体" panose="02010601030101010101" pitchFamily="2" charset="-122"/>
            </a:endParaRPr>
          </a:p>
          <a:p>
            <a:r>
              <a:rPr lang="en-US" altLang="zh-CN" dirty="0">
                <a:solidFill>
                  <a:schemeClr val="bg1"/>
                </a:solidFill>
              </a:rPr>
              <a:t>You should try your best</a:t>
            </a:r>
            <a:endParaRPr lang="en-US" altLang="zh-CN" dirty="0">
              <a:solidFill>
                <a:schemeClr val="bg1"/>
              </a:solidFill>
            </a:endParaRPr>
          </a:p>
          <a:p>
            <a:r>
              <a:rPr lang="en-US" altLang="zh-CN" dirty="0">
                <a:solidFill>
                  <a:schemeClr val="bg1"/>
                </a:solidFill>
              </a:rPr>
              <a:t>Sadhu </a:t>
            </a:r>
            <a:r>
              <a:rPr lang="en-US" altLang="zh-CN" dirty="0" err="1">
                <a:solidFill>
                  <a:schemeClr val="bg1"/>
                </a:solidFill>
              </a:rPr>
              <a:t>asjdh</a:t>
            </a:r>
            <a:r>
              <a:rPr lang="en-US" altLang="zh-CN" dirty="0">
                <a:solidFill>
                  <a:schemeClr val="bg1"/>
                </a:solidFill>
              </a:rPr>
              <a:t>   sdhj a ds </a:t>
            </a:r>
            <a:r>
              <a:rPr lang="en-US" altLang="zh-CN" dirty="0" err="1">
                <a:solidFill>
                  <a:schemeClr val="bg1"/>
                </a:solidFill>
              </a:rPr>
              <a:t>sd</a:t>
            </a:r>
            <a:r>
              <a:rPr lang="en-US" altLang="zh-CN" dirty="0">
                <a:solidFill>
                  <a:schemeClr val="bg1"/>
                </a:solidFill>
              </a:rPr>
              <a:t>  </a:t>
            </a:r>
            <a:endParaRPr lang="en-US" altLang="zh-CN" dirty="0">
              <a:solidFill>
                <a:schemeClr val="bg1"/>
              </a:solidFill>
            </a:endParaRPr>
          </a:p>
          <a:p>
            <a:r>
              <a:rPr lang="en-US" altLang="zh-CN" dirty="0" err="1">
                <a:solidFill>
                  <a:schemeClr val="bg1"/>
                </a:solidFill>
              </a:rPr>
              <a:t>Asdkkhkk</a:t>
            </a:r>
            <a:r>
              <a:rPr lang="en-US" altLang="zh-CN" dirty="0">
                <a:solidFill>
                  <a:schemeClr val="bg1"/>
                </a:solidFill>
              </a:rPr>
              <a:t> ad   </a:t>
            </a:r>
            <a:r>
              <a:rPr lang="en-US" altLang="zh-CN" dirty="0" err="1">
                <a:solidFill>
                  <a:schemeClr val="bg1"/>
                </a:solidFill>
              </a:rPr>
              <a:t>jhe</a:t>
            </a:r>
            <a:r>
              <a:rPr lang="en-US" altLang="zh-CN" dirty="0">
                <a:solidFill>
                  <a:schemeClr val="bg1"/>
                </a:solidFill>
              </a:rPr>
              <a:t>  possible</a:t>
            </a:r>
            <a:endParaRPr lang="en-US" altLang="zh-CN" dirty="0">
              <a:solidFill>
                <a:schemeClr val="bg1"/>
              </a:solidFill>
            </a:endParaRPr>
          </a:p>
        </p:txBody>
      </p:sp>
      <p:sp>
        <p:nvSpPr>
          <p:cNvPr id="30" name="文本框 29"/>
          <p:cNvSpPr txBox="1"/>
          <p:nvPr/>
        </p:nvSpPr>
        <p:spPr>
          <a:xfrm>
            <a:off x="3515632" y="4671831"/>
            <a:ext cx="2095624" cy="1292662"/>
          </a:xfrm>
          <a:prstGeom prst="rect">
            <a:avLst/>
          </a:prstGeom>
          <a:noFill/>
        </p:spPr>
        <p:txBody>
          <a:bodyPr wrap="square" rtlCol="0">
            <a:spAutoFit/>
          </a:bodyPr>
          <a:lstStyle/>
          <a:p>
            <a:pPr algn="ctr"/>
            <a:r>
              <a:rPr lang="zh-CN" altLang="en-US" sz="2400" dirty="0">
                <a:solidFill>
                  <a:schemeClr val="bg1"/>
                </a:solidFill>
                <a:latin typeface="方正姚体" panose="02010601030101010101" pitchFamily="2" charset="-122"/>
                <a:ea typeface="方正姚体" panose="02010601030101010101" pitchFamily="2" charset="-122"/>
              </a:rPr>
              <a:t>其他竞争</a:t>
            </a:r>
            <a:endParaRPr lang="en-US" altLang="zh-CN" sz="2400" dirty="0">
              <a:solidFill>
                <a:schemeClr val="bg1"/>
              </a:solidFill>
              <a:latin typeface="方正姚体" panose="02010601030101010101" pitchFamily="2" charset="-122"/>
              <a:ea typeface="方正姚体" panose="02010601030101010101" pitchFamily="2" charset="-122"/>
            </a:endParaRPr>
          </a:p>
          <a:p>
            <a:r>
              <a:rPr lang="en-US" altLang="zh-CN" dirty="0">
                <a:solidFill>
                  <a:schemeClr val="bg1"/>
                </a:solidFill>
              </a:rPr>
              <a:t>You should try your best</a:t>
            </a:r>
            <a:endParaRPr lang="en-US" altLang="zh-CN" dirty="0">
              <a:solidFill>
                <a:schemeClr val="bg1"/>
              </a:solidFill>
            </a:endParaRPr>
          </a:p>
          <a:p>
            <a:r>
              <a:rPr lang="en-US" altLang="zh-CN" dirty="0">
                <a:solidFill>
                  <a:schemeClr val="bg1"/>
                </a:solidFill>
              </a:rPr>
              <a:t>Sadhu </a:t>
            </a:r>
            <a:r>
              <a:rPr lang="en-US" altLang="zh-CN" dirty="0" err="1">
                <a:solidFill>
                  <a:schemeClr val="bg1"/>
                </a:solidFill>
              </a:rPr>
              <a:t>asjdh</a:t>
            </a:r>
            <a:r>
              <a:rPr lang="en-US" altLang="zh-CN" dirty="0">
                <a:solidFill>
                  <a:schemeClr val="bg1"/>
                </a:solidFill>
              </a:rPr>
              <a:t>   sdhj a ds </a:t>
            </a:r>
            <a:r>
              <a:rPr lang="en-US" altLang="zh-CN" dirty="0" err="1">
                <a:solidFill>
                  <a:schemeClr val="bg1"/>
                </a:solidFill>
              </a:rPr>
              <a:t>sd</a:t>
            </a:r>
            <a:r>
              <a:rPr lang="en-US" altLang="zh-CN" dirty="0">
                <a:solidFill>
                  <a:schemeClr val="bg1"/>
                </a:solidFill>
              </a:rPr>
              <a:t>  </a:t>
            </a:r>
            <a:endParaRPr lang="en-US" altLang="zh-CN" dirty="0">
              <a:solidFill>
                <a:schemeClr val="bg1"/>
              </a:solidFill>
            </a:endParaRPr>
          </a:p>
          <a:p>
            <a:r>
              <a:rPr lang="en-US" altLang="zh-CN" dirty="0" err="1">
                <a:solidFill>
                  <a:schemeClr val="bg1"/>
                </a:solidFill>
              </a:rPr>
              <a:t>Asdkkhkk</a:t>
            </a:r>
            <a:r>
              <a:rPr lang="en-US" altLang="zh-CN" dirty="0">
                <a:solidFill>
                  <a:schemeClr val="bg1"/>
                </a:solidFill>
              </a:rPr>
              <a:t> ad   </a:t>
            </a:r>
            <a:r>
              <a:rPr lang="en-US" altLang="zh-CN" dirty="0" err="1">
                <a:solidFill>
                  <a:schemeClr val="bg1"/>
                </a:solidFill>
              </a:rPr>
              <a:t>jhe</a:t>
            </a:r>
            <a:r>
              <a:rPr lang="en-US" altLang="zh-CN" dirty="0">
                <a:solidFill>
                  <a:schemeClr val="bg1"/>
                </a:solidFill>
              </a:rPr>
              <a:t>  possible</a:t>
            </a:r>
            <a:endParaRPr lang="en-US" altLang="zh-CN" dirty="0">
              <a:solidFill>
                <a:schemeClr val="bg1"/>
              </a:solidFill>
            </a:endParaRPr>
          </a:p>
        </p:txBody>
      </p:sp>
      <p:sp>
        <p:nvSpPr>
          <p:cNvPr id="31" name="文本框 30"/>
          <p:cNvSpPr txBox="1"/>
          <p:nvPr/>
        </p:nvSpPr>
        <p:spPr>
          <a:xfrm>
            <a:off x="6607794" y="5455775"/>
            <a:ext cx="2095624" cy="1292662"/>
          </a:xfrm>
          <a:prstGeom prst="rect">
            <a:avLst/>
          </a:prstGeom>
          <a:noFill/>
        </p:spPr>
        <p:txBody>
          <a:bodyPr wrap="square" rtlCol="0">
            <a:spAutoFit/>
          </a:bodyPr>
          <a:lstStyle/>
          <a:p>
            <a:pPr algn="ctr"/>
            <a:r>
              <a:rPr lang="zh-CN" altLang="en-US" sz="2400" dirty="0">
                <a:solidFill>
                  <a:schemeClr val="bg1"/>
                </a:solidFill>
                <a:latin typeface="方正姚体" panose="02010601030101010101" pitchFamily="2" charset="-122"/>
                <a:ea typeface="方正姚体" panose="02010601030101010101" pitchFamily="2" charset="-122"/>
              </a:rPr>
              <a:t>寻求突破</a:t>
            </a:r>
            <a:endParaRPr lang="en-US" altLang="zh-CN" sz="2400" dirty="0">
              <a:solidFill>
                <a:schemeClr val="bg1"/>
              </a:solidFill>
              <a:latin typeface="方正姚体" panose="02010601030101010101" pitchFamily="2" charset="-122"/>
              <a:ea typeface="方正姚体" panose="02010601030101010101" pitchFamily="2" charset="-122"/>
            </a:endParaRPr>
          </a:p>
          <a:p>
            <a:r>
              <a:rPr lang="en-US" altLang="zh-CN" dirty="0">
                <a:solidFill>
                  <a:schemeClr val="bg1"/>
                </a:solidFill>
              </a:rPr>
              <a:t>You should try your best</a:t>
            </a:r>
            <a:endParaRPr lang="en-US" altLang="zh-CN" dirty="0">
              <a:solidFill>
                <a:schemeClr val="bg1"/>
              </a:solidFill>
            </a:endParaRPr>
          </a:p>
          <a:p>
            <a:r>
              <a:rPr lang="en-US" altLang="zh-CN" dirty="0">
                <a:solidFill>
                  <a:schemeClr val="bg1"/>
                </a:solidFill>
              </a:rPr>
              <a:t>Sadhu </a:t>
            </a:r>
            <a:r>
              <a:rPr lang="en-US" altLang="zh-CN" dirty="0" err="1">
                <a:solidFill>
                  <a:schemeClr val="bg1"/>
                </a:solidFill>
              </a:rPr>
              <a:t>asjdh</a:t>
            </a:r>
            <a:r>
              <a:rPr lang="en-US" altLang="zh-CN" dirty="0">
                <a:solidFill>
                  <a:schemeClr val="bg1"/>
                </a:solidFill>
              </a:rPr>
              <a:t>   sdhj a ds </a:t>
            </a:r>
            <a:r>
              <a:rPr lang="en-US" altLang="zh-CN" dirty="0" err="1">
                <a:solidFill>
                  <a:schemeClr val="bg1"/>
                </a:solidFill>
              </a:rPr>
              <a:t>sd</a:t>
            </a:r>
            <a:r>
              <a:rPr lang="en-US" altLang="zh-CN" dirty="0">
                <a:solidFill>
                  <a:schemeClr val="bg1"/>
                </a:solidFill>
              </a:rPr>
              <a:t>  </a:t>
            </a:r>
            <a:endParaRPr lang="en-US" altLang="zh-CN" dirty="0">
              <a:solidFill>
                <a:schemeClr val="bg1"/>
              </a:solidFill>
            </a:endParaRPr>
          </a:p>
          <a:p>
            <a:r>
              <a:rPr lang="en-US" altLang="zh-CN" dirty="0" err="1">
                <a:solidFill>
                  <a:schemeClr val="bg1"/>
                </a:solidFill>
              </a:rPr>
              <a:t>Asdkkhkk</a:t>
            </a:r>
            <a:r>
              <a:rPr lang="en-US" altLang="zh-CN" dirty="0">
                <a:solidFill>
                  <a:schemeClr val="bg1"/>
                </a:solidFill>
              </a:rPr>
              <a:t> ad   </a:t>
            </a:r>
            <a:r>
              <a:rPr lang="en-US" altLang="zh-CN" dirty="0" err="1">
                <a:solidFill>
                  <a:schemeClr val="bg1"/>
                </a:solidFill>
              </a:rPr>
              <a:t>jhe</a:t>
            </a:r>
            <a:r>
              <a:rPr lang="en-US" altLang="zh-CN" dirty="0">
                <a:solidFill>
                  <a:schemeClr val="bg1"/>
                </a:solidFill>
              </a:rPr>
              <a:t>  possible</a:t>
            </a:r>
            <a:endParaRPr lang="en-US" altLang="zh-CN" dirty="0">
              <a:solidFill>
                <a:schemeClr val="bg1"/>
              </a:solidFill>
            </a:endParaRPr>
          </a:p>
        </p:txBody>
      </p:sp>
      <p:sp>
        <p:nvSpPr>
          <p:cNvPr id="32" name="文本框 31"/>
          <p:cNvSpPr txBox="1"/>
          <p:nvPr/>
        </p:nvSpPr>
        <p:spPr>
          <a:xfrm>
            <a:off x="10196276" y="4725617"/>
            <a:ext cx="2095624" cy="1292662"/>
          </a:xfrm>
          <a:prstGeom prst="rect">
            <a:avLst/>
          </a:prstGeom>
          <a:noFill/>
        </p:spPr>
        <p:txBody>
          <a:bodyPr wrap="square" rtlCol="0">
            <a:spAutoFit/>
          </a:bodyPr>
          <a:lstStyle/>
          <a:p>
            <a:pPr algn="ctr"/>
            <a:r>
              <a:rPr lang="zh-CN" altLang="en-US" sz="2400" dirty="0">
                <a:solidFill>
                  <a:schemeClr val="bg1"/>
                </a:solidFill>
                <a:latin typeface="方正姚体" panose="02010601030101010101" pitchFamily="2" charset="-122"/>
                <a:ea typeface="方正姚体" panose="02010601030101010101" pitchFamily="2" charset="-122"/>
              </a:rPr>
              <a:t>持续创新</a:t>
            </a:r>
            <a:endParaRPr lang="en-US" altLang="zh-CN" sz="2400" dirty="0">
              <a:solidFill>
                <a:schemeClr val="bg1"/>
              </a:solidFill>
              <a:latin typeface="方正姚体" panose="02010601030101010101" pitchFamily="2" charset="-122"/>
              <a:ea typeface="方正姚体" panose="02010601030101010101" pitchFamily="2" charset="-122"/>
            </a:endParaRPr>
          </a:p>
          <a:p>
            <a:r>
              <a:rPr lang="en-US" altLang="zh-CN" dirty="0">
                <a:solidFill>
                  <a:schemeClr val="bg1"/>
                </a:solidFill>
              </a:rPr>
              <a:t>You should try your best</a:t>
            </a:r>
            <a:endParaRPr lang="en-US" altLang="zh-CN" dirty="0">
              <a:solidFill>
                <a:schemeClr val="bg1"/>
              </a:solidFill>
            </a:endParaRPr>
          </a:p>
          <a:p>
            <a:r>
              <a:rPr lang="en-US" altLang="zh-CN" dirty="0">
                <a:solidFill>
                  <a:schemeClr val="bg1"/>
                </a:solidFill>
              </a:rPr>
              <a:t>Sadhu </a:t>
            </a:r>
            <a:r>
              <a:rPr lang="en-US" altLang="zh-CN" dirty="0" err="1">
                <a:solidFill>
                  <a:schemeClr val="bg1"/>
                </a:solidFill>
              </a:rPr>
              <a:t>asjdh</a:t>
            </a:r>
            <a:r>
              <a:rPr lang="en-US" altLang="zh-CN" dirty="0">
                <a:solidFill>
                  <a:schemeClr val="bg1"/>
                </a:solidFill>
              </a:rPr>
              <a:t>   sdhj a ds </a:t>
            </a:r>
            <a:r>
              <a:rPr lang="en-US" altLang="zh-CN" dirty="0" err="1">
                <a:solidFill>
                  <a:schemeClr val="bg1"/>
                </a:solidFill>
              </a:rPr>
              <a:t>sd</a:t>
            </a:r>
            <a:r>
              <a:rPr lang="en-US" altLang="zh-CN" dirty="0">
                <a:solidFill>
                  <a:schemeClr val="bg1"/>
                </a:solidFill>
              </a:rPr>
              <a:t>  </a:t>
            </a:r>
            <a:endParaRPr lang="en-US" altLang="zh-CN" dirty="0">
              <a:solidFill>
                <a:schemeClr val="bg1"/>
              </a:solidFill>
            </a:endParaRPr>
          </a:p>
          <a:p>
            <a:r>
              <a:rPr lang="en-US" altLang="zh-CN" dirty="0" err="1">
                <a:solidFill>
                  <a:schemeClr val="bg1"/>
                </a:solidFill>
              </a:rPr>
              <a:t>Asdkkhkk</a:t>
            </a:r>
            <a:r>
              <a:rPr lang="en-US" altLang="zh-CN" dirty="0">
                <a:solidFill>
                  <a:schemeClr val="bg1"/>
                </a:solidFill>
              </a:rPr>
              <a:t> ad   </a:t>
            </a:r>
            <a:r>
              <a:rPr lang="en-US" altLang="zh-CN" dirty="0" err="1">
                <a:solidFill>
                  <a:schemeClr val="bg1"/>
                </a:solidFill>
              </a:rPr>
              <a:t>jhe</a:t>
            </a:r>
            <a:r>
              <a:rPr lang="en-US" altLang="zh-CN" dirty="0">
                <a:solidFill>
                  <a:schemeClr val="bg1"/>
                </a:solidFill>
              </a:rPr>
              <a:t>  possible</a:t>
            </a:r>
            <a:endParaRPr lang="en-US" altLang="zh-CN" dirty="0">
              <a:solidFill>
                <a:schemeClr val="bg1"/>
              </a:solidFill>
            </a:endParaRPr>
          </a:p>
        </p:txBody>
      </p:sp>
      <p:sp>
        <p:nvSpPr>
          <p:cNvPr id="40" name="椭圆 39"/>
          <p:cNvSpPr/>
          <p:nvPr/>
        </p:nvSpPr>
        <p:spPr>
          <a:xfrm>
            <a:off x="4280249" y="3807938"/>
            <a:ext cx="754915" cy="7549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41"/>
          <p:cNvSpPr txBox="1"/>
          <p:nvPr/>
        </p:nvSpPr>
        <p:spPr>
          <a:xfrm>
            <a:off x="4268814" y="2820593"/>
            <a:ext cx="621966" cy="1938992"/>
          </a:xfrm>
          <a:prstGeom prst="rect">
            <a:avLst/>
          </a:prstGeom>
          <a:noFill/>
        </p:spPr>
        <p:txBody>
          <a:bodyPr wrap="square" rtlCol="0">
            <a:spAutoFit/>
          </a:bodyPr>
          <a:lstStyle/>
          <a:p>
            <a:r>
              <a:rPr lang="en-US" altLang="zh-CN" sz="12000" dirty="0">
                <a:solidFill>
                  <a:schemeClr val="accent4"/>
                </a:solidFill>
              </a:rPr>
              <a:t>2</a:t>
            </a:r>
            <a:endParaRPr lang="zh-CN" altLang="en-US" sz="12000" dirty="0">
              <a:solidFill>
                <a:schemeClr val="accent4"/>
              </a:solidFill>
            </a:endParaRPr>
          </a:p>
        </p:txBody>
      </p:sp>
      <p:sp>
        <p:nvSpPr>
          <p:cNvPr id="43" name="椭圆 42"/>
          <p:cNvSpPr/>
          <p:nvPr/>
        </p:nvSpPr>
        <p:spPr>
          <a:xfrm>
            <a:off x="10357493" y="3992555"/>
            <a:ext cx="754915" cy="7549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10346058" y="3005210"/>
            <a:ext cx="621966" cy="1938992"/>
          </a:xfrm>
          <a:prstGeom prst="rect">
            <a:avLst/>
          </a:prstGeom>
          <a:noFill/>
        </p:spPr>
        <p:txBody>
          <a:bodyPr wrap="square" rtlCol="0">
            <a:spAutoFit/>
          </a:bodyPr>
          <a:lstStyle/>
          <a:p>
            <a:r>
              <a:rPr lang="en-US" altLang="zh-CN" sz="12000" dirty="0">
                <a:solidFill>
                  <a:schemeClr val="accent4"/>
                </a:solidFill>
              </a:rPr>
              <a:t>4</a:t>
            </a:r>
            <a:endParaRPr lang="zh-CN" altLang="en-US" sz="12000" dirty="0">
              <a:solidFill>
                <a:schemeClr val="accent4"/>
              </a:solidFill>
            </a:endParaRPr>
          </a:p>
        </p:txBody>
      </p:sp>
      <p:sp>
        <p:nvSpPr>
          <p:cNvPr id="46" name="椭圆 45"/>
          <p:cNvSpPr/>
          <p:nvPr/>
        </p:nvSpPr>
        <p:spPr>
          <a:xfrm>
            <a:off x="7320883" y="4575157"/>
            <a:ext cx="754915" cy="75491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47"/>
          <p:cNvSpPr txBox="1"/>
          <p:nvPr/>
        </p:nvSpPr>
        <p:spPr>
          <a:xfrm>
            <a:off x="7281312" y="3587812"/>
            <a:ext cx="621966" cy="1938992"/>
          </a:xfrm>
          <a:prstGeom prst="rect">
            <a:avLst/>
          </a:prstGeom>
          <a:noFill/>
        </p:spPr>
        <p:txBody>
          <a:bodyPr wrap="square" rtlCol="0">
            <a:spAutoFit/>
          </a:bodyPr>
          <a:lstStyle/>
          <a:p>
            <a:r>
              <a:rPr lang="en-US" altLang="zh-CN" sz="12000" dirty="0">
                <a:solidFill>
                  <a:schemeClr val="accent4"/>
                </a:solidFill>
              </a:rPr>
              <a:t>3</a:t>
            </a:r>
            <a:endParaRPr lang="zh-CN" altLang="en-US" sz="12000" dirty="0">
              <a:solidFill>
                <a:schemeClr val="accent4"/>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50"/>
                                        <p:tgtEl>
                                          <p:spTgt spid="8"/>
                                        </p:tgtEl>
                                      </p:cBhvr>
                                    </p:animEffect>
                                  </p:childTnLst>
                                </p:cTn>
                              </p:par>
                              <p:par>
                                <p:cTn id="8" presetID="50" presetClass="entr" presetSubtype="0" decel="100000" fill="hold" grpId="0" nodeType="withEffect">
                                  <p:stCondLst>
                                    <p:cond delay="0"/>
                                  </p:stCondLst>
                                  <p:iterate type="lt">
                                    <p:tmPct val="10000"/>
                                  </p:iterate>
                                  <p:childTnLst>
                                    <p:set>
                                      <p:cBhvr>
                                        <p:cTn id="9" dur="1" fill="hold">
                                          <p:stCondLst>
                                            <p:cond delay="0"/>
                                          </p:stCondLst>
                                        </p:cTn>
                                        <p:tgtEl>
                                          <p:spTgt spid="9"/>
                                        </p:tgtEl>
                                        <p:attrNameLst>
                                          <p:attrName>style.visibility</p:attrName>
                                        </p:attrNameLst>
                                      </p:cBhvr>
                                      <p:to>
                                        <p:strVal val="visible"/>
                                      </p:to>
                                    </p:set>
                                    <p:anim calcmode="lin" valueType="num">
                                      <p:cBhvr>
                                        <p:cTn id="10" dur="250" fill="hold"/>
                                        <p:tgtEl>
                                          <p:spTgt spid="9"/>
                                        </p:tgtEl>
                                        <p:attrNameLst>
                                          <p:attrName>ppt_w</p:attrName>
                                        </p:attrNameLst>
                                      </p:cBhvr>
                                      <p:tavLst>
                                        <p:tav tm="0">
                                          <p:val>
                                            <p:strVal val="#ppt_w+.3"/>
                                          </p:val>
                                        </p:tav>
                                        <p:tav tm="100000">
                                          <p:val>
                                            <p:strVal val="#ppt_w"/>
                                          </p:val>
                                        </p:tav>
                                      </p:tavLst>
                                    </p:anim>
                                    <p:anim calcmode="lin" valueType="num">
                                      <p:cBhvr>
                                        <p:cTn id="11" dur="250" fill="hold"/>
                                        <p:tgtEl>
                                          <p:spTgt spid="9"/>
                                        </p:tgtEl>
                                        <p:attrNameLst>
                                          <p:attrName>ppt_h</p:attrName>
                                        </p:attrNameLst>
                                      </p:cBhvr>
                                      <p:tavLst>
                                        <p:tav tm="0">
                                          <p:val>
                                            <p:strVal val="#ppt_h"/>
                                          </p:val>
                                        </p:tav>
                                        <p:tav tm="100000">
                                          <p:val>
                                            <p:strVal val="#ppt_h"/>
                                          </p:val>
                                        </p:tav>
                                      </p:tavLst>
                                    </p:anim>
                                    <p:animEffect transition="in" filter="fade">
                                      <p:cBhvr>
                                        <p:cTn id="12" dur="250"/>
                                        <p:tgtEl>
                                          <p:spTgt spid="9"/>
                                        </p:tgtEl>
                                      </p:cBhvr>
                                    </p:animEffect>
                                  </p:childTnLst>
                                </p:cTn>
                              </p:par>
                            </p:childTnLst>
                          </p:cTn>
                        </p:par>
                        <p:par>
                          <p:cTn id="13" fill="hold">
                            <p:stCondLst>
                              <p:cond delay="0"/>
                            </p:stCondLst>
                            <p:childTnLst>
                              <p:par>
                                <p:cTn id="14" presetID="42"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80"/>
                                        <p:tgtEl>
                                          <p:spTgt spid="3"/>
                                        </p:tgtEl>
                                      </p:cBhvr>
                                    </p:animEffect>
                                    <p:anim calcmode="lin" valueType="num">
                                      <p:cBhvr>
                                        <p:cTn id="17" dur="180" fill="hold"/>
                                        <p:tgtEl>
                                          <p:spTgt spid="3"/>
                                        </p:tgtEl>
                                        <p:attrNameLst>
                                          <p:attrName>ppt_x</p:attrName>
                                        </p:attrNameLst>
                                      </p:cBhvr>
                                      <p:tavLst>
                                        <p:tav tm="0">
                                          <p:val>
                                            <p:strVal val="#ppt_x"/>
                                          </p:val>
                                        </p:tav>
                                        <p:tav tm="100000">
                                          <p:val>
                                            <p:strVal val="#ppt_x"/>
                                          </p:val>
                                        </p:tav>
                                      </p:tavLst>
                                    </p:anim>
                                    <p:anim calcmode="lin" valueType="num">
                                      <p:cBhvr>
                                        <p:cTn id="18" dur="180" fill="hold"/>
                                        <p:tgtEl>
                                          <p:spTgt spid="3"/>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420"/>
                                        <p:tgtEl>
                                          <p:spTgt spid="12"/>
                                        </p:tgtEl>
                                      </p:cBhvr>
                                    </p:animEffect>
                                    <p:anim calcmode="lin" valueType="num">
                                      <p:cBhvr>
                                        <p:cTn id="22" dur="420" fill="hold"/>
                                        <p:tgtEl>
                                          <p:spTgt spid="12"/>
                                        </p:tgtEl>
                                        <p:attrNameLst>
                                          <p:attrName>ppt_x</p:attrName>
                                        </p:attrNameLst>
                                      </p:cBhvr>
                                      <p:tavLst>
                                        <p:tav tm="0">
                                          <p:val>
                                            <p:strVal val="#ppt_x"/>
                                          </p:val>
                                        </p:tav>
                                        <p:tav tm="100000">
                                          <p:val>
                                            <p:strVal val="#ppt_x"/>
                                          </p:val>
                                        </p:tav>
                                      </p:tavLst>
                                    </p:anim>
                                    <p:anim calcmode="lin" valueType="num">
                                      <p:cBhvr>
                                        <p:cTn id="23" dur="420" fill="hold"/>
                                        <p:tgtEl>
                                          <p:spTgt spid="12"/>
                                        </p:tgtEl>
                                        <p:attrNameLst>
                                          <p:attrName>ppt_y</p:attrName>
                                        </p:attrNameLst>
                                      </p:cBhvr>
                                      <p:tavLst>
                                        <p:tav tm="0">
                                          <p:val>
                                            <p:strVal val="#ppt_y+.1"/>
                                          </p:val>
                                        </p:tav>
                                        <p:tav tm="100000">
                                          <p:val>
                                            <p:strVal val="#ppt_y"/>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fade">
                                      <p:cBhvr>
                                        <p:cTn id="26" dur="500"/>
                                        <p:tgtEl>
                                          <p:spTgt spid="29"/>
                                        </p:tgtEl>
                                      </p:cBhvr>
                                    </p:animEffect>
                                  </p:childTnLst>
                                </p:cTn>
                              </p:par>
                              <p:par>
                                <p:cTn id="27" presetID="42" presetClass="entr" presetSubtype="0" fill="hold" grpId="0" nodeType="withEffect">
                                  <p:stCondLst>
                                    <p:cond delay="25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180"/>
                                        <p:tgtEl>
                                          <p:spTgt spid="40"/>
                                        </p:tgtEl>
                                      </p:cBhvr>
                                    </p:animEffect>
                                    <p:anim calcmode="lin" valueType="num">
                                      <p:cBhvr>
                                        <p:cTn id="30" dur="180" fill="hold"/>
                                        <p:tgtEl>
                                          <p:spTgt spid="40"/>
                                        </p:tgtEl>
                                        <p:attrNameLst>
                                          <p:attrName>ppt_x</p:attrName>
                                        </p:attrNameLst>
                                      </p:cBhvr>
                                      <p:tavLst>
                                        <p:tav tm="0">
                                          <p:val>
                                            <p:strVal val="#ppt_x"/>
                                          </p:val>
                                        </p:tav>
                                        <p:tav tm="100000">
                                          <p:val>
                                            <p:strVal val="#ppt_x"/>
                                          </p:val>
                                        </p:tav>
                                      </p:tavLst>
                                    </p:anim>
                                    <p:anim calcmode="lin" valueType="num">
                                      <p:cBhvr>
                                        <p:cTn id="31" dur="180" fill="hold"/>
                                        <p:tgtEl>
                                          <p:spTgt spid="4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420"/>
                                        <p:tgtEl>
                                          <p:spTgt spid="42"/>
                                        </p:tgtEl>
                                      </p:cBhvr>
                                    </p:animEffect>
                                    <p:anim calcmode="lin" valueType="num">
                                      <p:cBhvr>
                                        <p:cTn id="35" dur="420" fill="hold"/>
                                        <p:tgtEl>
                                          <p:spTgt spid="42"/>
                                        </p:tgtEl>
                                        <p:attrNameLst>
                                          <p:attrName>ppt_x</p:attrName>
                                        </p:attrNameLst>
                                      </p:cBhvr>
                                      <p:tavLst>
                                        <p:tav tm="0">
                                          <p:val>
                                            <p:strVal val="#ppt_x"/>
                                          </p:val>
                                        </p:tav>
                                        <p:tav tm="100000">
                                          <p:val>
                                            <p:strVal val="#ppt_x"/>
                                          </p:val>
                                        </p:tav>
                                      </p:tavLst>
                                    </p:anim>
                                    <p:anim calcmode="lin" valueType="num">
                                      <p:cBhvr>
                                        <p:cTn id="36" dur="420" fill="hold"/>
                                        <p:tgtEl>
                                          <p:spTgt spid="42"/>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childTnLst>
                          </p:cTn>
                        </p:par>
                        <p:par>
                          <p:cTn id="40" fill="hold">
                            <p:stCondLst>
                              <p:cond delay="500"/>
                            </p:stCondLst>
                            <p:childTnLst>
                              <p:par>
                                <p:cTn id="41" presetID="42"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180"/>
                                        <p:tgtEl>
                                          <p:spTgt spid="46"/>
                                        </p:tgtEl>
                                      </p:cBhvr>
                                    </p:animEffect>
                                    <p:anim calcmode="lin" valueType="num">
                                      <p:cBhvr>
                                        <p:cTn id="44" dur="180" fill="hold"/>
                                        <p:tgtEl>
                                          <p:spTgt spid="46"/>
                                        </p:tgtEl>
                                        <p:attrNameLst>
                                          <p:attrName>ppt_x</p:attrName>
                                        </p:attrNameLst>
                                      </p:cBhvr>
                                      <p:tavLst>
                                        <p:tav tm="0">
                                          <p:val>
                                            <p:strVal val="#ppt_x"/>
                                          </p:val>
                                        </p:tav>
                                        <p:tav tm="100000">
                                          <p:val>
                                            <p:strVal val="#ppt_x"/>
                                          </p:val>
                                        </p:tav>
                                      </p:tavLst>
                                    </p:anim>
                                    <p:anim calcmode="lin" valueType="num">
                                      <p:cBhvr>
                                        <p:cTn id="45" dur="180" fill="hold"/>
                                        <p:tgtEl>
                                          <p:spTgt spid="4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48"/>
                                        </p:tgtEl>
                                        <p:attrNameLst>
                                          <p:attrName>style.visibility</p:attrName>
                                        </p:attrNameLst>
                                      </p:cBhvr>
                                      <p:to>
                                        <p:strVal val="visible"/>
                                      </p:to>
                                    </p:set>
                                    <p:animEffect transition="in" filter="fade">
                                      <p:cBhvr>
                                        <p:cTn id="48" dur="420"/>
                                        <p:tgtEl>
                                          <p:spTgt spid="48"/>
                                        </p:tgtEl>
                                      </p:cBhvr>
                                    </p:animEffect>
                                    <p:anim calcmode="lin" valueType="num">
                                      <p:cBhvr>
                                        <p:cTn id="49" dur="420" fill="hold"/>
                                        <p:tgtEl>
                                          <p:spTgt spid="48"/>
                                        </p:tgtEl>
                                        <p:attrNameLst>
                                          <p:attrName>ppt_x</p:attrName>
                                        </p:attrNameLst>
                                      </p:cBhvr>
                                      <p:tavLst>
                                        <p:tav tm="0">
                                          <p:val>
                                            <p:strVal val="#ppt_x"/>
                                          </p:val>
                                        </p:tav>
                                        <p:tav tm="100000">
                                          <p:val>
                                            <p:strVal val="#ppt_x"/>
                                          </p:val>
                                        </p:tav>
                                      </p:tavLst>
                                    </p:anim>
                                    <p:anim calcmode="lin" valueType="num">
                                      <p:cBhvr>
                                        <p:cTn id="50" dur="420" fill="hold"/>
                                        <p:tgtEl>
                                          <p:spTgt spid="48"/>
                                        </p:tgtEl>
                                        <p:attrNameLst>
                                          <p:attrName>ppt_y</p:attrName>
                                        </p:attrNameLst>
                                      </p:cBhvr>
                                      <p:tavLst>
                                        <p:tav tm="0">
                                          <p:val>
                                            <p:strVal val="#ppt_y+.1"/>
                                          </p:val>
                                        </p:tav>
                                        <p:tav tm="100000">
                                          <p:val>
                                            <p:strVal val="#ppt_y"/>
                                          </p:val>
                                        </p:tav>
                                      </p:tavLst>
                                    </p:anim>
                                  </p:childTnLst>
                                </p:cTn>
                              </p:par>
                              <p:par>
                                <p:cTn id="51" presetID="10" presetClass="entr" presetSubtype="0"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fade">
                                      <p:cBhvr>
                                        <p:cTn id="53" dur="500"/>
                                        <p:tgtEl>
                                          <p:spTgt spid="31"/>
                                        </p:tgtEl>
                                      </p:cBhvr>
                                    </p:animEffect>
                                  </p:childTnLst>
                                </p:cTn>
                              </p:par>
                            </p:childTnLst>
                          </p:cTn>
                        </p:par>
                        <p:par>
                          <p:cTn id="54" fill="hold">
                            <p:stCondLst>
                              <p:cond delay="1000"/>
                            </p:stCondLst>
                            <p:childTnLst>
                              <p:par>
                                <p:cTn id="55" presetID="42" presetClass="entr" presetSubtype="0" fill="hold" grpId="0" nodeType="afterEffect">
                                  <p:stCondLst>
                                    <p:cond delay="0"/>
                                  </p:stCondLst>
                                  <p:childTnLst>
                                    <p:set>
                                      <p:cBhvr>
                                        <p:cTn id="56" dur="1" fill="hold">
                                          <p:stCondLst>
                                            <p:cond delay="0"/>
                                          </p:stCondLst>
                                        </p:cTn>
                                        <p:tgtEl>
                                          <p:spTgt spid="43"/>
                                        </p:tgtEl>
                                        <p:attrNameLst>
                                          <p:attrName>style.visibility</p:attrName>
                                        </p:attrNameLst>
                                      </p:cBhvr>
                                      <p:to>
                                        <p:strVal val="visible"/>
                                      </p:to>
                                    </p:set>
                                    <p:animEffect transition="in" filter="fade">
                                      <p:cBhvr>
                                        <p:cTn id="57" dur="180"/>
                                        <p:tgtEl>
                                          <p:spTgt spid="43"/>
                                        </p:tgtEl>
                                      </p:cBhvr>
                                    </p:animEffect>
                                    <p:anim calcmode="lin" valueType="num">
                                      <p:cBhvr>
                                        <p:cTn id="58" dur="180" fill="hold"/>
                                        <p:tgtEl>
                                          <p:spTgt spid="43"/>
                                        </p:tgtEl>
                                        <p:attrNameLst>
                                          <p:attrName>ppt_x</p:attrName>
                                        </p:attrNameLst>
                                      </p:cBhvr>
                                      <p:tavLst>
                                        <p:tav tm="0">
                                          <p:val>
                                            <p:strVal val="#ppt_x"/>
                                          </p:val>
                                        </p:tav>
                                        <p:tav tm="100000">
                                          <p:val>
                                            <p:strVal val="#ppt_x"/>
                                          </p:val>
                                        </p:tav>
                                      </p:tavLst>
                                    </p:anim>
                                    <p:anim calcmode="lin" valueType="num">
                                      <p:cBhvr>
                                        <p:cTn id="59" dur="180" fill="hold"/>
                                        <p:tgtEl>
                                          <p:spTgt spid="43"/>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420"/>
                                        <p:tgtEl>
                                          <p:spTgt spid="45"/>
                                        </p:tgtEl>
                                      </p:cBhvr>
                                    </p:animEffect>
                                    <p:anim calcmode="lin" valueType="num">
                                      <p:cBhvr>
                                        <p:cTn id="63" dur="420" fill="hold"/>
                                        <p:tgtEl>
                                          <p:spTgt spid="45"/>
                                        </p:tgtEl>
                                        <p:attrNameLst>
                                          <p:attrName>ppt_x</p:attrName>
                                        </p:attrNameLst>
                                      </p:cBhvr>
                                      <p:tavLst>
                                        <p:tav tm="0">
                                          <p:val>
                                            <p:strVal val="#ppt_x"/>
                                          </p:val>
                                        </p:tav>
                                        <p:tav tm="100000">
                                          <p:val>
                                            <p:strVal val="#ppt_x"/>
                                          </p:val>
                                        </p:tav>
                                      </p:tavLst>
                                    </p:anim>
                                    <p:anim calcmode="lin" valueType="num">
                                      <p:cBhvr>
                                        <p:cTn id="64" dur="420" fill="hold"/>
                                        <p:tgtEl>
                                          <p:spTgt spid="45"/>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0"/>
                                  </p:stCondLst>
                                  <p:childTnLst>
                                    <p:set>
                                      <p:cBhvr>
                                        <p:cTn id="66" dur="1" fill="hold">
                                          <p:stCondLst>
                                            <p:cond delay="0"/>
                                          </p:stCondLst>
                                        </p:cTn>
                                        <p:tgtEl>
                                          <p:spTgt spid="32"/>
                                        </p:tgtEl>
                                        <p:attrNameLst>
                                          <p:attrName>style.visibility</p:attrName>
                                        </p:attrNameLst>
                                      </p:cBhvr>
                                      <p:to>
                                        <p:strVal val="visible"/>
                                      </p:to>
                                    </p:set>
                                    <p:animEffect transition="in" filter="fade">
                                      <p:cBhvr>
                                        <p:cTn id="6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3" grpId="0" animBg="1"/>
      <p:bldP spid="12" grpId="0"/>
      <p:bldP spid="29" grpId="0"/>
      <p:bldP spid="30" grpId="0"/>
      <p:bldP spid="31" grpId="0"/>
      <p:bldP spid="32" grpId="0"/>
      <p:bldP spid="40" grpId="0" animBg="1"/>
      <p:bldP spid="42" grpId="0"/>
      <p:bldP spid="43" grpId="0" animBg="1"/>
      <p:bldP spid="45" grpId="0"/>
      <p:bldP spid="46" grpId="0" animBg="1"/>
      <p:bldP spid="4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nvGraphicFramePr>
        <p:xfrm>
          <a:off x="2032000" y="1136003"/>
          <a:ext cx="8128000" cy="3825741"/>
        </p:xfrm>
        <a:graphic>
          <a:graphicData uri="http://schemas.openxmlformats.org/drawingml/2006/chart">
            <c:chart xmlns:c="http://schemas.openxmlformats.org/drawingml/2006/chart" xmlns:r="http://schemas.openxmlformats.org/officeDocument/2006/relationships" r:id="rId1"/>
          </a:graphicData>
        </a:graphic>
      </p:graphicFrame>
      <p:sp>
        <p:nvSpPr>
          <p:cNvPr id="8" name="文本框 7"/>
          <p:cNvSpPr txBox="1"/>
          <p:nvPr/>
        </p:nvSpPr>
        <p:spPr>
          <a:xfrm>
            <a:off x="658813" y="486483"/>
            <a:ext cx="2503487" cy="769441"/>
          </a:xfrm>
          <a:prstGeom prst="rect">
            <a:avLst/>
          </a:prstGeom>
          <a:noFill/>
        </p:spPr>
        <p:txBody>
          <a:bodyPr wrap="square" rtlCol="0">
            <a:spAutoFit/>
          </a:bodyPr>
          <a:lstStyle/>
          <a:p>
            <a:r>
              <a:rPr lang="en-US" altLang="zh-CN" sz="4400" dirty="0">
                <a:solidFill>
                  <a:schemeClr val="accent4"/>
                </a:solidFill>
              </a:rPr>
              <a:t>PIE DIAGRAM</a:t>
            </a:r>
            <a:endParaRPr lang="zh-CN" altLang="en-US" sz="4400" dirty="0">
              <a:solidFill>
                <a:schemeClr val="accent4"/>
              </a:solidFill>
            </a:endParaRPr>
          </a:p>
        </p:txBody>
      </p:sp>
      <p:grpSp>
        <p:nvGrpSpPr>
          <p:cNvPr id="20" name="组合 19"/>
          <p:cNvGrpSpPr/>
          <p:nvPr/>
        </p:nvGrpSpPr>
        <p:grpSpPr>
          <a:xfrm>
            <a:off x="7104803" y="5405329"/>
            <a:ext cx="801688" cy="801688"/>
            <a:chOff x="2957226" y="4961744"/>
            <a:chExt cx="801688" cy="801688"/>
          </a:xfrm>
        </p:grpSpPr>
        <p:sp>
          <p:nvSpPr>
            <p:cNvPr id="10" name="Oval 62"/>
            <p:cNvSpPr>
              <a:spLocks noChangeArrowheads="1"/>
            </p:cNvSpPr>
            <p:nvPr/>
          </p:nvSpPr>
          <p:spPr bwMode="auto">
            <a:xfrm>
              <a:off x="2957226" y="4961744"/>
              <a:ext cx="801688" cy="801688"/>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32"/>
            <p:cNvSpPr>
              <a:spLocks noEditPoints="1"/>
            </p:cNvSpPr>
            <p:nvPr/>
          </p:nvSpPr>
          <p:spPr bwMode="auto">
            <a:xfrm>
              <a:off x="3144551" y="5149069"/>
              <a:ext cx="427038" cy="428625"/>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71 w 128"/>
                <a:gd name="T11" fmla="*/ 99 h 128"/>
                <a:gd name="T12" fmla="*/ 48 w 128"/>
                <a:gd name="T13" fmla="*/ 99 h 128"/>
                <a:gd name="T14" fmla="*/ 75 w 128"/>
                <a:gd name="T15" fmla="*/ 73 h 128"/>
                <a:gd name="T16" fmla="*/ 23 w 128"/>
                <a:gd name="T17" fmla="*/ 73 h 128"/>
                <a:gd name="T18" fmla="*/ 23 w 128"/>
                <a:gd name="T19" fmla="*/ 56 h 128"/>
                <a:gd name="T20" fmla="*/ 75 w 128"/>
                <a:gd name="T21" fmla="*/ 56 h 128"/>
                <a:gd name="T22" fmla="*/ 48 w 128"/>
                <a:gd name="T23" fmla="*/ 29 h 128"/>
                <a:gd name="T24" fmla="*/ 71 w 128"/>
                <a:gd name="T25" fmla="*/ 30 h 128"/>
                <a:gd name="T26" fmla="*/ 106 w 128"/>
                <a:gd name="T27" fmla="*/ 64 h 128"/>
                <a:gd name="T28" fmla="*/ 71 w 128"/>
                <a:gd name="T29" fmla="*/ 9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8" h="128">
                  <a:moveTo>
                    <a:pt x="64" y="0"/>
                  </a:moveTo>
                  <a:cubicBezTo>
                    <a:pt x="29" y="0"/>
                    <a:pt x="0" y="29"/>
                    <a:pt x="0" y="64"/>
                  </a:cubicBezTo>
                  <a:cubicBezTo>
                    <a:pt x="0" y="100"/>
                    <a:pt x="29" y="128"/>
                    <a:pt x="64" y="128"/>
                  </a:cubicBezTo>
                  <a:cubicBezTo>
                    <a:pt x="100" y="128"/>
                    <a:pt x="128" y="100"/>
                    <a:pt x="128" y="64"/>
                  </a:cubicBezTo>
                  <a:cubicBezTo>
                    <a:pt x="128" y="29"/>
                    <a:pt x="100" y="0"/>
                    <a:pt x="64" y="0"/>
                  </a:cubicBezTo>
                  <a:close/>
                  <a:moveTo>
                    <a:pt x="71" y="99"/>
                  </a:moveTo>
                  <a:cubicBezTo>
                    <a:pt x="48" y="99"/>
                    <a:pt x="48" y="99"/>
                    <a:pt x="48" y="99"/>
                  </a:cubicBezTo>
                  <a:cubicBezTo>
                    <a:pt x="75" y="73"/>
                    <a:pt x="75" y="73"/>
                    <a:pt x="75" y="73"/>
                  </a:cubicBezTo>
                  <a:cubicBezTo>
                    <a:pt x="23" y="73"/>
                    <a:pt x="23" y="73"/>
                    <a:pt x="23" y="73"/>
                  </a:cubicBezTo>
                  <a:cubicBezTo>
                    <a:pt x="23" y="56"/>
                    <a:pt x="23" y="56"/>
                    <a:pt x="23" y="56"/>
                  </a:cubicBezTo>
                  <a:cubicBezTo>
                    <a:pt x="75" y="56"/>
                    <a:pt x="75" y="56"/>
                    <a:pt x="75" y="56"/>
                  </a:cubicBezTo>
                  <a:cubicBezTo>
                    <a:pt x="48" y="29"/>
                    <a:pt x="48" y="29"/>
                    <a:pt x="48" y="29"/>
                  </a:cubicBezTo>
                  <a:cubicBezTo>
                    <a:pt x="71" y="30"/>
                    <a:pt x="71" y="30"/>
                    <a:pt x="71" y="30"/>
                  </a:cubicBezTo>
                  <a:cubicBezTo>
                    <a:pt x="106" y="64"/>
                    <a:pt x="106" y="64"/>
                    <a:pt x="106" y="64"/>
                  </a:cubicBezTo>
                  <a:lnTo>
                    <a:pt x="71" y="99"/>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p:nvGrpSpPr>
        <p:grpSpPr>
          <a:xfrm>
            <a:off x="635953" y="5405329"/>
            <a:ext cx="801688" cy="801688"/>
            <a:chOff x="1390650" y="142875"/>
            <a:chExt cx="801688" cy="801688"/>
          </a:xfrm>
        </p:grpSpPr>
        <p:sp>
          <p:nvSpPr>
            <p:cNvPr id="17" name="Oval 63"/>
            <p:cNvSpPr>
              <a:spLocks noChangeArrowheads="1"/>
            </p:cNvSpPr>
            <p:nvPr/>
          </p:nvSpPr>
          <p:spPr bwMode="auto">
            <a:xfrm>
              <a:off x="1390650" y="142875"/>
              <a:ext cx="801688" cy="801688"/>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8"/>
            <p:cNvSpPr>
              <a:spLocks noEditPoints="1"/>
            </p:cNvSpPr>
            <p:nvPr/>
          </p:nvSpPr>
          <p:spPr bwMode="auto">
            <a:xfrm>
              <a:off x="1493838" y="387350"/>
              <a:ext cx="604838" cy="320675"/>
            </a:xfrm>
            <a:custGeom>
              <a:avLst/>
              <a:gdLst>
                <a:gd name="T0" fmla="*/ 156 w 181"/>
                <a:gd name="T1" fmla="*/ 20 h 96"/>
                <a:gd name="T2" fmla="*/ 148 w 181"/>
                <a:gd name="T3" fmla="*/ 34 h 96"/>
                <a:gd name="T4" fmla="*/ 135 w 181"/>
                <a:gd name="T5" fmla="*/ 45 h 96"/>
                <a:gd name="T6" fmla="*/ 101 w 181"/>
                <a:gd name="T7" fmla="*/ 41 h 96"/>
                <a:gd name="T8" fmla="*/ 86 w 181"/>
                <a:gd name="T9" fmla="*/ 60 h 96"/>
                <a:gd name="T10" fmla="*/ 85 w 181"/>
                <a:gd name="T11" fmla="*/ 20 h 96"/>
                <a:gd name="T12" fmla="*/ 110 w 181"/>
                <a:gd name="T13" fmla="*/ 9 h 96"/>
                <a:gd name="T14" fmla="*/ 137 w 181"/>
                <a:gd name="T15" fmla="*/ 7 h 96"/>
                <a:gd name="T16" fmla="*/ 95 w 181"/>
                <a:gd name="T17" fmla="*/ 18 h 96"/>
                <a:gd name="T18" fmla="*/ 91 w 181"/>
                <a:gd name="T19" fmla="*/ 31 h 96"/>
                <a:gd name="T20" fmla="*/ 102 w 181"/>
                <a:gd name="T21" fmla="*/ 29 h 96"/>
                <a:gd name="T22" fmla="*/ 109 w 181"/>
                <a:gd name="T23" fmla="*/ 33 h 96"/>
                <a:gd name="T24" fmla="*/ 110 w 181"/>
                <a:gd name="T25" fmla="*/ 68 h 96"/>
                <a:gd name="T26" fmla="*/ 159 w 181"/>
                <a:gd name="T27" fmla="*/ 61 h 96"/>
                <a:gd name="T28" fmla="*/ 79 w 181"/>
                <a:gd name="T29" fmla="*/ 19 h 96"/>
                <a:gd name="T30" fmla="*/ 154 w 181"/>
                <a:gd name="T31" fmla="*/ 37 h 96"/>
                <a:gd name="T32" fmla="*/ 179 w 181"/>
                <a:gd name="T33" fmla="*/ 83 h 96"/>
                <a:gd name="T34" fmla="*/ 37 w 181"/>
                <a:gd name="T35" fmla="*/ 44 h 96"/>
                <a:gd name="T36" fmla="*/ 152 w 181"/>
                <a:gd name="T37" fmla="*/ 49 h 96"/>
                <a:gd name="T38" fmla="*/ 153 w 181"/>
                <a:gd name="T39" fmla="*/ 59 h 96"/>
                <a:gd name="T40" fmla="*/ 154 w 181"/>
                <a:gd name="T41" fmla="*/ 50 h 96"/>
                <a:gd name="T42" fmla="*/ 151 w 181"/>
                <a:gd name="T43" fmla="*/ 64 h 96"/>
                <a:gd name="T44" fmla="*/ 156 w 181"/>
                <a:gd name="T45" fmla="*/ 60 h 96"/>
                <a:gd name="T46" fmla="*/ 160 w 181"/>
                <a:gd name="T47" fmla="*/ 62 h 96"/>
                <a:gd name="T48" fmla="*/ 167 w 181"/>
                <a:gd name="T49" fmla="*/ 73 h 96"/>
                <a:gd name="T50" fmla="*/ 157 w 181"/>
                <a:gd name="T51" fmla="*/ 81 h 96"/>
                <a:gd name="T52" fmla="*/ 161 w 181"/>
                <a:gd name="T53" fmla="*/ 59 h 96"/>
                <a:gd name="T54" fmla="*/ 181 w 181"/>
                <a:gd name="T55" fmla="*/ 89 h 96"/>
                <a:gd name="T56" fmla="*/ 151 w 181"/>
                <a:gd name="T57" fmla="*/ 50 h 96"/>
                <a:gd name="T58" fmla="*/ 153 w 181"/>
                <a:gd name="T59" fmla="*/ 65 h 96"/>
                <a:gd name="T60" fmla="*/ 156 w 181"/>
                <a:gd name="T61" fmla="*/ 33 h 96"/>
                <a:gd name="T62" fmla="*/ 45 w 181"/>
                <a:gd name="T63" fmla="*/ 49 h 96"/>
                <a:gd name="T64" fmla="*/ 139 w 181"/>
                <a:gd name="T65" fmla="*/ 54 h 96"/>
                <a:gd name="T66" fmla="*/ 120 w 181"/>
                <a:gd name="T67" fmla="*/ 2 h 96"/>
                <a:gd name="T68" fmla="*/ 87 w 181"/>
                <a:gd name="T69" fmla="*/ 13 h 96"/>
                <a:gd name="T70" fmla="*/ 138 w 181"/>
                <a:gd name="T71" fmla="*/ 57 h 96"/>
                <a:gd name="T72" fmla="*/ 145 w 181"/>
                <a:gd name="T73" fmla="*/ 56 h 96"/>
                <a:gd name="T74" fmla="*/ 39 w 181"/>
                <a:gd name="T75" fmla="*/ 23 h 96"/>
                <a:gd name="T76" fmla="*/ 42 w 181"/>
                <a:gd name="T77" fmla="*/ 6 h 96"/>
                <a:gd name="T78" fmla="*/ 41 w 181"/>
                <a:gd name="T79" fmla="*/ 8 h 96"/>
                <a:gd name="T80" fmla="*/ 35 w 181"/>
                <a:gd name="T81" fmla="*/ 9 h 96"/>
                <a:gd name="T82" fmla="*/ 51 w 181"/>
                <a:gd name="T83" fmla="*/ 18 h 96"/>
                <a:gd name="T84" fmla="*/ 34 w 181"/>
                <a:gd name="T85" fmla="*/ 14 h 96"/>
                <a:gd name="T86" fmla="*/ 36 w 181"/>
                <a:gd name="T87" fmla="*/ 11 h 96"/>
                <a:gd name="T88" fmla="*/ 41 w 181"/>
                <a:gd name="T89" fmla="*/ 88 h 96"/>
                <a:gd name="T90" fmla="*/ 35 w 181"/>
                <a:gd name="T91" fmla="*/ 13 h 96"/>
                <a:gd name="T92" fmla="*/ 170 w 181"/>
                <a:gd name="T93" fmla="*/ 64 h 96"/>
                <a:gd name="T94" fmla="*/ 85 w 181"/>
                <a:gd name="T95" fmla="*/ 32 h 96"/>
                <a:gd name="T96" fmla="*/ 94 w 181"/>
                <a:gd name="T97" fmla="*/ 31 h 96"/>
                <a:gd name="T98" fmla="*/ 160 w 181"/>
                <a:gd name="T99" fmla="*/ 26 h 96"/>
                <a:gd name="T100" fmla="*/ 106 w 181"/>
                <a:gd name="T101" fmla="*/ 8 h 96"/>
                <a:gd name="T102" fmla="*/ 41 w 181"/>
                <a:gd name="T103" fmla="*/ 88 h 96"/>
                <a:gd name="T104" fmla="*/ 43 w 181"/>
                <a:gd name="T105" fmla="*/ 93 h 96"/>
                <a:gd name="T106" fmla="*/ 17 w 181"/>
                <a:gd name="T107" fmla="*/ 42 h 96"/>
                <a:gd name="T108" fmla="*/ 10 w 181"/>
                <a:gd name="T109" fmla="*/ 19 h 96"/>
                <a:gd name="T110" fmla="*/ 28 w 181"/>
                <a:gd name="T111" fmla="*/ 13 h 96"/>
                <a:gd name="T112" fmla="*/ 40 w 181"/>
                <a:gd name="T113" fmla="*/ 11 h 96"/>
                <a:gd name="T114" fmla="*/ 38 w 181"/>
                <a:gd name="T115" fmla="*/ 18 h 96"/>
                <a:gd name="T116" fmla="*/ 45 w 181"/>
                <a:gd name="T117" fmla="*/ 28 h 96"/>
                <a:gd name="T118" fmla="*/ 26 w 181"/>
                <a:gd name="T119" fmla="*/ 39 h 96"/>
                <a:gd name="T120" fmla="*/ 54 w 181"/>
                <a:gd name="T121" fmla="*/ 5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1" h="96">
                  <a:moveTo>
                    <a:pt x="146" y="32"/>
                  </a:moveTo>
                  <a:cubicBezTo>
                    <a:pt x="146" y="32"/>
                    <a:pt x="146" y="32"/>
                    <a:pt x="146" y="32"/>
                  </a:cubicBezTo>
                  <a:close/>
                  <a:moveTo>
                    <a:pt x="29" y="44"/>
                  </a:moveTo>
                  <a:cubicBezTo>
                    <a:pt x="29" y="44"/>
                    <a:pt x="29" y="44"/>
                    <a:pt x="29" y="44"/>
                  </a:cubicBezTo>
                  <a:close/>
                  <a:moveTo>
                    <a:pt x="38" y="50"/>
                  </a:moveTo>
                  <a:cubicBezTo>
                    <a:pt x="38" y="50"/>
                    <a:pt x="38" y="50"/>
                    <a:pt x="38" y="50"/>
                  </a:cubicBezTo>
                  <a:close/>
                  <a:moveTo>
                    <a:pt x="85" y="25"/>
                  </a:moveTo>
                  <a:cubicBezTo>
                    <a:pt x="85" y="25"/>
                    <a:pt x="85" y="25"/>
                    <a:pt x="85" y="25"/>
                  </a:cubicBezTo>
                  <a:close/>
                  <a:moveTo>
                    <a:pt x="88" y="50"/>
                  </a:moveTo>
                  <a:cubicBezTo>
                    <a:pt x="88" y="50"/>
                    <a:pt x="88" y="50"/>
                    <a:pt x="88" y="50"/>
                  </a:cubicBezTo>
                  <a:close/>
                  <a:moveTo>
                    <a:pt x="168" y="9"/>
                  </a:moveTo>
                  <a:cubicBezTo>
                    <a:pt x="168" y="9"/>
                    <a:pt x="169" y="10"/>
                    <a:pt x="169" y="10"/>
                  </a:cubicBezTo>
                  <a:cubicBezTo>
                    <a:pt x="168" y="11"/>
                    <a:pt x="167" y="11"/>
                    <a:pt x="166" y="10"/>
                  </a:cubicBezTo>
                  <a:cubicBezTo>
                    <a:pt x="165" y="10"/>
                    <a:pt x="164" y="11"/>
                    <a:pt x="164" y="11"/>
                  </a:cubicBezTo>
                  <a:cubicBezTo>
                    <a:pt x="163" y="10"/>
                    <a:pt x="163" y="11"/>
                    <a:pt x="163" y="10"/>
                  </a:cubicBezTo>
                  <a:cubicBezTo>
                    <a:pt x="163" y="10"/>
                    <a:pt x="163" y="11"/>
                    <a:pt x="163" y="11"/>
                  </a:cubicBezTo>
                  <a:cubicBezTo>
                    <a:pt x="163" y="12"/>
                    <a:pt x="163" y="12"/>
                    <a:pt x="162" y="13"/>
                  </a:cubicBezTo>
                  <a:cubicBezTo>
                    <a:pt x="163" y="13"/>
                    <a:pt x="165" y="14"/>
                    <a:pt x="164" y="15"/>
                  </a:cubicBezTo>
                  <a:cubicBezTo>
                    <a:pt x="165" y="15"/>
                    <a:pt x="163" y="15"/>
                    <a:pt x="163" y="15"/>
                  </a:cubicBezTo>
                  <a:cubicBezTo>
                    <a:pt x="162" y="16"/>
                    <a:pt x="162" y="17"/>
                    <a:pt x="161" y="18"/>
                  </a:cubicBezTo>
                  <a:cubicBezTo>
                    <a:pt x="161" y="18"/>
                    <a:pt x="161" y="18"/>
                    <a:pt x="161" y="18"/>
                  </a:cubicBezTo>
                  <a:cubicBezTo>
                    <a:pt x="160" y="17"/>
                    <a:pt x="160" y="18"/>
                    <a:pt x="159" y="18"/>
                  </a:cubicBezTo>
                  <a:cubicBezTo>
                    <a:pt x="158" y="18"/>
                    <a:pt x="158" y="19"/>
                    <a:pt x="159" y="20"/>
                  </a:cubicBezTo>
                  <a:cubicBezTo>
                    <a:pt x="159" y="20"/>
                    <a:pt x="160" y="21"/>
                    <a:pt x="160" y="21"/>
                  </a:cubicBezTo>
                  <a:cubicBezTo>
                    <a:pt x="160" y="21"/>
                    <a:pt x="159" y="22"/>
                    <a:pt x="160" y="22"/>
                  </a:cubicBezTo>
                  <a:cubicBezTo>
                    <a:pt x="160" y="22"/>
                    <a:pt x="160" y="22"/>
                    <a:pt x="160" y="22"/>
                  </a:cubicBezTo>
                  <a:cubicBezTo>
                    <a:pt x="160" y="22"/>
                    <a:pt x="160" y="25"/>
                    <a:pt x="160" y="25"/>
                  </a:cubicBezTo>
                  <a:cubicBezTo>
                    <a:pt x="159" y="24"/>
                    <a:pt x="158" y="23"/>
                    <a:pt x="157" y="22"/>
                  </a:cubicBezTo>
                  <a:cubicBezTo>
                    <a:pt x="157" y="21"/>
                    <a:pt x="157" y="20"/>
                    <a:pt x="156" y="20"/>
                  </a:cubicBezTo>
                  <a:cubicBezTo>
                    <a:pt x="157" y="19"/>
                    <a:pt x="158" y="16"/>
                    <a:pt x="157" y="16"/>
                  </a:cubicBezTo>
                  <a:cubicBezTo>
                    <a:pt x="157" y="16"/>
                    <a:pt x="157" y="17"/>
                    <a:pt x="156" y="18"/>
                  </a:cubicBezTo>
                  <a:cubicBezTo>
                    <a:pt x="155" y="17"/>
                    <a:pt x="156" y="17"/>
                    <a:pt x="154" y="17"/>
                  </a:cubicBezTo>
                  <a:cubicBezTo>
                    <a:pt x="153" y="17"/>
                    <a:pt x="155" y="19"/>
                    <a:pt x="155" y="19"/>
                  </a:cubicBezTo>
                  <a:cubicBezTo>
                    <a:pt x="154" y="20"/>
                    <a:pt x="152" y="18"/>
                    <a:pt x="151" y="19"/>
                  </a:cubicBezTo>
                  <a:cubicBezTo>
                    <a:pt x="150" y="20"/>
                    <a:pt x="149" y="18"/>
                    <a:pt x="149" y="20"/>
                  </a:cubicBezTo>
                  <a:cubicBezTo>
                    <a:pt x="149" y="20"/>
                    <a:pt x="148" y="21"/>
                    <a:pt x="148" y="22"/>
                  </a:cubicBezTo>
                  <a:cubicBezTo>
                    <a:pt x="148" y="22"/>
                    <a:pt x="150" y="23"/>
                    <a:pt x="150" y="23"/>
                  </a:cubicBezTo>
                  <a:cubicBezTo>
                    <a:pt x="150" y="23"/>
                    <a:pt x="150" y="22"/>
                    <a:pt x="151" y="23"/>
                  </a:cubicBezTo>
                  <a:cubicBezTo>
                    <a:pt x="152" y="24"/>
                    <a:pt x="152" y="23"/>
                    <a:pt x="152" y="23"/>
                  </a:cubicBezTo>
                  <a:cubicBezTo>
                    <a:pt x="152" y="23"/>
                    <a:pt x="152" y="23"/>
                    <a:pt x="152" y="22"/>
                  </a:cubicBezTo>
                  <a:cubicBezTo>
                    <a:pt x="152" y="22"/>
                    <a:pt x="154" y="26"/>
                    <a:pt x="155" y="26"/>
                  </a:cubicBezTo>
                  <a:cubicBezTo>
                    <a:pt x="155" y="26"/>
                    <a:pt x="154" y="26"/>
                    <a:pt x="154" y="26"/>
                  </a:cubicBezTo>
                  <a:cubicBezTo>
                    <a:pt x="154" y="26"/>
                    <a:pt x="155" y="28"/>
                    <a:pt x="156" y="28"/>
                  </a:cubicBezTo>
                  <a:cubicBezTo>
                    <a:pt x="155" y="28"/>
                    <a:pt x="155" y="28"/>
                    <a:pt x="155" y="28"/>
                  </a:cubicBezTo>
                  <a:cubicBezTo>
                    <a:pt x="154" y="28"/>
                    <a:pt x="154" y="25"/>
                    <a:pt x="152" y="24"/>
                  </a:cubicBezTo>
                  <a:cubicBezTo>
                    <a:pt x="152" y="25"/>
                    <a:pt x="153" y="26"/>
                    <a:pt x="153" y="27"/>
                  </a:cubicBezTo>
                  <a:cubicBezTo>
                    <a:pt x="153" y="28"/>
                    <a:pt x="153" y="29"/>
                    <a:pt x="153" y="29"/>
                  </a:cubicBezTo>
                  <a:cubicBezTo>
                    <a:pt x="153" y="29"/>
                    <a:pt x="153" y="29"/>
                    <a:pt x="153" y="29"/>
                  </a:cubicBezTo>
                  <a:cubicBezTo>
                    <a:pt x="152" y="30"/>
                    <a:pt x="152" y="30"/>
                    <a:pt x="152" y="30"/>
                  </a:cubicBezTo>
                  <a:cubicBezTo>
                    <a:pt x="152" y="30"/>
                    <a:pt x="150" y="30"/>
                    <a:pt x="151" y="31"/>
                  </a:cubicBezTo>
                  <a:cubicBezTo>
                    <a:pt x="151" y="31"/>
                    <a:pt x="151" y="32"/>
                    <a:pt x="150" y="32"/>
                  </a:cubicBezTo>
                  <a:cubicBezTo>
                    <a:pt x="150" y="32"/>
                    <a:pt x="151" y="33"/>
                    <a:pt x="151" y="33"/>
                  </a:cubicBezTo>
                  <a:cubicBezTo>
                    <a:pt x="152" y="33"/>
                    <a:pt x="153" y="36"/>
                    <a:pt x="151" y="35"/>
                  </a:cubicBezTo>
                  <a:cubicBezTo>
                    <a:pt x="152" y="35"/>
                    <a:pt x="149" y="32"/>
                    <a:pt x="149" y="32"/>
                  </a:cubicBezTo>
                  <a:cubicBezTo>
                    <a:pt x="148" y="31"/>
                    <a:pt x="147" y="32"/>
                    <a:pt x="147" y="32"/>
                  </a:cubicBezTo>
                  <a:cubicBezTo>
                    <a:pt x="147" y="32"/>
                    <a:pt x="147" y="32"/>
                    <a:pt x="147" y="31"/>
                  </a:cubicBezTo>
                  <a:cubicBezTo>
                    <a:pt x="147" y="31"/>
                    <a:pt x="145" y="32"/>
                    <a:pt x="146" y="32"/>
                  </a:cubicBezTo>
                  <a:cubicBezTo>
                    <a:pt x="146" y="33"/>
                    <a:pt x="149" y="33"/>
                    <a:pt x="148" y="34"/>
                  </a:cubicBezTo>
                  <a:cubicBezTo>
                    <a:pt x="148" y="34"/>
                    <a:pt x="147" y="34"/>
                    <a:pt x="147" y="35"/>
                  </a:cubicBezTo>
                  <a:cubicBezTo>
                    <a:pt x="148" y="35"/>
                    <a:pt x="149" y="36"/>
                    <a:pt x="150" y="37"/>
                  </a:cubicBezTo>
                  <a:cubicBezTo>
                    <a:pt x="150" y="37"/>
                    <a:pt x="149" y="37"/>
                    <a:pt x="149" y="38"/>
                  </a:cubicBezTo>
                  <a:cubicBezTo>
                    <a:pt x="149" y="38"/>
                    <a:pt x="150" y="38"/>
                    <a:pt x="150" y="38"/>
                  </a:cubicBezTo>
                  <a:cubicBezTo>
                    <a:pt x="150" y="38"/>
                    <a:pt x="150" y="38"/>
                    <a:pt x="150" y="38"/>
                  </a:cubicBezTo>
                  <a:cubicBezTo>
                    <a:pt x="150" y="39"/>
                    <a:pt x="150" y="40"/>
                    <a:pt x="150" y="40"/>
                  </a:cubicBezTo>
                  <a:cubicBezTo>
                    <a:pt x="150" y="40"/>
                    <a:pt x="149" y="41"/>
                    <a:pt x="149" y="41"/>
                  </a:cubicBezTo>
                  <a:cubicBezTo>
                    <a:pt x="148" y="42"/>
                    <a:pt x="147" y="43"/>
                    <a:pt x="146" y="43"/>
                  </a:cubicBezTo>
                  <a:cubicBezTo>
                    <a:pt x="145" y="43"/>
                    <a:pt x="145" y="44"/>
                    <a:pt x="145" y="44"/>
                  </a:cubicBezTo>
                  <a:cubicBezTo>
                    <a:pt x="144" y="44"/>
                    <a:pt x="144" y="44"/>
                    <a:pt x="144" y="44"/>
                  </a:cubicBezTo>
                  <a:cubicBezTo>
                    <a:pt x="144" y="44"/>
                    <a:pt x="144" y="44"/>
                    <a:pt x="144" y="44"/>
                  </a:cubicBezTo>
                  <a:cubicBezTo>
                    <a:pt x="144" y="44"/>
                    <a:pt x="144" y="44"/>
                    <a:pt x="143" y="44"/>
                  </a:cubicBezTo>
                  <a:cubicBezTo>
                    <a:pt x="141" y="45"/>
                    <a:pt x="143" y="46"/>
                    <a:pt x="144" y="48"/>
                  </a:cubicBezTo>
                  <a:cubicBezTo>
                    <a:pt x="146" y="49"/>
                    <a:pt x="144" y="51"/>
                    <a:pt x="143" y="51"/>
                  </a:cubicBezTo>
                  <a:cubicBezTo>
                    <a:pt x="143" y="52"/>
                    <a:pt x="143" y="52"/>
                    <a:pt x="142" y="52"/>
                  </a:cubicBezTo>
                  <a:cubicBezTo>
                    <a:pt x="142" y="52"/>
                    <a:pt x="142" y="51"/>
                    <a:pt x="142" y="51"/>
                  </a:cubicBezTo>
                  <a:cubicBezTo>
                    <a:pt x="142" y="51"/>
                    <a:pt x="142" y="52"/>
                    <a:pt x="142" y="51"/>
                  </a:cubicBezTo>
                  <a:cubicBezTo>
                    <a:pt x="142" y="51"/>
                    <a:pt x="140" y="50"/>
                    <a:pt x="140" y="49"/>
                  </a:cubicBezTo>
                  <a:cubicBezTo>
                    <a:pt x="139" y="49"/>
                    <a:pt x="139" y="50"/>
                    <a:pt x="139" y="51"/>
                  </a:cubicBezTo>
                  <a:cubicBezTo>
                    <a:pt x="139" y="52"/>
                    <a:pt x="140" y="53"/>
                    <a:pt x="140" y="54"/>
                  </a:cubicBezTo>
                  <a:cubicBezTo>
                    <a:pt x="141" y="54"/>
                    <a:pt x="141" y="56"/>
                    <a:pt x="142" y="57"/>
                  </a:cubicBezTo>
                  <a:cubicBezTo>
                    <a:pt x="142" y="57"/>
                    <a:pt x="142" y="57"/>
                    <a:pt x="142" y="58"/>
                  </a:cubicBezTo>
                  <a:cubicBezTo>
                    <a:pt x="139" y="57"/>
                    <a:pt x="141" y="55"/>
                    <a:pt x="139" y="53"/>
                  </a:cubicBezTo>
                  <a:cubicBezTo>
                    <a:pt x="138" y="53"/>
                    <a:pt x="138" y="52"/>
                    <a:pt x="138" y="51"/>
                  </a:cubicBezTo>
                  <a:cubicBezTo>
                    <a:pt x="138" y="51"/>
                    <a:pt x="138" y="50"/>
                    <a:pt x="138" y="50"/>
                  </a:cubicBezTo>
                  <a:cubicBezTo>
                    <a:pt x="138" y="49"/>
                    <a:pt x="138" y="49"/>
                    <a:pt x="138" y="49"/>
                  </a:cubicBezTo>
                  <a:cubicBezTo>
                    <a:pt x="138" y="48"/>
                    <a:pt x="138" y="47"/>
                    <a:pt x="137" y="47"/>
                  </a:cubicBezTo>
                  <a:cubicBezTo>
                    <a:pt x="137" y="47"/>
                    <a:pt x="137" y="47"/>
                    <a:pt x="137" y="47"/>
                  </a:cubicBezTo>
                  <a:cubicBezTo>
                    <a:pt x="136" y="48"/>
                    <a:pt x="135" y="45"/>
                    <a:pt x="135" y="45"/>
                  </a:cubicBezTo>
                  <a:cubicBezTo>
                    <a:pt x="134" y="44"/>
                    <a:pt x="134" y="44"/>
                    <a:pt x="133" y="43"/>
                  </a:cubicBezTo>
                  <a:cubicBezTo>
                    <a:pt x="133" y="43"/>
                    <a:pt x="131" y="43"/>
                    <a:pt x="131" y="44"/>
                  </a:cubicBezTo>
                  <a:cubicBezTo>
                    <a:pt x="131" y="44"/>
                    <a:pt x="129" y="46"/>
                    <a:pt x="128" y="47"/>
                  </a:cubicBezTo>
                  <a:cubicBezTo>
                    <a:pt x="128" y="47"/>
                    <a:pt x="128" y="48"/>
                    <a:pt x="128" y="47"/>
                  </a:cubicBezTo>
                  <a:cubicBezTo>
                    <a:pt x="127" y="48"/>
                    <a:pt x="128" y="49"/>
                    <a:pt x="127" y="50"/>
                  </a:cubicBezTo>
                  <a:cubicBezTo>
                    <a:pt x="127" y="50"/>
                    <a:pt x="127" y="53"/>
                    <a:pt x="126" y="53"/>
                  </a:cubicBezTo>
                  <a:cubicBezTo>
                    <a:pt x="125" y="53"/>
                    <a:pt x="124" y="49"/>
                    <a:pt x="124" y="48"/>
                  </a:cubicBezTo>
                  <a:cubicBezTo>
                    <a:pt x="123" y="47"/>
                    <a:pt x="123" y="45"/>
                    <a:pt x="122" y="44"/>
                  </a:cubicBezTo>
                  <a:cubicBezTo>
                    <a:pt x="122" y="44"/>
                    <a:pt x="121" y="44"/>
                    <a:pt x="121" y="44"/>
                  </a:cubicBezTo>
                  <a:cubicBezTo>
                    <a:pt x="121" y="44"/>
                    <a:pt x="120" y="43"/>
                    <a:pt x="121" y="43"/>
                  </a:cubicBezTo>
                  <a:cubicBezTo>
                    <a:pt x="120" y="42"/>
                    <a:pt x="119" y="42"/>
                    <a:pt x="119" y="41"/>
                  </a:cubicBezTo>
                  <a:cubicBezTo>
                    <a:pt x="119" y="41"/>
                    <a:pt x="116" y="41"/>
                    <a:pt x="116" y="41"/>
                  </a:cubicBezTo>
                  <a:cubicBezTo>
                    <a:pt x="115" y="41"/>
                    <a:pt x="114" y="41"/>
                    <a:pt x="113" y="40"/>
                  </a:cubicBezTo>
                  <a:cubicBezTo>
                    <a:pt x="112" y="40"/>
                    <a:pt x="111" y="41"/>
                    <a:pt x="111" y="40"/>
                  </a:cubicBezTo>
                  <a:cubicBezTo>
                    <a:pt x="110" y="39"/>
                    <a:pt x="110" y="39"/>
                    <a:pt x="109" y="38"/>
                  </a:cubicBezTo>
                  <a:cubicBezTo>
                    <a:pt x="109" y="38"/>
                    <a:pt x="108" y="38"/>
                    <a:pt x="108" y="38"/>
                  </a:cubicBezTo>
                  <a:cubicBezTo>
                    <a:pt x="108" y="38"/>
                    <a:pt x="108" y="38"/>
                    <a:pt x="108" y="38"/>
                  </a:cubicBezTo>
                  <a:cubicBezTo>
                    <a:pt x="108" y="38"/>
                    <a:pt x="108" y="38"/>
                    <a:pt x="108" y="38"/>
                  </a:cubicBezTo>
                  <a:cubicBezTo>
                    <a:pt x="108" y="39"/>
                    <a:pt x="110" y="42"/>
                    <a:pt x="111" y="42"/>
                  </a:cubicBezTo>
                  <a:cubicBezTo>
                    <a:pt x="112" y="42"/>
                    <a:pt x="112" y="41"/>
                    <a:pt x="113" y="40"/>
                  </a:cubicBezTo>
                  <a:cubicBezTo>
                    <a:pt x="113" y="42"/>
                    <a:pt x="113" y="42"/>
                    <a:pt x="115" y="43"/>
                  </a:cubicBezTo>
                  <a:cubicBezTo>
                    <a:pt x="115" y="44"/>
                    <a:pt x="114" y="45"/>
                    <a:pt x="113" y="45"/>
                  </a:cubicBezTo>
                  <a:cubicBezTo>
                    <a:pt x="112" y="47"/>
                    <a:pt x="111" y="48"/>
                    <a:pt x="109" y="49"/>
                  </a:cubicBezTo>
                  <a:cubicBezTo>
                    <a:pt x="109" y="49"/>
                    <a:pt x="109" y="49"/>
                    <a:pt x="109" y="49"/>
                  </a:cubicBezTo>
                  <a:cubicBezTo>
                    <a:pt x="108" y="49"/>
                    <a:pt x="107" y="49"/>
                    <a:pt x="106" y="50"/>
                  </a:cubicBezTo>
                  <a:cubicBezTo>
                    <a:pt x="106" y="50"/>
                    <a:pt x="106" y="49"/>
                    <a:pt x="105" y="49"/>
                  </a:cubicBezTo>
                  <a:cubicBezTo>
                    <a:pt x="105" y="47"/>
                    <a:pt x="105" y="47"/>
                    <a:pt x="104" y="45"/>
                  </a:cubicBezTo>
                  <a:cubicBezTo>
                    <a:pt x="103" y="44"/>
                    <a:pt x="102" y="43"/>
                    <a:pt x="102" y="41"/>
                  </a:cubicBezTo>
                  <a:cubicBezTo>
                    <a:pt x="101" y="41"/>
                    <a:pt x="101" y="41"/>
                    <a:pt x="101" y="41"/>
                  </a:cubicBezTo>
                  <a:cubicBezTo>
                    <a:pt x="101" y="40"/>
                    <a:pt x="100" y="40"/>
                    <a:pt x="100" y="39"/>
                  </a:cubicBezTo>
                  <a:cubicBezTo>
                    <a:pt x="100" y="39"/>
                    <a:pt x="100" y="39"/>
                    <a:pt x="100" y="39"/>
                  </a:cubicBezTo>
                  <a:cubicBezTo>
                    <a:pt x="99" y="39"/>
                    <a:pt x="99" y="39"/>
                    <a:pt x="99" y="39"/>
                  </a:cubicBezTo>
                  <a:cubicBezTo>
                    <a:pt x="100" y="40"/>
                    <a:pt x="101" y="41"/>
                    <a:pt x="101" y="42"/>
                  </a:cubicBezTo>
                  <a:cubicBezTo>
                    <a:pt x="101" y="43"/>
                    <a:pt x="102" y="46"/>
                    <a:pt x="103" y="46"/>
                  </a:cubicBezTo>
                  <a:cubicBezTo>
                    <a:pt x="103" y="46"/>
                    <a:pt x="103" y="47"/>
                    <a:pt x="103" y="48"/>
                  </a:cubicBezTo>
                  <a:cubicBezTo>
                    <a:pt x="103" y="48"/>
                    <a:pt x="104" y="48"/>
                    <a:pt x="104" y="48"/>
                  </a:cubicBezTo>
                  <a:cubicBezTo>
                    <a:pt x="105" y="49"/>
                    <a:pt x="106" y="49"/>
                    <a:pt x="105" y="50"/>
                  </a:cubicBezTo>
                  <a:cubicBezTo>
                    <a:pt x="106" y="50"/>
                    <a:pt x="107" y="51"/>
                    <a:pt x="108" y="51"/>
                  </a:cubicBezTo>
                  <a:cubicBezTo>
                    <a:pt x="108" y="51"/>
                    <a:pt x="110" y="50"/>
                    <a:pt x="110" y="50"/>
                  </a:cubicBezTo>
                  <a:cubicBezTo>
                    <a:pt x="111" y="51"/>
                    <a:pt x="109" y="54"/>
                    <a:pt x="109" y="55"/>
                  </a:cubicBezTo>
                  <a:cubicBezTo>
                    <a:pt x="107" y="56"/>
                    <a:pt x="106" y="58"/>
                    <a:pt x="104" y="60"/>
                  </a:cubicBezTo>
                  <a:cubicBezTo>
                    <a:pt x="103" y="63"/>
                    <a:pt x="103" y="63"/>
                    <a:pt x="103" y="63"/>
                  </a:cubicBezTo>
                  <a:cubicBezTo>
                    <a:pt x="103" y="63"/>
                    <a:pt x="104" y="68"/>
                    <a:pt x="104" y="68"/>
                  </a:cubicBezTo>
                  <a:cubicBezTo>
                    <a:pt x="104" y="69"/>
                    <a:pt x="103" y="69"/>
                    <a:pt x="102" y="70"/>
                  </a:cubicBezTo>
                  <a:cubicBezTo>
                    <a:pt x="101" y="71"/>
                    <a:pt x="100" y="71"/>
                    <a:pt x="100" y="72"/>
                  </a:cubicBezTo>
                  <a:cubicBezTo>
                    <a:pt x="101" y="73"/>
                    <a:pt x="101" y="74"/>
                    <a:pt x="101" y="75"/>
                  </a:cubicBezTo>
                  <a:cubicBezTo>
                    <a:pt x="100" y="75"/>
                    <a:pt x="99" y="75"/>
                    <a:pt x="99" y="76"/>
                  </a:cubicBezTo>
                  <a:cubicBezTo>
                    <a:pt x="99" y="76"/>
                    <a:pt x="99" y="78"/>
                    <a:pt x="98" y="79"/>
                  </a:cubicBezTo>
                  <a:cubicBezTo>
                    <a:pt x="96" y="80"/>
                    <a:pt x="93" y="82"/>
                    <a:pt x="91" y="81"/>
                  </a:cubicBezTo>
                  <a:cubicBezTo>
                    <a:pt x="91" y="81"/>
                    <a:pt x="91" y="81"/>
                    <a:pt x="90" y="81"/>
                  </a:cubicBezTo>
                  <a:cubicBezTo>
                    <a:pt x="90" y="80"/>
                    <a:pt x="90" y="78"/>
                    <a:pt x="90" y="78"/>
                  </a:cubicBezTo>
                  <a:cubicBezTo>
                    <a:pt x="89" y="77"/>
                    <a:pt x="89" y="76"/>
                    <a:pt x="88" y="75"/>
                  </a:cubicBezTo>
                  <a:cubicBezTo>
                    <a:pt x="88" y="74"/>
                    <a:pt x="88" y="73"/>
                    <a:pt x="87" y="71"/>
                  </a:cubicBezTo>
                  <a:cubicBezTo>
                    <a:pt x="86" y="70"/>
                    <a:pt x="88" y="68"/>
                    <a:pt x="87" y="67"/>
                  </a:cubicBezTo>
                  <a:cubicBezTo>
                    <a:pt x="88" y="66"/>
                    <a:pt x="88" y="66"/>
                    <a:pt x="88" y="65"/>
                  </a:cubicBezTo>
                  <a:cubicBezTo>
                    <a:pt x="88" y="65"/>
                    <a:pt x="88" y="64"/>
                    <a:pt x="88" y="64"/>
                  </a:cubicBezTo>
                  <a:cubicBezTo>
                    <a:pt x="88" y="63"/>
                    <a:pt x="87" y="62"/>
                    <a:pt x="87" y="62"/>
                  </a:cubicBezTo>
                  <a:cubicBezTo>
                    <a:pt x="87" y="62"/>
                    <a:pt x="86" y="60"/>
                    <a:pt x="86" y="60"/>
                  </a:cubicBezTo>
                  <a:cubicBezTo>
                    <a:pt x="85" y="59"/>
                    <a:pt x="85" y="59"/>
                    <a:pt x="86" y="58"/>
                  </a:cubicBezTo>
                  <a:cubicBezTo>
                    <a:pt x="86" y="58"/>
                    <a:pt x="86" y="56"/>
                    <a:pt x="86" y="56"/>
                  </a:cubicBezTo>
                  <a:cubicBezTo>
                    <a:pt x="85" y="56"/>
                    <a:pt x="85" y="55"/>
                    <a:pt x="85" y="55"/>
                  </a:cubicBezTo>
                  <a:cubicBezTo>
                    <a:pt x="84" y="56"/>
                    <a:pt x="84" y="55"/>
                    <a:pt x="83" y="54"/>
                  </a:cubicBezTo>
                  <a:cubicBezTo>
                    <a:pt x="82" y="54"/>
                    <a:pt x="82" y="54"/>
                    <a:pt x="81" y="54"/>
                  </a:cubicBezTo>
                  <a:cubicBezTo>
                    <a:pt x="80" y="55"/>
                    <a:pt x="77" y="55"/>
                    <a:pt x="75" y="55"/>
                  </a:cubicBezTo>
                  <a:cubicBezTo>
                    <a:pt x="75" y="55"/>
                    <a:pt x="72" y="53"/>
                    <a:pt x="72" y="53"/>
                  </a:cubicBezTo>
                  <a:cubicBezTo>
                    <a:pt x="72" y="52"/>
                    <a:pt x="71" y="51"/>
                    <a:pt x="71" y="51"/>
                  </a:cubicBezTo>
                  <a:cubicBezTo>
                    <a:pt x="70" y="50"/>
                    <a:pt x="70" y="49"/>
                    <a:pt x="70" y="48"/>
                  </a:cubicBezTo>
                  <a:cubicBezTo>
                    <a:pt x="70" y="47"/>
                    <a:pt x="71" y="45"/>
                    <a:pt x="70" y="44"/>
                  </a:cubicBezTo>
                  <a:cubicBezTo>
                    <a:pt x="69" y="43"/>
                    <a:pt x="71" y="42"/>
                    <a:pt x="72" y="41"/>
                  </a:cubicBezTo>
                  <a:cubicBezTo>
                    <a:pt x="72" y="40"/>
                    <a:pt x="72" y="40"/>
                    <a:pt x="72" y="40"/>
                  </a:cubicBezTo>
                  <a:cubicBezTo>
                    <a:pt x="72" y="40"/>
                    <a:pt x="73" y="39"/>
                    <a:pt x="73" y="39"/>
                  </a:cubicBezTo>
                  <a:cubicBezTo>
                    <a:pt x="74" y="39"/>
                    <a:pt x="74" y="39"/>
                    <a:pt x="74" y="38"/>
                  </a:cubicBezTo>
                  <a:cubicBezTo>
                    <a:pt x="75" y="37"/>
                    <a:pt x="74" y="36"/>
                    <a:pt x="75" y="36"/>
                  </a:cubicBezTo>
                  <a:cubicBezTo>
                    <a:pt x="76" y="35"/>
                    <a:pt x="77" y="34"/>
                    <a:pt x="77" y="34"/>
                  </a:cubicBezTo>
                  <a:cubicBezTo>
                    <a:pt x="76" y="34"/>
                    <a:pt x="77" y="33"/>
                    <a:pt x="76" y="33"/>
                  </a:cubicBezTo>
                  <a:cubicBezTo>
                    <a:pt x="75" y="33"/>
                    <a:pt x="75" y="32"/>
                    <a:pt x="75" y="32"/>
                  </a:cubicBezTo>
                  <a:cubicBezTo>
                    <a:pt x="75" y="30"/>
                    <a:pt x="75" y="29"/>
                    <a:pt x="77" y="29"/>
                  </a:cubicBezTo>
                  <a:cubicBezTo>
                    <a:pt x="77" y="29"/>
                    <a:pt x="82" y="29"/>
                    <a:pt x="80" y="27"/>
                  </a:cubicBezTo>
                  <a:cubicBezTo>
                    <a:pt x="79" y="26"/>
                    <a:pt x="78" y="26"/>
                    <a:pt x="78" y="26"/>
                  </a:cubicBezTo>
                  <a:cubicBezTo>
                    <a:pt x="78" y="25"/>
                    <a:pt x="79" y="26"/>
                    <a:pt x="79" y="25"/>
                  </a:cubicBezTo>
                  <a:cubicBezTo>
                    <a:pt x="80" y="25"/>
                    <a:pt x="79" y="25"/>
                    <a:pt x="80" y="25"/>
                  </a:cubicBezTo>
                  <a:cubicBezTo>
                    <a:pt x="80" y="24"/>
                    <a:pt x="81" y="25"/>
                    <a:pt x="81" y="24"/>
                  </a:cubicBezTo>
                  <a:cubicBezTo>
                    <a:pt x="82" y="24"/>
                    <a:pt x="82" y="24"/>
                    <a:pt x="82" y="24"/>
                  </a:cubicBezTo>
                  <a:cubicBezTo>
                    <a:pt x="82" y="23"/>
                    <a:pt x="83" y="23"/>
                    <a:pt x="83" y="23"/>
                  </a:cubicBezTo>
                  <a:cubicBezTo>
                    <a:pt x="83" y="23"/>
                    <a:pt x="83" y="23"/>
                    <a:pt x="84" y="23"/>
                  </a:cubicBezTo>
                  <a:cubicBezTo>
                    <a:pt x="83" y="22"/>
                    <a:pt x="86" y="22"/>
                    <a:pt x="85" y="21"/>
                  </a:cubicBezTo>
                  <a:cubicBezTo>
                    <a:pt x="85" y="22"/>
                    <a:pt x="84" y="20"/>
                    <a:pt x="85" y="20"/>
                  </a:cubicBezTo>
                  <a:cubicBezTo>
                    <a:pt x="85" y="19"/>
                    <a:pt x="87" y="21"/>
                    <a:pt x="86" y="21"/>
                  </a:cubicBezTo>
                  <a:cubicBezTo>
                    <a:pt x="88" y="21"/>
                    <a:pt x="86" y="19"/>
                    <a:pt x="86" y="19"/>
                  </a:cubicBezTo>
                  <a:cubicBezTo>
                    <a:pt x="86" y="19"/>
                    <a:pt x="85" y="19"/>
                    <a:pt x="85" y="19"/>
                  </a:cubicBezTo>
                  <a:cubicBezTo>
                    <a:pt x="84" y="19"/>
                    <a:pt x="83" y="18"/>
                    <a:pt x="84" y="17"/>
                  </a:cubicBezTo>
                  <a:cubicBezTo>
                    <a:pt x="85" y="16"/>
                    <a:pt x="88" y="15"/>
                    <a:pt x="88" y="13"/>
                  </a:cubicBezTo>
                  <a:cubicBezTo>
                    <a:pt x="88" y="13"/>
                    <a:pt x="88" y="13"/>
                    <a:pt x="87" y="13"/>
                  </a:cubicBezTo>
                  <a:cubicBezTo>
                    <a:pt x="87" y="13"/>
                    <a:pt x="89" y="13"/>
                    <a:pt x="89" y="13"/>
                  </a:cubicBezTo>
                  <a:cubicBezTo>
                    <a:pt x="89" y="12"/>
                    <a:pt x="90" y="12"/>
                    <a:pt x="90" y="12"/>
                  </a:cubicBezTo>
                  <a:cubicBezTo>
                    <a:pt x="90" y="12"/>
                    <a:pt x="92" y="11"/>
                    <a:pt x="93" y="11"/>
                  </a:cubicBezTo>
                  <a:cubicBezTo>
                    <a:pt x="93" y="11"/>
                    <a:pt x="94" y="12"/>
                    <a:pt x="95" y="12"/>
                  </a:cubicBezTo>
                  <a:cubicBezTo>
                    <a:pt x="95" y="12"/>
                    <a:pt x="95" y="12"/>
                    <a:pt x="95" y="12"/>
                  </a:cubicBezTo>
                  <a:cubicBezTo>
                    <a:pt x="96" y="13"/>
                    <a:pt x="97" y="13"/>
                    <a:pt x="98" y="13"/>
                  </a:cubicBezTo>
                  <a:cubicBezTo>
                    <a:pt x="98" y="13"/>
                    <a:pt x="99" y="13"/>
                    <a:pt x="99" y="13"/>
                  </a:cubicBezTo>
                  <a:cubicBezTo>
                    <a:pt x="99" y="14"/>
                    <a:pt x="100" y="13"/>
                    <a:pt x="100" y="14"/>
                  </a:cubicBezTo>
                  <a:cubicBezTo>
                    <a:pt x="100" y="15"/>
                    <a:pt x="97" y="14"/>
                    <a:pt x="97" y="14"/>
                  </a:cubicBezTo>
                  <a:cubicBezTo>
                    <a:pt x="97" y="15"/>
                    <a:pt x="97" y="16"/>
                    <a:pt x="98" y="16"/>
                  </a:cubicBezTo>
                  <a:cubicBezTo>
                    <a:pt x="98" y="16"/>
                    <a:pt x="98" y="15"/>
                    <a:pt x="98" y="15"/>
                  </a:cubicBezTo>
                  <a:cubicBezTo>
                    <a:pt x="98" y="15"/>
                    <a:pt x="99" y="15"/>
                    <a:pt x="99" y="15"/>
                  </a:cubicBezTo>
                  <a:cubicBezTo>
                    <a:pt x="99" y="14"/>
                    <a:pt x="101" y="14"/>
                    <a:pt x="101" y="14"/>
                  </a:cubicBezTo>
                  <a:cubicBezTo>
                    <a:pt x="101" y="14"/>
                    <a:pt x="101" y="14"/>
                    <a:pt x="101" y="14"/>
                  </a:cubicBezTo>
                  <a:cubicBezTo>
                    <a:pt x="101" y="14"/>
                    <a:pt x="100" y="13"/>
                    <a:pt x="100" y="13"/>
                  </a:cubicBezTo>
                  <a:cubicBezTo>
                    <a:pt x="101" y="12"/>
                    <a:pt x="102" y="13"/>
                    <a:pt x="102" y="14"/>
                  </a:cubicBezTo>
                  <a:cubicBezTo>
                    <a:pt x="102" y="14"/>
                    <a:pt x="103" y="14"/>
                    <a:pt x="103" y="13"/>
                  </a:cubicBezTo>
                  <a:cubicBezTo>
                    <a:pt x="103" y="13"/>
                    <a:pt x="104" y="13"/>
                    <a:pt x="105" y="13"/>
                  </a:cubicBezTo>
                  <a:cubicBezTo>
                    <a:pt x="106" y="12"/>
                    <a:pt x="107" y="12"/>
                    <a:pt x="107" y="12"/>
                  </a:cubicBezTo>
                  <a:cubicBezTo>
                    <a:pt x="107" y="12"/>
                    <a:pt x="106" y="12"/>
                    <a:pt x="106" y="11"/>
                  </a:cubicBezTo>
                  <a:cubicBezTo>
                    <a:pt x="106" y="11"/>
                    <a:pt x="111" y="11"/>
                    <a:pt x="111" y="12"/>
                  </a:cubicBezTo>
                  <a:cubicBezTo>
                    <a:pt x="111" y="12"/>
                    <a:pt x="111" y="12"/>
                    <a:pt x="111" y="12"/>
                  </a:cubicBezTo>
                  <a:cubicBezTo>
                    <a:pt x="110" y="11"/>
                    <a:pt x="109" y="10"/>
                    <a:pt x="110" y="9"/>
                  </a:cubicBezTo>
                  <a:cubicBezTo>
                    <a:pt x="109" y="10"/>
                    <a:pt x="110" y="8"/>
                    <a:pt x="110" y="8"/>
                  </a:cubicBezTo>
                  <a:cubicBezTo>
                    <a:pt x="110" y="8"/>
                    <a:pt x="110" y="8"/>
                    <a:pt x="110" y="8"/>
                  </a:cubicBezTo>
                  <a:cubicBezTo>
                    <a:pt x="111" y="8"/>
                    <a:pt x="111" y="8"/>
                    <a:pt x="112" y="8"/>
                  </a:cubicBezTo>
                  <a:cubicBezTo>
                    <a:pt x="112" y="9"/>
                    <a:pt x="112" y="9"/>
                    <a:pt x="112" y="10"/>
                  </a:cubicBezTo>
                  <a:cubicBezTo>
                    <a:pt x="113" y="11"/>
                    <a:pt x="114" y="13"/>
                    <a:pt x="113" y="13"/>
                  </a:cubicBezTo>
                  <a:cubicBezTo>
                    <a:pt x="114" y="13"/>
                    <a:pt x="113" y="12"/>
                    <a:pt x="113" y="11"/>
                  </a:cubicBezTo>
                  <a:cubicBezTo>
                    <a:pt x="113" y="11"/>
                    <a:pt x="114" y="11"/>
                    <a:pt x="114" y="11"/>
                  </a:cubicBezTo>
                  <a:cubicBezTo>
                    <a:pt x="113" y="11"/>
                    <a:pt x="111" y="9"/>
                    <a:pt x="112" y="8"/>
                  </a:cubicBezTo>
                  <a:cubicBezTo>
                    <a:pt x="113" y="8"/>
                    <a:pt x="113" y="8"/>
                    <a:pt x="112" y="8"/>
                  </a:cubicBezTo>
                  <a:cubicBezTo>
                    <a:pt x="112" y="7"/>
                    <a:pt x="113" y="8"/>
                    <a:pt x="113" y="8"/>
                  </a:cubicBezTo>
                  <a:cubicBezTo>
                    <a:pt x="113" y="8"/>
                    <a:pt x="113" y="9"/>
                    <a:pt x="113" y="9"/>
                  </a:cubicBezTo>
                  <a:cubicBezTo>
                    <a:pt x="113" y="9"/>
                    <a:pt x="113" y="8"/>
                    <a:pt x="113" y="8"/>
                  </a:cubicBezTo>
                  <a:cubicBezTo>
                    <a:pt x="114" y="8"/>
                    <a:pt x="115" y="8"/>
                    <a:pt x="116" y="8"/>
                  </a:cubicBezTo>
                  <a:cubicBezTo>
                    <a:pt x="115" y="7"/>
                    <a:pt x="114" y="6"/>
                    <a:pt x="116" y="6"/>
                  </a:cubicBezTo>
                  <a:cubicBezTo>
                    <a:pt x="116" y="6"/>
                    <a:pt x="117" y="6"/>
                    <a:pt x="117" y="6"/>
                  </a:cubicBezTo>
                  <a:cubicBezTo>
                    <a:pt x="116" y="5"/>
                    <a:pt x="118" y="4"/>
                    <a:pt x="119" y="4"/>
                  </a:cubicBezTo>
                  <a:cubicBezTo>
                    <a:pt x="119" y="3"/>
                    <a:pt x="121" y="2"/>
                    <a:pt x="121" y="2"/>
                  </a:cubicBezTo>
                  <a:cubicBezTo>
                    <a:pt x="122" y="2"/>
                    <a:pt x="122" y="1"/>
                    <a:pt x="122" y="1"/>
                  </a:cubicBezTo>
                  <a:cubicBezTo>
                    <a:pt x="122" y="1"/>
                    <a:pt x="124" y="0"/>
                    <a:pt x="123" y="1"/>
                  </a:cubicBezTo>
                  <a:cubicBezTo>
                    <a:pt x="123" y="1"/>
                    <a:pt x="125" y="2"/>
                    <a:pt x="125" y="2"/>
                  </a:cubicBezTo>
                  <a:cubicBezTo>
                    <a:pt x="127" y="3"/>
                    <a:pt x="127" y="4"/>
                    <a:pt x="125" y="6"/>
                  </a:cubicBezTo>
                  <a:cubicBezTo>
                    <a:pt x="126" y="6"/>
                    <a:pt x="126" y="5"/>
                    <a:pt x="127" y="5"/>
                  </a:cubicBezTo>
                  <a:cubicBezTo>
                    <a:pt x="127" y="5"/>
                    <a:pt x="127" y="4"/>
                    <a:pt x="127" y="5"/>
                  </a:cubicBezTo>
                  <a:cubicBezTo>
                    <a:pt x="127" y="5"/>
                    <a:pt x="128" y="5"/>
                    <a:pt x="128" y="5"/>
                  </a:cubicBezTo>
                  <a:cubicBezTo>
                    <a:pt x="128" y="5"/>
                    <a:pt x="131" y="6"/>
                    <a:pt x="132" y="5"/>
                  </a:cubicBezTo>
                  <a:cubicBezTo>
                    <a:pt x="133" y="5"/>
                    <a:pt x="132" y="4"/>
                    <a:pt x="133" y="4"/>
                  </a:cubicBezTo>
                  <a:cubicBezTo>
                    <a:pt x="134" y="4"/>
                    <a:pt x="136" y="4"/>
                    <a:pt x="136" y="5"/>
                  </a:cubicBezTo>
                  <a:cubicBezTo>
                    <a:pt x="136" y="5"/>
                    <a:pt x="136" y="7"/>
                    <a:pt x="137" y="7"/>
                  </a:cubicBezTo>
                  <a:cubicBezTo>
                    <a:pt x="137" y="7"/>
                    <a:pt x="137" y="7"/>
                    <a:pt x="137" y="7"/>
                  </a:cubicBezTo>
                  <a:cubicBezTo>
                    <a:pt x="137" y="7"/>
                    <a:pt x="137" y="7"/>
                    <a:pt x="137" y="7"/>
                  </a:cubicBezTo>
                  <a:cubicBezTo>
                    <a:pt x="137" y="7"/>
                    <a:pt x="138" y="7"/>
                    <a:pt x="138" y="6"/>
                  </a:cubicBezTo>
                  <a:cubicBezTo>
                    <a:pt x="138" y="6"/>
                    <a:pt x="138" y="6"/>
                    <a:pt x="138" y="7"/>
                  </a:cubicBezTo>
                  <a:cubicBezTo>
                    <a:pt x="139" y="7"/>
                    <a:pt x="140" y="7"/>
                    <a:pt x="140" y="5"/>
                  </a:cubicBezTo>
                  <a:cubicBezTo>
                    <a:pt x="140" y="5"/>
                    <a:pt x="141" y="5"/>
                    <a:pt x="141" y="5"/>
                  </a:cubicBezTo>
                  <a:cubicBezTo>
                    <a:pt x="141" y="5"/>
                    <a:pt x="141" y="5"/>
                    <a:pt x="141" y="5"/>
                  </a:cubicBezTo>
                  <a:cubicBezTo>
                    <a:pt x="141" y="5"/>
                    <a:pt x="141" y="5"/>
                    <a:pt x="141" y="5"/>
                  </a:cubicBezTo>
                  <a:cubicBezTo>
                    <a:pt x="141" y="5"/>
                    <a:pt x="141" y="5"/>
                    <a:pt x="141" y="5"/>
                  </a:cubicBezTo>
                  <a:cubicBezTo>
                    <a:pt x="143" y="6"/>
                    <a:pt x="144" y="7"/>
                    <a:pt x="145" y="8"/>
                  </a:cubicBezTo>
                  <a:cubicBezTo>
                    <a:pt x="145" y="7"/>
                    <a:pt x="146" y="7"/>
                    <a:pt x="146" y="7"/>
                  </a:cubicBezTo>
                  <a:cubicBezTo>
                    <a:pt x="147" y="7"/>
                    <a:pt x="148" y="7"/>
                    <a:pt x="148" y="7"/>
                  </a:cubicBezTo>
                  <a:cubicBezTo>
                    <a:pt x="149" y="7"/>
                    <a:pt x="149" y="8"/>
                    <a:pt x="149" y="8"/>
                  </a:cubicBezTo>
                  <a:cubicBezTo>
                    <a:pt x="149" y="9"/>
                    <a:pt x="154" y="6"/>
                    <a:pt x="153" y="8"/>
                  </a:cubicBezTo>
                  <a:cubicBezTo>
                    <a:pt x="154" y="8"/>
                    <a:pt x="154" y="8"/>
                    <a:pt x="154" y="8"/>
                  </a:cubicBezTo>
                  <a:cubicBezTo>
                    <a:pt x="154" y="8"/>
                    <a:pt x="153" y="7"/>
                    <a:pt x="154" y="7"/>
                  </a:cubicBezTo>
                  <a:cubicBezTo>
                    <a:pt x="154" y="7"/>
                    <a:pt x="154" y="7"/>
                    <a:pt x="154" y="7"/>
                  </a:cubicBezTo>
                  <a:cubicBezTo>
                    <a:pt x="156" y="7"/>
                    <a:pt x="157" y="6"/>
                    <a:pt x="158" y="7"/>
                  </a:cubicBezTo>
                  <a:cubicBezTo>
                    <a:pt x="160" y="7"/>
                    <a:pt x="161" y="7"/>
                    <a:pt x="163" y="7"/>
                  </a:cubicBezTo>
                  <a:cubicBezTo>
                    <a:pt x="163" y="7"/>
                    <a:pt x="164" y="8"/>
                    <a:pt x="165" y="8"/>
                  </a:cubicBezTo>
                  <a:cubicBezTo>
                    <a:pt x="166" y="7"/>
                    <a:pt x="168" y="7"/>
                    <a:pt x="168" y="7"/>
                  </a:cubicBezTo>
                  <a:cubicBezTo>
                    <a:pt x="169" y="7"/>
                    <a:pt x="169" y="8"/>
                    <a:pt x="169" y="8"/>
                  </a:cubicBezTo>
                  <a:cubicBezTo>
                    <a:pt x="169" y="8"/>
                    <a:pt x="169" y="8"/>
                    <a:pt x="169" y="9"/>
                  </a:cubicBezTo>
                  <a:cubicBezTo>
                    <a:pt x="169" y="9"/>
                    <a:pt x="168" y="9"/>
                    <a:pt x="168" y="9"/>
                  </a:cubicBezTo>
                  <a:close/>
                  <a:moveTo>
                    <a:pt x="87" y="22"/>
                  </a:moveTo>
                  <a:cubicBezTo>
                    <a:pt x="87" y="22"/>
                    <a:pt x="89" y="22"/>
                    <a:pt x="90" y="21"/>
                  </a:cubicBezTo>
                  <a:cubicBezTo>
                    <a:pt x="90" y="21"/>
                    <a:pt x="91" y="21"/>
                    <a:pt x="91" y="21"/>
                  </a:cubicBezTo>
                  <a:cubicBezTo>
                    <a:pt x="92" y="21"/>
                    <a:pt x="91" y="19"/>
                    <a:pt x="92" y="20"/>
                  </a:cubicBezTo>
                  <a:cubicBezTo>
                    <a:pt x="93" y="20"/>
                    <a:pt x="93" y="19"/>
                    <a:pt x="92" y="19"/>
                  </a:cubicBezTo>
                  <a:cubicBezTo>
                    <a:pt x="92" y="18"/>
                    <a:pt x="95" y="19"/>
                    <a:pt x="95" y="18"/>
                  </a:cubicBezTo>
                  <a:cubicBezTo>
                    <a:pt x="93" y="18"/>
                    <a:pt x="92" y="19"/>
                    <a:pt x="91" y="17"/>
                  </a:cubicBezTo>
                  <a:cubicBezTo>
                    <a:pt x="91" y="16"/>
                    <a:pt x="93" y="16"/>
                    <a:pt x="92" y="15"/>
                  </a:cubicBezTo>
                  <a:cubicBezTo>
                    <a:pt x="92" y="15"/>
                    <a:pt x="88" y="17"/>
                    <a:pt x="90" y="18"/>
                  </a:cubicBezTo>
                  <a:cubicBezTo>
                    <a:pt x="91" y="18"/>
                    <a:pt x="89" y="20"/>
                    <a:pt x="88" y="21"/>
                  </a:cubicBezTo>
                  <a:cubicBezTo>
                    <a:pt x="88" y="21"/>
                    <a:pt x="88" y="21"/>
                    <a:pt x="88" y="21"/>
                  </a:cubicBezTo>
                  <a:cubicBezTo>
                    <a:pt x="88" y="21"/>
                    <a:pt x="88" y="21"/>
                    <a:pt x="88" y="21"/>
                  </a:cubicBezTo>
                  <a:cubicBezTo>
                    <a:pt x="88" y="21"/>
                    <a:pt x="87" y="21"/>
                    <a:pt x="87" y="21"/>
                  </a:cubicBezTo>
                  <a:cubicBezTo>
                    <a:pt x="87" y="21"/>
                    <a:pt x="87" y="21"/>
                    <a:pt x="87" y="22"/>
                  </a:cubicBezTo>
                  <a:close/>
                  <a:moveTo>
                    <a:pt x="85" y="25"/>
                  </a:moveTo>
                  <a:cubicBezTo>
                    <a:pt x="85" y="25"/>
                    <a:pt x="85" y="25"/>
                    <a:pt x="85" y="25"/>
                  </a:cubicBezTo>
                  <a:close/>
                  <a:moveTo>
                    <a:pt x="88" y="50"/>
                  </a:moveTo>
                  <a:cubicBezTo>
                    <a:pt x="88" y="50"/>
                    <a:pt x="88" y="50"/>
                    <a:pt x="88" y="50"/>
                  </a:cubicBezTo>
                  <a:cubicBezTo>
                    <a:pt x="89" y="50"/>
                    <a:pt x="89" y="50"/>
                    <a:pt x="88" y="50"/>
                  </a:cubicBezTo>
                  <a:close/>
                  <a:moveTo>
                    <a:pt x="100" y="60"/>
                  </a:moveTo>
                  <a:cubicBezTo>
                    <a:pt x="100" y="59"/>
                    <a:pt x="100" y="59"/>
                    <a:pt x="100" y="58"/>
                  </a:cubicBezTo>
                  <a:cubicBezTo>
                    <a:pt x="99" y="58"/>
                    <a:pt x="98" y="59"/>
                    <a:pt x="100" y="60"/>
                  </a:cubicBezTo>
                  <a:close/>
                  <a:moveTo>
                    <a:pt x="100" y="35"/>
                  </a:moveTo>
                  <a:cubicBezTo>
                    <a:pt x="100" y="33"/>
                    <a:pt x="99" y="35"/>
                    <a:pt x="98" y="34"/>
                  </a:cubicBezTo>
                  <a:cubicBezTo>
                    <a:pt x="97" y="33"/>
                    <a:pt x="97" y="34"/>
                    <a:pt x="96" y="33"/>
                  </a:cubicBezTo>
                  <a:cubicBezTo>
                    <a:pt x="96" y="34"/>
                    <a:pt x="96" y="34"/>
                    <a:pt x="96" y="34"/>
                  </a:cubicBezTo>
                  <a:cubicBezTo>
                    <a:pt x="95" y="33"/>
                    <a:pt x="95" y="32"/>
                    <a:pt x="95" y="32"/>
                  </a:cubicBezTo>
                  <a:cubicBezTo>
                    <a:pt x="95" y="32"/>
                    <a:pt x="95" y="31"/>
                    <a:pt x="95" y="31"/>
                  </a:cubicBezTo>
                  <a:cubicBezTo>
                    <a:pt x="95" y="31"/>
                    <a:pt x="93" y="30"/>
                    <a:pt x="94" y="31"/>
                  </a:cubicBezTo>
                  <a:cubicBezTo>
                    <a:pt x="93" y="31"/>
                    <a:pt x="93" y="31"/>
                    <a:pt x="93" y="31"/>
                  </a:cubicBezTo>
                  <a:cubicBezTo>
                    <a:pt x="93" y="31"/>
                    <a:pt x="93" y="32"/>
                    <a:pt x="94" y="32"/>
                  </a:cubicBezTo>
                  <a:cubicBezTo>
                    <a:pt x="94" y="32"/>
                    <a:pt x="93" y="33"/>
                    <a:pt x="93" y="33"/>
                  </a:cubicBezTo>
                  <a:cubicBezTo>
                    <a:pt x="93" y="33"/>
                    <a:pt x="93" y="33"/>
                    <a:pt x="93" y="33"/>
                  </a:cubicBezTo>
                  <a:cubicBezTo>
                    <a:pt x="92" y="34"/>
                    <a:pt x="91" y="31"/>
                    <a:pt x="91" y="31"/>
                  </a:cubicBezTo>
                  <a:cubicBezTo>
                    <a:pt x="91" y="31"/>
                    <a:pt x="91" y="31"/>
                    <a:pt x="91" y="31"/>
                  </a:cubicBezTo>
                  <a:cubicBezTo>
                    <a:pt x="90" y="29"/>
                    <a:pt x="90" y="30"/>
                    <a:pt x="89" y="29"/>
                  </a:cubicBezTo>
                  <a:cubicBezTo>
                    <a:pt x="89" y="28"/>
                    <a:pt x="88" y="28"/>
                    <a:pt x="88" y="28"/>
                  </a:cubicBezTo>
                  <a:cubicBezTo>
                    <a:pt x="88" y="28"/>
                    <a:pt x="88" y="28"/>
                    <a:pt x="88" y="28"/>
                  </a:cubicBezTo>
                  <a:cubicBezTo>
                    <a:pt x="88" y="27"/>
                    <a:pt x="88" y="27"/>
                    <a:pt x="88" y="27"/>
                  </a:cubicBezTo>
                  <a:cubicBezTo>
                    <a:pt x="88" y="27"/>
                    <a:pt x="88" y="27"/>
                    <a:pt x="88" y="27"/>
                  </a:cubicBezTo>
                  <a:cubicBezTo>
                    <a:pt x="86" y="27"/>
                    <a:pt x="90" y="31"/>
                    <a:pt x="90" y="31"/>
                  </a:cubicBezTo>
                  <a:cubicBezTo>
                    <a:pt x="89" y="30"/>
                    <a:pt x="90" y="33"/>
                    <a:pt x="89" y="32"/>
                  </a:cubicBezTo>
                  <a:cubicBezTo>
                    <a:pt x="89" y="33"/>
                    <a:pt x="87" y="35"/>
                    <a:pt x="87" y="33"/>
                  </a:cubicBezTo>
                  <a:cubicBezTo>
                    <a:pt x="87" y="31"/>
                    <a:pt x="90" y="33"/>
                    <a:pt x="89" y="31"/>
                  </a:cubicBezTo>
                  <a:cubicBezTo>
                    <a:pt x="88" y="31"/>
                    <a:pt x="85" y="28"/>
                    <a:pt x="85" y="28"/>
                  </a:cubicBezTo>
                  <a:cubicBezTo>
                    <a:pt x="84" y="29"/>
                    <a:pt x="84" y="29"/>
                    <a:pt x="83" y="29"/>
                  </a:cubicBezTo>
                  <a:cubicBezTo>
                    <a:pt x="82" y="29"/>
                    <a:pt x="83" y="30"/>
                    <a:pt x="82" y="30"/>
                  </a:cubicBezTo>
                  <a:cubicBezTo>
                    <a:pt x="80" y="31"/>
                    <a:pt x="81" y="32"/>
                    <a:pt x="80" y="33"/>
                  </a:cubicBezTo>
                  <a:cubicBezTo>
                    <a:pt x="79" y="33"/>
                    <a:pt x="78" y="33"/>
                    <a:pt x="77" y="34"/>
                  </a:cubicBezTo>
                  <a:cubicBezTo>
                    <a:pt x="77" y="34"/>
                    <a:pt x="77" y="34"/>
                    <a:pt x="77" y="34"/>
                  </a:cubicBezTo>
                  <a:cubicBezTo>
                    <a:pt x="77" y="34"/>
                    <a:pt x="77" y="34"/>
                    <a:pt x="77" y="34"/>
                  </a:cubicBezTo>
                  <a:cubicBezTo>
                    <a:pt x="77" y="34"/>
                    <a:pt x="79" y="34"/>
                    <a:pt x="79" y="34"/>
                  </a:cubicBezTo>
                  <a:cubicBezTo>
                    <a:pt x="80" y="33"/>
                    <a:pt x="82" y="33"/>
                    <a:pt x="83" y="33"/>
                  </a:cubicBezTo>
                  <a:cubicBezTo>
                    <a:pt x="84" y="33"/>
                    <a:pt x="86" y="33"/>
                    <a:pt x="86" y="33"/>
                  </a:cubicBezTo>
                  <a:cubicBezTo>
                    <a:pt x="87" y="33"/>
                    <a:pt x="86" y="35"/>
                    <a:pt x="86" y="35"/>
                  </a:cubicBezTo>
                  <a:cubicBezTo>
                    <a:pt x="86" y="36"/>
                    <a:pt x="88" y="36"/>
                    <a:pt x="89" y="36"/>
                  </a:cubicBezTo>
                  <a:cubicBezTo>
                    <a:pt x="89" y="36"/>
                    <a:pt x="90" y="37"/>
                    <a:pt x="91" y="38"/>
                  </a:cubicBezTo>
                  <a:cubicBezTo>
                    <a:pt x="91" y="38"/>
                    <a:pt x="93" y="35"/>
                    <a:pt x="93" y="36"/>
                  </a:cubicBezTo>
                  <a:cubicBezTo>
                    <a:pt x="94" y="37"/>
                    <a:pt x="96" y="37"/>
                    <a:pt x="97" y="37"/>
                  </a:cubicBezTo>
                  <a:cubicBezTo>
                    <a:pt x="97" y="37"/>
                    <a:pt x="97" y="37"/>
                    <a:pt x="98" y="37"/>
                  </a:cubicBezTo>
                  <a:cubicBezTo>
                    <a:pt x="98" y="37"/>
                    <a:pt x="100" y="37"/>
                    <a:pt x="100" y="37"/>
                  </a:cubicBezTo>
                  <a:cubicBezTo>
                    <a:pt x="100" y="37"/>
                    <a:pt x="101" y="35"/>
                    <a:pt x="100" y="35"/>
                  </a:cubicBezTo>
                  <a:close/>
                  <a:moveTo>
                    <a:pt x="102" y="29"/>
                  </a:moveTo>
                  <a:cubicBezTo>
                    <a:pt x="102" y="29"/>
                    <a:pt x="102" y="29"/>
                    <a:pt x="102" y="29"/>
                  </a:cubicBezTo>
                  <a:cubicBezTo>
                    <a:pt x="102" y="29"/>
                    <a:pt x="102" y="29"/>
                    <a:pt x="102" y="29"/>
                  </a:cubicBezTo>
                  <a:cubicBezTo>
                    <a:pt x="102" y="29"/>
                    <a:pt x="102" y="29"/>
                    <a:pt x="102" y="29"/>
                  </a:cubicBezTo>
                  <a:cubicBezTo>
                    <a:pt x="101" y="28"/>
                    <a:pt x="99" y="27"/>
                    <a:pt x="101" y="26"/>
                  </a:cubicBezTo>
                  <a:cubicBezTo>
                    <a:pt x="101" y="26"/>
                    <a:pt x="101" y="26"/>
                    <a:pt x="101" y="26"/>
                  </a:cubicBezTo>
                  <a:cubicBezTo>
                    <a:pt x="101" y="26"/>
                    <a:pt x="100" y="27"/>
                    <a:pt x="99" y="27"/>
                  </a:cubicBezTo>
                  <a:cubicBezTo>
                    <a:pt x="99" y="28"/>
                    <a:pt x="100" y="27"/>
                    <a:pt x="100" y="28"/>
                  </a:cubicBezTo>
                  <a:cubicBezTo>
                    <a:pt x="100" y="29"/>
                    <a:pt x="98" y="28"/>
                    <a:pt x="98" y="28"/>
                  </a:cubicBezTo>
                  <a:cubicBezTo>
                    <a:pt x="98" y="27"/>
                    <a:pt x="98" y="27"/>
                    <a:pt x="98" y="27"/>
                  </a:cubicBezTo>
                  <a:cubicBezTo>
                    <a:pt x="97" y="26"/>
                    <a:pt x="95" y="29"/>
                    <a:pt x="96" y="30"/>
                  </a:cubicBezTo>
                  <a:cubicBezTo>
                    <a:pt x="96" y="31"/>
                    <a:pt x="98" y="30"/>
                    <a:pt x="98" y="30"/>
                  </a:cubicBezTo>
                  <a:cubicBezTo>
                    <a:pt x="99" y="30"/>
                    <a:pt x="100" y="30"/>
                    <a:pt x="101" y="30"/>
                  </a:cubicBezTo>
                  <a:cubicBezTo>
                    <a:pt x="103" y="31"/>
                    <a:pt x="104" y="29"/>
                    <a:pt x="102" y="29"/>
                  </a:cubicBezTo>
                  <a:close/>
                  <a:moveTo>
                    <a:pt x="110" y="33"/>
                  </a:moveTo>
                  <a:cubicBezTo>
                    <a:pt x="110" y="33"/>
                    <a:pt x="110" y="30"/>
                    <a:pt x="109" y="30"/>
                  </a:cubicBezTo>
                  <a:cubicBezTo>
                    <a:pt x="109" y="29"/>
                    <a:pt x="107" y="29"/>
                    <a:pt x="108" y="28"/>
                  </a:cubicBezTo>
                  <a:cubicBezTo>
                    <a:pt x="108" y="27"/>
                    <a:pt x="108" y="27"/>
                    <a:pt x="109" y="28"/>
                  </a:cubicBezTo>
                  <a:cubicBezTo>
                    <a:pt x="109" y="26"/>
                    <a:pt x="106" y="27"/>
                    <a:pt x="106" y="28"/>
                  </a:cubicBezTo>
                  <a:cubicBezTo>
                    <a:pt x="106" y="29"/>
                    <a:pt x="107" y="31"/>
                    <a:pt x="108" y="31"/>
                  </a:cubicBezTo>
                  <a:cubicBezTo>
                    <a:pt x="106" y="31"/>
                    <a:pt x="108" y="33"/>
                    <a:pt x="109" y="33"/>
                  </a:cubicBezTo>
                  <a:cubicBezTo>
                    <a:pt x="109" y="33"/>
                    <a:pt x="109" y="33"/>
                    <a:pt x="109" y="33"/>
                  </a:cubicBezTo>
                  <a:cubicBezTo>
                    <a:pt x="109" y="33"/>
                    <a:pt x="109" y="33"/>
                    <a:pt x="109" y="33"/>
                  </a:cubicBezTo>
                  <a:cubicBezTo>
                    <a:pt x="109" y="33"/>
                    <a:pt x="109" y="33"/>
                    <a:pt x="109" y="33"/>
                  </a:cubicBezTo>
                  <a:cubicBezTo>
                    <a:pt x="110" y="33"/>
                    <a:pt x="110" y="33"/>
                    <a:pt x="110" y="33"/>
                  </a:cubicBezTo>
                  <a:close/>
                  <a:moveTo>
                    <a:pt x="77" y="34"/>
                  </a:moveTo>
                  <a:cubicBezTo>
                    <a:pt x="77" y="34"/>
                    <a:pt x="77" y="34"/>
                    <a:pt x="77" y="34"/>
                  </a:cubicBezTo>
                  <a:cubicBezTo>
                    <a:pt x="77" y="34"/>
                    <a:pt x="77" y="34"/>
                    <a:pt x="77" y="34"/>
                  </a:cubicBezTo>
                  <a:cubicBezTo>
                    <a:pt x="77" y="34"/>
                    <a:pt x="77" y="34"/>
                    <a:pt x="77" y="34"/>
                  </a:cubicBezTo>
                  <a:close/>
                  <a:moveTo>
                    <a:pt x="109" y="33"/>
                  </a:moveTo>
                  <a:cubicBezTo>
                    <a:pt x="109" y="33"/>
                    <a:pt x="109" y="33"/>
                    <a:pt x="109" y="33"/>
                  </a:cubicBezTo>
                  <a:cubicBezTo>
                    <a:pt x="109" y="33"/>
                    <a:pt x="109" y="33"/>
                    <a:pt x="109" y="33"/>
                  </a:cubicBezTo>
                  <a:cubicBezTo>
                    <a:pt x="109" y="33"/>
                    <a:pt x="109" y="33"/>
                    <a:pt x="109" y="33"/>
                  </a:cubicBezTo>
                  <a:close/>
                  <a:moveTo>
                    <a:pt x="100" y="60"/>
                  </a:moveTo>
                  <a:cubicBezTo>
                    <a:pt x="100" y="59"/>
                    <a:pt x="99" y="60"/>
                    <a:pt x="100" y="60"/>
                  </a:cubicBezTo>
                  <a:close/>
                  <a:moveTo>
                    <a:pt x="94" y="33"/>
                  </a:moveTo>
                  <a:cubicBezTo>
                    <a:pt x="94" y="33"/>
                    <a:pt x="94" y="33"/>
                    <a:pt x="94" y="32"/>
                  </a:cubicBezTo>
                  <a:cubicBezTo>
                    <a:pt x="94" y="33"/>
                    <a:pt x="94" y="33"/>
                    <a:pt x="94" y="33"/>
                  </a:cubicBezTo>
                  <a:cubicBezTo>
                    <a:pt x="94" y="33"/>
                    <a:pt x="94" y="33"/>
                    <a:pt x="94" y="33"/>
                  </a:cubicBezTo>
                  <a:close/>
                  <a:moveTo>
                    <a:pt x="94" y="32"/>
                  </a:moveTo>
                  <a:cubicBezTo>
                    <a:pt x="94" y="32"/>
                    <a:pt x="94" y="32"/>
                    <a:pt x="94" y="32"/>
                  </a:cubicBezTo>
                  <a:cubicBezTo>
                    <a:pt x="94" y="32"/>
                    <a:pt x="94" y="32"/>
                    <a:pt x="94" y="32"/>
                  </a:cubicBezTo>
                  <a:close/>
                  <a:moveTo>
                    <a:pt x="88" y="21"/>
                  </a:moveTo>
                  <a:cubicBezTo>
                    <a:pt x="88" y="21"/>
                    <a:pt x="88" y="21"/>
                    <a:pt x="88" y="21"/>
                  </a:cubicBezTo>
                  <a:cubicBezTo>
                    <a:pt x="88" y="21"/>
                    <a:pt x="88" y="21"/>
                    <a:pt x="88" y="21"/>
                  </a:cubicBezTo>
                  <a:close/>
                  <a:moveTo>
                    <a:pt x="169" y="10"/>
                  </a:moveTo>
                  <a:cubicBezTo>
                    <a:pt x="169" y="10"/>
                    <a:pt x="169" y="10"/>
                    <a:pt x="169" y="10"/>
                  </a:cubicBezTo>
                  <a:cubicBezTo>
                    <a:pt x="169" y="10"/>
                    <a:pt x="169" y="10"/>
                    <a:pt x="169" y="10"/>
                  </a:cubicBezTo>
                  <a:close/>
                  <a:moveTo>
                    <a:pt x="96" y="14"/>
                  </a:moveTo>
                  <a:cubicBezTo>
                    <a:pt x="96" y="14"/>
                    <a:pt x="96" y="14"/>
                    <a:pt x="96" y="14"/>
                  </a:cubicBezTo>
                  <a:close/>
                  <a:moveTo>
                    <a:pt x="109" y="67"/>
                  </a:moveTo>
                  <a:cubicBezTo>
                    <a:pt x="110" y="67"/>
                    <a:pt x="109" y="66"/>
                    <a:pt x="109" y="66"/>
                  </a:cubicBezTo>
                  <a:cubicBezTo>
                    <a:pt x="109" y="66"/>
                    <a:pt x="109" y="66"/>
                    <a:pt x="109" y="66"/>
                  </a:cubicBezTo>
                  <a:cubicBezTo>
                    <a:pt x="108" y="67"/>
                    <a:pt x="108" y="68"/>
                    <a:pt x="108" y="68"/>
                  </a:cubicBezTo>
                  <a:cubicBezTo>
                    <a:pt x="106" y="69"/>
                    <a:pt x="105" y="69"/>
                    <a:pt x="106" y="71"/>
                  </a:cubicBezTo>
                  <a:cubicBezTo>
                    <a:pt x="106" y="71"/>
                    <a:pt x="106" y="72"/>
                    <a:pt x="106" y="72"/>
                  </a:cubicBezTo>
                  <a:cubicBezTo>
                    <a:pt x="106" y="72"/>
                    <a:pt x="106" y="73"/>
                    <a:pt x="105" y="73"/>
                  </a:cubicBezTo>
                  <a:cubicBezTo>
                    <a:pt x="105" y="73"/>
                    <a:pt x="105" y="75"/>
                    <a:pt x="106" y="75"/>
                  </a:cubicBezTo>
                  <a:cubicBezTo>
                    <a:pt x="107" y="77"/>
                    <a:pt x="107" y="74"/>
                    <a:pt x="108" y="73"/>
                  </a:cubicBezTo>
                  <a:cubicBezTo>
                    <a:pt x="108" y="73"/>
                    <a:pt x="110" y="68"/>
                    <a:pt x="110" y="68"/>
                  </a:cubicBezTo>
                  <a:cubicBezTo>
                    <a:pt x="110" y="68"/>
                    <a:pt x="110" y="68"/>
                    <a:pt x="110" y="68"/>
                  </a:cubicBezTo>
                  <a:cubicBezTo>
                    <a:pt x="109" y="68"/>
                    <a:pt x="110" y="67"/>
                    <a:pt x="109" y="67"/>
                  </a:cubicBezTo>
                  <a:close/>
                  <a:moveTo>
                    <a:pt x="106" y="69"/>
                  </a:moveTo>
                  <a:cubicBezTo>
                    <a:pt x="106" y="69"/>
                    <a:pt x="106" y="69"/>
                    <a:pt x="106" y="69"/>
                  </a:cubicBezTo>
                  <a:close/>
                  <a:moveTo>
                    <a:pt x="149" y="61"/>
                  </a:moveTo>
                  <a:cubicBezTo>
                    <a:pt x="149" y="61"/>
                    <a:pt x="150" y="59"/>
                    <a:pt x="150" y="59"/>
                  </a:cubicBezTo>
                  <a:cubicBezTo>
                    <a:pt x="150" y="58"/>
                    <a:pt x="150" y="58"/>
                    <a:pt x="151" y="58"/>
                  </a:cubicBezTo>
                  <a:cubicBezTo>
                    <a:pt x="151" y="57"/>
                    <a:pt x="150" y="57"/>
                    <a:pt x="150" y="57"/>
                  </a:cubicBezTo>
                  <a:cubicBezTo>
                    <a:pt x="150" y="56"/>
                    <a:pt x="150" y="54"/>
                    <a:pt x="151" y="54"/>
                  </a:cubicBezTo>
                  <a:cubicBezTo>
                    <a:pt x="150" y="54"/>
                    <a:pt x="149" y="53"/>
                    <a:pt x="149" y="54"/>
                  </a:cubicBezTo>
                  <a:cubicBezTo>
                    <a:pt x="148" y="55"/>
                    <a:pt x="146" y="57"/>
                    <a:pt x="145" y="57"/>
                  </a:cubicBezTo>
                  <a:cubicBezTo>
                    <a:pt x="145" y="57"/>
                    <a:pt x="145" y="57"/>
                    <a:pt x="145" y="57"/>
                  </a:cubicBezTo>
                  <a:cubicBezTo>
                    <a:pt x="145" y="58"/>
                    <a:pt x="145" y="59"/>
                    <a:pt x="146" y="60"/>
                  </a:cubicBezTo>
                  <a:cubicBezTo>
                    <a:pt x="146" y="61"/>
                    <a:pt x="148" y="60"/>
                    <a:pt x="149" y="61"/>
                  </a:cubicBezTo>
                  <a:cubicBezTo>
                    <a:pt x="149" y="61"/>
                    <a:pt x="149" y="61"/>
                    <a:pt x="149" y="61"/>
                  </a:cubicBezTo>
                  <a:close/>
                  <a:moveTo>
                    <a:pt x="145" y="57"/>
                  </a:moveTo>
                  <a:cubicBezTo>
                    <a:pt x="145" y="57"/>
                    <a:pt x="145" y="57"/>
                    <a:pt x="145" y="57"/>
                  </a:cubicBezTo>
                  <a:cubicBezTo>
                    <a:pt x="146" y="57"/>
                    <a:pt x="146" y="56"/>
                    <a:pt x="145" y="57"/>
                  </a:cubicBezTo>
                  <a:close/>
                  <a:moveTo>
                    <a:pt x="146" y="60"/>
                  </a:moveTo>
                  <a:cubicBezTo>
                    <a:pt x="146" y="60"/>
                    <a:pt x="146" y="60"/>
                    <a:pt x="146" y="60"/>
                  </a:cubicBezTo>
                  <a:close/>
                  <a:moveTo>
                    <a:pt x="143" y="62"/>
                  </a:moveTo>
                  <a:cubicBezTo>
                    <a:pt x="143" y="62"/>
                    <a:pt x="143" y="60"/>
                    <a:pt x="143" y="60"/>
                  </a:cubicBezTo>
                  <a:cubicBezTo>
                    <a:pt x="143" y="60"/>
                    <a:pt x="143" y="60"/>
                    <a:pt x="144" y="60"/>
                  </a:cubicBezTo>
                  <a:cubicBezTo>
                    <a:pt x="144" y="60"/>
                    <a:pt x="142" y="58"/>
                    <a:pt x="143" y="60"/>
                  </a:cubicBezTo>
                  <a:cubicBezTo>
                    <a:pt x="143" y="59"/>
                    <a:pt x="138" y="54"/>
                    <a:pt x="137" y="54"/>
                  </a:cubicBezTo>
                  <a:cubicBezTo>
                    <a:pt x="136" y="54"/>
                    <a:pt x="138" y="57"/>
                    <a:pt x="139" y="57"/>
                  </a:cubicBezTo>
                  <a:cubicBezTo>
                    <a:pt x="139" y="57"/>
                    <a:pt x="140" y="60"/>
                    <a:pt x="141" y="60"/>
                  </a:cubicBezTo>
                  <a:cubicBezTo>
                    <a:pt x="141" y="61"/>
                    <a:pt x="142" y="62"/>
                    <a:pt x="143" y="62"/>
                  </a:cubicBezTo>
                  <a:close/>
                  <a:moveTo>
                    <a:pt x="159" y="61"/>
                  </a:moveTo>
                  <a:cubicBezTo>
                    <a:pt x="159" y="61"/>
                    <a:pt x="159" y="61"/>
                    <a:pt x="159" y="61"/>
                  </a:cubicBezTo>
                  <a:close/>
                  <a:moveTo>
                    <a:pt x="162" y="64"/>
                  </a:moveTo>
                  <a:cubicBezTo>
                    <a:pt x="162" y="64"/>
                    <a:pt x="162" y="64"/>
                    <a:pt x="162" y="64"/>
                  </a:cubicBezTo>
                  <a:cubicBezTo>
                    <a:pt x="162" y="64"/>
                    <a:pt x="162" y="64"/>
                    <a:pt x="162" y="64"/>
                  </a:cubicBezTo>
                  <a:close/>
                  <a:moveTo>
                    <a:pt x="169" y="65"/>
                  </a:moveTo>
                  <a:cubicBezTo>
                    <a:pt x="169" y="65"/>
                    <a:pt x="169" y="64"/>
                    <a:pt x="168" y="64"/>
                  </a:cubicBezTo>
                  <a:cubicBezTo>
                    <a:pt x="168" y="64"/>
                    <a:pt x="167" y="63"/>
                    <a:pt x="167" y="63"/>
                  </a:cubicBezTo>
                  <a:cubicBezTo>
                    <a:pt x="168" y="62"/>
                    <a:pt x="168" y="63"/>
                    <a:pt x="167" y="62"/>
                  </a:cubicBezTo>
                  <a:cubicBezTo>
                    <a:pt x="167" y="62"/>
                    <a:pt x="166" y="61"/>
                    <a:pt x="166" y="61"/>
                  </a:cubicBezTo>
                  <a:cubicBezTo>
                    <a:pt x="166" y="60"/>
                    <a:pt x="164" y="60"/>
                    <a:pt x="164" y="60"/>
                  </a:cubicBezTo>
                  <a:cubicBezTo>
                    <a:pt x="163" y="60"/>
                    <a:pt x="162" y="59"/>
                    <a:pt x="161" y="60"/>
                  </a:cubicBezTo>
                  <a:cubicBezTo>
                    <a:pt x="160" y="60"/>
                    <a:pt x="160" y="61"/>
                    <a:pt x="160" y="59"/>
                  </a:cubicBezTo>
                  <a:cubicBezTo>
                    <a:pt x="159" y="58"/>
                    <a:pt x="158" y="59"/>
                    <a:pt x="158" y="59"/>
                  </a:cubicBezTo>
                  <a:cubicBezTo>
                    <a:pt x="157" y="59"/>
                    <a:pt x="159" y="60"/>
                    <a:pt x="159" y="60"/>
                  </a:cubicBezTo>
                  <a:cubicBezTo>
                    <a:pt x="159" y="60"/>
                    <a:pt x="158" y="60"/>
                    <a:pt x="159" y="61"/>
                  </a:cubicBezTo>
                  <a:cubicBezTo>
                    <a:pt x="159" y="61"/>
                    <a:pt x="160" y="61"/>
                    <a:pt x="159" y="61"/>
                  </a:cubicBezTo>
                  <a:cubicBezTo>
                    <a:pt x="160" y="61"/>
                    <a:pt x="161" y="61"/>
                    <a:pt x="162" y="62"/>
                  </a:cubicBezTo>
                  <a:cubicBezTo>
                    <a:pt x="162" y="62"/>
                    <a:pt x="162" y="62"/>
                    <a:pt x="162" y="62"/>
                  </a:cubicBezTo>
                  <a:cubicBezTo>
                    <a:pt x="163" y="62"/>
                    <a:pt x="162" y="63"/>
                    <a:pt x="162" y="64"/>
                  </a:cubicBezTo>
                  <a:cubicBezTo>
                    <a:pt x="162" y="64"/>
                    <a:pt x="164" y="64"/>
                    <a:pt x="164" y="64"/>
                  </a:cubicBezTo>
                  <a:cubicBezTo>
                    <a:pt x="163" y="65"/>
                    <a:pt x="166" y="64"/>
                    <a:pt x="166" y="63"/>
                  </a:cubicBezTo>
                  <a:cubicBezTo>
                    <a:pt x="167" y="63"/>
                    <a:pt x="167" y="64"/>
                    <a:pt x="167" y="65"/>
                  </a:cubicBezTo>
                  <a:cubicBezTo>
                    <a:pt x="168" y="65"/>
                    <a:pt x="169" y="65"/>
                    <a:pt x="169" y="65"/>
                  </a:cubicBezTo>
                  <a:cubicBezTo>
                    <a:pt x="169" y="65"/>
                    <a:pt x="169" y="65"/>
                    <a:pt x="169" y="65"/>
                  </a:cubicBezTo>
                  <a:close/>
                  <a:moveTo>
                    <a:pt x="80" y="21"/>
                  </a:moveTo>
                  <a:cubicBezTo>
                    <a:pt x="80" y="21"/>
                    <a:pt x="80" y="21"/>
                    <a:pt x="80" y="21"/>
                  </a:cubicBezTo>
                  <a:cubicBezTo>
                    <a:pt x="80" y="21"/>
                    <a:pt x="80" y="21"/>
                    <a:pt x="80" y="21"/>
                  </a:cubicBezTo>
                  <a:cubicBezTo>
                    <a:pt x="80" y="20"/>
                    <a:pt x="80" y="20"/>
                    <a:pt x="80" y="20"/>
                  </a:cubicBezTo>
                  <a:cubicBezTo>
                    <a:pt x="80" y="19"/>
                    <a:pt x="79" y="20"/>
                    <a:pt x="79" y="19"/>
                  </a:cubicBezTo>
                  <a:cubicBezTo>
                    <a:pt x="79" y="19"/>
                    <a:pt x="80" y="19"/>
                    <a:pt x="80" y="19"/>
                  </a:cubicBezTo>
                  <a:cubicBezTo>
                    <a:pt x="79" y="18"/>
                    <a:pt x="78" y="19"/>
                    <a:pt x="78" y="20"/>
                  </a:cubicBezTo>
                  <a:cubicBezTo>
                    <a:pt x="78" y="20"/>
                    <a:pt x="78" y="20"/>
                    <a:pt x="78" y="20"/>
                  </a:cubicBezTo>
                  <a:cubicBezTo>
                    <a:pt x="78" y="19"/>
                    <a:pt x="78" y="19"/>
                    <a:pt x="78" y="20"/>
                  </a:cubicBezTo>
                  <a:cubicBezTo>
                    <a:pt x="78" y="20"/>
                    <a:pt x="78" y="21"/>
                    <a:pt x="78" y="21"/>
                  </a:cubicBezTo>
                  <a:cubicBezTo>
                    <a:pt x="78" y="21"/>
                    <a:pt x="78" y="21"/>
                    <a:pt x="78" y="21"/>
                  </a:cubicBezTo>
                  <a:cubicBezTo>
                    <a:pt x="78" y="21"/>
                    <a:pt x="80" y="22"/>
                    <a:pt x="79" y="22"/>
                  </a:cubicBezTo>
                  <a:cubicBezTo>
                    <a:pt x="78" y="22"/>
                    <a:pt x="79" y="23"/>
                    <a:pt x="78" y="23"/>
                  </a:cubicBezTo>
                  <a:cubicBezTo>
                    <a:pt x="78" y="23"/>
                    <a:pt x="78" y="23"/>
                    <a:pt x="79" y="24"/>
                  </a:cubicBezTo>
                  <a:cubicBezTo>
                    <a:pt x="78" y="24"/>
                    <a:pt x="78" y="24"/>
                    <a:pt x="78" y="24"/>
                  </a:cubicBezTo>
                  <a:cubicBezTo>
                    <a:pt x="78" y="25"/>
                    <a:pt x="82" y="24"/>
                    <a:pt x="81" y="24"/>
                  </a:cubicBezTo>
                  <a:cubicBezTo>
                    <a:pt x="82" y="23"/>
                    <a:pt x="81" y="22"/>
                    <a:pt x="80" y="21"/>
                  </a:cubicBezTo>
                  <a:close/>
                  <a:moveTo>
                    <a:pt x="158" y="34"/>
                  </a:moveTo>
                  <a:cubicBezTo>
                    <a:pt x="158" y="34"/>
                    <a:pt x="157" y="32"/>
                    <a:pt x="157" y="32"/>
                  </a:cubicBezTo>
                  <a:cubicBezTo>
                    <a:pt x="157" y="31"/>
                    <a:pt x="156" y="31"/>
                    <a:pt x="156" y="30"/>
                  </a:cubicBezTo>
                  <a:cubicBezTo>
                    <a:pt x="156" y="30"/>
                    <a:pt x="156" y="30"/>
                    <a:pt x="157" y="31"/>
                  </a:cubicBezTo>
                  <a:cubicBezTo>
                    <a:pt x="157" y="30"/>
                    <a:pt x="157" y="30"/>
                    <a:pt x="158" y="30"/>
                  </a:cubicBezTo>
                  <a:cubicBezTo>
                    <a:pt x="158" y="30"/>
                    <a:pt x="158" y="29"/>
                    <a:pt x="158" y="29"/>
                  </a:cubicBezTo>
                  <a:cubicBezTo>
                    <a:pt x="158" y="29"/>
                    <a:pt x="157" y="30"/>
                    <a:pt x="157" y="29"/>
                  </a:cubicBezTo>
                  <a:cubicBezTo>
                    <a:pt x="157" y="30"/>
                    <a:pt x="155" y="28"/>
                    <a:pt x="155" y="28"/>
                  </a:cubicBezTo>
                  <a:cubicBezTo>
                    <a:pt x="155" y="28"/>
                    <a:pt x="155" y="30"/>
                    <a:pt x="155" y="30"/>
                  </a:cubicBezTo>
                  <a:cubicBezTo>
                    <a:pt x="156" y="31"/>
                    <a:pt x="155" y="31"/>
                    <a:pt x="156" y="31"/>
                  </a:cubicBezTo>
                  <a:cubicBezTo>
                    <a:pt x="155" y="31"/>
                    <a:pt x="157" y="33"/>
                    <a:pt x="156" y="34"/>
                  </a:cubicBezTo>
                  <a:cubicBezTo>
                    <a:pt x="156" y="34"/>
                    <a:pt x="156" y="34"/>
                    <a:pt x="156" y="34"/>
                  </a:cubicBezTo>
                  <a:cubicBezTo>
                    <a:pt x="156" y="33"/>
                    <a:pt x="156" y="33"/>
                    <a:pt x="156" y="33"/>
                  </a:cubicBezTo>
                  <a:cubicBezTo>
                    <a:pt x="155" y="34"/>
                    <a:pt x="156" y="35"/>
                    <a:pt x="154" y="35"/>
                  </a:cubicBezTo>
                  <a:cubicBezTo>
                    <a:pt x="154" y="35"/>
                    <a:pt x="153" y="36"/>
                    <a:pt x="153" y="36"/>
                  </a:cubicBezTo>
                  <a:cubicBezTo>
                    <a:pt x="153" y="36"/>
                    <a:pt x="153" y="36"/>
                    <a:pt x="153" y="36"/>
                  </a:cubicBezTo>
                  <a:cubicBezTo>
                    <a:pt x="153" y="36"/>
                    <a:pt x="154" y="37"/>
                    <a:pt x="154" y="37"/>
                  </a:cubicBezTo>
                  <a:cubicBezTo>
                    <a:pt x="154" y="37"/>
                    <a:pt x="154" y="37"/>
                    <a:pt x="154" y="37"/>
                  </a:cubicBezTo>
                  <a:cubicBezTo>
                    <a:pt x="154" y="37"/>
                    <a:pt x="154" y="37"/>
                    <a:pt x="155" y="36"/>
                  </a:cubicBezTo>
                  <a:cubicBezTo>
                    <a:pt x="155" y="37"/>
                    <a:pt x="155" y="36"/>
                    <a:pt x="155" y="35"/>
                  </a:cubicBezTo>
                  <a:cubicBezTo>
                    <a:pt x="155" y="35"/>
                    <a:pt x="155" y="35"/>
                    <a:pt x="155" y="35"/>
                  </a:cubicBezTo>
                  <a:cubicBezTo>
                    <a:pt x="156" y="36"/>
                    <a:pt x="156" y="36"/>
                    <a:pt x="156" y="36"/>
                  </a:cubicBezTo>
                  <a:cubicBezTo>
                    <a:pt x="157" y="34"/>
                    <a:pt x="158" y="36"/>
                    <a:pt x="158" y="34"/>
                  </a:cubicBezTo>
                  <a:close/>
                  <a:moveTo>
                    <a:pt x="175" y="87"/>
                  </a:moveTo>
                  <a:cubicBezTo>
                    <a:pt x="174" y="88"/>
                    <a:pt x="173" y="88"/>
                    <a:pt x="172" y="89"/>
                  </a:cubicBezTo>
                  <a:cubicBezTo>
                    <a:pt x="171" y="89"/>
                    <a:pt x="170" y="91"/>
                    <a:pt x="172" y="90"/>
                  </a:cubicBezTo>
                  <a:cubicBezTo>
                    <a:pt x="173" y="90"/>
                    <a:pt x="174" y="89"/>
                    <a:pt x="174" y="89"/>
                  </a:cubicBezTo>
                  <a:cubicBezTo>
                    <a:pt x="176" y="86"/>
                    <a:pt x="175" y="89"/>
                    <a:pt x="175" y="89"/>
                  </a:cubicBezTo>
                  <a:cubicBezTo>
                    <a:pt x="175" y="88"/>
                    <a:pt x="176" y="88"/>
                    <a:pt x="177" y="87"/>
                  </a:cubicBezTo>
                  <a:cubicBezTo>
                    <a:pt x="176" y="86"/>
                    <a:pt x="175" y="86"/>
                    <a:pt x="175" y="87"/>
                  </a:cubicBezTo>
                  <a:close/>
                  <a:moveTo>
                    <a:pt x="67" y="17"/>
                  </a:moveTo>
                  <a:cubicBezTo>
                    <a:pt x="66" y="16"/>
                    <a:pt x="66" y="16"/>
                    <a:pt x="65" y="17"/>
                  </a:cubicBezTo>
                  <a:cubicBezTo>
                    <a:pt x="64" y="17"/>
                    <a:pt x="63" y="16"/>
                    <a:pt x="63" y="17"/>
                  </a:cubicBezTo>
                  <a:cubicBezTo>
                    <a:pt x="63" y="17"/>
                    <a:pt x="63" y="17"/>
                    <a:pt x="63" y="17"/>
                  </a:cubicBezTo>
                  <a:cubicBezTo>
                    <a:pt x="63" y="17"/>
                    <a:pt x="63" y="18"/>
                    <a:pt x="63" y="18"/>
                  </a:cubicBezTo>
                  <a:cubicBezTo>
                    <a:pt x="64" y="18"/>
                    <a:pt x="63" y="17"/>
                    <a:pt x="64" y="18"/>
                  </a:cubicBezTo>
                  <a:cubicBezTo>
                    <a:pt x="64" y="18"/>
                    <a:pt x="64" y="18"/>
                    <a:pt x="64" y="18"/>
                  </a:cubicBezTo>
                  <a:cubicBezTo>
                    <a:pt x="64" y="18"/>
                    <a:pt x="64" y="18"/>
                    <a:pt x="64" y="18"/>
                  </a:cubicBezTo>
                  <a:cubicBezTo>
                    <a:pt x="65" y="19"/>
                    <a:pt x="67" y="18"/>
                    <a:pt x="67" y="18"/>
                  </a:cubicBezTo>
                  <a:cubicBezTo>
                    <a:pt x="67" y="18"/>
                    <a:pt x="67" y="17"/>
                    <a:pt x="67" y="17"/>
                  </a:cubicBezTo>
                  <a:cubicBezTo>
                    <a:pt x="67" y="17"/>
                    <a:pt x="67" y="17"/>
                    <a:pt x="67" y="17"/>
                  </a:cubicBezTo>
                  <a:close/>
                  <a:moveTo>
                    <a:pt x="179" y="83"/>
                  </a:moveTo>
                  <a:cubicBezTo>
                    <a:pt x="179" y="83"/>
                    <a:pt x="179" y="83"/>
                    <a:pt x="179" y="83"/>
                  </a:cubicBezTo>
                  <a:close/>
                  <a:moveTo>
                    <a:pt x="179" y="83"/>
                  </a:moveTo>
                  <a:cubicBezTo>
                    <a:pt x="179" y="83"/>
                    <a:pt x="179" y="83"/>
                    <a:pt x="179" y="83"/>
                  </a:cubicBezTo>
                  <a:cubicBezTo>
                    <a:pt x="178" y="83"/>
                    <a:pt x="178" y="83"/>
                    <a:pt x="179" y="83"/>
                  </a:cubicBezTo>
                  <a:close/>
                  <a:moveTo>
                    <a:pt x="179" y="84"/>
                  </a:moveTo>
                  <a:cubicBezTo>
                    <a:pt x="179" y="84"/>
                    <a:pt x="179" y="84"/>
                    <a:pt x="179" y="84"/>
                  </a:cubicBezTo>
                  <a:cubicBezTo>
                    <a:pt x="179" y="85"/>
                    <a:pt x="179" y="84"/>
                    <a:pt x="179" y="83"/>
                  </a:cubicBezTo>
                  <a:cubicBezTo>
                    <a:pt x="178" y="83"/>
                    <a:pt x="178" y="83"/>
                    <a:pt x="178" y="84"/>
                  </a:cubicBezTo>
                  <a:cubicBezTo>
                    <a:pt x="178" y="83"/>
                    <a:pt x="179" y="82"/>
                    <a:pt x="178" y="82"/>
                  </a:cubicBezTo>
                  <a:cubicBezTo>
                    <a:pt x="178" y="82"/>
                    <a:pt x="178" y="82"/>
                    <a:pt x="178" y="82"/>
                  </a:cubicBezTo>
                  <a:cubicBezTo>
                    <a:pt x="179" y="84"/>
                    <a:pt x="178" y="85"/>
                    <a:pt x="177" y="85"/>
                  </a:cubicBezTo>
                  <a:cubicBezTo>
                    <a:pt x="177" y="86"/>
                    <a:pt x="177" y="86"/>
                    <a:pt x="177" y="86"/>
                  </a:cubicBezTo>
                  <a:cubicBezTo>
                    <a:pt x="177" y="87"/>
                    <a:pt x="177" y="87"/>
                    <a:pt x="177" y="87"/>
                  </a:cubicBezTo>
                  <a:cubicBezTo>
                    <a:pt x="178" y="88"/>
                    <a:pt x="179" y="86"/>
                    <a:pt x="179" y="86"/>
                  </a:cubicBezTo>
                  <a:cubicBezTo>
                    <a:pt x="179" y="85"/>
                    <a:pt x="180" y="85"/>
                    <a:pt x="180" y="84"/>
                  </a:cubicBezTo>
                  <a:cubicBezTo>
                    <a:pt x="180" y="84"/>
                    <a:pt x="180" y="84"/>
                    <a:pt x="179" y="84"/>
                  </a:cubicBezTo>
                  <a:close/>
                  <a:moveTo>
                    <a:pt x="148" y="64"/>
                  </a:moveTo>
                  <a:cubicBezTo>
                    <a:pt x="149" y="64"/>
                    <a:pt x="148" y="63"/>
                    <a:pt x="147" y="63"/>
                  </a:cubicBezTo>
                  <a:cubicBezTo>
                    <a:pt x="147" y="63"/>
                    <a:pt x="148" y="63"/>
                    <a:pt x="148" y="63"/>
                  </a:cubicBezTo>
                  <a:cubicBezTo>
                    <a:pt x="147" y="63"/>
                    <a:pt x="142" y="62"/>
                    <a:pt x="143" y="63"/>
                  </a:cubicBezTo>
                  <a:cubicBezTo>
                    <a:pt x="143" y="63"/>
                    <a:pt x="144" y="63"/>
                    <a:pt x="145" y="64"/>
                  </a:cubicBezTo>
                  <a:cubicBezTo>
                    <a:pt x="146" y="64"/>
                    <a:pt x="148" y="64"/>
                    <a:pt x="148" y="64"/>
                  </a:cubicBezTo>
                  <a:close/>
                  <a:moveTo>
                    <a:pt x="37" y="44"/>
                  </a:moveTo>
                  <a:cubicBezTo>
                    <a:pt x="36" y="44"/>
                    <a:pt x="34" y="43"/>
                    <a:pt x="34" y="43"/>
                  </a:cubicBezTo>
                  <a:cubicBezTo>
                    <a:pt x="33" y="42"/>
                    <a:pt x="31" y="43"/>
                    <a:pt x="31" y="43"/>
                  </a:cubicBezTo>
                  <a:cubicBezTo>
                    <a:pt x="31" y="43"/>
                    <a:pt x="31" y="43"/>
                    <a:pt x="31" y="43"/>
                  </a:cubicBezTo>
                  <a:cubicBezTo>
                    <a:pt x="31" y="43"/>
                    <a:pt x="32" y="43"/>
                    <a:pt x="32" y="43"/>
                  </a:cubicBezTo>
                  <a:cubicBezTo>
                    <a:pt x="32" y="43"/>
                    <a:pt x="33" y="43"/>
                    <a:pt x="34" y="44"/>
                  </a:cubicBezTo>
                  <a:cubicBezTo>
                    <a:pt x="34" y="44"/>
                    <a:pt x="35" y="44"/>
                    <a:pt x="35" y="44"/>
                  </a:cubicBezTo>
                  <a:cubicBezTo>
                    <a:pt x="35" y="44"/>
                    <a:pt x="35" y="44"/>
                    <a:pt x="35" y="45"/>
                  </a:cubicBezTo>
                  <a:cubicBezTo>
                    <a:pt x="35" y="45"/>
                    <a:pt x="35" y="45"/>
                    <a:pt x="35" y="45"/>
                  </a:cubicBezTo>
                  <a:cubicBezTo>
                    <a:pt x="35" y="45"/>
                    <a:pt x="35" y="45"/>
                    <a:pt x="36" y="45"/>
                  </a:cubicBezTo>
                  <a:cubicBezTo>
                    <a:pt x="36" y="45"/>
                    <a:pt x="36" y="45"/>
                    <a:pt x="37" y="44"/>
                  </a:cubicBezTo>
                  <a:close/>
                  <a:moveTo>
                    <a:pt x="36" y="45"/>
                  </a:moveTo>
                  <a:cubicBezTo>
                    <a:pt x="36" y="45"/>
                    <a:pt x="36" y="45"/>
                    <a:pt x="36" y="45"/>
                  </a:cubicBezTo>
                  <a:close/>
                  <a:moveTo>
                    <a:pt x="76" y="22"/>
                  </a:moveTo>
                  <a:cubicBezTo>
                    <a:pt x="76" y="22"/>
                    <a:pt x="75" y="23"/>
                    <a:pt x="76" y="24"/>
                  </a:cubicBezTo>
                  <a:cubicBezTo>
                    <a:pt x="77" y="23"/>
                    <a:pt x="78" y="23"/>
                    <a:pt x="78" y="22"/>
                  </a:cubicBezTo>
                  <a:cubicBezTo>
                    <a:pt x="78" y="21"/>
                    <a:pt x="76" y="21"/>
                    <a:pt x="76" y="22"/>
                  </a:cubicBezTo>
                  <a:close/>
                  <a:moveTo>
                    <a:pt x="154" y="51"/>
                  </a:moveTo>
                  <a:cubicBezTo>
                    <a:pt x="155" y="53"/>
                    <a:pt x="152" y="52"/>
                    <a:pt x="152" y="53"/>
                  </a:cubicBezTo>
                  <a:cubicBezTo>
                    <a:pt x="153" y="54"/>
                    <a:pt x="154" y="52"/>
                    <a:pt x="154" y="54"/>
                  </a:cubicBezTo>
                  <a:cubicBezTo>
                    <a:pt x="154" y="54"/>
                    <a:pt x="155" y="54"/>
                    <a:pt x="155" y="54"/>
                  </a:cubicBezTo>
                  <a:cubicBezTo>
                    <a:pt x="155" y="54"/>
                    <a:pt x="155" y="53"/>
                    <a:pt x="155" y="53"/>
                  </a:cubicBezTo>
                  <a:cubicBezTo>
                    <a:pt x="155" y="53"/>
                    <a:pt x="155" y="54"/>
                    <a:pt x="155" y="54"/>
                  </a:cubicBezTo>
                  <a:cubicBezTo>
                    <a:pt x="155" y="54"/>
                    <a:pt x="155" y="53"/>
                    <a:pt x="155" y="53"/>
                  </a:cubicBezTo>
                  <a:cubicBezTo>
                    <a:pt x="155" y="53"/>
                    <a:pt x="154" y="51"/>
                    <a:pt x="154" y="51"/>
                  </a:cubicBezTo>
                  <a:close/>
                  <a:moveTo>
                    <a:pt x="153" y="50"/>
                  </a:moveTo>
                  <a:cubicBezTo>
                    <a:pt x="153" y="50"/>
                    <a:pt x="153" y="50"/>
                    <a:pt x="153" y="50"/>
                  </a:cubicBezTo>
                  <a:cubicBezTo>
                    <a:pt x="153" y="50"/>
                    <a:pt x="153" y="50"/>
                    <a:pt x="153" y="50"/>
                  </a:cubicBezTo>
                  <a:cubicBezTo>
                    <a:pt x="154" y="50"/>
                    <a:pt x="153" y="48"/>
                    <a:pt x="153" y="49"/>
                  </a:cubicBezTo>
                  <a:cubicBezTo>
                    <a:pt x="153" y="48"/>
                    <a:pt x="152" y="48"/>
                    <a:pt x="152" y="49"/>
                  </a:cubicBezTo>
                  <a:cubicBezTo>
                    <a:pt x="152" y="49"/>
                    <a:pt x="152" y="49"/>
                    <a:pt x="152" y="49"/>
                  </a:cubicBezTo>
                  <a:cubicBezTo>
                    <a:pt x="152" y="49"/>
                    <a:pt x="153" y="50"/>
                    <a:pt x="153" y="50"/>
                  </a:cubicBezTo>
                  <a:close/>
                  <a:moveTo>
                    <a:pt x="151" y="46"/>
                  </a:moveTo>
                  <a:cubicBezTo>
                    <a:pt x="151" y="46"/>
                    <a:pt x="151" y="46"/>
                    <a:pt x="151" y="46"/>
                  </a:cubicBezTo>
                  <a:cubicBezTo>
                    <a:pt x="150" y="46"/>
                    <a:pt x="151" y="49"/>
                    <a:pt x="152" y="49"/>
                  </a:cubicBezTo>
                  <a:cubicBezTo>
                    <a:pt x="152" y="49"/>
                    <a:pt x="152" y="49"/>
                    <a:pt x="152" y="49"/>
                  </a:cubicBezTo>
                  <a:cubicBezTo>
                    <a:pt x="152" y="48"/>
                    <a:pt x="152" y="45"/>
                    <a:pt x="151" y="46"/>
                  </a:cubicBezTo>
                  <a:cubicBezTo>
                    <a:pt x="151" y="45"/>
                    <a:pt x="151" y="45"/>
                    <a:pt x="151" y="46"/>
                  </a:cubicBezTo>
                  <a:close/>
                  <a:moveTo>
                    <a:pt x="152" y="49"/>
                  </a:moveTo>
                  <a:cubicBezTo>
                    <a:pt x="152" y="49"/>
                    <a:pt x="152" y="49"/>
                    <a:pt x="152" y="49"/>
                  </a:cubicBezTo>
                  <a:cubicBezTo>
                    <a:pt x="152" y="49"/>
                    <a:pt x="152" y="49"/>
                    <a:pt x="152" y="49"/>
                  </a:cubicBezTo>
                  <a:close/>
                  <a:moveTo>
                    <a:pt x="152" y="49"/>
                  </a:moveTo>
                  <a:cubicBezTo>
                    <a:pt x="152" y="48"/>
                    <a:pt x="152" y="48"/>
                    <a:pt x="152" y="49"/>
                  </a:cubicBezTo>
                  <a:cubicBezTo>
                    <a:pt x="152" y="49"/>
                    <a:pt x="152" y="49"/>
                    <a:pt x="152" y="49"/>
                  </a:cubicBezTo>
                  <a:cubicBezTo>
                    <a:pt x="152" y="49"/>
                    <a:pt x="152" y="49"/>
                    <a:pt x="152" y="49"/>
                  </a:cubicBezTo>
                  <a:close/>
                  <a:moveTo>
                    <a:pt x="151" y="47"/>
                  </a:moveTo>
                  <a:cubicBezTo>
                    <a:pt x="151" y="47"/>
                    <a:pt x="151" y="47"/>
                    <a:pt x="151" y="47"/>
                  </a:cubicBezTo>
                  <a:close/>
                  <a:moveTo>
                    <a:pt x="129" y="53"/>
                  </a:moveTo>
                  <a:cubicBezTo>
                    <a:pt x="129" y="53"/>
                    <a:pt x="129" y="53"/>
                    <a:pt x="129" y="53"/>
                  </a:cubicBezTo>
                  <a:close/>
                  <a:moveTo>
                    <a:pt x="127" y="51"/>
                  </a:moveTo>
                  <a:cubicBezTo>
                    <a:pt x="127" y="52"/>
                    <a:pt x="127" y="54"/>
                    <a:pt x="128" y="54"/>
                  </a:cubicBezTo>
                  <a:cubicBezTo>
                    <a:pt x="128" y="54"/>
                    <a:pt x="129" y="53"/>
                    <a:pt x="129" y="53"/>
                  </a:cubicBezTo>
                  <a:cubicBezTo>
                    <a:pt x="128" y="52"/>
                    <a:pt x="128" y="51"/>
                    <a:pt x="127" y="51"/>
                  </a:cubicBezTo>
                  <a:close/>
                  <a:moveTo>
                    <a:pt x="40" y="45"/>
                  </a:moveTo>
                  <a:cubicBezTo>
                    <a:pt x="39" y="45"/>
                    <a:pt x="38" y="45"/>
                    <a:pt x="37" y="45"/>
                  </a:cubicBezTo>
                  <a:cubicBezTo>
                    <a:pt x="37" y="45"/>
                    <a:pt x="38" y="45"/>
                    <a:pt x="37" y="45"/>
                  </a:cubicBezTo>
                  <a:cubicBezTo>
                    <a:pt x="37" y="46"/>
                    <a:pt x="36" y="45"/>
                    <a:pt x="36" y="46"/>
                  </a:cubicBezTo>
                  <a:cubicBezTo>
                    <a:pt x="36" y="46"/>
                    <a:pt x="38" y="46"/>
                    <a:pt x="38" y="46"/>
                  </a:cubicBezTo>
                  <a:cubicBezTo>
                    <a:pt x="38" y="46"/>
                    <a:pt x="40" y="46"/>
                    <a:pt x="40" y="45"/>
                  </a:cubicBezTo>
                  <a:close/>
                  <a:moveTo>
                    <a:pt x="155" y="57"/>
                  </a:moveTo>
                  <a:cubicBezTo>
                    <a:pt x="155" y="57"/>
                    <a:pt x="152" y="57"/>
                    <a:pt x="152" y="57"/>
                  </a:cubicBezTo>
                  <a:cubicBezTo>
                    <a:pt x="152" y="57"/>
                    <a:pt x="151" y="57"/>
                    <a:pt x="151" y="58"/>
                  </a:cubicBezTo>
                  <a:cubicBezTo>
                    <a:pt x="151" y="59"/>
                    <a:pt x="151" y="59"/>
                    <a:pt x="151" y="60"/>
                  </a:cubicBezTo>
                  <a:cubicBezTo>
                    <a:pt x="151" y="60"/>
                    <a:pt x="151" y="62"/>
                    <a:pt x="151" y="62"/>
                  </a:cubicBezTo>
                  <a:cubicBezTo>
                    <a:pt x="152" y="62"/>
                    <a:pt x="151" y="61"/>
                    <a:pt x="152" y="60"/>
                  </a:cubicBezTo>
                  <a:cubicBezTo>
                    <a:pt x="152" y="60"/>
                    <a:pt x="153" y="62"/>
                    <a:pt x="153" y="62"/>
                  </a:cubicBezTo>
                  <a:cubicBezTo>
                    <a:pt x="153" y="62"/>
                    <a:pt x="153" y="60"/>
                    <a:pt x="153" y="60"/>
                  </a:cubicBezTo>
                  <a:cubicBezTo>
                    <a:pt x="153" y="59"/>
                    <a:pt x="152" y="59"/>
                    <a:pt x="153" y="59"/>
                  </a:cubicBezTo>
                  <a:cubicBezTo>
                    <a:pt x="154" y="59"/>
                    <a:pt x="153" y="59"/>
                    <a:pt x="153" y="59"/>
                  </a:cubicBezTo>
                  <a:cubicBezTo>
                    <a:pt x="153" y="58"/>
                    <a:pt x="152" y="59"/>
                    <a:pt x="152" y="59"/>
                  </a:cubicBezTo>
                  <a:cubicBezTo>
                    <a:pt x="151" y="58"/>
                    <a:pt x="152" y="57"/>
                    <a:pt x="153" y="58"/>
                  </a:cubicBezTo>
                  <a:cubicBezTo>
                    <a:pt x="154" y="58"/>
                    <a:pt x="155" y="57"/>
                    <a:pt x="155" y="57"/>
                  </a:cubicBezTo>
                  <a:close/>
                  <a:moveTo>
                    <a:pt x="150" y="43"/>
                  </a:moveTo>
                  <a:cubicBezTo>
                    <a:pt x="150" y="43"/>
                    <a:pt x="150" y="43"/>
                    <a:pt x="150" y="43"/>
                  </a:cubicBezTo>
                  <a:cubicBezTo>
                    <a:pt x="150" y="43"/>
                    <a:pt x="150" y="43"/>
                    <a:pt x="151" y="43"/>
                  </a:cubicBezTo>
                  <a:cubicBezTo>
                    <a:pt x="151" y="43"/>
                    <a:pt x="151" y="41"/>
                    <a:pt x="151" y="41"/>
                  </a:cubicBezTo>
                  <a:cubicBezTo>
                    <a:pt x="150" y="41"/>
                    <a:pt x="150" y="42"/>
                    <a:pt x="150" y="43"/>
                  </a:cubicBezTo>
                  <a:close/>
                  <a:moveTo>
                    <a:pt x="145" y="45"/>
                  </a:moveTo>
                  <a:cubicBezTo>
                    <a:pt x="145" y="45"/>
                    <a:pt x="145" y="45"/>
                    <a:pt x="145" y="45"/>
                  </a:cubicBezTo>
                  <a:close/>
                  <a:moveTo>
                    <a:pt x="144" y="45"/>
                  </a:moveTo>
                  <a:cubicBezTo>
                    <a:pt x="144" y="46"/>
                    <a:pt x="144" y="46"/>
                    <a:pt x="145" y="45"/>
                  </a:cubicBezTo>
                  <a:cubicBezTo>
                    <a:pt x="146" y="44"/>
                    <a:pt x="144" y="44"/>
                    <a:pt x="144" y="45"/>
                  </a:cubicBezTo>
                  <a:close/>
                  <a:moveTo>
                    <a:pt x="170" y="62"/>
                  </a:moveTo>
                  <a:cubicBezTo>
                    <a:pt x="171" y="62"/>
                    <a:pt x="171" y="61"/>
                    <a:pt x="171" y="61"/>
                  </a:cubicBezTo>
                  <a:cubicBezTo>
                    <a:pt x="171" y="62"/>
                    <a:pt x="171" y="61"/>
                    <a:pt x="170" y="60"/>
                  </a:cubicBezTo>
                  <a:cubicBezTo>
                    <a:pt x="170" y="60"/>
                    <a:pt x="170" y="60"/>
                    <a:pt x="170" y="60"/>
                  </a:cubicBezTo>
                  <a:cubicBezTo>
                    <a:pt x="170" y="60"/>
                    <a:pt x="170" y="60"/>
                    <a:pt x="170" y="60"/>
                  </a:cubicBezTo>
                  <a:cubicBezTo>
                    <a:pt x="170" y="60"/>
                    <a:pt x="171" y="61"/>
                    <a:pt x="171" y="61"/>
                  </a:cubicBezTo>
                  <a:cubicBezTo>
                    <a:pt x="171" y="61"/>
                    <a:pt x="169" y="62"/>
                    <a:pt x="168" y="62"/>
                  </a:cubicBezTo>
                  <a:cubicBezTo>
                    <a:pt x="168" y="62"/>
                    <a:pt x="168" y="62"/>
                    <a:pt x="168" y="62"/>
                  </a:cubicBezTo>
                  <a:cubicBezTo>
                    <a:pt x="169" y="64"/>
                    <a:pt x="168" y="62"/>
                    <a:pt x="168" y="62"/>
                  </a:cubicBezTo>
                  <a:cubicBezTo>
                    <a:pt x="168" y="62"/>
                    <a:pt x="168" y="62"/>
                    <a:pt x="169" y="62"/>
                  </a:cubicBezTo>
                  <a:cubicBezTo>
                    <a:pt x="169" y="62"/>
                    <a:pt x="170" y="62"/>
                    <a:pt x="170" y="62"/>
                  </a:cubicBezTo>
                  <a:cubicBezTo>
                    <a:pt x="170" y="62"/>
                    <a:pt x="171" y="62"/>
                    <a:pt x="170" y="62"/>
                  </a:cubicBezTo>
                  <a:close/>
                  <a:moveTo>
                    <a:pt x="154" y="50"/>
                  </a:moveTo>
                  <a:cubicBezTo>
                    <a:pt x="154" y="50"/>
                    <a:pt x="154" y="50"/>
                    <a:pt x="154" y="50"/>
                  </a:cubicBezTo>
                  <a:close/>
                  <a:moveTo>
                    <a:pt x="154" y="50"/>
                  </a:moveTo>
                  <a:cubicBezTo>
                    <a:pt x="154" y="50"/>
                    <a:pt x="154" y="50"/>
                    <a:pt x="154" y="50"/>
                  </a:cubicBezTo>
                  <a:cubicBezTo>
                    <a:pt x="154" y="50"/>
                    <a:pt x="154" y="50"/>
                    <a:pt x="154" y="50"/>
                  </a:cubicBezTo>
                  <a:cubicBezTo>
                    <a:pt x="154" y="51"/>
                    <a:pt x="154" y="51"/>
                    <a:pt x="154" y="51"/>
                  </a:cubicBezTo>
                  <a:cubicBezTo>
                    <a:pt x="154" y="51"/>
                    <a:pt x="155" y="50"/>
                    <a:pt x="154" y="50"/>
                  </a:cubicBezTo>
                  <a:cubicBezTo>
                    <a:pt x="154" y="50"/>
                    <a:pt x="154" y="50"/>
                    <a:pt x="154" y="50"/>
                  </a:cubicBezTo>
                  <a:cubicBezTo>
                    <a:pt x="154" y="50"/>
                    <a:pt x="154" y="50"/>
                    <a:pt x="154" y="50"/>
                  </a:cubicBezTo>
                  <a:close/>
                  <a:moveTo>
                    <a:pt x="156" y="61"/>
                  </a:moveTo>
                  <a:cubicBezTo>
                    <a:pt x="156" y="61"/>
                    <a:pt x="156" y="61"/>
                    <a:pt x="156" y="61"/>
                  </a:cubicBezTo>
                  <a:cubicBezTo>
                    <a:pt x="156" y="61"/>
                    <a:pt x="156" y="61"/>
                    <a:pt x="156" y="61"/>
                  </a:cubicBezTo>
                  <a:close/>
                  <a:moveTo>
                    <a:pt x="157" y="60"/>
                  </a:moveTo>
                  <a:cubicBezTo>
                    <a:pt x="157" y="60"/>
                    <a:pt x="157" y="60"/>
                    <a:pt x="157" y="60"/>
                  </a:cubicBezTo>
                  <a:cubicBezTo>
                    <a:pt x="157" y="59"/>
                    <a:pt x="156" y="60"/>
                    <a:pt x="156" y="61"/>
                  </a:cubicBezTo>
                  <a:cubicBezTo>
                    <a:pt x="156" y="60"/>
                    <a:pt x="158" y="61"/>
                    <a:pt x="158" y="61"/>
                  </a:cubicBezTo>
                  <a:cubicBezTo>
                    <a:pt x="158" y="60"/>
                    <a:pt x="158" y="60"/>
                    <a:pt x="157" y="60"/>
                  </a:cubicBezTo>
                  <a:close/>
                  <a:moveTo>
                    <a:pt x="150" y="64"/>
                  </a:moveTo>
                  <a:cubicBezTo>
                    <a:pt x="151" y="64"/>
                    <a:pt x="150" y="64"/>
                    <a:pt x="151" y="64"/>
                  </a:cubicBezTo>
                  <a:cubicBezTo>
                    <a:pt x="150" y="64"/>
                    <a:pt x="148" y="64"/>
                    <a:pt x="149" y="64"/>
                  </a:cubicBezTo>
                  <a:cubicBezTo>
                    <a:pt x="149" y="64"/>
                    <a:pt x="150" y="64"/>
                    <a:pt x="150" y="64"/>
                  </a:cubicBezTo>
                  <a:close/>
                  <a:moveTo>
                    <a:pt x="156" y="64"/>
                  </a:moveTo>
                  <a:cubicBezTo>
                    <a:pt x="156" y="64"/>
                    <a:pt x="152" y="64"/>
                    <a:pt x="153" y="65"/>
                  </a:cubicBezTo>
                  <a:cubicBezTo>
                    <a:pt x="153" y="65"/>
                    <a:pt x="156" y="64"/>
                    <a:pt x="156" y="64"/>
                  </a:cubicBezTo>
                  <a:close/>
                  <a:moveTo>
                    <a:pt x="152" y="50"/>
                  </a:moveTo>
                  <a:cubicBezTo>
                    <a:pt x="152" y="50"/>
                    <a:pt x="152" y="51"/>
                    <a:pt x="152" y="51"/>
                  </a:cubicBezTo>
                  <a:cubicBezTo>
                    <a:pt x="153" y="51"/>
                    <a:pt x="152" y="51"/>
                    <a:pt x="153" y="51"/>
                  </a:cubicBezTo>
                  <a:cubicBezTo>
                    <a:pt x="153" y="52"/>
                    <a:pt x="152" y="52"/>
                    <a:pt x="153" y="52"/>
                  </a:cubicBezTo>
                  <a:cubicBezTo>
                    <a:pt x="153" y="52"/>
                    <a:pt x="154" y="51"/>
                    <a:pt x="153" y="50"/>
                  </a:cubicBezTo>
                  <a:cubicBezTo>
                    <a:pt x="153" y="51"/>
                    <a:pt x="152" y="50"/>
                    <a:pt x="152" y="50"/>
                  </a:cubicBezTo>
                  <a:close/>
                  <a:moveTo>
                    <a:pt x="154" y="64"/>
                  </a:moveTo>
                  <a:cubicBezTo>
                    <a:pt x="154" y="64"/>
                    <a:pt x="152" y="64"/>
                    <a:pt x="152" y="64"/>
                  </a:cubicBezTo>
                  <a:cubicBezTo>
                    <a:pt x="152" y="64"/>
                    <a:pt x="151" y="63"/>
                    <a:pt x="151" y="64"/>
                  </a:cubicBezTo>
                  <a:cubicBezTo>
                    <a:pt x="151" y="64"/>
                    <a:pt x="152" y="64"/>
                    <a:pt x="152" y="64"/>
                  </a:cubicBezTo>
                  <a:cubicBezTo>
                    <a:pt x="153" y="64"/>
                    <a:pt x="154" y="64"/>
                    <a:pt x="154" y="64"/>
                  </a:cubicBezTo>
                  <a:close/>
                  <a:moveTo>
                    <a:pt x="152" y="64"/>
                  </a:moveTo>
                  <a:cubicBezTo>
                    <a:pt x="152" y="64"/>
                    <a:pt x="152" y="64"/>
                    <a:pt x="152" y="64"/>
                  </a:cubicBezTo>
                  <a:close/>
                  <a:moveTo>
                    <a:pt x="151" y="50"/>
                  </a:moveTo>
                  <a:cubicBezTo>
                    <a:pt x="151" y="51"/>
                    <a:pt x="150" y="52"/>
                    <a:pt x="150" y="52"/>
                  </a:cubicBezTo>
                  <a:cubicBezTo>
                    <a:pt x="150" y="53"/>
                    <a:pt x="151" y="51"/>
                    <a:pt x="151" y="50"/>
                  </a:cubicBezTo>
                  <a:close/>
                  <a:moveTo>
                    <a:pt x="151" y="50"/>
                  </a:moveTo>
                  <a:cubicBezTo>
                    <a:pt x="151" y="50"/>
                    <a:pt x="151" y="50"/>
                    <a:pt x="151" y="50"/>
                  </a:cubicBezTo>
                  <a:cubicBezTo>
                    <a:pt x="151" y="50"/>
                    <a:pt x="151" y="50"/>
                    <a:pt x="151" y="50"/>
                  </a:cubicBezTo>
                  <a:close/>
                  <a:moveTo>
                    <a:pt x="34" y="46"/>
                  </a:moveTo>
                  <a:cubicBezTo>
                    <a:pt x="34" y="46"/>
                    <a:pt x="35" y="46"/>
                    <a:pt x="35" y="46"/>
                  </a:cubicBezTo>
                  <a:cubicBezTo>
                    <a:pt x="35" y="46"/>
                    <a:pt x="35" y="46"/>
                    <a:pt x="35" y="46"/>
                  </a:cubicBezTo>
                  <a:cubicBezTo>
                    <a:pt x="35" y="46"/>
                    <a:pt x="34" y="45"/>
                    <a:pt x="34" y="46"/>
                  </a:cubicBezTo>
                  <a:close/>
                  <a:moveTo>
                    <a:pt x="151" y="49"/>
                  </a:moveTo>
                  <a:cubicBezTo>
                    <a:pt x="151" y="49"/>
                    <a:pt x="151" y="50"/>
                    <a:pt x="152" y="50"/>
                  </a:cubicBezTo>
                  <a:cubicBezTo>
                    <a:pt x="152" y="50"/>
                    <a:pt x="152" y="50"/>
                    <a:pt x="152" y="50"/>
                  </a:cubicBezTo>
                  <a:cubicBezTo>
                    <a:pt x="152" y="49"/>
                    <a:pt x="151" y="49"/>
                    <a:pt x="151" y="49"/>
                  </a:cubicBezTo>
                  <a:close/>
                  <a:moveTo>
                    <a:pt x="151" y="65"/>
                  </a:moveTo>
                  <a:cubicBezTo>
                    <a:pt x="151" y="65"/>
                    <a:pt x="151" y="65"/>
                    <a:pt x="152" y="65"/>
                  </a:cubicBezTo>
                  <a:cubicBezTo>
                    <a:pt x="151" y="65"/>
                    <a:pt x="150" y="64"/>
                    <a:pt x="151" y="65"/>
                  </a:cubicBezTo>
                  <a:close/>
                  <a:moveTo>
                    <a:pt x="41" y="46"/>
                  </a:moveTo>
                  <a:cubicBezTo>
                    <a:pt x="41" y="45"/>
                    <a:pt x="41" y="45"/>
                    <a:pt x="41" y="46"/>
                  </a:cubicBezTo>
                  <a:cubicBezTo>
                    <a:pt x="40" y="46"/>
                    <a:pt x="40" y="46"/>
                    <a:pt x="41" y="46"/>
                  </a:cubicBezTo>
                  <a:cubicBezTo>
                    <a:pt x="41" y="46"/>
                    <a:pt x="41" y="46"/>
                    <a:pt x="41" y="46"/>
                  </a:cubicBezTo>
                  <a:close/>
                  <a:moveTo>
                    <a:pt x="41" y="46"/>
                  </a:moveTo>
                  <a:cubicBezTo>
                    <a:pt x="40" y="46"/>
                    <a:pt x="41" y="46"/>
                    <a:pt x="41" y="46"/>
                  </a:cubicBezTo>
                  <a:close/>
                  <a:moveTo>
                    <a:pt x="156" y="60"/>
                  </a:moveTo>
                  <a:cubicBezTo>
                    <a:pt x="154" y="61"/>
                    <a:pt x="156" y="61"/>
                    <a:pt x="156" y="60"/>
                  </a:cubicBezTo>
                  <a:close/>
                  <a:moveTo>
                    <a:pt x="158" y="66"/>
                  </a:moveTo>
                  <a:cubicBezTo>
                    <a:pt x="157" y="66"/>
                    <a:pt x="157" y="66"/>
                    <a:pt x="157" y="66"/>
                  </a:cubicBezTo>
                  <a:cubicBezTo>
                    <a:pt x="157" y="66"/>
                    <a:pt x="158" y="66"/>
                    <a:pt x="158" y="66"/>
                  </a:cubicBezTo>
                  <a:close/>
                  <a:moveTo>
                    <a:pt x="169" y="64"/>
                  </a:moveTo>
                  <a:cubicBezTo>
                    <a:pt x="169" y="64"/>
                    <a:pt x="169" y="64"/>
                    <a:pt x="169" y="64"/>
                  </a:cubicBezTo>
                  <a:cubicBezTo>
                    <a:pt x="169" y="64"/>
                    <a:pt x="169" y="64"/>
                    <a:pt x="169" y="64"/>
                  </a:cubicBezTo>
                  <a:cubicBezTo>
                    <a:pt x="169" y="64"/>
                    <a:pt x="170" y="65"/>
                    <a:pt x="170" y="65"/>
                  </a:cubicBezTo>
                  <a:cubicBezTo>
                    <a:pt x="170" y="65"/>
                    <a:pt x="170" y="65"/>
                    <a:pt x="169" y="64"/>
                  </a:cubicBezTo>
                  <a:close/>
                  <a:moveTo>
                    <a:pt x="138" y="57"/>
                  </a:moveTo>
                  <a:cubicBezTo>
                    <a:pt x="138" y="57"/>
                    <a:pt x="138" y="57"/>
                    <a:pt x="138" y="57"/>
                  </a:cubicBezTo>
                  <a:close/>
                  <a:moveTo>
                    <a:pt x="138" y="57"/>
                  </a:moveTo>
                  <a:cubicBezTo>
                    <a:pt x="138" y="57"/>
                    <a:pt x="138" y="58"/>
                    <a:pt x="138" y="58"/>
                  </a:cubicBezTo>
                  <a:cubicBezTo>
                    <a:pt x="138" y="58"/>
                    <a:pt x="138" y="58"/>
                    <a:pt x="138" y="58"/>
                  </a:cubicBezTo>
                  <a:cubicBezTo>
                    <a:pt x="138" y="58"/>
                    <a:pt x="138" y="57"/>
                    <a:pt x="138" y="57"/>
                  </a:cubicBezTo>
                  <a:cubicBezTo>
                    <a:pt x="138" y="57"/>
                    <a:pt x="138" y="57"/>
                    <a:pt x="138" y="57"/>
                  </a:cubicBezTo>
                  <a:close/>
                  <a:moveTo>
                    <a:pt x="144" y="60"/>
                  </a:moveTo>
                  <a:cubicBezTo>
                    <a:pt x="144" y="60"/>
                    <a:pt x="144" y="60"/>
                    <a:pt x="144" y="60"/>
                  </a:cubicBezTo>
                  <a:cubicBezTo>
                    <a:pt x="145" y="60"/>
                    <a:pt x="144" y="60"/>
                    <a:pt x="144" y="60"/>
                  </a:cubicBezTo>
                  <a:cubicBezTo>
                    <a:pt x="144" y="60"/>
                    <a:pt x="144" y="60"/>
                    <a:pt x="144" y="60"/>
                  </a:cubicBezTo>
                  <a:cubicBezTo>
                    <a:pt x="144" y="60"/>
                    <a:pt x="144" y="60"/>
                    <a:pt x="144" y="60"/>
                  </a:cubicBezTo>
                  <a:cubicBezTo>
                    <a:pt x="144" y="60"/>
                    <a:pt x="144" y="60"/>
                    <a:pt x="144" y="60"/>
                  </a:cubicBezTo>
                  <a:close/>
                  <a:moveTo>
                    <a:pt x="158" y="58"/>
                  </a:moveTo>
                  <a:cubicBezTo>
                    <a:pt x="158" y="58"/>
                    <a:pt x="158" y="58"/>
                    <a:pt x="158" y="58"/>
                  </a:cubicBezTo>
                  <a:cubicBezTo>
                    <a:pt x="158" y="58"/>
                    <a:pt x="158" y="58"/>
                    <a:pt x="158" y="58"/>
                  </a:cubicBezTo>
                  <a:cubicBezTo>
                    <a:pt x="158" y="58"/>
                    <a:pt x="158" y="59"/>
                    <a:pt x="158" y="58"/>
                  </a:cubicBezTo>
                  <a:close/>
                  <a:moveTo>
                    <a:pt x="139" y="59"/>
                  </a:moveTo>
                  <a:cubicBezTo>
                    <a:pt x="138" y="59"/>
                    <a:pt x="140" y="59"/>
                    <a:pt x="139" y="59"/>
                  </a:cubicBezTo>
                  <a:cubicBezTo>
                    <a:pt x="139" y="59"/>
                    <a:pt x="139" y="59"/>
                    <a:pt x="139" y="59"/>
                  </a:cubicBezTo>
                  <a:close/>
                  <a:moveTo>
                    <a:pt x="160" y="62"/>
                  </a:moveTo>
                  <a:cubicBezTo>
                    <a:pt x="160" y="62"/>
                    <a:pt x="160" y="62"/>
                    <a:pt x="160" y="63"/>
                  </a:cubicBezTo>
                  <a:cubicBezTo>
                    <a:pt x="160" y="63"/>
                    <a:pt x="160" y="62"/>
                    <a:pt x="160" y="62"/>
                  </a:cubicBezTo>
                  <a:close/>
                  <a:moveTo>
                    <a:pt x="112" y="50"/>
                  </a:moveTo>
                  <a:cubicBezTo>
                    <a:pt x="112" y="50"/>
                    <a:pt x="112" y="50"/>
                    <a:pt x="112" y="50"/>
                  </a:cubicBezTo>
                  <a:cubicBezTo>
                    <a:pt x="112" y="49"/>
                    <a:pt x="111" y="49"/>
                    <a:pt x="112" y="50"/>
                  </a:cubicBezTo>
                  <a:close/>
                  <a:moveTo>
                    <a:pt x="36" y="8"/>
                  </a:moveTo>
                  <a:cubicBezTo>
                    <a:pt x="36" y="8"/>
                    <a:pt x="36" y="8"/>
                    <a:pt x="36" y="8"/>
                  </a:cubicBezTo>
                  <a:cubicBezTo>
                    <a:pt x="36" y="8"/>
                    <a:pt x="36" y="7"/>
                    <a:pt x="36" y="8"/>
                  </a:cubicBezTo>
                  <a:close/>
                  <a:moveTo>
                    <a:pt x="142" y="58"/>
                  </a:moveTo>
                  <a:cubicBezTo>
                    <a:pt x="142" y="58"/>
                    <a:pt x="142" y="58"/>
                    <a:pt x="142" y="58"/>
                  </a:cubicBezTo>
                  <a:cubicBezTo>
                    <a:pt x="143" y="59"/>
                    <a:pt x="143" y="58"/>
                    <a:pt x="142" y="58"/>
                  </a:cubicBezTo>
                  <a:close/>
                  <a:moveTo>
                    <a:pt x="171" y="90"/>
                  </a:moveTo>
                  <a:cubicBezTo>
                    <a:pt x="171" y="91"/>
                    <a:pt x="171" y="91"/>
                    <a:pt x="171" y="91"/>
                  </a:cubicBezTo>
                  <a:cubicBezTo>
                    <a:pt x="171" y="91"/>
                    <a:pt x="172" y="90"/>
                    <a:pt x="171" y="90"/>
                  </a:cubicBezTo>
                  <a:close/>
                  <a:moveTo>
                    <a:pt x="156" y="59"/>
                  </a:moveTo>
                  <a:cubicBezTo>
                    <a:pt x="156" y="59"/>
                    <a:pt x="156" y="59"/>
                    <a:pt x="156" y="59"/>
                  </a:cubicBezTo>
                  <a:close/>
                  <a:moveTo>
                    <a:pt x="156" y="59"/>
                  </a:moveTo>
                  <a:cubicBezTo>
                    <a:pt x="157" y="59"/>
                    <a:pt x="156" y="59"/>
                    <a:pt x="156" y="59"/>
                  </a:cubicBezTo>
                  <a:cubicBezTo>
                    <a:pt x="156" y="59"/>
                    <a:pt x="156" y="59"/>
                    <a:pt x="156" y="59"/>
                  </a:cubicBezTo>
                  <a:close/>
                  <a:moveTo>
                    <a:pt x="155" y="59"/>
                  </a:moveTo>
                  <a:cubicBezTo>
                    <a:pt x="155" y="59"/>
                    <a:pt x="154" y="59"/>
                    <a:pt x="154" y="59"/>
                  </a:cubicBezTo>
                  <a:cubicBezTo>
                    <a:pt x="154" y="60"/>
                    <a:pt x="155" y="59"/>
                    <a:pt x="155" y="60"/>
                  </a:cubicBezTo>
                  <a:cubicBezTo>
                    <a:pt x="155" y="60"/>
                    <a:pt x="155" y="59"/>
                    <a:pt x="155" y="59"/>
                  </a:cubicBezTo>
                  <a:close/>
                  <a:moveTo>
                    <a:pt x="169" y="75"/>
                  </a:moveTo>
                  <a:cubicBezTo>
                    <a:pt x="169" y="75"/>
                    <a:pt x="169" y="75"/>
                    <a:pt x="169" y="75"/>
                  </a:cubicBezTo>
                  <a:cubicBezTo>
                    <a:pt x="169" y="75"/>
                    <a:pt x="169" y="75"/>
                    <a:pt x="169" y="75"/>
                  </a:cubicBezTo>
                  <a:cubicBezTo>
                    <a:pt x="168" y="75"/>
                    <a:pt x="168" y="74"/>
                    <a:pt x="168" y="74"/>
                  </a:cubicBezTo>
                  <a:cubicBezTo>
                    <a:pt x="168" y="74"/>
                    <a:pt x="168" y="73"/>
                    <a:pt x="168" y="73"/>
                  </a:cubicBezTo>
                  <a:cubicBezTo>
                    <a:pt x="168" y="73"/>
                    <a:pt x="167" y="73"/>
                    <a:pt x="167" y="73"/>
                  </a:cubicBezTo>
                  <a:cubicBezTo>
                    <a:pt x="167" y="73"/>
                    <a:pt x="167" y="72"/>
                    <a:pt x="167" y="72"/>
                  </a:cubicBezTo>
                  <a:cubicBezTo>
                    <a:pt x="166" y="72"/>
                    <a:pt x="166" y="68"/>
                    <a:pt x="165" y="68"/>
                  </a:cubicBezTo>
                  <a:cubicBezTo>
                    <a:pt x="165" y="68"/>
                    <a:pt x="165" y="65"/>
                    <a:pt x="164" y="65"/>
                  </a:cubicBezTo>
                  <a:cubicBezTo>
                    <a:pt x="164" y="65"/>
                    <a:pt x="163" y="69"/>
                    <a:pt x="163" y="69"/>
                  </a:cubicBezTo>
                  <a:cubicBezTo>
                    <a:pt x="163" y="69"/>
                    <a:pt x="163" y="71"/>
                    <a:pt x="162" y="70"/>
                  </a:cubicBezTo>
                  <a:cubicBezTo>
                    <a:pt x="162" y="70"/>
                    <a:pt x="161" y="69"/>
                    <a:pt x="160" y="69"/>
                  </a:cubicBezTo>
                  <a:cubicBezTo>
                    <a:pt x="160" y="68"/>
                    <a:pt x="160" y="68"/>
                    <a:pt x="160" y="68"/>
                  </a:cubicBezTo>
                  <a:cubicBezTo>
                    <a:pt x="160" y="68"/>
                    <a:pt x="160" y="67"/>
                    <a:pt x="161" y="67"/>
                  </a:cubicBezTo>
                  <a:cubicBezTo>
                    <a:pt x="161" y="67"/>
                    <a:pt x="161" y="68"/>
                    <a:pt x="161" y="68"/>
                  </a:cubicBezTo>
                  <a:cubicBezTo>
                    <a:pt x="161" y="67"/>
                    <a:pt x="161" y="67"/>
                    <a:pt x="161" y="67"/>
                  </a:cubicBezTo>
                  <a:cubicBezTo>
                    <a:pt x="161" y="67"/>
                    <a:pt x="161" y="66"/>
                    <a:pt x="161" y="66"/>
                  </a:cubicBezTo>
                  <a:cubicBezTo>
                    <a:pt x="160" y="66"/>
                    <a:pt x="159" y="66"/>
                    <a:pt x="158" y="66"/>
                  </a:cubicBezTo>
                  <a:cubicBezTo>
                    <a:pt x="158" y="66"/>
                    <a:pt x="158" y="66"/>
                    <a:pt x="158" y="66"/>
                  </a:cubicBezTo>
                  <a:cubicBezTo>
                    <a:pt x="158" y="66"/>
                    <a:pt x="158" y="66"/>
                    <a:pt x="158" y="66"/>
                  </a:cubicBezTo>
                  <a:cubicBezTo>
                    <a:pt x="158" y="67"/>
                    <a:pt x="156" y="67"/>
                    <a:pt x="156" y="68"/>
                  </a:cubicBezTo>
                  <a:cubicBezTo>
                    <a:pt x="156" y="68"/>
                    <a:pt x="156" y="68"/>
                    <a:pt x="156" y="68"/>
                  </a:cubicBezTo>
                  <a:cubicBezTo>
                    <a:pt x="156" y="68"/>
                    <a:pt x="154" y="67"/>
                    <a:pt x="154" y="68"/>
                  </a:cubicBezTo>
                  <a:cubicBezTo>
                    <a:pt x="153" y="68"/>
                    <a:pt x="153" y="70"/>
                    <a:pt x="153" y="70"/>
                  </a:cubicBezTo>
                  <a:cubicBezTo>
                    <a:pt x="152" y="70"/>
                    <a:pt x="153" y="69"/>
                    <a:pt x="152" y="69"/>
                  </a:cubicBezTo>
                  <a:cubicBezTo>
                    <a:pt x="152" y="69"/>
                    <a:pt x="152" y="71"/>
                    <a:pt x="151" y="71"/>
                  </a:cubicBezTo>
                  <a:cubicBezTo>
                    <a:pt x="151" y="71"/>
                    <a:pt x="148" y="72"/>
                    <a:pt x="148" y="72"/>
                  </a:cubicBezTo>
                  <a:cubicBezTo>
                    <a:pt x="146" y="73"/>
                    <a:pt x="146" y="74"/>
                    <a:pt x="146" y="76"/>
                  </a:cubicBezTo>
                  <a:cubicBezTo>
                    <a:pt x="146" y="75"/>
                    <a:pt x="146" y="75"/>
                    <a:pt x="145" y="75"/>
                  </a:cubicBezTo>
                  <a:cubicBezTo>
                    <a:pt x="145" y="77"/>
                    <a:pt x="147" y="79"/>
                    <a:pt x="146" y="81"/>
                  </a:cubicBezTo>
                  <a:cubicBezTo>
                    <a:pt x="146" y="83"/>
                    <a:pt x="147" y="83"/>
                    <a:pt x="148" y="82"/>
                  </a:cubicBezTo>
                  <a:cubicBezTo>
                    <a:pt x="148" y="81"/>
                    <a:pt x="151" y="81"/>
                    <a:pt x="151" y="80"/>
                  </a:cubicBezTo>
                  <a:cubicBezTo>
                    <a:pt x="152" y="80"/>
                    <a:pt x="154" y="79"/>
                    <a:pt x="155" y="80"/>
                  </a:cubicBezTo>
                  <a:cubicBezTo>
                    <a:pt x="155" y="80"/>
                    <a:pt x="156" y="80"/>
                    <a:pt x="156" y="80"/>
                  </a:cubicBezTo>
                  <a:cubicBezTo>
                    <a:pt x="156" y="80"/>
                    <a:pt x="156" y="81"/>
                    <a:pt x="157" y="81"/>
                  </a:cubicBezTo>
                  <a:cubicBezTo>
                    <a:pt x="156" y="83"/>
                    <a:pt x="158" y="81"/>
                    <a:pt x="158" y="81"/>
                  </a:cubicBezTo>
                  <a:cubicBezTo>
                    <a:pt x="158" y="81"/>
                    <a:pt x="157" y="82"/>
                    <a:pt x="157" y="82"/>
                  </a:cubicBezTo>
                  <a:cubicBezTo>
                    <a:pt x="158" y="83"/>
                    <a:pt x="158" y="82"/>
                    <a:pt x="158" y="82"/>
                  </a:cubicBezTo>
                  <a:cubicBezTo>
                    <a:pt x="159" y="82"/>
                    <a:pt x="158" y="83"/>
                    <a:pt x="158" y="83"/>
                  </a:cubicBezTo>
                  <a:cubicBezTo>
                    <a:pt x="158" y="83"/>
                    <a:pt x="159" y="83"/>
                    <a:pt x="159" y="84"/>
                  </a:cubicBezTo>
                  <a:cubicBezTo>
                    <a:pt x="158" y="84"/>
                    <a:pt x="159" y="84"/>
                    <a:pt x="159" y="85"/>
                  </a:cubicBezTo>
                  <a:cubicBezTo>
                    <a:pt x="160" y="85"/>
                    <a:pt x="161" y="85"/>
                    <a:pt x="161" y="85"/>
                  </a:cubicBezTo>
                  <a:cubicBezTo>
                    <a:pt x="162" y="85"/>
                    <a:pt x="162" y="86"/>
                    <a:pt x="163" y="85"/>
                  </a:cubicBezTo>
                  <a:cubicBezTo>
                    <a:pt x="163" y="85"/>
                    <a:pt x="165" y="84"/>
                    <a:pt x="165" y="84"/>
                  </a:cubicBezTo>
                  <a:cubicBezTo>
                    <a:pt x="166" y="83"/>
                    <a:pt x="166" y="81"/>
                    <a:pt x="167" y="80"/>
                  </a:cubicBezTo>
                  <a:cubicBezTo>
                    <a:pt x="168" y="79"/>
                    <a:pt x="169" y="75"/>
                    <a:pt x="169" y="75"/>
                  </a:cubicBezTo>
                  <a:cubicBezTo>
                    <a:pt x="169" y="75"/>
                    <a:pt x="169" y="75"/>
                    <a:pt x="169" y="75"/>
                  </a:cubicBezTo>
                  <a:close/>
                  <a:moveTo>
                    <a:pt x="158" y="63"/>
                  </a:moveTo>
                  <a:cubicBezTo>
                    <a:pt x="158" y="63"/>
                    <a:pt x="158" y="63"/>
                    <a:pt x="158" y="63"/>
                  </a:cubicBezTo>
                  <a:close/>
                  <a:moveTo>
                    <a:pt x="158" y="63"/>
                  </a:moveTo>
                  <a:cubicBezTo>
                    <a:pt x="158" y="63"/>
                    <a:pt x="158" y="64"/>
                    <a:pt x="158" y="64"/>
                  </a:cubicBezTo>
                  <a:cubicBezTo>
                    <a:pt x="158" y="64"/>
                    <a:pt x="158" y="63"/>
                    <a:pt x="158" y="63"/>
                  </a:cubicBezTo>
                  <a:cubicBezTo>
                    <a:pt x="158" y="63"/>
                    <a:pt x="158" y="63"/>
                    <a:pt x="158" y="63"/>
                  </a:cubicBezTo>
                  <a:close/>
                  <a:moveTo>
                    <a:pt x="34" y="7"/>
                  </a:moveTo>
                  <a:cubicBezTo>
                    <a:pt x="34" y="7"/>
                    <a:pt x="34" y="7"/>
                    <a:pt x="34" y="7"/>
                  </a:cubicBezTo>
                  <a:cubicBezTo>
                    <a:pt x="33" y="7"/>
                    <a:pt x="34" y="7"/>
                    <a:pt x="34" y="8"/>
                  </a:cubicBezTo>
                  <a:cubicBezTo>
                    <a:pt x="34" y="8"/>
                    <a:pt x="34" y="8"/>
                    <a:pt x="34" y="8"/>
                  </a:cubicBezTo>
                  <a:cubicBezTo>
                    <a:pt x="35" y="8"/>
                    <a:pt x="35" y="7"/>
                    <a:pt x="36" y="7"/>
                  </a:cubicBezTo>
                  <a:cubicBezTo>
                    <a:pt x="35" y="6"/>
                    <a:pt x="34" y="7"/>
                    <a:pt x="34" y="7"/>
                  </a:cubicBezTo>
                  <a:close/>
                  <a:moveTo>
                    <a:pt x="162" y="59"/>
                  </a:moveTo>
                  <a:cubicBezTo>
                    <a:pt x="161" y="59"/>
                    <a:pt x="160" y="59"/>
                    <a:pt x="161" y="59"/>
                  </a:cubicBezTo>
                  <a:cubicBezTo>
                    <a:pt x="161" y="59"/>
                    <a:pt x="161" y="59"/>
                    <a:pt x="162" y="59"/>
                  </a:cubicBezTo>
                  <a:close/>
                  <a:moveTo>
                    <a:pt x="161" y="59"/>
                  </a:moveTo>
                  <a:cubicBezTo>
                    <a:pt x="161" y="59"/>
                    <a:pt x="161" y="59"/>
                    <a:pt x="161" y="59"/>
                  </a:cubicBezTo>
                  <a:close/>
                  <a:moveTo>
                    <a:pt x="37" y="43"/>
                  </a:moveTo>
                  <a:cubicBezTo>
                    <a:pt x="37" y="42"/>
                    <a:pt x="36" y="42"/>
                    <a:pt x="36" y="42"/>
                  </a:cubicBezTo>
                  <a:cubicBezTo>
                    <a:pt x="36" y="42"/>
                    <a:pt x="36" y="43"/>
                    <a:pt x="37" y="43"/>
                  </a:cubicBezTo>
                  <a:close/>
                  <a:moveTo>
                    <a:pt x="135" y="49"/>
                  </a:moveTo>
                  <a:cubicBezTo>
                    <a:pt x="135" y="49"/>
                    <a:pt x="135" y="50"/>
                    <a:pt x="135" y="50"/>
                  </a:cubicBezTo>
                  <a:cubicBezTo>
                    <a:pt x="135" y="50"/>
                    <a:pt x="135" y="49"/>
                    <a:pt x="135" y="49"/>
                  </a:cubicBezTo>
                  <a:cubicBezTo>
                    <a:pt x="135" y="49"/>
                    <a:pt x="135" y="49"/>
                    <a:pt x="135" y="49"/>
                  </a:cubicBezTo>
                  <a:close/>
                  <a:moveTo>
                    <a:pt x="155" y="63"/>
                  </a:moveTo>
                  <a:cubicBezTo>
                    <a:pt x="155" y="63"/>
                    <a:pt x="155" y="63"/>
                    <a:pt x="155" y="63"/>
                  </a:cubicBezTo>
                  <a:cubicBezTo>
                    <a:pt x="155" y="63"/>
                    <a:pt x="155" y="63"/>
                    <a:pt x="155" y="63"/>
                  </a:cubicBezTo>
                  <a:cubicBezTo>
                    <a:pt x="155" y="63"/>
                    <a:pt x="155" y="63"/>
                    <a:pt x="155" y="63"/>
                  </a:cubicBezTo>
                  <a:close/>
                  <a:moveTo>
                    <a:pt x="35" y="41"/>
                  </a:moveTo>
                  <a:cubicBezTo>
                    <a:pt x="35" y="41"/>
                    <a:pt x="35" y="41"/>
                    <a:pt x="35" y="41"/>
                  </a:cubicBezTo>
                  <a:cubicBezTo>
                    <a:pt x="35" y="41"/>
                    <a:pt x="35" y="41"/>
                    <a:pt x="35" y="41"/>
                  </a:cubicBezTo>
                  <a:close/>
                  <a:moveTo>
                    <a:pt x="35" y="41"/>
                  </a:moveTo>
                  <a:cubicBezTo>
                    <a:pt x="35" y="41"/>
                    <a:pt x="35" y="40"/>
                    <a:pt x="35" y="41"/>
                  </a:cubicBezTo>
                  <a:cubicBezTo>
                    <a:pt x="35" y="41"/>
                    <a:pt x="35" y="41"/>
                    <a:pt x="35" y="41"/>
                  </a:cubicBezTo>
                  <a:cubicBezTo>
                    <a:pt x="35" y="41"/>
                    <a:pt x="34" y="41"/>
                    <a:pt x="34" y="41"/>
                  </a:cubicBezTo>
                  <a:cubicBezTo>
                    <a:pt x="35" y="41"/>
                    <a:pt x="35" y="41"/>
                    <a:pt x="35" y="41"/>
                  </a:cubicBezTo>
                  <a:cubicBezTo>
                    <a:pt x="35" y="41"/>
                    <a:pt x="35" y="41"/>
                    <a:pt x="35" y="41"/>
                  </a:cubicBezTo>
                  <a:close/>
                  <a:moveTo>
                    <a:pt x="140" y="60"/>
                  </a:moveTo>
                  <a:cubicBezTo>
                    <a:pt x="140" y="60"/>
                    <a:pt x="140" y="60"/>
                    <a:pt x="139" y="60"/>
                  </a:cubicBezTo>
                  <a:cubicBezTo>
                    <a:pt x="139" y="60"/>
                    <a:pt x="140" y="60"/>
                    <a:pt x="140" y="60"/>
                  </a:cubicBezTo>
                  <a:cubicBezTo>
                    <a:pt x="140" y="60"/>
                    <a:pt x="140" y="60"/>
                    <a:pt x="140" y="60"/>
                  </a:cubicBezTo>
                  <a:close/>
                  <a:moveTo>
                    <a:pt x="159" y="62"/>
                  </a:moveTo>
                  <a:cubicBezTo>
                    <a:pt x="159" y="62"/>
                    <a:pt x="159" y="62"/>
                    <a:pt x="159" y="62"/>
                  </a:cubicBezTo>
                  <a:cubicBezTo>
                    <a:pt x="159" y="61"/>
                    <a:pt x="159" y="62"/>
                    <a:pt x="159" y="62"/>
                  </a:cubicBezTo>
                  <a:close/>
                  <a:moveTo>
                    <a:pt x="180" y="89"/>
                  </a:moveTo>
                  <a:cubicBezTo>
                    <a:pt x="180" y="90"/>
                    <a:pt x="180" y="89"/>
                    <a:pt x="181" y="89"/>
                  </a:cubicBezTo>
                  <a:cubicBezTo>
                    <a:pt x="181" y="89"/>
                    <a:pt x="180" y="89"/>
                    <a:pt x="180" y="89"/>
                  </a:cubicBezTo>
                  <a:close/>
                  <a:moveTo>
                    <a:pt x="160" y="86"/>
                  </a:moveTo>
                  <a:cubicBezTo>
                    <a:pt x="160" y="87"/>
                    <a:pt x="161" y="85"/>
                    <a:pt x="160" y="86"/>
                  </a:cubicBezTo>
                  <a:close/>
                  <a:moveTo>
                    <a:pt x="31" y="44"/>
                  </a:moveTo>
                  <a:cubicBezTo>
                    <a:pt x="31" y="44"/>
                    <a:pt x="31" y="44"/>
                    <a:pt x="31" y="44"/>
                  </a:cubicBezTo>
                  <a:cubicBezTo>
                    <a:pt x="32" y="44"/>
                    <a:pt x="32" y="44"/>
                    <a:pt x="32" y="43"/>
                  </a:cubicBezTo>
                  <a:cubicBezTo>
                    <a:pt x="32" y="43"/>
                    <a:pt x="31" y="43"/>
                    <a:pt x="31" y="44"/>
                  </a:cubicBezTo>
                  <a:close/>
                  <a:moveTo>
                    <a:pt x="161" y="59"/>
                  </a:moveTo>
                  <a:cubicBezTo>
                    <a:pt x="161" y="59"/>
                    <a:pt x="161" y="59"/>
                    <a:pt x="161" y="59"/>
                  </a:cubicBezTo>
                  <a:cubicBezTo>
                    <a:pt x="161" y="59"/>
                    <a:pt x="161" y="59"/>
                    <a:pt x="161" y="59"/>
                  </a:cubicBezTo>
                  <a:close/>
                  <a:moveTo>
                    <a:pt x="37" y="44"/>
                  </a:moveTo>
                  <a:cubicBezTo>
                    <a:pt x="37" y="44"/>
                    <a:pt x="37" y="44"/>
                    <a:pt x="37" y="44"/>
                  </a:cubicBezTo>
                  <a:cubicBezTo>
                    <a:pt x="37" y="44"/>
                    <a:pt x="37" y="44"/>
                    <a:pt x="37" y="44"/>
                  </a:cubicBezTo>
                  <a:close/>
                  <a:moveTo>
                    <a:pt x="154" y="41"/>
                  </a:moveTo>
                  <a:cubicBezTo>
                    <a:pt x="154" y="41"/>
                    <a:pt x="154" y="40"/>
                    <a:pt x="154" y="40"/>
                  </a:cubicBezTo>
                  <a:cubicBezTo>
                    <a:pt x="154" y="40"/>
                    <a:pt x="154" y="40"/>
                    <a:pt x="154" y="41"/>
                  </a:cubicBezTo>
                  <a:close/>
                  <a:moveTo>
                    <a:pt x="170" y="60"/>
                  </a:moveTo>
                  <a:cubicBezTo>
                    <a:pt x="169" y="60"/>
                    <a:pt x="169" y="60"/>
                    <a:pt x="169" y="60"/>
                  </a:cubicBezTo>
                  <a:cubicBezTo>
                    <a:pt x="169" y="60"/>
                    <a:pt x="170" y="60"/>
                    <a:pt x="170" y="60"/>
                  </a:cubicBezTo>
                  <a:close/>
                  <a:moveTo>
                    <a:pt x="139" y="58"/>
                  </a:moveTo>
                  <a:cubicBezTo>
                    <a:pt x="138" y="58"/>
                    <a:pt x="138" y="58"/>
                    <a:pt x="138" y="59"/>
                  </a:cubicBezTo>
                  <a:cubicBezTo>
                    <a:pt x="139" y="59"/>
                    <a:pt x="139" y="58"/>
                    <a:pt x="139" y="58"/>
                  </a:cubicBezTo>
                  <a:close/>
                  <a:moveTo>
                    <a:pt x="157" y="56"/>
                  </a:moveTo>
                  <a:cubicBezTo>
                    <a:pt x="157" y="56"/>
                    <a:pt x="156" y="56"/>
                    <a:pt x="156" y="56"/>
                  </a:cubicBezTo>
                  <a:cubicBezTo>
                    <a:pt x="156" y="56"/>
                    <a:pt x="156" y="57"/>
                    <a:pt x="156" y="57"/>
                  </a:cubicBezTo>
                  <a:cubicBezTo>
                    <a:pt x="156" y="57"/>
                    <a:pt x="157" y="57"/>
                    <a:pt x="157" y="56"/>
                  </a:cubicBezTo>
                  <a:close/>
                  <a:moveTo>
                    <a:pt x="151" y="50"/>
                  </a:moveTo>
                  <a:cubicBezTo>
                    <a:pt x="151" y="50"/>
                    <a:pt x="151" y="50"/>
                    <a:pt x="151" y="50"/>
                  </a:cubicBezTo>
                  <a:cubicBezTo>
                    <a:pt x="151" y="50"/>
                    <a:pt x="151" y="50"/>
                    <a:pt x="151" y="50"/>
                  </a:cubicBezTo>
                  <a:cubicBezTo>
                    <a:pt x="151" y="50"/>
                    <a:pt x="151" y="50"/>
                    <a:pt x="151" y="50"/>
                  </a:cubicBezTo>
                  <a:cubicBezTo>
                    <a:pt x="151" y="50"/>
                    <a:pt x="151" y="50"/>
                    <a:pt x="151" y="50"/>
                  </a:cubicBezTo>
                  <a:close/>
                  <a:moveTo>
                    <a:pt x="145" y="55"/>
                  </a:moveTo>
                  <a:cubicBezTo>
                    <a:pt x="144" y="55"/>
                    <a:pt x="144" y="55"/>
                    <a:pt x="144" y="56"/>
                  </a:cubicBezTo>
                  <a:cubicBezTo>
                    <a:pt x="144" y="56"/>
                    <a:pt x="145" y="56"/>
                    <a:pt x="145" y="55"/>
                  </a:cubicBezTo>
                  <a:close/>
                  <a:moveTo>
                    <a:pt x="157" y="59"/>
                  </a:moveTo>
                  <a:cubicBezTo>
                    <a:pt x="157" y="59"/>
                    <a:pt x="157" y="59"/>
                    <a:pt x="157" y="59"/>
                  </a:cubicBezTo>
                  <a:cubicBezTo>
                    <a:pt x="157" y="59"/>
                    <a:pt x="157" y="59"/>
                    <a:pt x="157" y="59"/>
                  </a:cubicBezTo>
                  <a:cubicBezTo>
                    <a:pt x="157" y="60"/>
                    <a:pt x="157" y="60"/>
                    <a:pt x="158" y="59"/>
                  </a:cubicBezTo>
                  <a:cubicBezTo>
                    <a:pt x="158" y="59"/>
                    <a:pt x="158" y="59"/>
                    <a:pt x="157" y="59"/>
                  </a:cubicBezTo>
                  <a:close/>
                  <a:moveTo>
                    <a:pt x="137" y="56"/>
                  </a:moveTo>
                  <a:cubicBezTo>
                    <a:pt x="137" y="56"/>
                    <a:pt x="137" y="56"/>
                    <a:pt x="137" y="56"/>
                  </a:cubicBezTo>
                  <a:cubicBezTo>
                    <a:pt x="137" y="56"/>
                    <a:pt x="137" y="56"/>
                    <a:pt x="137" y="56"/>
                  </a:cubicBezTo>
                  <a:cubicBezTo>
                    <a:pt x="137" y="57"/>
                    <a:pt x="138" y="56"/>
                    <a:pt x="137" y="56"/>
                  </a:cubicBezTo>
                  <a:close/>
                  <a:moveTo>
                    <a:pt x="49" y="95"/>
                  </a:moveTo>
                  <a:cubicBezTo>
                    <a:pt x="48" y="95"/>
                    <a:pt x="49" y="95"/>
                    <a:pt x="49" y="95"/>
                  </a:cubicBezTo>
                  <a:cubicBezTo>
                    <a:pt x="49" y="95"/>
                    <a:pt x="49" y="95"/>
                    <a:pt x="49" y="95"/>
                  </a:cubicBezTo>
                  <a:close/>
                  <a:moveTo>
                    <a:pt x="152" y="36"/>
                  </a:moveTo>
                  <a:cubicBezTo>
                    <a:pt x="151" y="36"/>
                    <a:pt x="151" y="36"/>
                    <a:pt x="151" y="36"/>
                  </a:cubicBezTo>
                  <a:cubicBezTo>
                    <a:pt x="152" y="36"/>
                    <a:pt x="152" y="36"/>
                    <a:pt x="152" y="36"/>
                  </a:cubicBezTo>
                  <a:close/>
                  <a:moveTo>
                    <a:pt x="44" y="47"/>
                  </a:moveTo>
                  <a:cubicBezTo>
                    <a:pt x="44" y="47"/>
                    <a:pt x="44" y="47"/>
                    <a:pt x="44" y="47"/>
                  </a:cubicBezTo>
                  <a:cubicBezTo>
                    <a:pt x="44" y="47"/>
                    <a:pt x="43" y="47"/>
                    <a:pt x="44" y="47"/>
                  </a:cubicBezTo>
                  <a:cubicBezTo>
                    <a:pt x="44" y="48"/>
                    <a:pt x="44" y="47"/>
                    <a:pt x="44" y="47"/>
                  </a:cubicBezTo>
                  <a:close/>
                  <a:moveTo>
                    <a:pt x="44" y="47"/>
                  </a:moveTo>
                  <a:cubicBezTo>
                    <a:pt x="43" y="47"/>
                    <a:pt x="44" y="47"/>
                    <a:pt x="44" y="47"/>
                  </a:cubicBezTo>
                  <a:close/>
                  <a:moveTo>
                    <a:pt x="153" y="65"/>
                  </a:moveTo>
                  <a:cubicBezTo>
                    <a:pt x="153" y="65"/>
                    <a:pt x="153" y="65"/>
                    <a:pt x="153" y="65"/>
                  </a:cubicBezTo>
                  <a:cubicBezTo>
                    <a:pt x="153" y="66"/>
                    <a:pt x="153" y="65"/>
                    <a:pt x="153" y="65"/>
                  </a:cubicBezTo>
                  <a:close/>
                  <a:moveTo>
                    <a:pt x="152" y="42"/>
                  </a:moveTo>
                  <a:cubicBezTo>
                    <a:pt x="152" y="42"/>
                    <a:pt x="152" y="42"/>
                    <a:pt x="152" y="42"/>
                  </a:cubicBezTo>
                  <a:close/>
                  <a:moveTo>
                    <a:pt x="152" y="42"/>
                  </a:moveTo>
                  <a:cubicBezTo>
                    <a:pt x="152" y="41"/>
                    <a:pt x="152" y="42"/>
                    <a:pt x="152" y="42"/>
                  </a:cubicBezTo>
                  <a:cubicBezTo>
                    <a:pt x="152" y="42"/>
                    <a:pt x="152" y="42"/>
                    <a:pt x="152" y="42"/>
                  </a:cubicBezTo>
                  <a:close/>
                  <a:moveTo>
                    <a:pt x="77" y="20"/>
                  </a:moveTo>
                  <a:cubicBezTo>
                    <a:pt x="77" y="20"/>
                    <a:pt x="78" y="19"/>
                    <a:pt x="78" y="19"/>
                  </a:cubicBezTo>
                  <a:cubicBezTo>
                    <a:pt x="78" y="19"/>
                    <a:pt x="77" y="20"/>
                    <a:pt x="77" y="20"/>
                  </a:cubicBezTo>
                  <a:close/>
                  <a:moveTo>
                    <a:pt x="153" y="54"/>
                  </a:moveTo>
                  <a:cubicBezTo>
                    <a:pt x="152" y="53"/>
                    <a:pt x="152" y="54"/>
                    <a:pt x="152" y="54"/>
                  </a:cubicBezTo>
                  <a:cubicBezTo>
                    <a:pt x="152" y="54"/>
                    <a:pt x="153" y="54"/>
                    <a:pt x="153" y="54"/>
                  </a:cubicBezTo>
                  <a:close/>
                  <a:moveTo>
                    <a:pt x="46" y="29"/>
                  </a:moveTo>
                  <a:cubicBezTo>
                    <a:pt x="46" y="30"/>
                    <a:pt x="46" y="29"/>
                    <a:pt x="46" y="29"/>
                  </a:cubicBezTo>
                  <a:cubicBezTo>
                    <a:pt x="46" y="29"/>
                    <a:pt x="46" y="29"/>
                    <a:pt x="46" y="29"/>
                  </a:cubicBezTo>
                  <a:close/>
                  <a:moveTo>
                    <a:pt x="37" y="43"/>
                  </a:moveTo>
                  <a:cubicBezTo>
                    <a:pt x="37" y="43"/>
                    <a:pt x="37" y="43"/>
                    <a:pt x="37" y="43"/>
                  </a:cubicBezTo>
                  <a:cubicBezTo>
                    <a:pt x="37" y="43"/>
                    <a:pt x="37" y="43"/>
                    <a:pt x="37" y="43"/>
                  </a:cubicBezTo>
                  <a:close/>
                  <a:moveTo>
                    <a:pt x="168" y="93"/>
                  </a:moveTo>
                  <a:cubicBezTo>
                    <a:pt x="168" y="93"/>
                    <a:pt x="168" y="93"/>
                    <a:pt x="168" y="92"/>
                  </a:cubicBezTo>
                  <a:cubicBezTo>
                    <a:pt x="168" y="92"/>
                    <a:pt x="168" y="93"/>
                    <a:pt x="168" y="93"/>
                  </a:cubicBezTo>
                  <a:close/>
                  <a:moveTo>
                    <a:pt x="47" y="95"/>
                  </a:moveTo>
                  <a:cubicBezTo>
                    <a:pt x="47" y="96"/>
                    <a:pt x="47" y="96"/>
                    <a:pt x="47" y="96"/>
                  </a:cubicBezTo>
                  <a:cubicBezTo>
                    <a:pt x="48" y="96"/>
                    <a:pt x="47" y="95"/>
                    <a:pt x="47" y="95"/>
                  </a:cubicBezTo>
                  <a:close/>
                  <a:moveTo>
                    <a:pt x="156" y="33"/>
                  </a:moveTo>
                  <a:cubicBezTo>
                    <a:pt x="156" y="33"/>
                    <a:pt x="156" y="33"/>
                    <a:pt x="156" y="33"/>
                  </a:cubicBezTo>
                  <a:cubicBezTo>
                    <a:pt x="156" y="33"/>
                    <a:pt x="156" y="33"/>
                    <a:pt x="156" y="33"/>
                  </a:cubicBezTo>
                  <a:cubicBezTo>
                    <a:pt x="156" y="33"/>
                    <a:pt x="156" y="33"/>
                    <a:pt x="156" y="33"/>
                  </a:cubicBezTo>
                  <a:close/>
                  <a:moveTo>
                    <a:pt x="156" y="33"/>
                  </a:moveTo>
                  <a:cubicBezTo>
                    <a:pt x="156" y="33"/>
                    <a:pt x="156" y="33"/>
                    <a:pt x="156" y="33"/>
                  </a:cubicBezTo>
                  <a:cubicBezTo>
                    <a:pt x="156" y="33"/>
                    <a:pt x="156" y="33"/>
                    <a:pt x="156" y="33"/>
                  </a:cubicBezTo>
                  <a:close/>
                  <a:moveTo>
                    <a:pt x="171" y="66"/>
                  </a:moveTo>
                  <a:cubicBezTo>
                    <a:pt x="171" y="66"/>
                    <a:pt x="171" y="66"/>
                    <a:pt x="171" y="66"/>
                  </a:cubicBezTo>
                  <a:cubicBezTo>
                    <a:pt x="171" y="66"/>
                    <a:pt x="171" y="66"/>
                    <a:pt x="171" y="66"/>
                  </a:cubicBezTo>
                  <a:cubicBezTo>
                    <a:pt x="171" y="66"/>
                    <a:pt x="171" y="66"/>
                    <a:pt x="171" y="66"/>
                  </a:cubicBezTo>
                  <a:cubicBezTo>
                    <a:pt x="171" y="66"/>
                    <a:pt x="171" y="66"/>
                    <a:pt x="171" y="66"/>
                  </a:cubicBezTo>
                  <a:close/>
                  <a:moveTo>
                    <a:pt x="44" y="48"/>
                  </a:moveTo>
                  <a:cubicBezTo>
                    <a:pt x="44" y="48"/>
                    <a:pt x="44" y="48"/>
                    <a:pt x="44" y="48"/>
                  </a:cubicBezTo>
                  <a:cubicBezTo>
                    <a:pt x="44" y="48"/>
                    <a:pt x="44" y="48"/>
                    <a:pt x="44" y="48"/>
                  </a:cubicBezTo>
                  <a:cubicBezTo>
                    <a:pt x="44" y="48"/>
                    <a:pt x="44" y="49"/>
                    <a:pt x="44" y="48"/>
                  </a:cubicBezTo>
                  <a:close/>
                  <a:moveTo>
                    <a:pt x="153" y="35"/>
                  </a:moveTo>
                  <a:cubicBezTo>
                    <a:pt x="153" y="35"/>
                    <a:pt x="153" y="35"/>
                    <a:pt x="153" y="35"/>
                  </a:cubicBezTo>
                  <a:cubicBezTo>
                    <a:pt x="153" y="35"/>
                    <a:pt x="152" y="36"/>
                    <a:pt x="153" y="35"/>
                  </a:cubicBezTo>
                  <a:close/>
                  <a:moveTo>
                    <a:pt x="139" y="59"/>
                  </a:moveTo>
                  <a:cubicBezTo>
                    <a:pt x="139" y="60"/>
                    <a:pt x="139" y="59"/>
                    <a:pt x="139" y="60"/>
                  </a:cubicBezTo>
                  <a:cubicBezTo>
                    <a:pt x="139" y="60"/>
                    <a:pt x="139" y="60"/>
                    <a:pt x="139" y="59"/>
                  </a:cubicBezTo>
                  <a:close/>
                  <a:moveTo>
                    <a:pt x="168" y="59"/>
                  </a:moveTo>
                  <a:cubicBezTo>
                    <a:pt x="168" y="59"/>
                    <a:pt x="168" y="59"/>
                    <a:pt x="168" y="59"/>
                  </a:cubicBezTo>
                  <a:cubicBezTo>
                    <a:pt x="167" y="60"/>
                    <a:pt x="168" y="60"/>
                    <a:pt x="168" y="59"/>
                  </a:cubicBezTo>
                  <a:close/>
                  <a:moveTo>
                    <a:pt x="44" y="48"/>
                  </a:moveTo>
                  <a:cubicBezTo>
                    <a:pt x="44" y="48"/>
                    <a:pt x="44" y="48"/>
                    <a:pt x="44" y="48"/>
                  </a:cubicBezTo>
                  <a:cubicBezTo>
                    <a:pt x="44" y="48"/>
                    <a:pt x="44" y="47"/>
                    <a:pt x="44" y="48"/>
                  </a:cubicBezTo>
                  <a:cubicBezTo>
                    <a:pt x="44" y="48"/>
                    <a:pt x="44" y="48"/>
                    <a:pt x="44" y="48"/>
                  </a:cubicBezTo>
                  <a:close/>
                  <a:moveTo>
                    <a:pt x="162" y="69"/>
                  </a:moveTo>
                  <a:cubicBezTo>
                    <a:pt x="162" y="69"/>
                    <a:pt x="162" y="69"/>
                    <a:pt x="162" y="69"/>
                  </a:cubicBezTo>
                  <a:close/>
                  <a:moveTo>
                    <a:pt x="162" y="69"/>
                  </a:moveTo>
                  <a:cubicBezTo>
                    <a:pt x="162" y="69"/>
                    <a:pt x="162" y="69"/>
                    <a:pt x="162" y="69"/>
                  </a:cubicBezTo>
                  <a:close/>
                  <a:moveTo>
                    <a:pt x="45" y="49"/>
                  </a:moveTo>
                  <a:cubicBezTo>
                    <a:pt x="44" y="49"/>
                    <a:pt x="45" y="49"/>
                    <a:pt x="45" y="49"/>
                  </a:cubicBezTo>
                  <a:close/>
                  <a:moveTo>
                    <a:pt x="151" y="54"/>
                  </a:moveTo>
                  <a:cubicBezTo>
                    <a:pt x="152" y="54"/>
                    <a:pt x="151" y="55"/>
                    <a:pt x="151" y="54"/>
                  </a:cubicBezTo>
                  <a:close/>
                  <a:moveTo>
                    <a:pt x="149" y="53"/>
                  </a:moveTo>
                  <a:cubicBezTo>
                    <a:pt x="149" y="53"/>
                    <a:pt x="149" y="53"/>
                    <a:pt x="149" y="53"/>
                  </a:cubicBezTo>
                  <a:cubicBezTo>
                    <a:pt x="150" y="53"/>
                    <a:pt x="149" y="53"/>
                    <a:pt x="149" y="53"/>
                  </a:cubicBezTo>
                  <a:close/>
                  <a:moveTo>
                    <a:pt x="154" y="39"/>
                  </a:moveTo>
                  <a:cubicBezTo>
                    <a:pt x="154" y="39"/>
                    <a:pt x="155" y="39"/>
                    <a:pt x="154" y="39"/>
                  </a:cubicBezTo>
                  <a:close/>
                  <a:moveTo>
                    <a:pt x="159" y="27"/>
                  </a:moveTo>
                  <a:cubicBezTo>
                    <a:pt x="159" y="27"/>
                    <a:pt x="159" y="27"/>
                    <a:pt x="159" y="27"/>
                  </a:cubicBezTo>
                  <a:cubicBezTo>
                    <a:pt x="159" y="28"/>
                    <a:pt x="160" y="28"/>
                    <a:pt x="160" y="27"/>
                  </a:cubicBezTo>
                  <a:cubicBezTo>
                    <a:pt x="160" y="27"/>
                    <a:pt x="160" y="27"/>
                    <a:pt x="159" y="27"/>
                  </a:cubicBezTo>
                  <a:close/>
                  <a:moveTo>
                    <a:pt x="155" y="56"/>
                  </a:moveTo>
                  <a:cubicBezTo>
                    <a:pt x="155" y="55"/>
                    <a:pt x="154" y="56"/>
                    <a:pt x="155" y="56"/>
                  </a:cubicBezTo>
                  <a:close/>
                  <a:moveTo>
                    <a:pt x="152" y="65"/>
                  </a:moveTo>
                  <a:cubicBezTo>
                    <a:pt x="152" y="65"/>
                    <a:pt x="153" y="65"/>
                    <a:pt x="152" y="65"/>
                  </a:cubicBezTo>
                  <a:close/>
                  <a:moveTo>
                    <a:pt x="160" y="53"/>
                  </a:moveTo>
                  <a:cubicBezTo>
                    <a:pt x="160" y="52"/>
                    <a:pt x="160" y="54"/>
                    <a:pt x="160" y="53"/>
                  </a:cubicBezTo>
                  <a:close/>
                  <a:moveTo>
                    <a:pt x="43" y="46"/>
                  </a:moveTo>
                  <a:cubicBezTo>
                    <a:pt x="43" y="46"/>
                    <a:pt x="43" y="46"/>
                    <a:pt x="43" y="46"/>
                  </a:cubicBezTo>
                  <a:cubicBezTo>
                    <a:pt x="43" y="46"/>
                    <a:pt x="43" y="47"/>
                    <a:pt x="43" y="46"/>
                  </a:cubicBezTo>
                  <a:close/>
                  <a:moveTo>
                    <a:pt x="64" y="7"/>
                  </a:moveTo>
                  <a:cubicBezTo>
                    <a:pt x="64" y="8"/>
                    <a:pt x="64" y="7"/>
                    <a:pt x="64" y="7"/>
                  </a:cubicBezTo>
                  <a:close/>
                  <a:moveTo>
                    <a:pt x="64" y="7"/>
                  </a:moveTo>
                  <a:cubicBezTo>
                    <a:pt x="64" y="7"/>
                    <a:pt x="64" y="7"/>
                    <a:pt x="64" y="7"/>
                  </a:cubicBezTo>
                  <a:close/>
                  <a:moveTo>
                    <a:pt x="153" y="50"/>
                  </a:moveTo>
                  <a:cubicBezTo>
                    <a:pt x="153" y="49"/>
                    <a:pt x="152" y="50"/>
                    <a:pt x="153" y="50"/>
                  </a:cubicBezTo>
                  <a:close/>
                  <a:moveTo>
                    <a:pt x="155" y="52"/>
                  </a:moveTo>
                  <a:cubicBezTo>
                    <a:pt x="155" y="51"/>
                    <a:pt x="155" y="51"/>
                    <a:pt x="155" y="52"/>
                  </a:cubicBezTo>
                  <a:close/>
                  <a:moveTo>
                    <a:pt x="139" y="54"/>
                  </a:moveTo>
                  <a:cubicBezTo>
                    <a:pt x="139" y="54"/>
                    <a:pt x="139" y="54"/>
                    <a:pt x="139" y="54"/>
                  </a:cubicBezTo>
                  <a:cubicBezTo>
                    <a:pt x="139" y="54"/>
                    <a:pt x="139" y="54"/>
                    <a:pt x="139" y="54"/>
                  </a:cubicBezTo>
                  <a:close/>
                  <a:moveTo>
                    <a:pt x="157" y="63"/>
                  </a:moveTo>
                  <a:cubicBezTo>
                    <a:pt x="157" y="64"/>
                    <a:pt x="157" y="63"/>
                    <a:pt x="157" y="63"/>
                  </a:cubicBezTo>
                  <a:close/>
                  <a:moveTo>
                    <a:pt x="157" y="63"/>
                  </a:moveTo>
                  <a:cubicBezTo>
                    <a:pt x="157" y="63"/>
                    <a:pt x="157" y="63"/>
                    <a:pt x="157" y="63"/>
                  </a:cubicBezTo>
                  <a:close/>
                  <a:moveTo>
                    <a:pt x="39" y="50"/>
                  </a:moveTo>
                  <a:cubicBezTo>
                    <a:pt x="39" y="50"/>
                    <a:pt x="39" y="50"/>
                    <a:pt x="39" y="50"/>
                  </a:cubicBezTo>
                  <a:close/>
                  <a:moveTo>
                    <a:pt x="39" y="50"/>
                  </a:moveTo>
                  <a:cubicBezTo>
                    <a:pt x="39" y="50"/>
                    <a:pt x="39" y="50"/>
                    <a:pt x="39" y="50"/>
                  </a:cubicBezTo>
                  <a:cubicBezTo>
                    <a:pt x="39" y="50"/>
                    <a:pt x="39" y="50"/>
                    <a:pt x="39" y="50"/>
                  </a:cubicBezTo>
                  <a:close/>
                  <a:moveTo>
                    <a:pt x="33" y="53"/>
                  </a:moveTo>
                  <a:cubicBezTo>
                    <a:pt x="33" y="53"/>
                    <a:pt x="33" y="52"/>
                    <a:pt x="33" y="53"/>
                  </a:cubicBezTo>
                  <a:close/>
                  <a:moveTo>
                    <a:pt x="152" y="62"/>
                  </a:moveTo>
                  <a:cubicBezTo>
                    <a:pt x="152" y="62"/>
                    <a:pt x="152" y="62"/>
                    <a:pt x="152" y="62"/>
                  </a:cubicBezTo>
                  <a:cubicBezTo>
                    <a:pt x="152" y="62"/>
                    <a:pt x="152" y="62"/>
                    <a:pt x="152" y="62"/>
                  </a:cubicBezTo>
                  <a:close/>
                  <a:moveTo>
                    <a:pt x="136" y="52"/>
                  </a:moveTo>
                  <a:cubicBezTo>
                    <a:pt x="135" y="52"/>
                    <a:pt x="136" y="53"/>
                    <a:pt x="136" y="52"/>
                  </a:cubicBezTo>
                  <a:close/>
                  <a:moveTo>
                    <a:pt x="141" y="62"/>
                  </a:moveTo>
                  <a:cubicBezTo>
                    <a:pt x="140" y="62"/>
                    <a:pt x="141" y="62"/>
                    <a:pt x="141" y="62"/>
                  </a:cubicBezTo>
                  <a:close/>
                  <a:moveTo>
                    <a:pt x="157" y="58"/>
                  </a:moveTo>
                  <a:cubicBezTo>
                    <a:pt x="156" y="58"/>
                    <a:pt x="157" y="57"/>
                    <a:pt x="157" y="57"/>
                  </a:cubicBezTo>
                  <a:cubicBezTo>
                    <a:pt x="157" y="57"/>
                    <a:pt x="156" y="57"/>
                    <a:pt x="156" y="57"/>
                  </a:cubicBezTo>
                  <a:cubicBezTo>
                    <a:pt x="156" y="57"/>
                    <a:pt x="156" y="57"/>
                    <a:pt x="156" y="57"/>
                  </a:cubicBezTo>
                  <a:cubicBezTo>
                    <a:pt x="156" y="57"/>
                    <a:pt x="156" y="57"/>
                    <a:pt x="156" y="58"/>
                  </a:cubicBezTo>
                  <a:cubicBezTo>
                    <a:pt x="156" y="58"/>
                    <a:pt x="156" y="59"/>
                    <a:pt x="156" y="59"/>
                  </a:cubicBezTo>
                  <a:cubicBezTo>
                    <a:pt x="156" y="59"/>
                    <a:pt x="156" y="59"/>
                    <a:pt x="156" y="59"/>
                  </a:cubicBezTo>
                  <a:cubicBezTo>
                    <a:pt x="156" y="58"/>
                    <a:pt x="157" y="58"/>
                    <a:pt x="157" y="58"/>
                  </a:cubicBezTo>
                  <a:close/>
                  <a:moveTo>
                    <a:pt x="120" y="2"/>
                  </a:moveTo>
                  <a:cubicBezTo>
                    <a:pt x="120" y="2"/>
                    <a:pt x="120" y="2"/>
                    <a:pt x="120" y="2"/>
                  </a:cubicBezTo>
                  <a:cubicBezTo>
                    <a:pt x="120" y="2"/>
                    <a:pt x="120" y="2"/>
                    <a:pt x="120" y="2"/>
                  </a:cubicBezTo>
                  <a:close/>
                  <a:moveTo>
                    <a:pt x="155" y="55"/>
                  </a:moveTo>
                  <a:cubicBezTo>
                    <a:pt x="155" y="55"/>
                    <a:pt x="155" y="55"/>
                    <a:pt x="155" y="55"/>
                  </a:cubicBezTo>
                  <a:cubicBezTo>
                    <a:pt x="156" y="56"/>
                    <a:pt x="155" y="55"/>
                    <a:pt x="155" y="55"/>
                  </a:cubicBezTo>
                  <a:close/>
                  <a:moveTo>
                    <a:pt x="152" y="58"/>
                  </a:moveTo>
                  <a:cubicBezTo>
                    <a:pt x="152" y="58"/>
                    <a:pt x="152" y="58"/>
                    <a:pt x="152" y="58"/>
                  </a:cubicBezTo>
                  <a:close/>
                  <a:moveTo>
                    <a:pt x="152" y="58"/>
                  </a:moveTo>
                  <a:cubicBezTo>
                    <a:pt x="153" y="58"/>
                    <a:pt x="152" y="58"/>
                    <a:pt x="152" y="58"/>
                  </a:cubicBezTo>
                  <a:close/>
                  <a:moveTo>
                    <a:pt x="135" y="51"/>
                  </a:moveTo>
                  <a:cubicBezTo>
                    <a:pt x="135" y="51"/>
                    <a:pt x="135" y="51"/>
                    <a:pt x="135" y="51"/>
                  </a:cubicBezTo>
                  <a:cubicBezTo>
                    <a:pt x="135" y="51"/>
                    <a:pt x="135" y="51"/>
                    <a:pt x="135" y="51"/>
                  </a:cubicBezTo>
                  <a:close/>
                  <a:moveTo>
                    <a:pt x="135" y="51"/>
                  </a:moveTo>
                  <a:cubicBezTo>
                    <a:pt x="135" y="51"/>
                    <a:pt x="135" y="51"/>
                    <a:pt x="135" y="51"/>
                  </a:cubicBezTo>
                  <a:close/>
                  <a:moveTo>
                    <a:pt x="171" y="66"/>
                  </a:moveTo>
                  <a:cubicBezTo>
                    <a:pt x="171" y="65"/>
                    <a:pt x="171" y="66"/>
                    <a:pt x="171" y="66"/>
                  </a:cubicBezTo>
                  <a:close/>
                  <a:moveTo>
                    <a:pt x="151" y="45"/>
                  </a:moveTo>
                  <a:cubicBezTo>
                    <a:pt x="151" y="45"/>
                    <a:pt x="151" y="45"/>
                    <a:pt x="151" y="45"/>
                  </a:cubicBezTo>
                  <a:close/>
                  <a:moveTo>
                    <a:pt x="1" y="23"/>
                  </a:moveTo>
                  <a:cubicBezTo>
                    <a:pt x="0" y="23"/>
                    <a:pt x="1" y="23"/>
                    <a:pt x="1" y="23"/>
                  </a:cubicBezTo>
                  <a:close/>
                  <a:moveTo>
                    <a:pt x="170" y="65"/>
                  </a:moveTo>
                  <a:cubicBezTo>
                    <a:pt x="170" y="65"/>
                    <a:pt x="170" y="66"/>
                    <a:pt x="170" y="65"/>
                  </a:cubicBezTo>
                  <a:close/>
                  <a:moveTo>
                    <a:pt x="145" y="59"/>
                  </a:moveTo>
                  <a:cubicBezTo>
                    <a:pt x="145" y="59"/>
                    <a:pt x="145" y="59"/>
                    <a:pt x="145" y="59"/>
                  </a:cubicBezTo>
                  <a:close/>
                  <a:moveTo>
                    <a:pt x="168" y="62"/>
                  </a:moveTo>
                  <a:cubicBezTo>
                    <a:pt x="168" y="62"/>
                    <a:pt x="168" y="62"/>
                    <a:pt x="168" y="62"/>
                  </a:cubicBezTo>
                  <a:close/>
                  <a:moveTo>
                    <a:pt x="170" y="64"/>
                  </a:moveTo>
                  <a:cubicBezTo>
                    <a:pt x="169" y="64"/>
                    <a:pt x="170" y="64"/>
                    <a:pt x="170" y="64"/>
                  </a:cubicBezTo>
                  <a:close/>
                  <a:moveTo>
                    <a:pt x="87" y="13"/>
                  </a:moveTo>
                  <a:cubicBezTo>
                    <a:pt x="87" y="14"/>
                    <a:pt x="88" y="13"/>
                    <a:pt x="87" y="13"/>
                  </a:cubicBezTo>
                  <a:close/>
                  <a:moveTo>
                    <a:pt x="3" y="22"/>
                  </a:moveTo>
                  <a:cubicBezTo>
                    <a:pt x="3" y="22"/>
                    <a:pt x="3" y="22"/>
                    <a:pt x="3" y="22"/>
                  </a:cubicBezTo>
                  <a:cubicBezTo>
                    <a:pt x="3" y="22"/>
                    <a:pt x="3" y="22"/>
                    <a:pt x="3" y="22"/>
                  </a:cubicBezTo>
                  <a:close/>
                  <a:moveTo>
                    <a:pt x="43" y="46"/>
                  </a:moveTo>
                  <a:cubicBezTo>
                    <a:pt x="42" y="46"/>
                    <a:pt x="44" y="46"/>
                    <a:pt x="43" y="46"/>
                  </a:cubicBezTo>
                  <a:close/>
                  <a:moveTo>
                    <a:pt x="42" y="46"/>
                  </a:moveTo>
                  <a:cubicBezTo>
                    <a:pt x="42" y="46"/>
                    <a:pt x="42" y="46"/>
                    <a:pt x="42" y="46"/>
                  </a:cubicBezTo>
                  <a:cubicBezTo>
                    <a:pt x="42" y="46"/>
                    <a:pt x="42" y="46"/>
                    <a:pt x="42" y="46"/>
                  </a:cubicBezTo>
                  <a:close/>
                  <a:moveTo>
                    <a:pt x="38" y="50"/>
                  </a:moveTo>
                  <a:cubicBezTo>
                    <a:pt x="38" y="50"/>
                    <a:pt x="38" y="50"/>
                    <a:pt x="39" y="50"/>
                  </a:cubicBezTo>
                  <a:cubicBezTo>
                    <a:pt x="39" y="50"/>
                    <a:pt x="38" y="49"/>
                    <a:pt x="38" y="50"/>
                  </a:cubicBezTo>
                  <a:close/>
                  <a:moveTo>
                    <a:pt x="39" y="50"/>
                  </a:moveTo>
                  <a:cubicBezTo>
                    <a:pt x="39" y="50"/>
                    <a:pt x="40" y="50"/>
                    <a:pt x="39" y="50"/>
                  </a:cubicBezTo>
                  <a:close/>
                  <a:moveTo>
                    <a:pt x="43" y="50"/>
                  </a:moveTo>
                  <a:cubicBezTo>
                    <a:pt x="43" y="50"/>
                    <a:pt x="43" y="50"/>
                    <a:pt x="43" y="50"/>
                  </a:cubicBezTo>
                  <a:close/>
                  <a:moveTo>
                    <a:pt x="139" y="52"/>
                  </a:moveTo>
                  <a:cubicBezTo>
                    <a:pt x="139" y="51"/>
                    <a:pt x="139" y="52"/>
                    <a:pt x="139" y="52"/>
                  </a:cubicBezTo>
                  <a:close/>
                  <a:moveTo>
                    <a:pt x="139" y="52"/>
                  </a:moveTo>
                  <a:cubicBezTo>
                    <a:pt x="139" y="52"/>
                    <a:pt x="139" y="52"/>
                    <a:pt x="139" y="52"/>
                  </a:cubicBezTo>
                  <a:close/>
                  <a:moveTo>
                    <a:pt x="136" y="53"/>
                  </a:moveTo>
                  <a:cubicBezTo>
                    <a:pt x="136" y="54"/>
                    <a:pt x="136" y="53"/>
                    <a:pt x="136" y="53"/>
                  </a:cubicBezTo>
                  <a:close/>
                  <a:moveTo>
                    <a:pt x="152" y="54"/>
                  </a:moveTo>
                  <a:cubicBezTo>
                    <a:pt x="152" y="54"/>
                    <a:pt x="152" y="54"/>
                    <a:pt x="152" y="54"/>
                  </a:cubicBezTo>
                  <a:close/>
                  <a:moveTo>
                    <a:pt x="138" y="57"/>
                  </a:moveTo>
                  <a:cubicBezTo>
                    <a:pt x="137" y="57"/>
                    <a:pt x="138" y="57"/>
                    <a:pt x="138" y="57"/>
                  </a:cubicBezTo>
                  <a:close/>
                  <a:moveTo>
                    <a:pt x="138" y="57"/>
                  </a:moveTo>
                  <a:cubicBezTo>
                    <a:pt x="138" y="57"/>
                    <a:pt x="138" y="57"/>
                    <a:pt x="138" y="57"/>
                  </a:cubicBezTo>
                  <a:cubicBezTo>
                    <a:pt x="138" y="57"/>
                    <a:pt x="138" y="57"/>
                    <a:pt x="138" y="57"/>
                  </a:cubicBezTo>
                  <a:close/>
                  <a:moveTo>
                    <a:pt x="156" y="64"/>
                  </a:moveTo>
                  <a:cubicBezTo>
                    <a:pt x="155" y="64"/>
                    <a:pt x="156" y="64"/>
                    <a:pt x="156" y="64"/>
                  </a:cubicBezTo>
                  <a:close/>
                  <a:moveTo>
                    <a:pt x="171" y="60"/>
                  </a:moveTo>
                  <a:cubicBezTo>
                    <a:pt x="171" y="60"/>
                    <a:pt x="171" y="60"/>
                    <a:pt x="171" y="60"/>
                  </a:cubicBezTo>
                  <a:close/>
                  <a:moveTo>
                    <a:pt x="149" y="53"/>
                  </a:moveTo>
                  <a:cubicBezTo>
                    <a:pt x="149" y="53"/>
                    <a:pt x="150" y="53"/>
                    <a:pt x="149" y="53"/>
                  </a:cubicBezTo>
                  <a:close/>
                  <a:moveTo>
                    <a:pt x="167" y="62"/>
                  </a:moveTo>
                  <a:cubicBezTo>
                    <a:pt x="168" y="62"/>
                    <a:pt x="167" y="62"/>
                    <a:pt x="167" y="62"/>
                  </a:cubicBezTo>
                  <a:close/>
                  <a:moveTo>
                    <a:pt x="38" y="43"/>
                  </a:moveTo>
                  <a:cubicBezTo>
                    <a:pt x="38" y="43"/>
                    <a:pt x="38" y="43"/>
                    <a:pt x="38" y="43"/>
                  </a:cubicBezTo>
                  <a:cubicBezTo>
                    <a:pt x="38" y="43"/>
                    <a:pt x="38" y="43"/>
                    <a:pt x="38" y="43"/>
                  </a:cubicBezTo>
                  <a:cubicBezTo>
                    <a:pt x="38" y="43"/>
                    <a:pt x="38" y="43"/>
                    <a:pt x="38" y="43"/>
                  </a:cubicBezTo>
                  <a:close/>
                  <a:moveTo>
                    <a:pt x="160" y="59"/>
                  </a:moveTo>
                  <a:cubicBezTo>
                    <a:pt x="160" y="59"/>
                    <a:pt x="160" y="59"/>
                    <a:pt x="160" y="59"/>
                  </a:cubicBezTo>
                  <a:close/>
                  <a:moveTo>
                    <a:pt x="111" y="50"/>
                  </a:moveTo>
                  <a:cubicBezTo>
                    <a:pt x="111" y="50"/>
                    <a:pt x="111" y="50"/>
                    <a:pt x="111" y="50"/>
                  </a:cubicBezTo>
                  <a:close/>
                  <a:moveTo>
                    <a:pt x="169" y="59"/>
                  </a:moveTo>
                  <a:cubicBezTo>
                    <a:pt x="169" y="59"/>
                    <a:pt x="169" y="59"/>
                    <a:pt x="169" y="59"/>
                  </a:cubicBezTo>
                  <a:close/>
                  <a:moveTo>
                    <a:pt x="151" y="45"/>
                  </a:moveTo>
                  <a:cubicBezTo>
                    <a:pt x="151" y="45"/>
                    <a:pt x="151" y="45"/>
                    <a:pt x="151" y="45"/>
                  </a:cubicBezTo>
                  <a:cubicBezTo>
                    <a:pt x="152" y="45"/>
                    <a:pt x="151" y="45"/>
                    <a:pt x="151" y="45"/>
                  </a:cubicBezTo>
                  <a:close/>
                  <a:moveTo>
                    <a:pt x="143" y="56"/>
                  </a:moveTo>
                  <a:cubicBezTo>
                    <a:pt x="143" y="56"/>
                    <a:pt x="143" y="56"/>
                    <a:pt x="143" y="56"/>
                  </a:cubicBezTo>
                  <a:cubicBezTo>
                    <a:pt x="143" y="56"/>
                    <a:pt x="143" y="56"/>
                    <a:pt x="143" y="56"/>
                  </a:cubicBezTo>
                  <a:cubicBezTo>
                    <a:pt x="143" y="56"/>
                    <a:pt x="143" y="56"/>
                    <a:pt x="143" y="56"/>
                  </a:cubicBezTo>
                  <a:close/>
                  <a:moveTo>
                    <a:pt x="143" y="56"/>
                  </a:moveTo>
                  <a:cubicBezTo>
                    <a:pt x="143" y="56"/>
                    <a:pt x="143" y="56"/>
                    <a:pt x="143" y="56"/>
                  </a:cubicBezTo>
                  <a:close/>
                  <a:moveTo>
                    <a:pt x="145" y="56"/>
                  </a:moveTo>
                  <a:cubicBezTo>
                    <a:pt x="145" y="56"/>
                    <a:pt x="145" y="56"/>
                    <a:pt x="145" y="56"/>
                  </a:cubicBezTo>
                  <a:close/>
                  <a:moveTo>
                    <a:pt x="142" y="56"/>
                  </a:moveTo>
                  <a:cubicBezTo>
                    <a:pt x="142" y="56"/>
                    <a:pt x="142" y="56"/>
                    <a:pt x="142" y="56"/>
                  </a:cubicBezTo>
                  <a:close/>
                  <a:moveTo>
                    <a:pt x="156" y="63"/>
                  </a:moveTo>
                  <a:cubicBezTo>
                    <a:pt x="156" y="63"/>
                    <a:pt x="157" y="63"/>
                    <a:pt x="156" y="63"/>
                  </a:cubicBezTo>
                  <a:close/>
                  <a:moveTo>
                    <a:pt x="14" y="36"/>
                  </a:moveTo>
                  <a:cubicBezTo>
                    <a:pt x="14" y="36"/>
                    <a:pt x="14" y="36"/>
                    <a:pt x="14" y="36"/>
                  </a:cubicBezTo>
                  <a:cubicBezTo>
                    <a:pt x="14" y="36"/>
                    <a:pt x="14" y="36"/>
                    <a:pt x="14" y="36"/>
                  </a:cubicBezTo>
                  <a:close/>
                  <a:moveTo>
                    <a:pt x="41" y="33"/>
                  </a:moveTo>
                  <a:cubicBezTo>
                    <a:pt x="41" y="33"/>
                    <a:pt x="41" y="33"/>
                    <a:pt x="41" y="33"/>
                  </a:cubicBezTo>
                  <a:cubicBezTo>
                    <a:pt x="41" y="33"/>
                    <a:pt x="41" y="33"/>
                    <a:pt x="41" y="33"/>
                  </a:cubicBezTo>
                  <a:close/>
                  <a:moveTo>
                    <a:pt x="147" y="62"/>
                  </a:moveTo>
                  <a:cubicBezTo>
                    <a:pt x="147" y="62"/>
                    <a:pt x="147" y="62"/>
                    <a:pt x="147" y="62"/>
                  </a:cubicBezTo>
                  <a:cubicBezTo>
                    <a:pt x="147" y="62"/>
                    <a:pt x="147" y="62"/>
                    <a:pt x="147" y="62"/>
                  </a:cubicBezTo>
                  <a:close/>
                  <a:moveTo>
                    <a:pt x="42" y="51"/>
                  </a:moveTo>
                  <a:cubicBezTo>
                    <a:pt x="42" y="51"/>
                    <a:pt x="42" y="51"/>
                    <a:pt x="42" y="51"/>
                  </a:cubicBezTo>
                  <a:close/>
                  <a:moveTo>
                    <a:pt x="156" y="63"/>
                  </a:moveTo>
                  <a:cubicBezTo>
                    <a:pt x="156" y="63"/>
                    <a:pt x="156" y="63"/>
                    <a:pt x="156" y="63"/>
                  </a:cubicBezTo>
                  <a:close/>
                  <a:moveTo>
                    <a:pt x="38" y="43"/>
                  </a:moveTo>
                  <a:cubicBezTo>
                    <a:pt x="38" y="43"/>
                    <a:pt x="38" y="43"/>
                    <a:pt x="38" y="43"/>
                  </a:cubicBezTo>
                  <a:cubicBezTo>
                    <a:pt x="38" y="43"/>
                    <a:pt x="38" y="44"/>
                    <a:pt x="38" y="43"/>
                  </a:cubicBezTo>
                  <a:close/>
                  <a:moveTo>
                    <a:pt x="160" y="59"/>
                  </a:moveTo>
                  <a:cubicBezTo>
                    <a:pt x="160" y="59"/>
                    <a:pt x="161" y="59"/>
                    <a:pt x="161" y="59"/>
                  </a:cubicBezTo>
                  <a:cubicBezTo>
                    <a:pt x="161" y="59"/>
                    <a:pt x="160" y="59"/>
                    <a:pt x="160" y="59"/>
                  </a:cubicBezTo>
                  <a:close/>
                  <a:moveTo>
                    <a:pt x="39" y="19"/>
                  </a:moveTo>
                  <a:cubicBezTo>
                    <a:pt x="39" y="19"/>
                    <a:pt x="39" y="19"/>
                    <a:pt x="39" y="19"/>
                  </a:cubicBezTo>
                  <a:cubicBezTo>
                    <a:pt x="39" y="19"/>
                    <a:pt x="39" y="19"/>
                    <a:pt x="39" y="19"/>
                  </a:cubicBezTo>
                  <a:close/>
                  <a:moveTo>
                    <a:pt x="39" y="23"/>
                  </a:moveTo>
                  <a:cubicBezTo>
                    <a:pt x="39" y="23"/>
                    <a:pt x="39" y="23"/>
                    <a:pt x="39" y="23"/>
                  </a:cubicBezTo>
                  <a:cubicBezTo>
                    <a:pt x="39" y="23"/>
                    <a:pt x="39" y="23"/>
                    <a:pt x="39" y="23"/>
                  </a:cubicBezTo>
                  <a:cubicBezTo>
                    <a:pt x="39" y="23"/>
                    <a:pt x="39" y="23"/>
                    <a:pt x="39" y="23"/>
                  </a:cubicBezTo>
                  <a:cubicBezTo>
                    <a:pt x="39" y="23"/>
                    <a:pt x="39" y="23"/>
                    <a:pt x="39" y="23"/>
                  </a:cubicBezTo>
                  <a:close/>
                  <a:moveTo>
                    <a:pt x="39" y="23"/>
                  </a:moveTo>
                  <a:cubicBezTo>
                    <a:pt x="39" y="23"/>
                    <a:pt x="39" y="23"/>
                    <a:pt x="39" y="23"/>
                  </a:cubicBezTo>
                  <a:cubicBezTo>
                    <a:pt x="39" y="23"/>
                    <a:pt x="39" y="23"/>
                    <a:pt x="39" y="23"/>
                  </a:cubicBezTo>
                  <a:close/>
                  <a:moveTo>
                    <a:pt x="40" y="19"/>
                  </a:moveTo>
                  <a:cubicBezTo>
                    <a:pt x="40" y="19"/>
                    <a:pt x="40" y="19"/>
                    <a:pt x="40" y="19"/>
                  </a:cubicBezTo>
                  <a:cubicBezTo>
                    <a:pt x="40" y="19"/>
                    <a:pt x="40" y="19"/>
                    <a:pt x="40" y="19"/>
                  </a:cubicBezTo>
                  <a:cubicBezTo>
                    <a:pt x="40" y="20"/>
                    <a:pt x="40" y="20"/>
                    <a:pt x="40" y="19"/>
                  </a:cubicBezTo>
                  <a:close/>
                  <a:moveTo>
                    <a:pt x="40" y="19"/>
                  </a:moveTo>
                  <a:cubicBezTo>
                    <a:pt x="40" y="19"/>
                    <a:pt x="40" y="19"/>
                    <a:pt x="40" y="19"/>
                  </a:cubicBezTo>
                  <a:cubicBezTo>
                    <a:pt x="40" y="19"/>
                    <a:pt x="40" y="19"/>
                    <a:pt x="40" y="19"/>
                  </a:cubicBezTo>
                  <a:close/>
                  <a:moveTo>
                    <a:pt x="42" y="15"/>
                  </a:moveTo>
                  <a:cubicBezTo>
                    <a:pt x="42" y="15"/>
                    <a:pt x="42" y="14"/>
                    <a:pt x="42" y="14"/>
                  </a:cubicBezTo>
                  <a:cubicBezTo>
                    <a:pt x="42" y="13"/>
                    <a:pt x="42" y="14"/>
                    <a:pt x="42" y="15"/>
                  </a:cubicBezTo>
                  <a:close/>
                  <a:moveTo>
                    <a:pt x="41" y="18"/>
                  </a:moveTo>
                  <a:cubicBezTo>
                    <a:pt x="42" y="18"/>
                    <a:pt x="41" y="18"/>
                    <a:pt x="41" y="18"/>
                  </a:cubicBezTo>
                  <a:close/>
                  <a:moveTo>
                    <a:pt x="42" y="18"/>
                  </a:moveTo>
                  <a:cubicBezTo>
                    <a:pt x="42" y="18"/>
                    <a:pt x="42" y="18"/>
                    <a:pt x="41" y="18"/>
                  </a:cubicBezTo>
                  <a:cubicBezTo>
                    <a:pt x="41" y="18"/>
                    <a:pt x="41" y="18"/>
                    <a:pt x="42" y="18"/>
                  </a:cubicBezTo>
                  <a:close/>
                  <a:moveTo>
                    <a:pt x="44" y="21"/>
                  </a:moveTo>
                  <a:cubicBezTo>
                    <a:pt x="45" y="21"/>
                    <a:pt x="44" y="20"/>
                    <a:pt x="44" y="21"/>
                  </a:cubicBezTo>
                  <a:close/>
                  <a:moveTo>
                    <a:pt x="41" y="18"/>
                  </a:moveTo>
                  <a:cubicBezTo>
                    <a:pt x="41" y="18"/>
                    <a:pt x="41" y="18"/>
                    <a:pt x="41" y="18"/>
                  </a:cubicBezTo>
                  <a:close/>
                  <a:moveTo>
                    <a:pt x="38" y="26"/>
                  </a:moveTo>
                  <a:cubicBezTo>
                    <a:pt x="38" y="26"/>
                    <a:pt x="38" y="26"/>
                    <a:pt x="38" y="26"/>
                  </a:cubicBezTo>
                  <a:cubicBezTo>
                    <a:pt x="38" y="26"/>
                    <a:pt x="38" y="26"/>
                    <a:pt x="38" y="26"/>
                  </a:cubicBezTo>
                  <a:close/>
                  <a:moveTo>
                    <a:pt x="41" y="4"/>
                  </a:moveTo>
                  <a:cubicBezTo>
                    <a:pt x="41" y="5"/>
                    <a:pt x="42" y="5"/>
                    <a:pt x="42" y="6"/>
                  </a:cubicBezTo>
                  <a:cubicBezTo>
                    <a:pt x="41" y="5"/>
                    <a:pt x="41" y="5"/>
                    <a:pt x="40" y="5"/>
                  </a:cubicBezTo>
                  <a:cubicBezTo>
                    <a:pt x="39" y="6"/>
                    <a:pt x="40" y="6"/>
                    <a:pt x="40" y="6"/>
                  </a:cubicBezTo>
                  <a:cubicBezTo>
                    <a:pt x="39" y="7"/>
                    <a:pt x="40" y="7"/>
                    <a:pt x="41" y="7"/>
                  </a:cubicBezTo>
                  <a:cubicBezTo>
                    <a:pt x="42" y="8"/>
                    <a:pt x="41" y="8"/>
                    <a:pt x="41" y="8"/>
                  </a:cubicBezTo>
                  <a:cubicBezTo>
                    <a:pt x="40" y="8"/>
                    <a:pt x="39" y="8"/>
                    <a:pt x="39" y="8"/>
                  </a:cubicBezTo>
                  <a:cubicBezTo>
                    <a:pt x="38" y="9"/>
                    <a:pt x="39" y="9"/>
                    <a:pt x="39" y="9"/>
                  </a:cubicBezTo>
                  <a:cubicBezTo>
                    <a:pt x="39" y="9"/>
                    <a:pt x="39" y="9"/>
                    <a:pt x="39" y="9"/>
                  </a:cubicBezTo>
                  <a:cubicBezTo>
                    <a:pt x="40" y="10"/>
                    <a:pt x="39" y="10"/>
                    <a:pt x="40" y="10"/>
                  </a:cubicBezTo>
                  <a:cubicBezTo>
                    <a:pt x="40" y="10"/>
                    <a:pt x="40" y="10"/>
                    <a:pt x="40" y="10"/>
                  </a:cubicBezTo>
                  <a:cubicBezTo>
                    <a:pt x="40" y="10"/>
                    <a:pt x="40" y="9"/>
                    <a:pt x="40" y="9"/>
                  </a:cubicBezTo>
                  <a:cubicBezTo>
                    <a:pt x="41" y="9"/>
                    <a:pt x="41" y="9"/>
                    <a:pt x="41" y="9"/>
                  </a:cubicBezTo>
                  <a:cubicBezTo>
                    <a:pt x="42" y="9"/>
                    <a:pt x="43" y="9"/>
                    <a:pt x="43" y="9"/>
                  </a:cubicBezTo>
                  <a:cubicBezTo>
                    <a:pt x="44" y="9"/>
                    <a:pt x="44" y="9"/>
                    <a:pt x="44" y="9"/>
                  </a:cubicBezTo>
                  <a:cubicBezTo>
                    <a:pt x="43" y="8"/>
                    <a:pt x="50" y="5"/>
                    <a:pt x="50" y="5"/>
                  </a:cubicBezTo>
                  <a:cubicBezTo>
                    <a:pt x="47" y="3"/>
                    <a:pt x="45" y="4"/>
                    <a:pt x="41" y="4"/>
                  </a:cubicBezTo>
                  <a:close/>
                  <a:moveTo>
                    <a:pt x="42" y="10"/>
                  </a:moveTo>
                  <a:cubicBezTo>
                    <a:pt x="41" y="10"/>
                    <a:pt x="40" y="10"/>
                    <a:pt x="40" y="9"/>
                  </a:cubicBezTo>
                  <a:cubicBezTo>
                    <a:pt x="40" y="9"/>
                    <a:pt x="40" y="10"/>
                    <a:pt x="40" y="10"/>
                  </a:cubicBezTo>
                  <a:cubicBezTo>
                    <a:pt x="41" y="10"/>
                    <a:pt x="42" y="10"/>
                    <a:pt x="42" y="10"/>
                  </a:cubicBezTo>
                  <a:cubicBezTo>
                    <a:pt x="42" y="10"/>
                    <a:pt x="42" y="10"/>
                    <a:pt x="43" y="10"/>
                  </a:cubicBezTo>
                  <a:cubicBezTo>
                    <a:pt x="43" y="10"/>
                    <a:pt x="43" y="10"/>
                    <a:pt x="43" y="10"/>
                  </a:cubicBezTo>
                  <a:cubicBezTo>
                    <a:pt x="43" y="10"/>
                    <a:pt x="42" y="10"/>
                    <a:pt x="42" y="10"/>
                  </a:cubicBezTo>
                  <a:close/>
                  <a:moveTo>
                    <a:pt x="38" y="10"/>
                  </a:moveTo>
                  <a:cubicBezTo>
                    <a:pt x="38" y="10"/>
                    <a:pt x="38" y="10"/>
                    <a:pt x="38" y="10"/>
                  </a:cubicBezTo>
                  <a:cubicBezTo>
                    <a:pt x="39" y="10"/>
                    <a:pt x="39" y="10"/>
                    <a:pt x="39" y="9"/>
                  </a:cubicBezTo>
                  <a:cubicBezTo>
                    <a:pt x="38" y="9"/>
                    <a:pt x="38" y="9"/>
                    <a:pt x="38" y="10"/>
                  </a:cubicBezTo>
                  <a:close/>
                  <a:moveTo>
                    <a:pt x="40" y="8"/>
                  </a:moveTo>
                  <a:cubicBezTo>
                    <a:pt x="40" y="8"/>
                    <a:pt x="40" y="8"/>
                    <a:pt x="40" y="8"/>
                  </a:cubicBezTo>
                  <a:cubicBezTo>
                    <a:pt x="40" y="8"/>
                    <a:pt x="40" y="8"/>
                    <a:pt x="41" y="8"/>
                  </a:cubicBezTo>
                  <a:cubicBezTo>
                    <a:pt x="41" y="8"/>
                    <a:pt x="41" y="8"/>
                    <a:pt x="41" y="8"/>
                  </a:cubicBezTo>
                  <a:cubicBezTo>
                    <a:pt x="41" y="8"/>
                    <a:pt x="41" y="8"/>
                    <a:pt x="41" y="8"/>
                  </a:cubicBezTo>
                  <a:cubicBezTo>
                    <a:pt x="41" y="8"/>
                    <a:pt x="41" y="8"/>
                    <a:pt x="40" y="8"/>
                  </a:cubicBezTo>
                  <a:close/>
                  <a:moveTo>
                    <a:pt x="40" y="8"/>
                  </a:moveTo>
                  <a:cubicBezTo>
                    <a:pt x="40" y="8"/>
                    <a:pt x="40" y="8"/>
                    <a:pt x="40" y="8"/>
                  </a:cubicBezTo>
                  <a:close/>
                  <a:moveTo>
                    <a:pt x="39" y="8"/>
                  </a:moveTo>
                  <a:cubicBezTo>
                    <a:pt x="40" y="8"/>
                    <a:pt x="40" y="7"/>
                    <a:pt x="40" y="7"/>
                  </a:cubicBezTo>
                  <a:cubicBezTo>
                    <a:pt x="39" y="7"/>
                    <a:pt x="39" y="7"/>
                    <a:pt x="39" y="7"/>
                  </a:cubicBezTo>
                  <a:cubicBezTo>
                    <a:pt x="39" y="7"/>
                    <a:pt x="39" y="7"/>
                    <a:pt x="39" y="7"/>
                  </a:cubicBezTo>
                  <a:cubicBezTo>
                    <a:pt x="39" y="7"/>
                    <a:pt x="39" y="7"/>
                    <a:pt x="39" y="8"/>
                  </a:cubicBezTo>
                  <a:cubicBezTo>
                    <a:pt x="39" y="8"/>
                    <a:pt x="39" y="8"/>
                    <a:pt x="40" y="8"/>
                  </a:cubicBezTo>
                  <a:cubicBezTo>
                    <a:pt x="40" y="8"/>
                    <a:pt x="39" y="8"/>
                    <a:pt x="39" y="8"/>
                  </a:cubicBezTo>
                  <a:close/>
                  <a:moveTo>
                    <a:pt x="35" y="9"/>
                  </a:moveTo>
                  <a:cubicBezTo>
                    <a:pt x="35" y="10"/>
                    <a:pt x="33" y="10"/>
                    <a:pt x="32" y="9"/>
                  </a:cubicBezTo>
                  <a:cubicBezTo>
                    <a:pt x="32" y="9"/>
                    <a:pt x="32" y="9"/>
                    <a:pt x="33" y="9"/>
                  </a:cubicBezTo>
                  <a:cubicBezTo>
                    <a:pt x="33" y="9"/>
                    <a:pt x="31" y="9"/>
                    <a:pt x="31" y="9"/>
                  </a:cubicBezTo>
                  <a:cubicBezTo>
                    <a:pt x="31" y="9"/>
                    <a:pt x="31" y="8"/>
                    <a:pt x="31" y="8"/>
                  </a:cubicBezTo>
                  <a:cubicBezTo>
                    <a:pt x="31" y="8"/>
                    <a:pt x="30" y="8"/>
                    <a:pt x="30" y="8"/>
                  </a:cubicBezTo>
                  <a:cubicBezTo>
                    <a:pt x="30" y="8"/>
                    <a:pt x="33" y="7"/>
                    <a:pt x="33" y="8"/>
                  </a:cubicBezTo>
                  <a:cubicBezTo>
                    <a:pt x="33" y="8"/>
                    <a:pt x="33" y="7"/>
                    <a:pt x="33" y="8"/>
                  </a:cubicBezTo>
                  <a:cubicBezTo>
                    <a:pt x="33" y="8"/>
                    <a:pt x="33" y="8"/>
                    <a:pt x="33" y="8"/>
                  </a:cubicBezTo>
                  <a:cubicBezTo>
                    <a:pt x="33" y="10"/>
                    <a:pt x="35" y="8"/>
                    <a:pt x="35" y="8"/>
                  </a:cubicBezTo>
                  <a:cubicBezTo>
                    <a:pt x="35" y="8"/>
                    <a:pt x="35" y="9"/>
                    <a:pt x="35" y="9"/>
                  </a:cubicBezTo>
                  <a:close/>
                  <a:moveTo>
                    <a:pt x="35" y="9"/>
                  </a:moveTo>
                  <a:cubicBezTo>
                    <a:pt x="35" y="9"/>
                    <a:pt x="35" y="9"/>
                    <a:pt x="35" y="9"/>
                  </a:cubicBezTo>
                  <a:cubicBezTo>
                    <a:pt x="35" y="9"/>
                    <a:pt x="35" y="9"/>
                    <a:pt x="35" y="9"/>
                  </a:cubicBezTo>
                  <a:cubicBezTo>
                    <a:pt x="35" y="9"/>
                    <a:pt x="35" y="9"/>
                    <a:pt x="35" y="9"/>
                  </a:cubicBezTo>
                  <a:cubicBezTo>
                    <a:pt x="36" y="10"/>
                    <a:pt x="36" y="9"/>
                    <a:pt x="36" y="9"/>
                  </a:cubicBezTo>
                  <a:cubicBezTo>
                    <a:pt x="36" y="9"/>
                    <a:pt x="35" y="9"/>
                    <a:pt x="35" y="9"/>
                  </a:cubicBezTo>
                  <a:close/>
                  <a:moveTo>
                    <a:pt x="37" y="8"/>
                  </a:moveTo>
                  <a:cubicBezTo>
                    <a:pt x="37" y="9"/>
                    <a:pt x="37" y="9"/>
                    <a:pt x="37" y="9"/>
                  </a:cubicBezTo>
                  <a:cubicBezTo>
                    <a:pt x="37" y="9"/>
                    <a:pt x="37" y="9"/>
                    <a:pt x="37" y="9"/>
                  </a:cubicBezTo>
                  <a:cubicBezTo>
                    <a:pt x="37" y="9"/>
                    <a:pt x="37" y="9"/>
                    <a:pt x="37" y="9"/>
                  </a:cubicBezTo>
                  <a:cubicBezTo>
                    <a:pt x="37" y="9"/>
                    <a:pt x="36" y="8"/>
                    <a:pt x="36" y="8"/>
                  </a:cubicBezTo>
                  <a:cubicBezTo>
                    <a:pt x="36" y="8"/>
                    <a:pt x="36" y="9"/>
                    <a:pt x="36" y="9"/>
                  </a:cubicBezTo>
                  <a:cubicBezTo>
                    <a:pt x="36" y="9"/>
                    <a:pt x="36" y="9"/>
                    <a:pt x="37" y="10"/>
                  </a:cubicBezTo>
                  <a:cubicBezTo>
                    <a:pt x="38" y="10"/>
                    <a:pt x="38" y="8"/>
                    <a:pt x="37" y="8"/>
                  </a:cubicBezTo>
                  <a:close/>
                  <a:moveTo>
                    <a:pt x="65" y="5"/>
                  </a:moveTo>
                  <a:cubicBezTo>
                    <a:pt x="64" y="5"/>
                    <a:pt x="62" y="6"/>
                    <a:pt x="63" y="4"/>
                  </a:cubicBezTo>
                  <a:cubicBezTo>
                    <a:pt x="61" y="4"/>
                    <a:pt x="59" y="3"/>
                    <a:pt x="58" y="4"/>
                  </a:cubicBezTo>
                  <a:cubicBezTo>
                    <a:pt x="57" y="4"/>
                    <a:pt x="55" y="4"/>
                    <a:pt x="55" y="5"/>
                  </a:cubicBezTo>
                  <a:cubicBezTo>
                    <a:pt x="55" y="5"/>
                    <a:pt x="55" y="5"/>
                    <a:pt x="55" y="5"/>
                  </a:cubicBezTo>
                  <a:cubicBezTo>
                    <a:pt x="54" y="5"/>
                    <a:pt x="54" y="4"/>
                    <a:pt x="54" y="5"/>
                  </a:cubicBezTo>
                  <a:cubicBezTo>
                    <a:pt x="54" y="5"/>
                    <a:pt x="54" y="5"/>
                    <a:pt x="54" y="5"/>
                  </a:cubicBezTo>
                  <a:cubicBezTo>
                    <a:pt x="53" y="5"/>
                    <a:pt x="53" y="4"/>
                    <a:pt x="53" y="5"/>
                  </a:cubicBezTo>
                  <a:cubicBezTo>
                    <a:pt x="52" y="5"/>
                    <a:pt x="48" y="5"/>
                    <a:pt x="48" y="6"/>
                  </a:cubicBezTo>
                  <a:cubicBezTo>
                    <a:pt x="48" y="7"/>
                    <a:pt x="49" y="6"/>
                    <a:pt x="49" y="7"/>
                  </a:cubicBezTo>
                  <a:cubicBezTo>
                    <a:pt x="48" y="7"/>
                    <a:pt x="47" y="7"/>
                    <a:pt x="46" y="8"/>
                  </a:cubicBezTo>
                  <a:cubicBezTo>
                    <a:pt x="46" y="8"/>
                    <a:pt x="46" y="8"/>
                    <a:pt x="47" y="8"/>
                  </a:cubicBezTo>
                  <a:cubicBezTo>
                    <a:pt x="46" y="8"/>
                    <a:pt x="46" y="8"/>
                    <a:pt x="46" y="8"/>
                  </a:cubicBezTo>
                  <a:cubicBezTo>
                    <a:pt x="45" y="9"/>
                    <a:pt x="49" y="9"/>
                    <a:pt x="49" y="10"/>
                  </a:cubicBezTo>
                  <a:cubicBezTo>
                    <a:pt x="51" y="10"/>
                    <a:pt x="50" y="12"/>
                    <a:pt x="50" y="13"/>
                  </a:cubicBezTo>
                  <a:cubicBezTo>
                    <a:pt x="50" y="13"/>
                    <a:pt x="51" y="13"/>
                    <a:pt x="51" y="13"/>
                  </a:cubicBezTo>
                  <a:cubicBezTo>
                    <a:pt x="52" y="13"/>
                    <a:pt x="52" y="14"/>
                    <a:pt x="52" y="14"/>
                  </a:cubicBezTo>
                  <a:cubicBezTo>
                    <a:pt x="51" y="14"/>
                    <a:pt x="50" y="14"/>
                    <a:pt x="51" y="15"/>
                  </a:cubicBezTo>
                  <a:cubicBezTo>
                    <a:pt x="51" y="15"/>
                    <a:pt x="51" y="14"/>
                    <a:pt x="52" y="14"/>
                  </a:cubicBezTo>
                  <a:cubicBezTo>
                    <a:pt x="52" y="15"/>
                    <a:pt x="51" y="15"/>
                    <a:pt x="51" y="16"/>
                  </a:cubicBezTo>
                  <a:cubicBezTo>
                    <a:pt x="51" y="17"/>
                    <a:pt x="51" y="18"/>
                    <a:pt x="51" y="18"/>
                  </a:cubicBezTo>
                  <a:cubicBezTo>
                    <a:pt x="51" y="19"/>
                    <a:pt x="52" y="19"/>
                    <a:pt x="52" y="20"/>
                  </a:cubicBezTo>
                  <a:cubicBezTo>
                    <a:pt x="52" y="20"/>
                    <a:pt x="52" y="20"/>
                    <a:pt x="52" y="20"/>
                  </a:cubicBezTo>
                  <a:cubicBezTo>
                    <a:pt x="52" y="20"/>
                    <a:pt x="52" y="20"/>
                    <a:pt x="53" y="20"/>
                  </a:cubicBezTo>
                  <a:cubicBezTo>
                    <a:pt x="53" y="20"/>
                    <a:pt x="53" y="21"/>
                    <a:pt x="53" y="21"/>
                  </a:cubicBezTo>
                  <a:cubicBezTo>
                    <a:pt x="53" y="21"/>
                    <a:pt x="54" y="21"/>
                    <a:pt x="54" y="21"/>
                  </a:cubicBezTo>
                  <a:cubicBezTo>
                    <a:pt x="55" y="22"/>
                    <a:pt x="56" y="18"/>
                    <a:pt x="56" y="18"/>
                  </a:cubicBezTo>
                  <a:cubicBezTo>
                    <a:pt x="57" y="17"/>
                    <a:pt x="58" y="17"/>
                    <a:pt x="59" y="16"/>
                  </a:cubicBezTo>
                  <a:cubicBezTo>
                    <a:pt x="59" y="16"/>
                    <a:pt x="62" y="14"/>
                    <a:pt x="63" y="14"/>
                  </a:cubicBezTo>
                  <a:cubicBezTo>
                    <a:pt x="63" y="14"/>
                    <a:pt x="62" y="14"/>
                    <a:pt x="61" y="14"/>
                  </a:cubicBezTo>
                  <a:cubicBezTo>
                    <a:pt x="61" y="14"/>
                    <a:pt x="61" y="14"/>
                    <a:pt x="61" y="14"/>
                  </a:cubicBezTo>
                  <a:cubicBezTo>
                    <a:pt x="61" y="14"/>
                    <a:pt x="61" y="14"/>
                    <a:pt x="61" y="14"/>
                  </a:cubicBezTo>
                  <a:cubicBezTo>
                    <a:pt x="62" y="14"/>
                    <a:pt x="61" y="13"/>
                    <a:pt x="62" y="13"/>
                  </a:cubicBezTo>
                  <a:cubicBezTo>
                    <a:pt x="62" y="14"/>
                    <a:pt x="64" y="14"/>
                    <a:pt x="63" y="13"/>
                  </a:cubicBezTo>
                  <a:cubicBezTo>
                    <a:pt x="63" y="13"/>
                    <a:pt x="63" y="11"/>
                    <a:pt x="63" y="11"/>
                  </a:cubicBezTo>
                  <a:cubicBezTo>
                    <a:pt x="64" y="11"/>
                    <a:pt x="64" y="11"/>
                    <a:pt x="63" y="10"/>
                  </a:cubicBezTo>
                  <a:cubicBezTo>
                    <a:pt x="63" y="10"/>
                    <a:pt x="63" y="10"/>
                    <a:pt x="63" y="10"/>
                  </a:cubicBezTo>
                  <a:cubicBezTo>
                    <a:pt x="64" y="9"/>
                    <a:pt x="63" y="10"/>
                    <a:pt x="63" y="9"/>
                  </a:cubicBezTo>
                  <a:cubicBezTo>
                    <a:pt x="63" y="9"/>
                    <a:pt x="64" y="9"/>
                    <a:pt x="64" y="10"/>
                  </a:cubicBezTo>
                  <a:cubicBezTo>
                    <a:pt x="64" y="10"/>
                    <a:pt x="63" y="9"/>
                    <a:pt x="63" y="8"/>
                  </a:cubicBezTo>
                  <a:cubicBezTo>
                    <a:pt x="63" y="8"/>
                    <a:pt x="63" y="8"/>
                    <a:pt x="63" y="8"/>
                  </a:cubicBezTo>
                  <a:cubicBezTo>
                    <a:pt x="63" y="8"/>
                    <a:pt x="63" y="8"/>
                    <a:pt x="63" y="8"/>
                  </a:cubicBezTo>
                  <a:cubicBezTo>
                    <a:pt x="63" y="6"/>
                    <a:pt x="62" y="8"/>
                    <a:pt x="63" y="7"/>
                  </a:cubicBezTo>
                  <a:cubicBezTo>
                    <a:pt x="63" y="7"/>
                    <a:pt x="63" y="7"/>
                    <a:pt x="63" y="7"/>
                  </a:cubicBezTo>
                  <a:cubicBezTo>
                    <a:pt x="63" y="6"/>
                    <a:pt x="66" y="5"/>
                    <a:pt x="65" y="5"/>
                  </a:cubicBezTo>
                  <a:close/>
                  <a:moveTo>
                    <a:pt x="34" y="14"/>
                  </a:moveTo>
                  <a:cubicBezTo>
                    <a:pt x="35" y="14"/>
                    <a:pt x="35" y="14"/>
                    <a:pt x="35" y="14"/>
                  </a:cubicBezTo>
                  <a:cubicBezTo>
                    <a:pt x="34" y="14"/>
                    <a:pt x="34" y="14"/>
                    <a:pt x="34" y="14"/>
                  </a:cubicBezTo>
                  <a:close/>
                  <a:moveTo>
                    <a:pt x="34" y="14"/>
                  </a:moveTo>
                  <a:cubicBezTo>
                    <a:pt x="34" y="14"/>
                    <a:pt x="34" y="14"/>
                    <a:pt x="34" y="14"/>
                  </a:cubicBezTo>
                  <a:cubicBezTo>
                    <a:pt x="34" y="14"/>
                    <a:pt x="34" y="14"/>
                    <a:pt x="34" y="14"/>
                  </a:cubicBezTo>
                  <a:close/>
                  <a:moveTo>
                    <a:pt x="153" y="52"/>
                  </a:moveTo>
                  <a:cubicBezTo>
                    <a:pt x="153" y="52"/>
                    <a:pt x="153" y="52"/>
                    <a:pt x="153" y="52"/>
                  </a:cubicBezTo>
                  <a:cubicBezTo>
                    <a:pt x="154" y="52"/>
                    <a:pt x="154" y="52"/>
                    <a:pt x="154" y="51"/>
                  </a:cubicBezTo>
                  <a:cubicBezTo>
                    <a:pt x="154" y="51"/>
                    <a:pt x="153" y="51"/>
                    <a:pt x="153" y="52"/>
                  </a:cubicBezTo>
                  <a:close/>
                  <a:moveTo>
                    <a:pt x="79" y="22"/>
                  </a:moveTo>
                  <a:cubicBezTo>
                    <a:pt x="79" y="22"/>
                    <a:pt x="79" y="22"/>
                    <a:pt x="79" y="22"/>
                  </a:cubicBezTo>
                  <a:cubicBezTo>
                    <a:pt x="79" y="22"/>
                    <a:pt x="79" y="22"/>
                    <a:pt x="79" y="22"/>
                  </a:cubicBezTo>
                  <a:close/>
                  <a:moveTo>
                    <a:pt x="79" y="22"/>
                  </a:moveTo>
                  <a:cubicBezTo>
                    <a:pt x="79" y="22"/>
                    <a:pt x="79" y="22"/>
                    <a:pt x="79" y="22"/>
                  </a:cubicBezTo>
                  <a:close/>
                  <a:moveTo>
                    <a:pt x="157" y="83"/>
                  </a:moveTo>
                  <a:cubicBezTo>
                    <a:pt x="157" y="83"/>
                    <a:pt x="157" y="83"/>
                    <a:pt x="157" y="83"/>
                  </a:cubicBezTo>
                  <a:cubicBezTo>
                    <a:pt x="157" y="83"/>
                    <a:pt x="158" y="83"/>
                    <a:pt x="158" y="83"/>
                  </a:cubicBezTo>
                  <a:cubicBezTo>
                    <a:pt x="157" y="83"/>
                    <a:pt x="157" y="83"/>
                    <a:pt x="157" y="83"/>
                  </a:cubicBezTo>
                  <a:close/>
                  <a:moveTo>
                    <a:pt x="160" y="87"/>
                  </a:moveTo>
                  <a:cubicBezTo>
                    <a:pt x="159" y="91"/>
                    <a:pt x="163" y="87"/>
                    <a:pt x="163" y="86"/>
                  </a:cubicBezTo>
                  <a:cubicBezTo>
                    <a:pt x="163" y="86"/>
                    <a:pt x="163" y="86"/>
                    <a:pt x="163" y="86"/>
                  </a:cubicBezTo>
                  <a:cubicBezTo>
                    <a:pt x="162" y="87"/>
                    <a:pt x="161" y="87"/>
                    <a:pt x="160" y="87"/>
                  </a:cubicBezTo>
                  <a:close/>
                  <a:moveTo>
                    <a:pt x="163" y="86"/>
                  </a:moveTo>
                  <a:cubicBezTo>
                    <a:pt x="163" y="86"/>
                    <a:pt x="163" y="86"/>
                    <a:pt x="163" y="86"/>
                  </a:cubicBezTo>
                  <a:cubicBezTo>
                    <a:pt x="163" y="86"/>
                    <a:pt x="163" y="86"/>
                    <a:pt x="163" y="86"/>
                  </a:cubicBezTo>
                  <a:cubicBezTo>
                    <a:pt x="163" y="85"/>
                    <a:pt x="163" y="86"/>
                    <a:pt x="163" y="86"/>
                  </a:cubicBezTo>
                  <a:close/>
                  <a:moveTo>
                    <a:pt x="64" y="10"/>
                  </a:moveTo>
                  <a:cubicBezTo>
                    <a:pt x="64" y="10"/>
                    <a:pt x="64" y="10"/>
                    <a:pt x="64" y="10"/>
                  </a:cubicBezTo>
                  <a:cubicBezTo>
                    <a:pt x="64" y="10"/>
                    <a:pt x="64" y="10"/>
                    <a:pt x="64" y="10"/>
                  </a:cubicBezTo>
                  <a:cubicBezTo>
                    <a:pt x="64" y="10"/>
                    <a:pt x="64" y="10"/>
                    <a:pt x="64" y="10"/>
                  </a:cubicBezTo>
                  <a:cubicBezTo>
                    <a:pt x="64" y="10"/>
                    <a:pt x="64" y="10"/>
                    <a:pt x="64" y="10"/>
                  </a:cubicBezTo>
                  <a:close/>
                  <a:moveTo>
                    <a:pt x="37" y="10"/>
                  </a:moveTo>
                  <a:cubicBezTo>
                    <a:pt x="36" y="10"/>
                    <a:pt x="36" y="11"/>
                    <a:pt x="36" y="11"/>
                  </a:cubicBezTo>
                  <a:cubicBezTo>
                    <a:pt x="36" y="11"/>
                    <a:pt x="35" y="11"/>
                    <a:pt x="35" y="11"/>
                  </a:cubicBezTo>
                  <a:cubicBezTo>
                    <a:pt x="35" y="11"/>
                    <a:pt x="36" y="12"/>
                    <a:pt x="36" y="12"/>
                  </a:cubicBezTo>
                  <a:cubicBezTo>
                    <a:pt x="36" y="12"/>
                    <a:pt x="37" y="11"/>
                    <a:pt x="37" y="11"/>
                  </a:cubicBezTo>
                  <a:cubicBezTo>
                    <a:pt x="37" y="11"/>
                    <a:pt x="37" y="10"/>
                    <a:pt x="37" y="10"/>
                  </a:cubicBezTo>
                  <a:close/>
                  <a:moveTo>
                    <a:pt x="37" y="11"/>
                  </a:moveTo>
                  <a:cubicBezTo>
                    <a:pt x="37" y="11"/>
                    <a:pt x="37" y="11"/>
                    <a:pt x="37" y="11"/>
                  </a:cubicBezTo>
                  <a:close/>
                  <a:moveTo>
                    <a:pt x="51" y="13"/>
                  </a:moveTo>
                  <a:cubicBezTo>
                    <a:pt x="51" y="13"/>
                    <a:pt x="51" y="14"/>
                    <a:pt x="51" y="13"/>
                  </a:cubicBezTo>
                  <a:cubicBezTo>
                    <a:pt x="51" y="13"/>
                    <a:pt x="51" y="13"/>
                    <a:pt x="51" y="13"/>
                  </a:cubicBezTo>
                  <a:close/>
                  <a:moveTo>
                    <a:pt x="37" y="6"/>
                  </a:moveTo>
                  <a:cubicBezTo>
                    <a:pt x="37" y="7"/>
                    <a:pt x="37" y="7"/>
                    <a:pt x="37" y="7"/>
                  </a:cubicBezTo>
                  <a:cubicBezTo>
                    <a:pt x="37" y="7"/>
                    <a:pt x="36" y="7"/>
                    <a:pt x="37" y="7"/>
                  </a:cubicBezTo>
                  <a:cubicBezTo>
                    <a:pt x="37" y="7"/>
                    <a:pt x="37" y="7"/>
                    <a:pt x="37" y="7"/>
                  </a:cubicBezTo>
                  <a:cubicBezTo>
                    <a:pt x="37" y="7"/>
                    <a:pt x="38" y="8"/>
                    <a:pt x="38" y="8"/>
                  </a:cubicBezTo>
                  <a:cubicBezTo>
                    <a:pt x="39" y="7"/>
                    <a:pt x="38" y="6"/>
                    <a:pt x="37" y="6"/>
                  </a:cubicBezTo>
                  <a:close/>
                  <a:moveTo>
                    <a:pt x="37" y="7"/>
                  </a:moveTo>
                  <a:cubicBezTo>
                    <a:pt x="37" y="8"/>
                    <a:pt x="37" y="8"/>
                    <a:pt x="38" y="8"/>
                  </a:cubicBezTo>
                  <a:cubicBezTo>
                    <a:pt x="38" y="7"/>
                    <a:pt x="37" y="8"/>
                    <a:pt x="37" y="7"/>
                  </a:cubicBezTo>
                  <a:close/>
                  <a:moveTo>
                    <a:pt x="153" y="62"/>
                  </a:moveTo>
                  <a:cubicBezTo>
                    <a:pt x="153" y="62"/>
                    <a:pt x="152" y="62"/>
                    <a:pt x="153" y="62"/>
                  </a:cubicBezTo>
                  <a:close/>
                  <a:moveTo>
                    <a:pt x="13" y="36"/>
                  </a:moveTo>
                  <a:cubicBezTo>
                    <a:pt x="13" y="36"/>
                    <a:pt x="13" y="36"/>
                    <a:pt x="13" y="36"/>
                  </a:cubicBezTo>
                  <a:close/>
                  <a:moveTo>
                    <a:pt x="70" y="51"/>
                  </a:moveTo>
                  <a:cubicBezTo>
                    <a:pt x="70" y="51"/>
                    <a:pt x="71" y="50"/>
                    <a:pt x="70" y="51"/>
                  </a:cubicBezTo>
                  <a:close/>
                  <a:moveTo>
                    <a:pt x="46" y="20"/>
                  </a:moveTo>
                  <a:cubicBezTo>
                    <a:pt x="46" y="20"/>
                    <a:pt x="46" y="20"/>
                    <a:pt x="46" y="20"/>
                  </a:cubicBezTo>
                  <a:cubicBezTo>
                    <a:pt x="46" y="20"/>
                    <a:pt x="46" y="20"/>
                    <a:pt x="46" y="20"/>
                  </a:cubicBezTo>
                  <a:close/>
                  <a:moveTo>
                    <a:pt x="41" y="88"/>
                  </a:moveTo>
                  <a:cubicBezTo>
                    <a:pt x="40" y="88"/>
                    <a:pt x="41" y="88"/>
                    <a:pt x="41" y="88"/>
                  </a:cubicBezTo>
                  <a:close/>
                  <a:moveTo>
                    <a:pt x="64" y="8"/>
                  </a:moveTo>
                  <a:cubicBezTo>
                    <a:pt x="64" y="8"/>
                    <a:pt x="64" y="8"/>
                    <a:pt x="64" y="8"/>
                  </a:cubicBezTo>
                  <a:cubicBezTo>
                    <a:pt x="64" y="8"/>
                    <a:pt x="63" y="8"/>
                    <a:pt x="64" y="8"/>
                  </a:cubicBezTo>
                  <a:close/>
                  <a:moveTo>
                    <a:pt x="85" y="56"/>
                  </a:moveTo>
                  <a:cubicBezTo>
                    <a:pt x="85" y="56"/>
                    <a:pt x="85" y="56"/>
                    <a:pt x="85" y="56"/>
                  </a:cubicBezTo>
                  <a:cubicBezTo>
                    <a:pt x="85" y="56"/>
                    <a:pt x="85" y="56"/>
                    <a:pt x="85" y="56"/>
                  </a:cubicBezTo>
                  <a:close/>
                  <a:moveTo>
                    <a:pt x="39" y="6"/>
                  </a:moveTo>
                  <a:cubicBezTo>
                    <a:pt x="39" y="6"/>
                    <a:pt x="39" y="6"/>
                    <a:pt x="39" y="6"/>
                  </a:cubicBezTo>
                  <a:cubicBezTo>
                    <a:pt x="39" y="6"/>
                    <a:pt x="39" y="6"/>
                    <a:pt x="39" y="6"/>
                  </a:cubicBezTo>
                  <a:close/>
                  <a:moveTo>
                    <a:pt x="46" y="19"/>
                  </a:moveTo>
                  <a:cubicBezTo>
                    <a:pt x="46" y="19"/>
                    <a:pt x="46" y="19"/>
                    <a:pt x="46" y="19"/>
                  </a:cubicBezTo>
                  <a:cubicBezTo>
                    <a:pt x="46" y="20"/>
                    <a:pt x="46" y="20"/>
                    <a:pt x="46" y="19"/>
                  </a:cubicBezTo>
                  <a:close/>
                  <a:moveTo>
                    <a:pt x="154" y="38"/>
                  </a:moveTo>
                  <a:cubicBezTo>
                    <a:pt x="154" y="38"/>
                    <a:pt x="154" y="38"/>
                    <a:pt x="154" y="38"/>
                  </a:cubicBezTo>
                  <a:cubicBezTo>
                    <a:pt x="154" y="37"/>
                    <a:pt x="154" y="38"/>
                    <a:pt x="154" y="38"/>
                  </a:cubicBezTo>
                  <a:close/>
                  <a:moveTo>
                    <a:pt x="35" y="42"/>
                  </a:moveTo>
                  <a:cubicBezTo>
                    <a:pt x="35" y="42"/>
                    <a:pt x="35" y="42"/>
                    <a:pt x="35" y="42"/>
                  </a:cubicBezTo>
                  <a:cubicBezTo>
                    <a:pt x="35" y="42"/>
                    <a:pt x="34" y="42"/>
                    <a:pt x="35" y="42"/>
                  </a:cubicBezTo>
                  <a:close/>
                  <a:moveTo>
                    <a:pt x="153" y="49"/>
                  </a:moveTo>
                  <a:cubicBezTo>
                    <a:pt x="153" y="49"/>
                    <a:pt x="153" y="49"/>
                    <a:pt x="153" y="49"/>
                  </a:cubicBezTo>
                  <a:cubicBezTo>
                    <a:pt x="153" y="49"/>
                    <a:pt x="154" y="49"/>
                    <a:pt x="153" y="49"/>
                  </a:cubicBezTo>
                  <a:close/>
                  <a:moveTo>
                    <a:pt x="114" y="44"/>
                  </a:moveTo>
                  <a:cubicBezTo>
                    <a:pt x="114" y="44"/>
                    <a:pt x="114" y="44"/>
                    <a:pt x="114" y="44"/>
                  </a:cubicBezTo>
                  <a:cubicBezTo>
                    <a:pt x="114" y="44"/>
                    <a:pt x="114" y="44"/>
                    <a:pt x="114" y="44"/>
                  </a:cubicBezTo>
                  <a:close/>
                  <a:moveTo>
                    <a:pt x="7" y="14"/>
                  </a:moveTo>
                  <a:cubicBezTo>
                    <a:pt x="7" y="14"/>
                    <a:pt x="7" y="14"/>
                    <a:pt x="7" y="14"/>
                  </a:cubicBezTo>
                  <a:close/>
                  <a:moveTo>
                    <a:pt x="31" y="53"/>
                  </a:moveTo>
                  <a:cubicBezTo>
                    <a:pt x="31" y="53"/>
                    <a:pt x="31" y="53"/>
                    <a:pt x="31" y="53"/>
                  </a:cubicBezTo>
                  <a:close/>
                  <a:moveTo>
                    <a:pt x="35" y="13"/>
                  </a:moveTo>
                  <a:cubicBezTo>
                    <a:pt x="35" y="13"/>
                    <a:pt x="35" y="13"/>
                    <a:pt x="35" y="13"/>
                  </a:cubicBezTo>
                  <a:cubicBezTo>
                    <a:pt x="35" y="13"/>
                    <a:pt x="35" y="13"/>
                    <a:pt x="35" y="13"/>
                  </a:cubicBezTo>
                  <a:close/>
                  <a:moveTo>
                    <a:pt x="35" y="13"/>
                  </a:moveTo>
                  <a:cubicBezTo>
                    <a:pt x="35" y="13"/>
                    <a:pt x="35" y="13"/>
                    <a:pt x="35" y="13"/>
                  </a:cubicBezTo>
                  <a:cubicBezTo>
                    <a:pt x="35" y="13"/>
                    <a:pt x="35" y="13"/>
                    <a:pt x="35" y="13"/>
                  </a:cubicBezTo>
                  <a:cubicBezTo>
                    <a:pt x="35" y="13"/>
                    <a:pt x="35" y="13"/>
                    <a:pt x="35" y="13"/>
                  </a:cubicBezTo>
                  <a:cubicBezTo>
                    <a:pt x="35" y="13"/>
                    <a:pt x="35" y="13"/>
                    <a:pt x="35" y="13"/>
                  </a:cubicBezTo>
                  <a:close/>
                  <a:moveTo>
                    <a:pt x="35" y="13"/>
                  </a:moveTo>
                  <a:cubicBezTo>
                    <a:pt x="35" y="13"/>
                    <a:pt x="35" y="13"/>
                    <a:pt x="35" y="13"/>
                  </a:cubicBezTo>
                  <a:cubicBezTo>
                    <a:pt x="35" y="13"/>
                    <a:pt x="35" y="13"/>
                    <a:pt x="35" y="13"/>
                  </a:cubicBezTo>
                  <a:cubicBezTo>
                    <a:pt x="35" y="13"/>
                    <a:pt x="35" y="13"/>
                    <a:pt x="35" y="13"/>
                  </a:cubicBezTo>
                  <a:close/>
                  <a:moveTo>
                    <a:pt x="152" y="50"/>
                  </a:moveTo>
                  <a:cubicBezTo>
                    <a:pt x="152" y="50"/>
                    <a:pt x="152" y="50"/>
                    <a:pt x="152" y="50"/>
                  </a:cubicBezTo>
                  <a:cubicBezTo>
                    <a:pt x="152" y="50"/>
                    <a:pt x="152" y="50"/>
                    <a:pt x="152" y="50"/>
                  </a:cubicBezTo>
                  <a:cubicBezTo>
                    <a:pt x="152" y="50"/>
                    <a:pt x="152" y="50"/>
                    <a:pt x="152" y="50"/>
                  </a:cubicBezTo>
                  <a:close/>
                  <a:moveTo>
                    <a:pt x="12" y="39"/>
                  </a:moveTo>
                  <a:cubicBezTo>
                    <a:pt x="12" y="39"/>
                    <a:pt x="12" y="39"/>
                    <a:pt x="12" y="39"/>
                  </a:cubicBezTo>
                  <a:cubicBezTo>
                    <a:pt x="12" y="39"/>
                    <a:pt x="13" y="39"/>
                    <a:pt x="12" y="39"/>
                  </a:cubicBezTo>
                  <a:close/>
                  <a:moveTo>
                    <a:pt x="16" y="23"/>
                  </a:moveTo>
                  <a:cubicBezTo>
                    <a:pt x="15" y="22"/>
                    <a:pt x="15" y="24"/>
                    <a:pt x="15" y="24"/>
                  </a:cubicBezTo>
                  <a:cubicBezTo>
                    <a:pt x="15" y="24"/>
                    <a:pt x="15" y="24"/>
                    <a:pt x="15" y="24"/>
                  </a:cubicBezTo>
                  <a:cubicBezTo>
                    <a:pt x="16" y="23"/>
                    <a:pt x="16" y="23"/>
                    <a:pt x="16" y="23"/>
                  </a:cubicBezTo>
                  <a:close/>
                  <a:moveTo>
                    <a:pt x="149" y="63"/>
                  </a:moveTo>
                  <a:cubicBezTo>
                    <a:pt x="149" y="63"/>
                    <a:pt x="148" y="63"/>
                    <a:pt x="148" y="63"/>
                  </a:cubicBezTo>
                  <a:cubicBezTo>
                    <a:pt x="148" y="63"/>
                    <a:pt x="149" y="63"/>
                    <a:pt x="149" y="63"/>
                  </a:cubicBezTo>
                  <a:close/>
                  <a:moveTo>
                    <a:pt x="44" y="49"/>
                  </a:moveTo>
                  <a:cubicBezTo>
                    <a:pt x="44" y="49"/>
                    <a:pt x="44" y="49"/>
                    <a:pt x="44" y="49"/>
                  </a:cubicBezTo>
                  <a:cubicBezTo>
                    <a:pt x="44" y="49"/>
                    <a:pt x="44" y="49"/>
                    <a:pt x="44" y="49"/>
                  </a:cubicBezTo>
                  <a:close/>
                  <a:moveTo>
                    <a:pt x="170" y="64"/>
                  </a:moveTo>
                  <a:cubicBezTo>
                    <a:pt x="171" y="65"/>
                    <a:pt x="170" y="64"/>
                    <a:pt x="170" y="64"/>
                  </a:cubicBezTo>
                  <a:close/>
                  <a:moveTo>
                    <a:pt x="157" y="58"/>
                  </a:moveTo>
                  <a:cubicBezTo>
                    <a:pt x="157" y="58"/>
                    <a:pt x="157" y="58"/>
                    <a:pt x="157" y="58"/>
                  </a:cubicBezTo>
                  <a:cubicBezTo>
                    <a:pt x="157" y="58"/>
                    <a:pt x="157" y="58"/>
                    <a:pt x="157" y="58"/>
                  </a:cubicBezTo>
                  <a:close/>
                  <a:moveTo>
                    <a:pt x="40" y="88"/>
                  </a:moveTo>
                  <a:cubicBezTo>
                    <a:pt x="40" y="87"/>
                    <a:pt x="40" y="87"/>
                    <a:pt x="40" y="88"/>
                  </a:cubicBezTo>
                  <a:close/>
                  <a:moveTo>
                    <a:pt x="92" y="19"/>
                  </a:moveTo>
                  <a:cubicBezTo>
                    <a:pt x="92" y="19"/>
                    <a:pt x="92" y="19"/>
                    <a:pt x="92" y="19"/>
                  </a:cubicBezTo>
                  <a:cubicBezTo>
                    <a:pt x="92" y="19"/>
                    <a:pt x="92" y="19"/>
                    <a:pt x="92" y="19"/>
                  </a:cubicBezTo>
                  <a:cubicBezTo>
                    <a:pt x="92" y="19"/>
                    <a:pt x="92" y="19"/>
                    <a:pt x="92" y="19"/>
                  </a:cubicBezTo>
                  <a:cubicBezTo>
                    <a:pt x="92" y="19"/>
                    <a:pt x="92" y="19"/>
                    <a:pt x="92" y="19"/>
                  </a:cubicBezTo>
                  <a:cubicBezTo>
                    <a:pt x="92" y="19"/>
                    <a:pt x="92" y="19"/>
                    <a:pt x="92" y="19"/>
                  </a:cubicBezTo>
                  <a:close/>
                  <a:moveTo>
                    <a:pt x="90" y="19"/>
                  </a:moveTo>
                  <a:cubicBezTo>
                    <a:pt x="90" y="20"/>
                    <a:pt x="90" y="20"/>
                    <a:pt x="90" y="20"/>
                  </a:cubicBezTo>
                  <a:cubicBezTo>
                    <a:pt x="90" y="20"/>
                    <a:pt x="90" y="20"/>
                    <a:pt x="90" y="19"/>
                  </a:cubicBezTo>
                  <a:close/>
                  <a:moveTo>
                    <a:pt x="91" y="18"/>
                  </a:moveTo>
                  <a:cubicBezTo>
                    <a:pt x="91" y="18"/>
                    <a:pt x="91" y="18"/>
                    <a:pt x="90" y="18"/>
                  </a:cubicBezTo>
                  <a:cubicBezTo>
                    <a:pt x="91" y="18"/>
                    <a:pt x="91" y="18"/>
                    <a:pt x="91" y="18"/>
                  </a:cubicBezTo>
                  <a:close/>
                  <a:moveTo>
                    <a:pt x="88" y="21"/>
                  </a:moveTo>
                  <a:cubicBezTo>
                    <a:pt x="88" y="21"/>
                    <a:pt x="89" y="21"/>
                    <a:pt x="88" y="21"/>
                  </a:cubicBezTo>
                  <a:close/>
                  <a:moveTo>
                    <a:pt x="104" y="48"/>
                  </a:moveTo>
                  <a:cubicBezTo>
                    <a:pt x="103" y="47"/>
                    <a:pt x="103" y="48"/>
                    <a:pt x="104" y="48"/>
                  </a:cubicBezTo>
                  <a:close/>
                  <a:moveTo>
                    <a:pt x="105" y="47"/>
                  </a:moveTo>
                  <a:cubicBezTo>
                    <a:pt x="105" y="47"/>
                    <a:pt x="105" y="47"/>
                    <a:pt x="105" y="47"/>
                  </a:cubicBezTo>
                  <a:close/>
                  <a:moveTo>
                    <a:pt x="85" y="32"/>
                  </a:moveTo>
                  <a:cubicBezTo>
                    <a:pt x="85" y="32"/>
                    <a:pt x="85" y="32"/>
                    <a:pt x="85" y="32"/>
                  </a:cubicBezTo>
                  <a:cubicBezTo>
                    <a:pt x="85" y="32"/>
                    <a:pt x="86" y="32"/>
                    <a:pt x="86" y="31"/>
                  </a:cubicBezTo>
                  <a:cubicBezTo>
                    <a:pt x="86" y="31"/>
                    <a:pt x="86" y="29"/>
                    <a:pt x="86" y="29"/>
                  </a:cubicBezTo>
                  <a:cubicBezTo>
                    <a:pt x="85" y="30"/>
                    <a:pt x="85" y="31"/>
                    <a:pt x="85" y="32"/>
                  </a:cubicBezTo>
                  <a:close/>
                  <a:moveTo>
                    <a:pt x="93" y="34"/>
                  </a:moveTo>
                  <a:cubicBezTo>
                    <a:pt x="94" y="34"/>
                    <a:pt x="94" y="34"/>
                    <a:pt x="94" y="34"/>
                  </a:cubicBezTo>
                  <a:cubicBezTo>
                    <a:pt x="94" y="34"/>
                    <a:pt x="94" y="34"/>
                    <a:pt x="94" y="34"/>
                  </a:cubicBezTo>
                  <a:cubicBezTo>
                    <a:pt x="94" y="35"/>
                    <a:pt x="95" y="35"/>
                    <a:pt x="95" y="34"/>
                  </a:cubicBezTo>
                  <a:cubicBezTo>
                    <a:pt x="95" y="34"/>
                    <a:pt x="93" y="34"/>
                    <a:pt x="93" y="34"/>
                  </a:cubicBezTo>
                  <a:close/>
                  <a:moveTo>
                    <a:pt x="94" y="34"/>
                  </a:moveTo>
                  <a:cubicBezTo>
                    <a:pt x="94" y="34"/>
                    <a:pt x="94" y="34"/>
                    <a:pt x="94" y="34"/>
                  </a:cubicBezTo>
                  <a:cubicBezTo>
                    <a:pt x="94" y="34"/>
                    <a:pt x="94" y="35"/>
                    <a:pt x="94" y="34"/>
                  </a:cubicBezTo>
                  <a:close/>
                  <a:moveTo>
                    <a:pt x="99" y="35"/>
                  </a:moveTo>
                  <a:cubicBezTo>
                    <a:pt x="99" y="35"/>
                    <a:pt x="99" y="34"/>
                    <a:pt x="99" y="34"/>
                  </a:cubicBezTo>
                  <a:cubicBezTo>
                    <a:pt x="99" y="34"/>
                    <a:pt x="99" y="34"/>
                    <a:pt x="98" y="35"/>
                  </a:cubicBezTo>
                  <a:cubicBezTo>
                    <a:pt x="99" y="35"/>
                    <a:pt x="99" y="35"/>
                    <a:pt x="99" y="35"/>
                  </a:cubicBezTo>
                  <a:close/>
                  <a:moveTo>
                    <a:pt x="99" y="35"/>
                  </a:moveTo>
                  <a:cubicBezTo>
                    <a:pt x="99" y="35"/>
                    <a:pt x="99" y="35"/>
                    <a:pt x="99" y="35"/>
                  </a:cubicBezTo>
                  <a:close/>
                  <a:moveTo>
                    <a:pt x="82" y="31"/>
                  </a:moveTo>
                  <a:cubicBezTo>
                    <a:pt x="82" y="32"/>
                    <a:pt x="82" y="31"/>
                    <a:pt x="82" y="31"/>
                  </a:cubicBezTo>
                  <a:close/>
                  <a:moveTo>
                    <a:pt x="82" y="31"/>
                  </a:moveTo>
                  <a:cubicBezTo>
                    <a:pt x="82" y="32"/>
                    <a:pt x="82" y="32"/>
                    <a:pt x="82" y="31"/>
                  </a:cubicBezTo>
                  <a:cubicBezTo>
                    <a:pt x="82" y="31"/>
                    <a:pt x="82" y="31"/>
                    <a:pt x="82" y="31"/>
                  </a:cubicBezTo>
                  <a:cubicBezTo>
                    <a:pt x="82" y="31"/>
                    <a:pt x="82" y="31"/>
                    <a:pt x="82" y="31"/>
                  </a:cubicBezTo>
                  <a:close/>
                  <a:moveTo>
                    <a:pt x="94" y="33"/>
                  </a:moveTo>
                  <a:cubicBezTo>
                    <a:pt x="94" y="33"/>
                    <a:pt x="94" y="33"/>
                    <a:pt x="94" y="33"/>
                  </a:cubicBezTo>
                  <a:cubicBezTo>
                    <a:pt x="94" y="33"/>
                    <a:pt x="95" y="33"/>
                    <a:pt x="94" y="33"/>
                  </a:cubicBezTo>
                  <a:close/>
                  <a:moveTo>
                    <a:pt x="82" y="31"/>
                  </a:moveTo>
                  <a:cubicBezTo>
                    <a:pt x="83" y="31"/>
                    <a:pt x="83" y="31"/>
                    <a:pt x="83" y="31"/>
                  </a:cubicBezTo>
                  <a:cubicBezTo>
                    <a:pt x="83" y="31"/>
                    <a:pt x="83" y="31"/>
                    <a:pt x="82" y="31"/>
                  </a:cubicBezTo>
                  <a:close/>
                  <a:moveTo>
                    <a:pt x="94" y="31"/>
                  </a:moveTo>
                  <a:cubicBezTo>
                    <a:pt x="94" y="31"/>
                    <a:pt x="95" y="31"/>
                    <a:pt x="94" y="31"/>
                  </a:cubicBezTo>
                  <a:close/>
                  <a:moveTo>
                    <a:pt x="94" y="31"/>
                  </a:moveTo>
                  <a:cubicBezTo>
                    <a:pt x="94" y="31"/>
                    <a:pt x="95" y="31"/>
                    <a:pt x="94" y="31"/>
                  </a:cubicBezTo>
                  <a:close/>
                  <a:moveTo>
                    <a:pt x="95" y="33"/>
                  </a:moveTo>
                  <a:cubicBezTo>
                    <a:pt x="95" y="33"/>
                    <a:pt x="95" y="33"/>
                    <a:pt x="95" y="33"/>
                  </a:cubicBezTo>
                  <a:close/>
                  <a:moveTo>
                    <a:pt x="96" y="34"/>
                  </a:moveTo>
                  <a:cubicBezTo>
                    <a:pt x="95" y="34"/>
                    <a:pt x="96" y="34"/>
                    <a:pt x="96" y="34"/>
                  </a:cubicBezTo>
                  <a:close/>
                  <a:moveTo>
                    <a:pt x="81" y="32"/>
                  </a:moveTo>
                  <a:cubicBezTo>
                    <a:pt x="81" y="32"/>
                    <a:pt x="81" y="32"/>
                    <a:pt x="81" y="32"/>
                  </a:cubicBezTo>
                  <a:cubicBezTo>
                    <a:pt x="81" y="32"/>
                    <a:pt x="81" y="32"/>
                    <a:pt x="81" y="32"/>
                  </a:cubicBezTo>
                  <a:close/>
                  <a:moveTo>
                    <a:pt x="94" y="32"/>
                  </a:moveTo>
                  <a:cubicBezTo>
                    <a:pt x="94" y="32"/>
                    <a:pt x="94" y="32"/>
                    <a:pt x="94" y="32"/>
                  </a:cubicBezTo>
                  <a:close/>
                  <a:moveTo>
                    <a:pt x="94" y="33"/>
                  </a:moveTo>
                  <a:cubicBezTo>
                    <a:pt x="94" y="33"/>
                    <a:pt x="94" y="33"/>
                    <a:pt x="94" y="33"/>
                  </a:cubicBezTo>
                  <a:close/>
                  <a:moveTo>
                    <a:pt x="88" y="34"/>
                  </a:moveTo>
                  <a:cubicBezTo>
                    <a:pt x="88" y="34"/>
                    <a:pt x="88" y="34"/>
                    <a:pt x="88" y="34"/>
                  </a:cubicBezTo>
                  <a:cubicBezTo>
                    <a:pt x="88" y="34"/>
                    <a:pt x="88" y="34"/>
                    <a:pt x="88" y="34"/>
                  </a:cubicBezTo>
                  <a:close/>
                  <a:moveTo>
                    <a:pt x="94" y="33"/>
                  </a:moveTo>
                  <a:cubicBezTo>
                    <a:pt x="94" y="33"/>
                    <a:pt x="94" y="33"/>
                    <a:pt x="94" y="33"/>
                  </a:cubicBezTo>
                  <a:cubicBezTo>
                    <a:pt x="94" y="33"/>
                    <a:pt x="94" y="33"/>
                    <a:pt x="94" y="33"/>
                  </a:cubicBezTo>
                  <a:close/>
                  <a:moveTo>
                    <a:pt x="99" y="34"/>
                  </a:moveTo>
                  <a:cubicBezTo>
                    <a:pt x="99" y="34"/>
                    <a:pt x="99" y="34"/>
                    <a:pt x="99" y="34"/>
                  </a:cubicBezTo>
                  <a:close/>
                  <a:moveTo>
                    <a:pt x="149" y="22"/>
                  </a:moveTo>
                  <a:cubicBezTo>
                    <a:pt x="149" y="22"/>
                    <a:pt x="149" y="22"/>
                    <a:pt x="149" y="22"/>
                  </a:cubicBezTo>
                  <a:cubicBezTo>
                    <a:pt x="149" y="22"/>
                    <a:pt x="149" y="22"/>
                    <a:pt x="149" y="22"/>
                  </a:cubicBezTo>
                  <a:close/>
                  <a:moveTo>
                    <a:pt x="149" y="22"/>
                  </a:moveTo>
                  <a:cubicBezTo>
                    <a:pt x="149" y="22"/>
                    <a:pt x="149" y="22"/>
                    <a:pt x="149" y="22"/>
                  </a:cubicBezTo>
                  <a:cubicBezTo>
                    <a:pt x="149" y="22"/>
                    <a:pt x="149" y="22"/>
                    <a:pt x="149" y="22"/>
                  </a:cubicBezTo>
                  <a:close/>
                  <a:moveTo>
                    <a:pt x="153" y="29"/>
                  </a:moveTo>
                  <a:cubicBezTo>
                    <a:pt x="153" y="29"/>
                    <a:pt x="153" y="29"/>
                    <a:pt x="153" y="29"/>
                  </a:cubicBezTo>
                  <a:close/>
                  <a:moveTo>
                    <a:pt x="160" y="26"/>
                  </a:moveTo>
                  <a:cubicBezTo>
                    <a:pt x="159" y="26"/>
                    <a:pt x="160" y="26"/>
                    <a:pt x="160" y="26"/>
                  </a:cubicBezTo>
                  <a:close/>
                  <a:moveTo>
                    <a:pt x="160" y="25"/>
                  </a:moveTo>
                  <a:cubicBezTo>
                    <a:pt x="160" y="25"/>
                    <a:pt x="159" y="26"/>
                    <a:pt x="160" y="25"/>
                  </a:cubicBezTo>
                  <a:cubicBezTo>
                    <a:pt x="160" y="25"/>
                    <a:pt x="160" y="25"/>
                    <a:pt x="160" y="25"/>
                  </a:cubicBezTo>
                  <a:close/>
                  <a:moveTo>
                    <a:pt x="115" y="8"/>
                  </a:moveTo>
                  <a:cubicBezTo>
                    <a:pt x="115" y="8"/>
                    <a:pt x="115" y="8"/>
                    <a:pt x="115" y="8"/>
                  </a:cubicBezTo>
                  <a:close/>
                  <a:moveTo>
                    <a:pt x="159" y="19"/>
                  </a:moveTo>
                  <a:cubicBezTo>
                    <a:pt x="159" y="19"/>
                    <a:pt x="159" y="19"/>
                    <a:pt x="159" y="19"/>
                  </a:cubicBezTo>
                  <a:cubicBezTo>
                    <a:pt x="159" y="19"/>
                    <a:pt x="159" y="19"/>
                    <a:pt x="159" y="19"/>
                  </a:cubicBezTo>
                  <a:close/>
                  <a:moveTo>
                    <a:pt x="159" y="28"/>
                  </a:moveTo>
                  <a:cubicBezTo>
                    <a:pt x="159" y="28"/>
                    <a:pt x="159" y="28"/>
                    <a:pt x="159" y="28"/>
                  </a:cubicBezTo>
                  <a:cubicBezTo>
                    <a:pt x="159" y="28"/>
                    <a:pt x="159" y="28"/>
                    <a:pt x="159" y="28"/>
                  </a:cubicBezTo>
                  <a:close/>
                  <a:moveTo>
                    <a:pt x="159" y="28"/>
                  </a:moveTo>
                  <a:cubicBezTo>
                    <a:pt x="159" y="28"/>
                    <a:pt x="159" y="28"/>
                    <a:pt x="159" y="28"/>
                  </a:cubicBezTo>
                  <a:close/>
                  <a:moveTo>
                    <a:pt x="103" y="12"/>
                  </a:moveTo>
                  <a:cubicBezTo>
                    <a:pt x="101" y="11"/>
                    <a:pt x="104" y="13"/>
                    <a:pt x="103" y="12"/>
                  </a:cubicBezTo>
                  <a:close/>
                  <a:moveTo>
                    <a:pt x="108" y="6"/>
                  </a:moveTo>
                  <a:cubicBezTo>
                    <a:pt x="108" y="6"/>
                    <a:pt x="107" y="6"/>
                    <a:pt x="107" y="7"/>
                  </a:cubicBezTo>
                  <a:cubicBezTo>
                    <a:pt x="106" y="7"/>
                    <a:pt x="105" y="7"/>
                    <a:pt x="105" y="7"/>
                  </a:cubicBezTo>
                  <a:cubicBezTo>
                    <a:pt x="105" y="7"/>
                    <a:pt x="105" y="7"/>
                    <a:pt x="105" y="7"/>
                  </a:cubicBezTo>
                  <a:cubicBezTo>
                    <a:pt x="105" y="7"/>
                    <a:pt x="105" y="7"/>
                    <a:pt x="105" y="7"/>
                  </a:cubicBezTo>
                  <a:cubicBezTo>
                    <a:pt x="105" y="8"/>
                    <a:pt x="104" y="8"/>
                    <a:pt x="104" y="8"/>
                  </a:cubicBezTo>
                  <a:cubicBezTo>
                    <a:pt x="104" y="8"/>
                    <a:pt x="103" y="10"/>
                    <a:pt x="103" y="10"/>
                  </a:cubicBezTo>
                  <a:cubicBezTo>
                    <a:pt x="103" y="10"/>
                    <a:pt x="103" y="10"/>
                    <a:pt x="103" y="11"/>
                  </a:cubicBezTo>
                  <a:cubicBezTo>
                    <a:pt x="103" y="11"/>
                    <a:pt x="103" y="11"/>
                    <a:pt x="103" y="11"/>
                  </a:cubicBezTo>
                  <a:cubicBezTo>
                    <a:pt x="103" y="11"/>
                    <a:pt x="103" y="11"/>
                    <a:pt x="103" y="11"/>
                  </a:cubicBezTo>
                  <a:cubicBezTo>
                    <a:pt x="104" y="12"/>
                    <a:pt x="106" y="12"/>
                    <a:pt x="106" y="11"/>
                  </a:cubicBezTo>
                  <a:cubicBezTo>
                    <a:pt x="106" y="11"/>
                    <a:pt x="104" y="11"/>
                    <a:pt x="104" y="10"/>
                  </a:cubicBezTo>
                  <a:cubicBezTo>
                    <a:pt x="105" y="9"/>
                    <a:pt x="105" y="9"/>
                    <a:pt x="106" y="8"/>
                  </a:cubicBezTo>
                  <a:cubicBezTo>
                    <a:pt x="106" y="7"/>
                    <a:pt x="107" y="7"/>
                    <a:pt x="108" y="6"/>
                  </a:cubicBezTo>
                  <a:cubicBezTo>
                    <a:pt x="108" y="6"/>
                    <a:pt x="108" y="6"/>
                    <a:pt x="108" y="6"/>
                  </a:cubicBezTo>
                  <a:cubicBezTo>
                    <a:pt x="108" y="6"/>
                    <a:pt x="108" y="6"/>
                    <a:pt x="108" y="6"/>
                  </a:cubicBezTo>
                  <a:close/>
                  <a:moveTo>
                    <a:pt x="105" y="7"/>
                  </a:moveTo>
                  <a:cubicBezTo>
                    <a:pt x="105" y="7"/>
                    <a:pt x="105" y="7"/>
                    <a:pt x="105" y="7"/>
                  </a:cubicBezTo>
                  <a:cubicBezTo>
                    <a:pt x="105" y="7"/>
                    <a:pt x="105" y="7"/>
                    <a:pt x="105" y="7"/>
                  </a:cubicBezTo>
                  <a:cubicBezTo>
                    <a:pt x="105" y="7"/>
                    <a:pt x="105" y="7"/>
                    <a:pt x="105" y="7"/>
                  </a:cubicBezTo>
                  <a:close/>
                  <a:moveTo>
                    <a:pt x="158" y="29"/>
                  </a:moveTo>
                  <a:cubicBezTo>
                    <a:pt x="158" y="29"/>
                    <a:pt x="158" y="29"/>
                    <a:pt x="158" y="29"/>
                  </a:cubicBezTo>
                  <a:cubicBezTo>
                    <a:pt x="158" y="29"/>
                    <a:pt x="159" y="29"/>
                    <a:pt x="158" y="29"/>
                  </a:cubicBezTo>
                  <a:close/>
                  <a:moveTo>
                    <a:pt x="158" y="28"/>
                  </a:moveTo>
                  <a:cubicBezTo>
                    <a:pt x="158" y="28"/>
                    <a:pt x="158" y="29"/>
                    <a:pt x="158" y="29"/>
                  </a:cubicBezTo>
                  <a:cubicBezTo>
                    <a:pt x="158" y="29"/>
                    <a:pt x="158" y="29"/>
                    <a:pt x="158" y="28"/>
                  </a:cubicBezTo>
                  <a:cubicBezTo>
                    <a:pt x="159" y="28"/>
                    <a:pt x="159" y="28"/>
                    <a:pt x="158" y="28"/>
                  </a:cubicBezTo>
                  <a:close/>
                  <a:moveTo>
                    <a:pt x="3" y="22"/>
                  </a:moveTo>
                  <a:cubicBezTo>
                    <a:pt x="3" y="22"/>
                    <a:pt x="3" y="22"/>
                    <a:pt x="3" y="22"/>
                  </a:cubicBezTo>
                  <a:cubicBezTo>
                    <a:pt x="3" y="22"/>
                    <a:pt x="3" y="22"/>
                    <a:pt x="3" y="22"/>
                  </a:cubicBezTo>
                  <a:close/>
                  <a:moveTo>
                    <a:pt x="35" y="51"/>
                  </a:moveTo>
                  <a:cubicBezTo>
                    <a:pt x="35" y="51"/>
                    <a:pt x="35" y="51"/>
                    <a:pt x="35" y="51"/>
                  </a:cubicBezTo>
                  <a:cubicBezTo>
                    <a:pt x="35" y="51"/>
                    <a:pt x="35" y="51"/>
                    <a:pt x="35" y="51"/>
                  </a:cubicBezTo>
                  <a:close/>
                  <a:moveTo>
                    <a:pt x="29" y="39"/>
                  </a:moveTo>
                  <a:cubicBezTo>
                    <a:pt x="29" y="39"/>
                    <a:pt x="29" y="39"/>
                    <a:pt x="29" y="39"/>
                  </a:cubicBezTo>
                  <a:cubicBezTo>
                    <a:pt x="29" y="39"/>
                    <a:pt x="29" y="39"/>
                    <a:pt x="29" y="39"/>
                  </a:cubicBezTo>
                  <a:close/>
                  <a:moveTo>
                    <a:pt x="49" y="27"/>
                  </a:moveTo>
                  <a:cubicBezTo>
                    <a:pt x="49" y="27"/>
                    <a:pt x="49" y="27"/>
                    <a:pt x="49" y="27"/>
                  </a:cubicBezTo>
                  <a:close/>
                  <a:moveTo>
                    <a:pt x="16" y="22"/>
                  </a:moveTo>
                  <a:cubicBezTo>
                    <a:pt x="16" y="22"/>
                    <a:pt x="16" y="22"/>
                    <a:pt x="16" y="22"/>
                  </a:cubicBezTo>
                  <a:cubicBezTo>
                    <a:pt x="16" y="22"/>
                    <a:pt x="16" y="22"/>
                    <a:pt x="16" y="22"/>
                  </a:cubicBezTo>
                  <a:close/>
                  <a:moveTo>
                    <a:pt x="41" y="88"/>
                  </a:moveTo>
                  <a:cubicBezTo>
                    <a:pt x="41" y="88"/>
                    <a:pt x="41" y="88"/>
                    <a:pt x="41" y="88"/>
                  </a:cubicBezTo>
                  <a:cubicBezTo>
                    <a:pt x="41" y="88"/>
                    <a:pt x="41" y="88"/>
                    <a:pt x="41" y="88"/>
                  </a:cubicBezTo>
                  <a:close/>
                  <a:moveTo>
                    <a:pt x="58" y="66"/>
                  </a:moveTo>
                  <a:cubicBezTo>
                    <a:pt x="58" y="66"/>
                    <a:pt x="57" y="66"/>
                    <a:pt x="57" y="67"/>
                  </a:cubicBezTo>
                  <a:cubicBezTo>
                    <a:pt x="57" y="67"/>
                    <a:pt x="57" y="67"/>
                    <a:pt x="57" y="67"/>
                  </a:cubicBezTo>
                  <a:cubicBezTo>
                    <a:pt x="57" y="68"/>
                    <a:pt x="57" y="69"/>
                    <a:pt x="57" y="70"/>
                  </a:cubicBezTo>
                  <a:cubicBezTo>
                    <a:pt x="57" y="71"/>
                    <a:pt x="56" y="72"/>
                    <a:pt x="56" y="73"/>
                  </a:cubicBezTo>
                  <a:cubicBezTo>
                    <a:pt x="56" y="74"/>
                    <a:pt x="54" y="73"/>
                    <a:pt x="54" y="74"/>
                  </a:cubicBezTo>
                  <a:cubicBezTo>
                    <a:pt x="54" y="74"/>
                    <a:pt x="53" y="74"/>
                    <a:pt x="53" y="75"/>
                  </a:cubicBezTo>
                  <a:cubicBezTo>
                    <a:pt x="52" y="75"/>
                    <a:pt x="52" y="77"/>
                    <a:pt x="52" y="78"/>
                  </a:cubicBezTo>
                  <a:cubicBezTo>
                    <a:pt x="51" y="80"/>
                    <a:pt x="50" y="83"/>
                    <a:pt x="47" y="81"/>
                  </a:cubicBezTo>
                  <a:cubicBezTo>
                    <a:pt x="47" y="82"/>
                    <a:pt x="48" y="82"/>
                    <a:pt x="49" y="83"/>
                  </a:cubicBezTo>
                  <a:cubicBezTo>
                    <a:pt x="49" y="84"/>
                    <a:pt x="46" y="85"/>
                    <a:pt x="46" y="84"/>
                  </a:cubicBezTo>
                  <a:cubicBezTo>
                    <a:pt x="46" y="85"/>
                    <a:pt x="46" y="85"/>
                    <a:pt x="46" y="86"/>
                  </a:cubicBezTo>
                  <a:cubicBezTo>
                    <a:pt x="46" y="86"/>
                    <a:pt x="45" y="85"/>
                    <a:pt x="45" y="86"/>
                  </a:cubicBezTo>
                  <a:cubicBezTo>
                    <a:pt x="45" y="86"/>
                    <a:pt x="45" y="87"/>
                    <a:pt x="46" y="86"/>
                  </a:cubicBezTo>
                  <a:cubicBezTo>
                    <a:pt x="46" y="86"/>
                    <a:pt x="46" y="87"/>
                    <a:pt x="46" y="87"/>
                  </a:cubicBezTo>
                  <a:cubicBezTo>
                    <a:pt x="45" y="88"/>
                    <a:pt x="45" y="89"/>
                    <a:pt x="45" y="89"/>
                  </a:cubicBezTo>
                  <a:cubicBezTo>
                    <a:pt x="45" y="90"/>
                    <a:pt x="46" y="90"/>
                    <a:pt x="46" y="90"/>
                  </a:cubicBezTo>
                  <a:cubicBezTo>
                    <a:pt x="46" y="91"/>
                    <a:pt x="46" y="91"/>
                    <a:pt x="46" y="91"/>
                  </a:cubicBezTo>
                  <a:cubicBezTo>
                    <a:pt x="45" y="92"/>
                    <a:pt x="45" y="93"/>
                    <a:pt x="46" y="93"/>
                  </a:cubicBezTo>
                  <a:cubicBezTo>
                    <a:pt x="46" y="94"/>
                    <a:pt x="46" y="93"/>
                    <a:pt x="46" y="93"/>
                  </a:cubicBezTo>
                  <a:cubicBezTo>
                    <a:pt x="46" y="93"/>
                    <a:pt x="48" y="95"/>
                    <a:pt x="48" y="95"/>
                  </a:cubicBezTo>
                  <a:cubicBezTo>
                    <a:pt x="49" y="95"/>
                    <a:pt x="45" y="95"/>
                    <a:pt x="46" y="95"/>
                  </a:cubicBezTo>
                  <a:cubicBezTo>
                    <a:pt x="46" y="95"/>
                    <a:pt x="44" y="95"/>
                    <a:pt x="44" y="94"/>
                  </a:cubicBezTo>
                  <a:cubicBezTo>
                    <a:pt x="44" y="94"/>
                    <a:pt x="43" y="94"/>
                    <a:pt x="43" y="94"/>
                  </a:cubicBezTo>
                  <a:cubicBezTo>
                    <a:pt x="43" y="93"/>
                    <a:pt x="43" y="93"/>
                    <a:pt x="43" y="93"/>
                  </a:cubicBezTo>
                  <a:cubicBezTo>
                    <a:pt x="43" y="93"/>
                    <a:pt x="42" y="93"/>
                    <a:pt x="42" y="93"/>
                  </a:cubicBezTo>
                  <a:cubicBezTo>
                    <a:pt x="43" y="93"/>
                    <a:pt x="43" y="93"/>
                    <a:pt x="43" y="93"/>
                  </a:cubicBezTo>
                  <a:cubicBezTo>
                    <a:pt x="43" y="93"/>
                    <a:pt x="43" y="92"/>
                    <a:pt x="43" y="92"/>
                  </a:cubicBezTo>
                  <a:cubicBezTo>
                    <a:pt x="42" y="92"/>
                    <a:pt x="43" y="93"/>
                    <a:pt x="42" y="93"/>
                  </a:cubicBezTo>
                  <a:cubicBezTo>
                    <a:pt x="42" y="92"/>
                    <a:pt x="42" y="92"/>
                    <a:pt x="42" y="92"/>
                  </a:cubicBezTo>
                  <a:cubicBezTo>
                    <a:pt x="42" y="92"/>
                    <a:pt x="41" y="92"/>
                    <a:pt x="42" y="92"/>
                  </a:cubicBezTo>
                  <a:cubicBezTo>
                    <a:pt x="41" y="92"/>
                    <a:pt x="41" y="91"/>
                    <a:pt x="41" y="91"/>
                  </a:cubicBezTo>
                  <a:cubicBezTo>
                    <a:pt x="41" y="91"/>
                    <a:pt x="42" y="90"/>
                    <a:pt x="41" y="90"/>
                  </a:cubicBezTo>
                  <a:cubicBezTo>
                    <a:pt x="40" y="89"/>
                    <a:pt x="41" y="89"/>
                    <a:pt x="40" y="88"/>
                  </a:cubicBezTo>
                  <a:cubicBezTo>
                    <a:pt x="41" y="88"/>
                    <a:pt x="41" y="88"/>
                    <a:pt x="41" y="88"/>
                  </a:cubicBezTo>
                  <a:cubicBezTo>
                    <a:pt x="41" y="88"/>
                    <a:pt x="41" y="86"/>
                    <a:pt x="41" y="86"/>
                  </a:cubicBezTo>
                  <a:cubicBezTo>
                    <a:pt x="41" y="86"/>
                    <a:pt x="41" y="87"/>
                    <a:pt x="41" y="87"/>
                  </a:cubicBezTo>
                  <a:cubicBezTo>
                    <a:pt x="41" y="87"/>
                    <a:pt x="39" y="84"/>
                    <a:pt x="39" y="84"/>
                  </a:cubicBezTo>
                  <a:cubicBezTo>
                    <a:pt x="39" y="83"/>
                    <a:pt x="40" y="80"/>
                    <a:pt x="39" y="79"/>
                  </a:cubicBezTo>
                  <a:cubicBezTo>
                    <a:pt x="39" y="79"/>
                    <a:pt x="39" y="78"/>
                    <a:pt x="39" y="78"/>
                  </a:cubicBezTo>
                  <a:cubicBezTo>
                    <a:pt x="39" y="78"/>
                    <a:pt x="39" y="78"/>
                    <a:pt x="39" y="78"/>
                  </a:cubicBezTo>
                  <a:cubicBezTo>
                    <a:pt x="39" y="77"/>
                    <a:pt x="40" y="71"/>
                    <a:pt x="38" y="70"/>
                  </a:cubicBezTo>
                  <a:cubicBezTo>
                    <a:pt x="38" y="69"/>
                    <a:pt x="37" y="69"/>
                    <a:pt x="36" y="69"/>
                  </a:cubicBezTo>
                  <a:cubicBezTo>
                    <a:pt x="35" y="67"/>
                    <a:pt x="34" y="65"/>
                    <a:pt x="33" y="63"/>
                  </a:cubicBezTo>
                  <a:cubicBezTo>
                    <a:pt x="32" y="63"/>
                    <a:pt x="32" y="62"/>
                    <a:pt x="32" y="62"/>
                  </a:cubicBezTo>
                  <a:cubicBezTo>
                    <a:pt x="31" y="61"/>
                    <a:pt x="32" y="61"/>
                    <a:pt x="32" y="60"/>
                  </a:cubicBezTo>
                  <a:cubicBezTo>
                    <a:pt x="31" y="60"/>
                    <a:pt x="32" y="58"/>
                    <a:pt x="32" y="57"/>
                  </a:cubicBezTo>
                  <a:cubicBezTo>
                    <a:pt x="33" y="56"/>
                    <a:pt x="34" y="55"/>
                    <a:pt x="33" y="53"/>
                  </a:cubicBezTo>
                  <a:cubicBezTo>
                    <a:pt x="34" y="51"/>
                    <a:pt x="32" y="53"/>
                    <a:pt x="32" y="53"/>
                  </a:cubicBezTo>
                  <a:cubicBezTo>
                    <a:pt x="31" y="53"/>
                    <a:pt x="30" y="52"/>
                    <a:pt x="30" y="52"/>
                  </a:cubicBezTo>
                  <a:cubicBezTo>
                    <a:pt x="29" y="51"/>
                    <a:pt x="29" y="50"/>
                    <a:pt x="28" y="49"/>
                  </a:cubicBezTo>
                  <a:cubicBezTo>
                    <a:pt x="26" y="49"/>
                    <a:pt x="25" y="48"/>
                    <a:pt x="24" y="47"/>
                  </a:cubicBezTo>
                  <a:cubicBezTo>
                    <a:pt x="24" y="47"/>
                    <a:pt x="23" y="47"/>
                    <a:pt x="23" y="48"/>
                  </a:cubicBezTo>
                  <a:cubicBezTo>
                    <a:pt x="22" y="48"/>
                    <a:pt x="20" y="46"/>
                    <a:pt x="19" y="46"/>
                  </a:cubicBezTo>
                  <a:cubicBezTo>
                    <a:pt x="18" y="45"/>
                    <a:pt x="18" y="43"/>
                    <a:pt x="17" y="42"/>
                  </a:cubicBezTo>
                  <a:cubicBezTo>
                    <a:pt x="17" y="42"/>
                    <a:pt x="17" y="42"/>
                    <a:pt x="17" y="42"/>
                  </a:cubicBezTo>
                  <a:cubicBezTo>
                    <a:pt x="17" y="42"/>
                    <a:pt x="17" y="42"/>
                    <a:pt x="17" y="42"/>
                  </a:cubicBezTo>
                  <a:cubicBezTo>
                    <a:pt x="17" y="41"/>
                    <a:pt x="16" y="40"/>
                    <a:pt x="16" y="40"/>
                  </a:cubicBezTo>
                  <a:cubicBezTo>
                    <a:pt x="16" y="39"/>
                    <a:pt x="16" y="37"/>
                    <a:pt x="15" y="37"/>
                  </a:cubicBezTo>
                  <a:cubicBezTo>
                    <a:pt x="15" y="37"/>
                    <a:pt x="15" y="40"/>
                    <a:pt x="15" y="41"/>
                  </a:cubicBezTo>
                  <a:cubicBezTo>
                    <a:pt x="15" y="41"/>
                    <a:pt x="16" y="44"/>
                    <a:pt x="16" y="44"/>
                  </a:cubicBezTo>
                  <a:cubicBezTo>
                    <a:pt x="16" y="43"/>
                    <a:pt x="15" y="43"/>
                    <a:pt x="15" y="42"/>
                  </a:cubicBezTo>
                  <a:cubicBezTo>
                    <a:pt x="15" y="42"/>
                    <a:pt x="15" y="41"/>
                    <a:pt x="15" y="41"/>
                  </a:cubicBezTo>
                  <a:cubicBezTo>
                    <a:pt x="15" y="41"/>
                    <a:pt x="14" y="40"/>
                    <a:pt x="14" y="40"/>
                  </a:cubicBezTo>
                  <a:cubicBezTo>
                    <a:pt x="14" y="40"/>
                    <a:pt x="14" y="40"/>
                    <a:pt x="14" y="40"/>
                  </a:cubicBezTo>
                  <a:cubicBezTo>
                    <a:pt x="14" y="40"/>
                    <a:pt x="14" y="39"/>
                    <a:pt x="14" y="39"/>
                  </a:cubicBezTo>
                  <a:cubicBezTo>
                    <a:pt x="14" y="38"/>
                    <a:pt x="15" y="37"/>
                    <a:pt x="14" y="36"/>
                  </a:cubicBezTo>
                  <a:cubicBezTo>
                    <a:pt x="14" y="36"/>
                    <a:pt x="13" y="36"/>
                    <a:pt x="13" y="35"/>
                  </a:cubicBezTo>
                  <a:cubicBezTo>
                    <a:pt x="13" y="35"/>
                    <a:pt x="13" y="35"/>
                    <a:pt x="13" y="34"/>
                  </a:cubicBezTo>
                  <a:cubicBezTo>
                    <a:pt x="13" y="34"/>
                    <a:pt x="13" y="33"/>
                    <a:pt x="13" y="32"/>
                  </a:cubicBezTo>
                  <a:cubicBezTo>
                    <a:pt x="13" y="32"/>
                    <a:pt x="14" y="31"/>
                    <a:pt x="14" y="31"/>
                  </a:cubicBezTo>
                  <a:cubicBezTo>
                    <a:pt x="14" y="30"/>
                    <a:pt x="14" y="29"/>
                    <a:pt x="15" y="29"/>
                  </a:cubicBezTo>
                  <a:cubicBezTo>
                    <a:pt x="15" y="29"/>
                    <a:pt x="16" y="28"/>
                    <a:pt x="16" y="28"/>
                  </a:cubicBezTo>
                  <a:cubicBezTo>
                    <a:pt x="16" y="28"/>
                    <a:pt x="16" y="27"/>
                    <a:pt x="16" y="27"/>
                  </a:cubicBezTo>
                  <a:cubicBezTo>
                    <a:pt x="16" y="25"/>
                    <a:pt x="15" y="25"/>
                    <a:pt x="17" y="25"/>
                  </a:cubicBezTo>
                  <a:cubicBezTo>
                    <a:pt x="16" y="25"/>
                    <a:pt x="17" y="23"/>
                    <a:pt x="17" y="22"/>
                  </a:cubicBezTo>
                  <a:cubicBezTo>
                    <a:pt x="17" y="22"/>
                    <a:pt x="17" y="22"/>
                    <a:pt x="17" y="22"/>
                  </a:cubicBezTo>
                  <a:cubicBezTo>
                    <a:pt x="16" y="22"/>
                    <a:pt x="16" y="22"/>
                    <a:pt x="16" y="22"/>
                  </a:cubicBezTo>
                  <a:cubicBezTo>
                    <a:pt x="16" y="22"/>
                    <a:pt x="16" y="21"/>
                    <a:pt x="16" y="21"/>
                  </a:cubicBezTo>
                  <a:cubicBezTo>
                    <a:pt x="16" y="21"/>
                    <a:pt x="16" y="20"/>
                    <a:pt x="16" y="20"/>
                  </a:cubicBezTo>
                  <a:cubicBezTo>
                    <a:pt x="16" y="19"/>
                    <a:pt x="14" y="19"/>
                    <a:pt x="14" y="18"/>
                  </a:cubicBezTo>
                  <a:cubicBezTo>
                    <a:pt x="13" y="18"/>
                    <a:pt x="13" y="18"/>
                    <a:pt x="13" y="19"/>
                  </a:cubicBezTo>
                  <a:cubicBezTo>
                    <a:pt x="13" y="19"/>
                    <a:pt x="13" y="18"/>
                    <a:pt x="13" y="18"/>
                  </a:cubicBezTo>
                  <a:cubicBezTo>
                    <a:pt x="13" y="19"/>
                    <a:pt x="11" y="19"/>
                    <a:pt x="11" y="19"/>
                  </a:cubicBezTo>
                  <a:cubicBezTo>
                    <a:pt x="11" y="19"/>
                    <a:pt x="11" y="19"/>
                    <a:pt x="10" y="19"/>
                  </a:cubicBezTo>
                  <a:cubicBezTo>
                    <a:pt x="10" y="19"/>
                    <a:pt x="10" y="19"/>
                    <a:pt x="10" y="19"/>
                  </a:cubicBezTo>
                  <a:cubicBezTo>
                    <a:pt x="9" y="20"/>
                    <a:pt x="6" y="21"/>
                    <a:pt x="6" y="22"/>
                  </a:cubicBezTo>
                  <a:cubicBezTo>
                    <a:pt x="6" y="22"/>
                    <a:pt x="4" y="22"/>
                    <a:pt x="3" y="22"/>
                  </a:cubicBezTo>
                  <a:cubicBezTo>
                    <a:pt x="4" y="22"/>
                    <a:pt x="6" y="21"/>
                    <a:pt x="6" y="21"/>
                  </a:cubicBezTo>
                  <a:cubicBezTo>
                    <a:pt x="7" y="20"/>
                    <a:pt x="7" y="20"/>
                    <a:pt x="7" y="20"/>
                  </a:cubicBezTo>
                  <a:cubicBezTo>
                    <a:pt x="7" y="20"/>
                    <a:pt x="7" y="20"/>
                    <a:pt x="7" y="20"/>
                  </a:cubicBezTo>
                  <a:cubicBezTo>
                    <a:pt x="7" y="19"/>
                    <a:pt x="6" y="20"/>
                    <a:pt x="6" y="19"/>
                  </a:cubicBezTo>
                  <a:cubicBezTo>
                    <a:pt x="6" y="19"/>
                    <a:pt x="6" y="19"/>
                    <a:pt x="6" y="19"/>
                  </a:cubicBezTo>
                  <a:cubicBezTo>
                    <a:pt x="6" y="18"/>
                    <a:pt x="5" y="18"/>
                    <a:pt x="6" y="17"/>
                  </a:cubicBezTo>
                  <a:cubicBezTo>
                    <a:pt x="6" y="17"/>
                    <a:pt x="9" y="16"/>
                    <a:pt x="9" y="16"/>
                  </a:cubicBezTo>
                  <a:cubicBezTo>
                    <a:pt x="9" y="16"/>
                    <a:pt x="9" y="15"/>
                    <a:pt x="9" y="15"/>
                  </a:cubicBezTo>
                  <a:cubicBezTo>
                    <a:pt x="9" y="15"/>
                    <a:pt x="8" y="15"/>
                    <a:pt x="7" y="15"/>
                  </a:cubicBezTo>
                  <a:cubicBezTo>
                    <a:pt x="7" y="14"/>
                    <a:pt x="8" y="14"/>
                    <a:pt x="8" y="14"/>
                  </a:cubicBezTo>
                  <a:cubicBezTo>
                    <a:pt x="8" y="14"/>
                    <a:pt x="9" y="14"/>
                    <a:pt x="9" y="14"/>
                  </a:cubicBezTo>
                  <a:cubicBezTo>
                    <a:pt x="9" y="13"/>
                    <a:pt x="10" y="14"/>
                    <a:pt x="10" y="14"/>
                  </a:cubicBezTo>
                  <a:cubicBezTo>
                    <a:pt x="11" y="14"/>
                    <a:pt x="11" y="13"/>
                    <a:pt x="10" y="13"/>
                  </a:cubicBezTo>
                  <a:cubicBezTo>
                    <a:pt x="11" y="13"/>
                    <a:pt x="10" y="12"/>
                    <a:pt x="10" y="12"/>
                  </a:cubicBezTo>
                  <a:cubicBezTo>
                    <a:pt x="11" y="12"/>
                    <a:pt x="12" y="12"/>
                    <a:pt x="12" y="12"/>
                  </a:cubicBezTo>
                  <a:cubicBezTo>
                    <a:pt x="14" y="10"/>
                    <a:pt x="17" y="9"/>
                    <a:pt x="19" y="11"/>
                  </a:cubicBezTo>
                  <a:cubicBezTo>
                    <a:pt x="19" y="11"/>
                    <a:pt x="20" y="11"/>
                    <a:pt x="20" y="11"/>
                  </a:cubicBezTo>
                  <a:cubicBezTo>
                    <a:pt x="20" y="11"/>
                    <a:pt x="20" y="11"/>
                    <a:pt x="21" y="11"/>
                  </a:cubicBezTo>
                  <a:cubicBezTo>
                    <a:pt x="21" y="11"/>
                    <a:pt x="22" y="12"/>
                    <a:pt x="22" y="12"/>
                  </a:cubicBezTo>
                  <a:cubicBezTo>
                    <a:pt x="22" y="12"/>
                    <a:pt x="22" y="12"/>
                    <a:pt x="22" y="12"/>
                  </a:cubicBezTo>
                  <a:cubicBezTo>
                    <a:pt x="22" y="12"/>
                    <a:pt x="22" y="12"/>
                    <a:pt x="22" y="12"/>
                  </a:cubicBezTo>
                  <a:cubicBezTo>
                    <a:pt x="23" y="12"/>
                    <a:pt x="26" y="12"/>
                    <a:pt x="26" y="12"/>
                  </a:cubicBezTo>
                  <a:cubicBezTo>
                    <a:pt x="26" y="12"/>
                    <a:pt x="26" y="12"/>
                    <a:pt x="26" y="12"/>
                  </a:cubicBezTo>
                  <a:cubicBezTo>
                    <a:pt x="26" y="12"/>
                    <a:pt x="27" y="12"/>
                    <a:pt x="27" y="12"/>
                  </a:cubicBezTo>
                  <a:cubicBezTo>
                    <a:pt x="27" y="12"/>
                    <a:pt x="27" y="13"/>
                    <a:pt x="27" y="13"/>
                  </a:cubicBezTo>
                  <a:cubicBezTo>
                    <a:pt x="27" y="12"/>
                    <a:pt x="28" y="12"/>
                    <a:pt x="28" y="13"/>
                  </a:cubicBezTo>
                  <a:cubicBezTo>
                    <a:pt x="28" y="13"/>
                    <a:pt x="31" y="13"/>
                    <a:pt x="29" y="14"/>
                  </a:cubicBezTo>
                  <a:cubicBezTo>
                    <a:pt x="30" y="14"/>
                    <a:pt x="31" y="14"/>
                    <a:pt x="31" y="14"/>
                  </a:cubicBezTo>
                  <a:cubicBezTo>
                    <a:pt x="31" y="14"/>
                    <a:pt x="31" y="14"/>
                    <a:pt x="31" y="14"/>
                  </a:cubicBezTo>
                  <a:cubicBezTo>
                    <a:pt x="31" y="13"/>
                    <a:pt x="30" y="14"/>
                    <a:pt x="29" y="13"/>
                  </a:cubicBezTo>
                  <a:cubicBezTo>
                    <a:pt x="29" y="12"/>
                    <a:pt x="30" y="12"/>
                    <a:pt x="31" y="12"/>
                  </a:cubicBezTo>
                  <a:cubicBezTo>
                    <a:pt x="30" y="12"/>
                    <a:pt x="29" y="12"/>
                    <a:pt x="29" y="11"/>
                  </a:cubicBezTo>
                  <a:cubicBezTo>
                    <a:pt x="29" y="11"/>
                    <a:pt x="29" y="11"/>
                    <a:pt x="29" y="11"/>
                  </a:cubicBezTo>
                  <a:cubicBezTo>
                    <a:pt x="28" y="12"/>
                    <a:pt x="27" y="11"/>
                    <a:pt x="27" y="11"/>
                  </a:cubicBezTo>
                  <a:cubicBezTo>
                    <a:pt x="28" y="9"/>
                    <a:pt x="31" y="9"/>
                    <a:pt x="31" y="10"/>
                  </a:cubicBezTo>
                  <a:cubicBezTo>
                    <a:pt x="32" y="10"/>
                    <a:pt x="33" y="11"/>
                    <a:pt x="33" y="11"/>
                  </a:cubicBezTo>
                  <a:cubicBezTo>
                    <a:pt x="34" y="11"/>
                    <a:pt x="34" y="10"/>
                    <a:pt x="33" y="11"/>
                  </a:cubicBezTo>
                  <a:cubicBezTo>
                    <a:pt x="34" y="10"/>
                    <a:pt x="35" y="10"/>
                    <a:pt x="35" y="11"/>
                  </a:cubicBezTo>
                  <a:cubicBezTo>
                    <a:pt x="34" y="11"/>
                    <a:pt x="34" y="12"/>
                    <a:pt x="34" y="12"/>
                  </a:cubicBezTo>
                  <a:cubicBezTo>
                    <a:pt x="34" y="12"/>
                    <a:pt x="35" y="13"/>
                    <a:pt x="35" y="13"/>
                  </a:cubicBezTo>
                  <a:cubicBezTo>
                    <a:pt x="34" y="14"/>
                    <a:pt x="34" y="14"/>
                    <a:pt x="33" y="14"/>
                  </a:cubicBezTo>
                  <a:cubicBezTo>
                    <a:pt x="33" y="14"/>
                    <a:pt x="33" y="14"/>
                    <a:pt x="33" y="14"/>
                  </a:cubicBezTo>
                  <a:cubicBezTo>
                    <a:pt x="33" y="14"/>
                    <a:pt x="35" y="15"/>
                    <a:pt x="35" y="14"/>
                  </a:cubicBezTo>
                  <a:cubicBezTo>
                    <a:pt x="35" y="14"/>
                    <a:pt x="35" y="14"/>
                    <a:pt x="35" y="14"/>
                  </a:cubicBezTo>
                  <a:cubicBezTo>
                    <a:pt x="35" y="13"/>
                    <a:pt x="36" y="13"/>
                    <a:pt x="36" y="13"/>
                  </a:cubicBezTo>
                  <a:cubicBezTo>
                    <a:pt x="36" y="13"/>
                    <a:pt x="36" y="13"/>
                    <a:pt x="36" y="12"/>
                  </a:cubicBezTo>
                  <a:cubicBezTo>
                    <a:pt x="37" y="12"/>
                    <a:pt x="37" y="11"/>
                    <a:pt x="38" y="11"/>
                  </a:cubicBezTo>
                  <a:cubicBezTo>
                    <a:pt x="39" y="9"/>
                    <a:pt x="40" y="11"/>
                    <a:pt x="38" y="12"/>
                  </a:cubicBezTo>
                  <a:cubicBezTo>
                    <a:pt x="37" y="12"/>
                    <a:pt x="38" y="14"/>
                    <a:pt x="38" y="14"/>
                  </a:cubicBezTo>
                  <a:cubicBezTo>
                    <a:pt x="39" y="13"/>
                    <a:pt x="39" y="15"/>
                    <a:pt x="39" y="15"/>
                  </a:cubicBezTo>
                  <a:cubicBezTo>
                    <a:pt x="39" y="15"/>
                    <a:pt x="40" y="14"/>
                    <a:pt x="40" y="14"/>
                  </a:cubicBezTo>
                  <a:cubicBezTo>
                    <a:pt x="38" y="13"/>
                    <a:pt x="39" y="11"/>
                    <a:pt x="40" y="11"/>
                  </a:cubicBezTo>
                  <a:cubicBezTo>
                    <a:pt x="40" y="11"/>
                    <a:pt x="40" y="10"/>
                    <a:pt x="40" y="10"/>
                  </a:cubicBezTo>
                  <a:cubicBezTo>
                    <a:pt x="40" y="10"/>
                    <a:pt x="40" y="10"/>
                    <a:pt x="40" y="10"/>
                  </a:cubicBezTo>
                  <a:cubicBezTo>
                    <a:pt x="40" y="10"/>
                    <a:pt x="40" y="11"/>
                    <a:pt x="40" y="11"/>
                  </a:cubicBezTo>
                  <a:cubicBezTo>
                    <a:pt x="40" y="11"/>
                    <a:pt x="41" y="11"/>
                    <a:pt x="41" y="11"/>
                  </a:cubicBezTo>
                  <a:cubicBezTo>
                    <a:pt x="41" y="11"/>
                    <a:pt x="45" y="12"/>
                    <a:pt x="43" y="12"/>
                  </a:cubicBezTo>
                  <a:cubicBezTo>
                    <a:pt x="44" y="12"/>
                    <a:pt x="44" y="12"/>
                    <a:pt x="44" y="12"/>
                  </a:cubicBezTo>
                  <a:cubicBezTo>
                    <a:pt x="44" y="12"/>
                    <a:pt x="44" y="12"/>
                    <a:pt x="44" y="12"/>
                  </a:cubicBezTo>
                  <a:cubicBezTo>
                    <a:pt x="44" y="12"/>
                    <a:pt x="45" y="13"/>
                    <a:pt x="45" y="13"/>
                  </a:cubicBezTo>
                  <a:cubicBezTo>
                    <a:pt x="46" y="13"/>
                    <a:pt x="46" y="13"/>
                    <a:pt x="46" y="13"/>
                  </a:cubicBezTo>
                  <a:cubicBezTo>
                    <a:pt x="46" y="14"/>
                    <a:pt x="46" y="14"/>
                    <a:pt x="46" y="14"/>
                  </a:cubicBezTo>
                  <a:cubicBezTo>
                    <a:pt x="46" y="15"/>
                    <a:pt x="45" y="15"/>
                    <a:pt x="47" y="16"/>
                  </a:cubicBezTo>
                  <a:cubicBezTo>
                    <a:pt x="47" y="16"/>
                    <a:pt x="47" y="16"/>
                    <a:pt x="48" y="16"/>
                  </a:cubicBezTo>
                  <a:cubicBezTo>
                    <a:pt x="48" y="18"/>
                    <a:pt x="46" y="18"/>
                    <a:pt x="46" y="17"/>
                  </a:cubicBezTo>
                  <a:cubicBezTo>
                    <a:pt x="45" y="16"/>
                    <a:pt x="46" y="18"/>
                    <a:pt x="46" y="18"/>
                  </a:cubicBezTo>
                  <a:cubicBezTo>
                    <a:pt x="46" y="19"/>
                    <a:pt x="46" y="19"/>
                    <a:pt x="46" y="19"/>
                  </a:cubicBezTo>
                  <a:cubicBezTo>
                    <a:pt x="46" y="19"/>
                    <a:pt x="45" y="19"/>
                    <a:pt x="45" y="19"/>
                  </a:cubicBezTo>
                  <a:cubicBezTo>
                    <a:pt x="45" y="19"/>
                    <a:pt x="46" y="20"/>
                    <a:pt x="45" y="20"/>
                  </a:cubicBezTo>
                  <a:cubicBezTo>
                    <a:pt x="45" y="20"/>
                    <a:pt x="44" y="19"/>
                    <a:pt x="44" y="19"/>
                  </a:cubicBezTo>
                  <a:cubicBezTo>
                    <a:pt x="43" y="19"/>
                    <a:pt x="43" y="18"/>
                    <a:pt x="43" y="18"/>
                  </a:cubicBezTo>
                  <a:cubicBezTo>
                    <a:pt x="43" y="18"/>
                    <a:pt x="41" y="18"/>
                    <a:pt x="41" y="18"/>
                  </a:cubicBezTo>
                  <a:cubicBezTo>
                    <a:pt x="41" y="17"/>
                    <a:pt x="44" y="17"/>
                    <a:pt x="44" y="15"/>
                  </a:cubicBezTo>
                  <a:cubicBezTo>
                    <a:pt x="44" y="15"/>
                    <a:pt x="42" y="16"/>
                    <a:pt x="42" y="16"/>
                  </a:cubicBezTo>
                  <a:cubicBezTo>
                    <a:pt x="42" y="15"/>
                    <a:pt x="43" y="15"/>
                    <a:pt x="43" y="15"/>
                  </a:cubicBezTo>
                  <a:cubicBezTo>
                    <a:pt x="43" y="15"/>
                    <a:pt x="42" y="14"/>
                    <a:pt x="43" y="14"/>
                  </a:cubicBezTo>
                  <a:cubicBezTo>
                    <a:pt x="43" y="14"/>
                    <a:pt x="43" y="14"/>
                    <a:pt x="42" y="13"/>
                  </a:cubicBezTo>
                  <a:cubicBezTo>
                    <a:pt x="42" y="14"/>
                    <a:pt x="41" y="14"/>
                    <a:pt x="41" y="14"/>
                  </a:cubicBezTo>
                  <a:cubicBezTo>
                    <a:pt x="41" y="14"/>
                    <a:pt x="41" y="14"/>
                    <a:pt x="41" y="14"/>
                  </a:cubicBezTo>
                  <a:cubicBezTo>
                    <a:pt x="41" y="14"/>
                    <a:pt x="41" y="14"/>
                    <a:pt x="41" y="14"/>
                  </a:cubicBezTo>
                  <a:cubicBezTo>
                    <a:pt x="42" y="15"/>
                    <a:pt x="39" y="16"/>
                    <a:pt x="40" y="17"/>
                  </a:cubicBezTo>
                  <a:cubicBezTo>
                    <a:pt x="39" y="17"/>
                    <a:pt x="39" y="17"/>
                    <a:pt x="39" y="16"/>
                  </a:cubicBezTo>
                  <a:cubicBezTo>
                    <a:pt x="39" y="17"/>
                    <a:pt x="40" y="18"/>
                    <a:pt x="40" y="18"/>
                  </a:cubicBezTo>
                  <a:cubicBezTo>
                    <a:pt x="40" y="18"/>
                    <a:pt x="38" y="18"/>
                    <a:pt x="38" y="18"/>
                  </a:cubicBezTo>
                  <a:cubicBezTo>
                    <a:pt x="38" y="18"/>
                    <a:pt x="38" y="18"/>
                    <a:pt x="38" y="18"/>
                  </a:cubicBezTo>
                  <a:cubicBezTo>
                    <a:pt x="38" y="18"/>
                    <a:pt x="38" y="17"/>
                    <a:pt x="39" y="16"/>
                  </a:cubicBezTo>
                  <a:cubicBezTo>
                    <a:pt x="39" y="16"/>
                    <a:pt x="38" y="17"/>
                    <a:pt x="38" y="17"/>
                  </a:cubicBezTo>
                  <a:cubicBezTo>
                    <a:pt x="38" y="17"/>
                    <a:pt x="36" y="17"/>
                    <a:pt x="36" y="18"/>
                  </a:cubicBezTo>
                  <a:cubicBezTo>
                    <a:pt x="37" y="18"/>
                    <a:pt x="35" y="19"/>
                    <a:pt x="35" y="19"/>
                  </a:cubicBezTo>
                  <a:cubicBezTo>
                    <a:pt x="33" y="20"/>
                    <a:pt x="34" y="20"/>
                    <a:pt x="34" y="21"/>
                  </a:cubicBezTo>
                  <a:cubicBezTo>
                    <a:pt x="34" y="23"/>
                    <a:pt x="39" y="23"/>
                    <a:pt x="37" y="25"/>
                  </a:cubicBezTo>
                  <a:cubicBezTo>
                    <a:pt x="38" y="25"/>
                    <a:pt x="38" y="25"/>
                    <a:pt x="38" y="25"/>
                  </a:cubicBezTo>
                  <a:cubicBezTo>
                    <a:pt x="38" y="25"/>
                    <a:pt x="37" y="25"/>
                    <a:pt x="37" y="25"/>
                  </a:cubicBezTo>
                  <a:cubicBezTo>
                    <a:pt x="38" y="26"/>
                    <a:pt x="38" y="27"/>
                    <a:pt x="39" y="25"/>
                  </a:cubicBezTo>
                  <a:cubicBezTo>
                    <a:pt x="39" y="24"/>
                    <a:pt x="38" y="25"/>
                    <a:pt x="40" y="23"/>
                  </a:cubicBezTo>
                  <a:cubicBezTo>
                    <a:pt x="41" y="23"/>
                    <a:pt x="39" y="22"/>
                    <a:pt x="40" y="21"/>
                  </a:cubicBezTo>
                  <a:cubicBezTo>
                    <a:pt x="41" y="21"/>
                    <a:pt x="41" y="20"/>
                    <a:pt x="41" y="19"/>
                  </a:cubicBezTo>
                  <a:cubicBezTo>
                    <a:pt x="41" y="18"/>
                    <a:pt x="44" y="20"/>
                    <a:pt x="44" y="21"/>
                  </a:cubicBezTo>
                  <a:cubicBezTo>
                    <a:pt x="44" y="23"/>
                    <a:pt x="45" y="21"/>
                    <a:pt x="46" y="21"/>
                  </a:cubicBezTo>
                  <a:cubicBezTo>
                    <a:pt x="47" y="21"/>
                    <a:pt x="47" y="24"/>
                    <a:pt x="48" y="24"/>
                  </a:cubicBezTo>
                  <a:cubicBezTo>
                    <a:pt x="48" y="25"/>
                    <a:pt x="48" y="25"/>
                    <a:pt x="49" y="25"/>
                  </a:cubicBezTo>
                  <a:cubicBezTo>
                    <a:pt x="49" y="25"/>
                    <a:pt x="49" y="26"/>
                    <a:pt x="49" y="26"/>
                  </a:cubicBezTo>
                  <a:cubicBezTo>
                    <a:pt x="49" y="27"/>
                    <a:pt x="49" y="27"/>
                    <a:pt x="49" y="27"/>
                  </a:cubicBezTo>
                  <a:cubicBezTo>
                    <a:pt x="49" y="27"/>
                    <a:pt x="49" y="27"/>
                    <a:pt x="49" y="28"/>
                  </a:cubicBezTo>
                  <a:cubicBezTo>
                    <a:pt x="49" y="28"/>
                    <a:pt x="51" y="28"/>
                    <a:pt x="50" y="29"/>
                  </a:cubicBezTo>
                  <a:cubicBezTo>
                    <a:pt x="50" y="29"/>
                    <a:pt x="50" y="30"/>
                    <a:pt x="50" y="29"/>
                  </a:cubicBezTo>
                  <a:cubicBezTo>
                    <a:pt x="49" y="30"/>
                    <a:pt x="49" y="30"/>
                    <a:pt x="48" y="30"/>
                  </a:cubicBezTo>
                  <a:cubicBezTo>
                    <a:pt x="48" y="30"/>
                    <a:pt x="48" y="29"/>
                    <a:pt x="49" y="30"/>
                  </a:cubicBezTo>
                  <a:cubicBezTo>
                    <a:pt x="49" y="29"/>
                    <a:pt x="47" y="30"/>
                    <a:pt x="47" y="29"/>
                  </a:cubicBezTo>
                  <a:cubicBezTo>
                    <a:pt x="47" y="29"/>
                    <a:pt x="48" y="27"/>
                    <a:pt x="48" y="27"/>
                  </a:cubicBezTo>
                  <a:cubicBezTo>
                    <a:pt x="48" y="27"/>
                    <a:pt x="48" y="27"/>
                    <a:pt x="47" y="28"/>
                  </a:cubicBezTo>
                  <a:cubicBezTo>
                    <a:pt x="47" y="28"/>
                    <a:pt x="46" y="28"/>
                    <a:pt x="46" y="28"/>
                  </a:cubicBezTo>
                  <a:cubicBezTo>
                    <a:pt x="46" y="28"/>
                    <a:pt x="45" y="28"/>
                    <a:pt x="45" y="28"/>
                  </a:cubicBezTo>
                  <a:cubicBezTo>
                    <a:pt x="45" y="28"/>
                    <a:pt x="45" y="28"/>
                    <a:pt x="46" y="28"/>
                  </a:cubicBezTo>
                  <a:cubicBezTo>
                    <a:pt x="46" y="28"/>
                    <a:pt x="46" y="28"/>
                    <a:pt x="46" y="28"/>
                  </a:cubicBezTo>
                  <a:cubicBezTo>
                    <a:pt x="46" y="28"/>
                    <a:pt x="46" y="28"/>
                    <a:pt x="46" y="28"/>
                  </a:cubicBezTo>
                  <a:cubicBezTo>
                    <a:pt x="46" y="28"/>
                    <a:pt x="46" y="28"/>
                    <a:pt x="46" y="28"/>
                  </a:cubicBezTo>
                  <a:cubicBezTo>
                    <a:pt x="46" y="29"/>
                    <a:pt x="46" y="28"/>
                    <a:pt x="45" y="28"/>
                  </a:cubicBezTo>
                  <a:cubicBezTo>
                    <a:pt x="45" y="28"/>
                    <a:pt x="45" y="28"/>
                    <a:pt x="45" y="28"/>
                  </a:cubicBezTo>
                  <a:cubicBezTo>
                    <a:pt x="45" y="28"/>
                    <a:pt x="45" y="28"/>
                    <a:pt x="45" y="28"/>
                  </a:cubicBezTo>
                  <a:cubicBezTo>
                    <a:pt x="44" y="28"/>
                    <a:pt x="44" y="28"/>
                    <a:pt x="43" y="28"/>
                  </a:cubicBezTo>
                  <a:cubicBezTo>
                    <a:pt x="44" y="28"/>
                    <a:pt x="45" y="28"/>
                    <a:pt x="45" y="29"/>
                  </a:cubicBezTo>
                  <a:cubicBezTo>
                    <a:pt x="45" y="29"/>
                    <a:pt x="45" y="29"/>
                    <a:pt x="45" y="29"/>
                  </a:cubicBezTo>
                  <a:cubicBezTo>
                    <a:pt x="45" y="29"/>
                    <a:pt x="44" y="29"/>
                    <a:pt x="44" y="29"/>
                  </a:cubicBezTo>
                  <a:cubicBezTo>
                    <a:pt x="44" y="29"/>
                    <a:pt x="44" y="29"/>
                    <a:pt x="44" y="29"/>
                  </a:cubicBezTo>
                  <a:cubicBezTo>
                    <a:pt x="45" y="29"/>
                    <a:pt x="45" y="30"/>
                    <a:pt x="46" y="30"/>
                  </a:cubicBezTo>
                  <a:cubicBezTo>
                    <a:pt x="45" y="31"/>
                    <a:pt x="46" y="30"/>
                    <a:pt x="46" y="30"/>
                  </a:cubicBezTo>
                  <a:cubicBezTo>
                    <a:pt x="48" y="31"/>
                    <a:pt x="45" y="31"/>
                    <a:pt x="44" y="31"/>
                  </a:cubicBezTo>
                  <a:cubicBezTo>
                    <a:pt x="44" y="31"/>
                    <a:pt x="43" y="32"/>
                    <a:pt x="43" y="31"/>
                  </a:cubicBezTo>
                  <a:cubicBezTo>
                    <a:pt x="43" y="31"/>
                    <a:pt x="43" y="31"/>
                    <a:pt x="44" y="31"/>
                  </a:cubicBezTo>
                  <a:cubicBezTo>
                    <a:pt x="43" y="31"/>
                    <a:pt x="43" y="31"/>
                    <a:pt x="43" y="31"/>
                  </a:cubicBezTo>
                  <a:cubicBezTo>
                    <a:pt x="42" y="31"/>
                    <a:pt x="41" y="31"/>
                    <a:pt x="41" y="32"/>
                  </a:cubicBezTo>
                  <a:cubicBezTo>
                    <a:pt x="41" y="32"/>
                    <a:pt x="41" y="32"/>
                    <a:pt x="41" y="33"/>
                  </a:cubicBezTo>
                  <a:cubicBezTo>
                    <a:pt x="39" y="33"/>
                    <a:pt x="38" y="34"/>
                    <a:pt x="37" y="36"/>
                  </a:cubicBezTo>
                  <a:cubicBezTo>
                    <a:pt x="36" y="37"/>
                    <a:pt x="34" y="37"/>
                    <a:pt x="34" y="38"/>
                  </a:cubicBezTo>
                  <a:cubicBezTo>
                    <a:pt x="34" y="38"/>
                    <a:pt x="34" y="40"/>
                    <a:pt x="34" y="39"/>
                  </a:cubicBezTo>
                  <a:cubicBezTo>
                    <a:pt x="34" y="40"/>
                    <a:pt x="34" y="42"/>
                    <a:pt x="33" y="42"/>
                  </a:cubicBezTo>
                  <a:cubicBezTo>
                    <a:pt x="32" y="41"/>
                    <a:pt x="33" y="38"/>
                    <a:pt x="31" y="39"/>
                  </a:cubicBezTo>
                  <a:cubicBezTo>
                    <a:pt x="31" y="39"/>
                    <a:pt x="31" y="39"/>
                    <a:pt x="31" y="39"/>
                  </a:cubicBezTo>
                  <a:cubicBezTo>
                    <a:pt x="31" y="38"/>
                    <a:pt x="29" y="39"/>
                    <a:pt x="29" y="39"/>
                  </a:cubicBezTo>
                  <a:cubicBezTo>
                    <a:pt x="29" y="39"/>
                    <a:pt x="29" y="39"/>
                    <a:pt x="29" y="39"/>
                  </a:cubicBezTo>
                  <a:cubicBezTo>
                    <a:pt x="29" y="40"/>
                    <a:pt x="27" y="39"/>
                    <a:pt x="26" y="39"/>
                  </a:cubicBezTo>
                  <a:cubicBezTo>
                    <a:pt x="26" y="39"/>
                    <a:pt x="25" y="39"/>
                    <a:pt x="25" y="39"/>
                  </a:cubicBezTo>
                  <a:cubicBezTo>
                    <a:pt x="25" y="39"/>
                    <a:pt x="25" y="40"/>
                    <a:pt x="24" y="40"/>
                  </a:cubicBezTo>
                  <a:cubicBezTo>
                    <a:pt x="24" y="40"/>
                    <a:pt x="24" y="40"/>
                    <a:pt x="24" y="41"/>
                  </a:cubicBezTo>
                  <a:cubicBezTo>
                    <a:pt x="24" y="42"/>
                    <a:pt x="23" y="43"/>
                    <a:pt x="23" y="44"/>
                  </a:cubicBezTo>
                  <a:cubicBezTo>
                    <a:pt x="24" y="45"/>
                    <a:pt x="24" y="46"/>
                    <a:pt x="25" y="46"/>
                  </a:cubicBezTo>
                  <a:cubicBezTo>
                    <a:pt x="25" y="46"/>
                    <a:pt x="26" y="45"/>
                    <a:pt x="27" y="45"/>
                  </a:cubicBezTo>
                  <a:cubicBezTo>
                    <a:pt x="27" y="43"/>
                    <a:pt x="30" y="44"/>
                    <a:pt x="29" y="44"/>
                  </a:cubicBezTo>
                  <a:cubicBezTo>
                    <a:pt x="28" y="45"/>
                    <a:pt x="28" y="47"/>
                    <a:pt x="28" y="47"/>
                  </a:cubicBezTo>
                  <a:cubicBezTo>
                    <a:pt x="28" y="48"/>
                    <a:pt x="30" y="47"/>
                    <a:pt x="31" y="48"/>
                  </a:cubicBezTo>
                  <a:cubicBezTo>
                    <a:pt x="31" y="48"/>
                    <a:pt x="30" y="50"/>
                    <a:pt x="30" y="51"/>
                  </a:cubicBezTo>
                  <a:cubicBezTo>
                    <a:pt x="31" y="51"/>
                    <a:pt x="31" y="52"/>
                    <a:pt x="32" y="52"/>
                  </a:cubicBezTo>
                  <a:cubicBezTo>
                    <a:pt x="32" y="52"/>
                    <a:pt x="33" y="51"/>
                    <a:pt x="34" y="52"/>
                  </a:cubicBezTo>
                  <a:cubicBezTo>
                    <a:pt x="34" y="52"/>
                    <a:pt x="34" y="52"/>
                    <a:pt x="34" y="52"/>
                  </a:cubicBezTo>
                  <a:cubicBezTo>
                    <a:pt x="34" y="52"/>
                    <a:pt x="35" y="52"/>
                    <a:pt x="35" y="51"/>
                  </a:cubicBezTo>
                  <a:cubicBezTo>
                    <a:pt x="35" y="51"/>
                    <a:pt x="35" y="51"/>
                    <a:pt x="35" y="51"/>
                  </a:cubicBezTo>
                  <a:cubicBezTo>
                    <a:pt x="35" y="50"/>
                    <a:pt x="36" y="51"/>
                    <a:pt x="37" y="50"/>
                  </a:cubicBezTo>
                  <a:cubicBezTo>
                    <a:pt x="37" y="50"/>
                    <a:pt x="38" y="50"/>
                    <a:pt x="37" y="50"/>
                  </a:cubicBezTo>
                  <a:cubicBezTo>
                    <a:pt x="37" y="50"/>
                    <a:pt x="37" y="50"/>
                    <a:pt x="37" y="50"/>
                  </a:cubicBezTo>
                  <a:cubicBezTo>
                    <a:pt x="38" y="51"/>
                    <a:pt x="38" y="51"/>
                    <a:pt x="38" y="50"/>
                  </a:cubicBezTo>
                  <a:cubicBezTo>
                    <a:pt x="38" y="50"/>
                    <a:pt x="38" y="50"/>
                    <a:pt x="38" y="50"/>
                  </a:cubicBezTo>
                  <a:cubicBezTo>
                    <a:pt x="38" y="50"/>
                    <a:pt x="41" y="51"/>
                    <a:pt x="41" y="51"/>
                  </a:cubicBezTo>
                  <a:cubicBezTo>
                    <a:pt x="41" y="51"/>
                    <a:pt x="41" y="51"/>
                    <a:pt x="42" y="51"/>
                  </a:cubicBezTo>
                  <a:cubicBezTo>
                    <a:pt x="43" y="51"/>
                    <a:pt x="43" y="51"/>
                    <a:pt x="43" y="51"/>
                  </a:cubicBezTo>
                  <a:cubicBezTo>
                    <a:pt x="43" y="51"/>
                    <a:pt x="43" y="51"/>
                    <a:pt x="44" y="51"/>
                  </a:cubicBezTo>
                  <a:cubicBezTo>
                    <a:pt x="44" y="51"/>
                    <a:pt x="44" y="51"/>
                    <a:pt x="43" y="51"/>
                  </a:cubicBezTo>
                  <a:cubicBezTo>
                    <a:pt x="45" y="52"/>
                    <a:pt x="45" y="54"/>
                    <a:pt x="47" y="54"/>
                  </a:cubicBezTo>
                  <a:cubicBezTo>
                    <a:pt x="48" y="54"/>
                    <a:pt x="48" y="54"/>
                    <a:pt x="49" y="55"/>
                  </a:cubicBezTo>
                  <a:cubicBezTo>
                    <a:pt x="49" y="55"/>
                    <a:pt x="51" y="59"/>
                    <a:pt x="51" y="59"/>
                  </a:cubicBezTo>
                  <a:cubicBezTo>
                    <a:pt x="52" y="59"/>
                    <a:pt x="53" y="59"/>
                    <a:pt x="54" y="59"/>
                  </a:cubicBezTo>
                  <a:cubicBezTo>
                    <a:pt x="54" y="60"/>
                    <a:pt x="56" y="60"/>
                    <a:pt x="57" y="60"/>
                  </a:cubicBezTo>
                  <a:cubicBezTo>
                    <a:pt x="57" y="60"/>
                    <a:pt x="59" y="62"/>
                    <a:pt x="59" y="62"/>
                  </a:cubicBezTo>
                  <a:cubicBezTo>
                    <a:pt x="59" y="62"/>
                    <a:pt x="59" y="62"/>
                    <a:pt x="59" y="62"/>
                  </a:cubicBezTo>
                  <a:cubicBezTo>
                    <a:pt x="59" y="62"/>
                    <a:pt x="59" y="62"/>
                    <a:pt x="59" y="62"/>
                  </a:cubicBezTo>
                  <a:cubicBezTo>
                    <a:pt x="59" y="62"/>
                    <a:pt x="59" y="62"/>
                    <a:pt x="59" y="62"/>
                  </a:cubicBezTo>
                  <a:cubicBezTo>
                    <a:pt x="60" y="64"/>
                    <a:pt x="59" y="65"/>
                    <a:pt x="58" y="66"/>
                  </a:cubicBezTo>
                  <a:close/>
                  <a:moveTo>
                    <a:pt x="35" y="29"/>
                  </a:moveTo>
                  <a:cubicBezTo>
                    <a:pt x="35" y="30"/>
                    <a:pt x="35" y="31"/>
                    <a:pt x="35" y="31"/>
                  </a:cubicBezTo>
                  <a:cubicBezTo>
                    <a:pt x="36" y="31"/>
                    <a:pt x="36" y="30"/>
                    <a:pt x="36" y="30"/>
                  </a:cubicBezTo>
                  <a:cubicBezTo>
                    <a:pt x="36" y="30"/>
                    <a:pt x="36" y="30"/>
                    <a:pt x="36" y="30"/>
                  </a:cubicBezTo>
                  <a:cubicBezTo>
                    <a:pt x="37" y="30"/>
                    <a:pt x="37" y="30"/>
                    <a:pt x="36" y="30"/>
                  </a:cubicBezTo>
                  <a:cubicBezTo>
                    <a:pt x="36" y="30"/>
                    <a:pt x="36" y="30"/>
                    <a:pt x="36" y="30"/>
                  </a:cubicBezTo>
                  <a:cubicBezTo>
                    <a:pt x="36" y="30"/>
                    <a:pt x="35" y="29"/>
                    <a:pt x="35" y="29"/>
                  </a:cubicBezTo>
                  <a:close/>
                  <a:moveTo>
                    <a:pt x="32" y="28"/>
                  </a:moveTo>
                  <a:cubicBezTo>
                    <a:pt x="33" y="29"/>
                    <a:pt x="34" y="28"/>
                    <a:pt x="35" y="29"/>
                  </a:cubicBezTo>
                  <a:cubicBezTo>
                    <a:pt x="35" y="28"/>
                    <a:pt x="34" y="28"/>
                    <a:pt x="34" y="28"/>
                  </a:cubicBezTo>
                  <a:cubicBezTo>
                    <a:pt x="33" y="28"/>
                    <a:pt x="32" y="28"/>
                    <a:pt x="32" y="28"/>
                  </a:cubicBezTo>
                  <a:close/>
                  <a:moveTo>
                    <a:pt x="41" y="88"/>
                  </a:moveTo>
                  <a:cubicBezTo>
                    <a:pt x="41" y="88"/>
                    <a:pt x="41" y="88"/>
                    <a:pt x="41" y="88"/>
                  </a:cubicBezTo>
                  <a:cubicBezTo>
                    <a:pt x="41" y="88"/>
                    <a:pt x="41" y="88"/>
                    <a:pt x="41" y="88"/>
                  </a:cubicBezTo>
                  <a:close/>
                  <a:moveTo>
                    <a:pt x="17" y="42"/>
                  </a:moveTo>
                  <a:cubicBezTo>
                    <a:pt x="17" y="42"/>
                    <a:pt x="17" y="43"/>
                    <a:pt x="17" y="42"/>
                  </a:cubicBezTo>
                  <a:close/>
                  <a:moveTo>
                    <a:pt x="59" y="62"/>
                  </a:moveTo>
                  <a:cubicBezTo>
                    <a:pt x="59" y="62"/>
                    <a:pt x="59" y="62"/>
                    <a:pt x="59" y="62"/>
                  </a:cubicBezTo>
                  <a:close/>
                  <a:moveTo>
                    <a:pt x="36" y="30"/>
                  </a:moveTo>
                  <a:cubicBezTo>
                    <a:pt x="37" y="30"/>
                    <a:pt x="37" y="30"/>
                    <a:pt x="37" y="30"/>
                  </a:cubicBezTo>
                  <a:cubicBezTo>
                    <a:pt x="36" y="30"/>
                    <a:pt x="36" y="30"/>
                    <a:pt x="36"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矩形 20"/>
          <p:cNvSpPr/>
          <p:nvPr/>
        </p:nvSpPr>
        <p:spPr>
          <a:xfrm>
            <a:off x="1733035" y="5483007"/>
            <a:ext cx="4098184" cy="646331"/>
          </a:xfrm>
          <a:prstGeom prst="rect">
            <a:avLst/>
          </a:prstGeom>
          <a:noFill/>
        </p:spPr>
        <p:txBody>
          <a:bodyPr wrap="square" rtlCol="0">
            <a:spAutoFit/>
          </a:bodyPr>
          <a:lstStyle/>
          <a:p>
            <a:r>
              <a:rPr lang="en-US" altLang="zh-CN" dirty="0"/>
              <a:t>sales of dumbphones. Sanford C. Bernstein, an investment bank, estimates that 270m people </a:t>
            </a:r>
            <a:endParaRPr lang="zh-CN" altLang="en-US" dirty="0"/>
          </a:p>
        </p:txBody>
      </p:sp>
      <p:sp>
        <p:nvSpPr>
          <p:cNvPr id="22" name="矩形 21"/>
          <p:cNvSpPr/>
          <p:nvPr/>
        </p:nvSpPr>
        <p:spPr>
          <a:xfrm>
            <a:off x="8093816" y="5483007"/>
            <a:ext cx="4098184" cy="646331"/>
          </a:xfrm>
          <a:prstGeom prst="rect">
            <a:avLst/>
          </a:prstGeom>
          <a:noFill/>
        </p:spPr>
        <p:txBody>
          <a:bodyPr wrap="square" rtlCol="0">
            <a:spAutoFit/>
          </a:bodyPr>
          <a:lstStyle/>
          <a:p>
            <a:r>
              <a:rPr lang="en-US" altLang="zh-CN" dirty="0"/>
              <a:t>sales of dumbphones. Sanford C. Bernstein, an investment bank, estimates that 270m people </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7">
                                            <p:graphicEl>
                                              <a:chart seriesIdx="-3" categoryIdx="-3" bldStep="gridLegend"/>
                                            </p:graphicEl>
                                          </p:spTgt>
                                        </p:tgtEl>
                                        <p:attrNameLst>
                                          <p:attrName>style.visibility</p:attrName>
                                        </p:attrNameLst>
                                      </p:cBhvr>
                                      <p:to>
                                        <p:strVal val="visible"/>
                                      </p:to>
                                    </p:set>
                                    <p:anim calcmode="lin" valueType="num">
                                      <p:cBhvr>
                                        <p:cTn id="7" dur="350" fill="hold"/>
                                        <p:tgtEl>
                                          <p:spTgt spid="7">
                                            <p:graphicEl>
                                              <a:chart seriesIdx="-3" categoryIdx="-3" bldStep="gridLegend"/>
                                            </p:graphicEl>
                                          </p:spTgt>
                                        </p:tgtEl>
                                        <p:attrNameLst>
                                          <p:attrName>ppt_w</p:attrName>
                                        </p:attrNameLst>
                                      </p:cBhvr>
                                      <p:tavLst>
                                        <p:tav tm="0">
                                          <p:val>
                                            <p:fltVal val="0"/>
                                          </p:val>
                                        </p:tav>
                                        <p:tav tm="100000">
                                          <p:val>
                                            <p:strVal val="#ppt_w"/>
                                          </p:val>
                                        </p:tav>
                                      </p:tavLst>
                                    </p:anim>
                                    <p:anim calcmode="lin" valueType="num">
                                      <p:cBhvr>
                                        <p:cTn id="8" dur="350" fill="hold"/>
                                        <p:tgtEl>
                                          <p:spTgt spid="7">
                                            <p:graphicEl>
                                              <a:chart seriesIdx="-3" categoryIdx="-3" bldStep="gridLegend"/>
                                            </p:graphicEl>
                                          </p:spTgt>
                                        </p:tgtEl>
                                        <p:attrNameLst>
                                          <p:attrName>ppt_h</p:attrName>
                                        </p:attrNameLst>
                                      </p:cBhvr>
                                      <p:tavLst>
                                        <p:tav tm="0">
                                          <p:val>
                                            <p:fltVal val="0"/>
                                          </p:val>
                                        </p:tav>
                                        <p:tav tm="100000">
                                          <p:val>
                                            <p:strVal val="#ppt_h"/>
                                          </p:val>
                                        </p:tav>
                                      </p:tavLst>
                                    </p:anim>
                                    <p:anim calcmode="lin" valueType="num">
                                      <p:cBhvr>
                                        <p:cTn id="9" dur="350" fill="hold"/>
                                        <p:tgtEl>
                                          <p:spTgt spid="7">
                                            <p:graphicEl>
                                              <a:chart seriesIdx="-3" categoryIdx="-3" bldStep="gridLegend"/>
                                            </p:graphicEl>
                                          </p:spTgt>
                                        </p:tgtEl>
                                        <p:attrNameLst>
                                          <p:attrName>style.rotation</p:attrName>
                                        </p:attrNameLst>
                                      </p:cBhvr>
                                      <p:tavLst>
                                        <p:tav tm="0">
                                          <p:val>
                                            <p:fltVal val="360"/>
                                          </p:val>
                                        </p:tav>
                                        <p:tav tm="100000">
                                          <p:val>
                                            <p:fltVal val="0"/>
                                          </p:val>
                                        </p:tav>
                                      </p:tavLst>
                                    </p:anim>
                                    <p:animEffect transition="in" filter="fade">
                                      <p:cBhvr>
                                        <p:cTn id="10" dur="350"/>
                                        <p:tgtEl>
                                          <p:spTgt spid="7">
                                            <p:graphicEl>
                                              <a:chart seriesIdx="-3" categoryIdx="-3" bldStep="gridLegend"/>
                                            </p:graphicEl>
                                          </p:spTgt>
                                        </p:tgtEl>
                                      </p:cBhvr>
                                    </p:animEffect>
                                  </p:childTnLst>
                                </p:cTn>
                              </p:par>
                            </p:childTnLst>
                          </p:cTn>
                        </p:par>
                        <p:par>
                          <p:cTn id="11" fill="hold">
                            <p:stCondLst>
                              <p:cond delay="500"/>
                            </p:stCondLst>
                            <p:childTnLst>
                              <p:par>
                                <p:cTn id="12" presetID="49" presetClass="entr" presetSubtype="0" decel="100000" fill="hold" grpId="0" nodeType="afterEffect">
                                  <p:stCondLst>
                                    <p:cond delay="0"/>
                                  </p:stCondLst>
                                  <p:childTnLst>
                                    <p:set>
                                      <p:cBhvr>
                                        <p:cTn id="13" dur="1" fill="hold">
                                          <p:stCondLst>
                                            <p:cond delay="0"/>
                                          </p:stCondLst>
                                        </p:cTn>
                                        <p:tgtEl>
                                          <p:spTgt spid="7">
                                            <p:graphicEl>
                                              <a:chart seriesIdx="-4" categoryIdx="0" bldStep="category"/>
                                            </p:graphicEl>
                                          </p:spTgt>
                                        </p:tgtEl>
                                        <p:attrNameLst>
                                          <p:attrName>style.visibility</p:attrName>
                                        </p:attrNameLst>
                                      </p:cBhvr>
                                      <p:to>
                                        <p:strVal val="visible"/>
                                      </p:to>
                                    </p:set>
                                    <p:anim calcmode="lin" valueType="num">
                                      <p:cBhvr>
                                        <p:cTn id="14" dur="350" fill="hold"/>
                                        <p:tgtEl>
                                          <p:spTgt spid="7">
                                            <p:graphicEl>
                                              <a:chart seriesIdx="-4" categoryIdx="0" bldStep="category"/>
                                            </p:graphicEl>
                                          </p:spTgt>
                                        </p:tgtEl>
                                        <p:attrNameLst>
                                          <p:attrName>ppt_w</p:attrName>
                                        </p:attrNameLst>
                                      </p:cBhvr>
                                      <p:tavLst>
                                        <p:tav tm="0">
                                          <p:val>
                                            <p:fltVal val="0"/>
                                          </p:val>
                                        </p:tav>
                                        <p:tav tm="100000">
                                          <p:val>
                                            <p:strVal val="#ppt_w"/>
                                          </p:val>
                                        </p:tav>
                                      </p:tavLst>
                                    </p:anim>
                                    <p:anim calcmode="lin" valueType="num">
                                      <p:cBhvr>
                                        <p:cTn id="15" dur="350" fill="hold"/>
                                        <p:tgtEl>
                                          <p:spTgt spid="7">
                                            <p:graphicEl>
                                              <a:chart seriesIdx="-4" categoryIdx="0" bldStep="category"/>
                                            </p:graphicEl>
                                          </p:spTgt>
                                        </p:tgtEl>
                                        <p:attrNameLst>
                                          <p:attrName>ppt_h</p:attrName>
                                        </p:attrNameLst>
                                      </p:cBhvr>
                                      <p:tavLst>
                                        <p:tav tm="0">
                                          <p:val>
                                            <p:fltVal val="0"/>
                                          </p:val>
                                        </p:tav>
                                        <p:tav tm="100000">
                                          <p:val>
                                            <p:strVal val="#ppt_h"/>
                                          </p:val>
                                        </p:tav>
                                      </p:tavLst>
                                    </p:anim>
                                    <p:anim calcmode="lin" valueType="num">
                                      <p:cBhvr>
                                        <p:cTn id="16" dur="350" fill="hold"/>
                                        <p:tgtEl>
                                          <p:spTgt spid="7">
                                            <p:graphicEl>
                                              <a:chart seriesIdx="-4" categoryIdx="0" bldStep="category"/>
                                            </p:graphicEl>
                                          </p:spTgt>
                                        </p:tgtEl>
                                        <p:attrNameLst>
                                          <p:attrName>style.rotation</p:attrName>
                                        </p:attrNameLst>
                                      </p:cBhvr>
                                      <p:tavLst>
                                        <p:tav tm="0">
                                          <p:val>
                                            <p:fltVal val="360"/>
                                          </p:val>
                                        </p:tav>
                                        <p:tav tm="100000">
                                          <p:val>
                                            <p:fltVal val="0"/>
                                          </p:val>
                                        </p:tav>
                                      </p:tavLst>
                                    </p:anim>
                                    <p:animEffect transition="in" filter="fade">
                                      <p:cBhvr>
                                        <p:cTn id="17" dur="350"/>
                                        <p:tgtEl>
                                          <p:spTgt spid="7">
                                            <p:graphicEl>
                                              <a:chart seriesIdx="-4" categoryIdx="0" bldStep="category"/>
                                            </p:graphicEl>
                                          </p:spTgt>
                                        </p:tgtEl>
                                      </p:cBhvr>
                                    </p:animEffect>
                                  </p:childTnLst>
                                </p:cTn>
                              </p:par>
                            </p:childTnLst>
                          </p:cTn>
                        </p:par>
                        <p:par>
                          <p:cTn id="18" fill="hold">
                            <p:stCondLst>
                              <p:cond delay="1000"/>
                            </p:stCondLst>
                            <p:childTnLst>
                              <p:par>
                                <p:cTn id="19" presetID="49" presetClass="entr" presetSubtype="0" decel="100000" fill="hold" grpId="0" nodeType="afterEffect">
                                  <p:stCondLst>
                                    <p:cond delay="0"/>
                                  </p:stCondLst>
                                  <p:childTnLst>
                                    <p:set>
                                      <p:cBhvr>
                                        <p:cTn id="20" dur="1" fill="hold">
                                          <p:stCondLst>
                                            <p:cond delay="0"/>
                                          </p:stCondLst>
                                        </p:cTn>
                                        <p:tgtEl>
                                          <p:spTgt spid="7">
                                            <p:graphicEl>
                                              <a:chart seriesIdx="-4" categoryIdx="1" bldStep="category"/>
                                            </p:graphicEl>
                                          </p:spTgt>
                                        </p:tgtEl>
                                        <p:attrNameLst>
                                          <p:attrName>style.visibility</p:attrName>
                                        </p:attrNameLst>
                                      </p:cBhvr>
                                      <p:to>
                                        <p:strVal val="visible"/>
                                      </p:to>
                                    </p:set>
                                    <p:anim calcmode="lin" valueType="num">
                                      <p:cBhvr>
                                        <p:cTn id="21" dur="350" fill="hold"/>
                                        <p:tgtEl>
                                          <p:spTgt spid="7">
                                            <p:graphicEl>
                                              <a:chart seriesIdx="-4" categoryIdx="1" bldStep="category"/>
                                            </p:graphicEl>
                                          </p:spTgt>
                                        </p:tgtEl>
                                        <p:attrNameLst>
                                          <p:attrName>ppt_w</p:attrName>
                                        </p:attrNameLst>
                                      </p:cBhvr>
                                      <p:tavLst>
                                        <p:tav tm="0">
                                          <p:val>
                                            <p:fltVal val="0"/>
                                          </p:val>
                                        </p:tav>
                                        <p:tav tm="100000">
                                          <p:val>
                                            <p:strVal val="#ppt_w"/>
                                          </p:val>
                                        </p:tav>
                                      </p:tavLst>
                                    </p:anim>
                                    <p:anim calcmode="lin" valueType="num">
                                      <p:cBhvr>
                                        <p:cTn id="22" dur="350" fill="hold"/>
                                        <p:tgtEl>
                                          <p:spTgt spid="7">
                                            <p:graphicEl>
                                              <a:chart seriesIdx="-4" categoryIdx="1" bldStep="category"/>
                                            </p:graphicEl>
                                          </p:spTgt>
                                        </p:tgtEl>
                                        <p:attrNameLst>
                                          <p:attrName>ppt_h</p:attrName>
                                        </p:attrNameLst>
                                      </p:cBhvr>
                                      <p:tavLst>
                                        <p:tav tm="0">
                                          <p:val>
                                            <p:fltVal val="0"/>
                                          </p:val>
                                        </p:tav>
                                        <p:tav tm="100000">
                                          <p:val>
                                            <p:strVal val="#ppt_h"/>
                                          </p:val>
                                        </p:tav>
                                      </p:tavLst>
                                    </p:anim>
                                    <p:anim calcmode="lin" valueType="num">
                                      <p:cBhvr>
                                        <p:cTn id="23" dur="350" fill="hold"/>
                                        <p:tgtEl>
                                          <p:spTgt spid="7">
                                            <p:graphicEl>
                                              <a:chart seriesIdx="-4" categoryIdx="1" bldStep="category"/>
                                            </p:graphicEl>
                                          </p:spTgt>
                                        </p:tgtEl>
                                        <p:attrNameLst>
                                          <p:attrName>style.rotation</p:attrName>
                                        </p:attrNameLst>
                                      </p:cBhvr>
                                      <p:tavLst>
                                        <p:tav tm="0">
                                          <p:val>
                                            <p:fltVal val="360"/>
                                          </p:val>
                                        </p:tav>
                                        <p:tav tm="100000">
                                          <p:val>
                                            <p:fltVal val="0"/>
                                          </p:val>
                                        </p:tav>
                                      </p:tavLst>
                                    </p:anim>
                                    <p:animEffect transition="in" filter="fade">
                                      <p:cBhvr>
                                        <p:cTn id="24" dur="350"/>
                                        <p:tgtEl>
                                          <p:spTgt spid="7">
                                            <p:graphicEl>
                                              <a:chart seriesIdx="-4" categoryIdx="1" bldStep="category"/>
                                            </p:graphicEl>
                                          </p:spTgt>
                                        </p:tgtEl>
                                      </p:cBhvr>
                                    </p:animEffect>
                                  </p:childTnLst>
                                </p:cTn>
                              </p:par>
                            </p:childTnLst>
                          </p:cTn>
                        </p:par>
                        <p:par>
                          <p:cTn id="25" fill="hold">
                            <p:stCondLst>
                              <p:cond delay="1500"/>
                            </p:stCondLst>
                            <p:childTnLst>
                              <p:par>
                                <p:cTn id="26" presetID="49" presetClass="entr" presetSubtype="0" decel="100000" fill="hold" grpId="0" nodeType="afterEffect">
                                  <p:stCondLst>
                                    <p:cond delay="0"/>
                                  </p:stCondLst>
                                  <p:childTnLst>
                                    <p:set>
                                      <p:cBhvr>
                                        <p:cTn id="27" dur="1" fill="hold">
                                          <p:stCondLst>
                                            <p:cond delay="0"/>
                                          </p:stCondLst>
                                        </p:cTn>
                                        <p:tgtEl>
                                          <p:spTgt spid="7">
                                            <p:graphicEl>
                                              <a:chart seriesIdx="-4" categoryIdx="2" bldStep="category"/>
                                            </p:graphicEl>
                                          </p:spTgt>
                                        </p:tgtEl>
                                        <p:attrNameLst>
                                          <p:attrName>style.visibility</p:attrName>
                                        </p:attrNameLst>
                                      </p:cBhvr>
                                      <p:to>
                                        <p:strVal val="visible"/>
                                      </p:to>
                                    </p:set>
                                    <p:anim calcmode="lin" valueType="num">
                                      <p:cBhvr>
                                        <p:cTn id="28" dur="350" fill="hold"/>
                                        <p:tgtEl>
                                          <p:spTgt spid="7">
                                            <p:graphicEl>
                                              <a:chart seriesIdx="-4" categoryIdx="2" bldStep="category"/>
                                            </p:graphicEl>
                                          </p:spTgt>
                                        </p:tgtEl>
                                        <p:attrNameLst>
                                          <p:attrName>ppt_w</p:attrName>
                                        </p:attrNameLst>
                                      </p:cBhvr>
                                      <p:tavLst>
                                        <p:tav tm="0">
                                          <p:val>
                                            <p:fltVal val="0"/>
                                          </p:val>
                                        </p:tav>
                                        <p:tav tm="100000">
                                          <p:val>
                                            <p:strVal val="#ppt_w"/>
                                          </p:val>
                                        </p:tav>
                                      </p:tavLst>
                                    </p:anim>
                                    <p:anim calcmode="lin" valueType="num">
                                      <p:cBhvr>
                                        <p:cTn id="29" dur="350" fill="hold"/>
                                        <p:tgtEl>
                                          <p:spTgt spid="7">
                                            <p:graphicEl>
                                              <a:chart seriesIdx="-4" categoryIdx="2" bldStep="category"/>
                                            </p:graphicEl>
                                          </p:spTgt>
                                        </p:tgtEl>
                                        <p:attrNameLst>
                                          <p:attrName>ppt_h</p:attrName>
                                        </p:attrNameLst>
                                      </p:cBhvr>
                                      <p:tavLst>
                                        <p:tav tm="0">
                                          <p:val>
                                            <p:fltVal val="0"/>
                                          </p:val>
                                        </p:tav>
                                        <p:tav tm="100000">
                                          <p:val>
                                            <p:strVal val="#ppt_h"/>
                                          </p:val>
                                        </p:tav>
                                      </p:tavLst>
                                    </p:anim>
                                    <p:anim calcmode="lin" valueType="num">
                                      <p:cBhvr>
                                        <p:cTn id="30" dur="350" fill="hold"/>
                                        <p:tgtEl>
                                          <p:spTgt spid="7">
                                            <p:graphicEl>
                                              <a:chart seriesIdx="-4" categoryIdx="2" bldStep="category"/>
                                            </p:graphicEl>
                                          </p:spTgt>
                                        </p:tgtEl>
                                        <p:attrNameLst>
                                          <p:attrName>style.rotation</p:attrName>
                                        </p:attrNameLst>
                                      </p:cBhvr>
                                      <p:tavLst>
                                        <p:tav tm="0">
                                          <p:val>
                                            <p:fltVal val="360"/>
                                          </p:val>
                                        </p:tav>
                                        <p:tav tm="100000">
                                          <p:val>
                                            <p:fltVal val="0"/>
                                          </p:val>
                                        </p:tav>
                                      </p:tavLst>
                                    </p:anim>
                                    <p:animEffect transition="in" filter="fade">
                                      <p:cBhvr>
                                        <p:cTn id="31" dur="350"/>
                                        <p:tgtEl>
                                          <p:spTgt spid="7">
                                            <p:graphicEl>
                                              <a:chart seriesIdx="-4" categoryIdx="2" bldStep="category"/>
                                            </p:graphicEl>
                                          </p:spTgt>
                                        </p:tgtEl>
                                      </p:cBhvr>
                                    </p:animEffect>
                                  </p:childTnLst>
                                </p:cTn>
                              </p:par>
                            </p:childTnLst>
                          </p:cTn>
                        </p:par>
                        <p:par>
                          <p:cTn id="32" fill="hold">
                            <p:stCondLst>
                              <p:cond delay="2000"/>
                            </p:stCondLst>
                            <p:childTnLst>
                              <p:par>
                                <p:cTn id="33" presetID="49" presetClass="entr" presetSubtype="0" decel="100000" fill="hold" grpId="0" nodeType="afterEffect">
                                  <p:stCondLst>
                                    <p:cond delay="0"/>
                                  </p:stCondLst>
                                  <p:childTnLst>
                                    <p:set>
                                      <p:cBhvr>
                                        <p:cTn id="34" dur="1" fill="hold">
                                          <p:stCondLst>
                                            <p:cond delay="0"/>
                                          </p:stCondLst>
                                        </p:cTn>
                                        <p:tgtEl>
                                          <p:spTgt spid="7">
                                            <p:graphicEl>
                                              <a:chart seriesIdx="-4" categoryIdx="3" bldStep="category"/>
                                            </p:graphicEl>
                                          </p:spTgt>
                                        </p:tgtEl>
                                        <p:attrNameLst>
                                          <p:attrName>style.visibility</p:attrName>
                                        </p:attrNameLst>
                                      </p:cBhvr>
                                      <p:to>
                                        <p:strVal val="visible"/>
                                      </p:to>
                                    </p:set>
                                    <p:anim calcmode="lin" valueType="num">
                                      <p:cBhvr>
                                        <p:cTn id="35" dur="350" fill="hold"/>
                                        <p:tgtEl>
                                          <p:spTgt spid="7">
                                            <p:graphicEl>
                                              <a:chart seriesIdx="-4" categoryIdx="3" bldStep="category"/>
                                            </p:graphicEl>
                                          </p:spTgt>
                                        </p:tgtEl>
                                        <p:attrNameLst>
                                          <p:attrName>ppt_w</p:attrName>
                                        </p:attrNameLst>
                                      </p:cBhvr>
                                      <p:tavLst>
                                        <p:tav tm="0">
                                          <p:val>
                                            <p:fltVal val="0"/>
                                          </p:val>
                                        </p:tav>
                                        <p:tav tm="100000">
                                          <p:val>
                                            <p:strVal val="#ppt_w"/>
                                          </p:val>
                                        </p:tav>
                                      </p:tavLst>
                                    </p:anim>
                                    <p:anim calcmode="lin" valueType="num">
                                      <p:cBhvr>
                                        <p:cTn id="36" dur="350" fill="hold"/>
                                        <p:tgtEl>
                                          <p:spTgt spid="7">
                                            <p:graphicEl>
                                              <a:chart seriesIdx="-4" categoryIdx="3" bldStep="category"/>
                                            </p:graphicEl>
                                          </p:spTgt>
                                        </p:tgtEl>
                                        <p:attrNameLst>
                                          <p:attrName>ppt_h</p:attrName>
                                        </p:attrNameLst>
                                      </p:cBhvr>
                                      <p:tavLst>
                                        <p:tav tm="0">
                                          <p:val>
                                            <p:fltVal val="0"/>
                                          </p:val>
                                        </p:tav>
                                        <p:tav tm="100000">
                                          <p:val>
                                            <p:strVal val="#ppt_h"/>
                                          </p:val>
                                        </p:tav>
                                      </p:tavLst>
                                    </p:anim>
                                    <p:anim calcmode="lin" valueType="num">
                                      <p:cBhvr>
                                        <p:cTn id="37" dur="350" fill="hold"/>
                                        <p:tgtEl>
                                          <p:spTgt spid="7">
                                            <p:graphicEl>
                                              <a:chart seriesIdx="-4" categoryIdx="3" bldStep="category"/>
                                            </p:graphicEl>
                                          </p:spTgt>
                                        </p:tgtEl>
                                        <p:attrNameLst>
                                          <p:attrName>style.rotation</p:attrName>
                                        </p:attrNameLst>
                                      </p:cBhvr>
                                      <p:tavLst>
                                        <p:tav tm="0">
                                          <p:val>
                                            <p:fltVal val="360"/>
                                          </p:val>
                                        </p:tav>
                                        <p:tav tm="100000">
                                          <p:val>
                                            <p:fltVal val="0"/>
                                          </p:val>
                                        </p:tav>
                                      </p:tavLst>
                                    </p:anim>
                                    <p:animEffect transition="in" filter="fade">
                                      <p:cBhvr>
                                        <p:cTn id="38" dur="350"/>
                                        <p:tgtEl>
                                          <p:spTgt spid="7">
                                            <p:graphicEl>
                                              <a:chart seriesIdx="-4" categoryIdx="3" bldStep="category"/>
                                            </p:graphicEl>
                                          </p:spTgt>
                                        </p:tgtEl>
                                      </p:cBhvr>
                                    </p:animEffect>
                                  </p:childTnLst>
                                </p:cTn>
                              </p:par>
                            </p:childTnLst>
                          </p:cTn>
                        </p:par>
                        <p:par>
                          <p:cTn id="39" fill="hold">
                            <p:stCondLst>
                              <p:cond delay="2500"/>
                            </p:stCondLst>
                            <p:childTnLst>
                              <p:par>
                                <p:cTn id="40" presetID="49" presetClass="entr" presetSubtype="0" decel="100000" fill="hold" grpId="0" nodeType="afterEffect">
                                  <p:stCondLst>
                                    <p:cond delay="0"/>
                                  </p:stCondLst>
                                  <p:childTnLst>
                                    <p:set>
                                      <p:cBhvr>
                                        <p:cTn id="41" dur="1" fill="hold">
                                          <p:stCondLst>
                                            <p:cond delay="0"/>
                                          </p:stCondLst>
                                        </p:cTn>
                                        <p:tgtEl>
                                          <p:spTgt spid="7">
                                            <p:graphicEl>
                                              <a:chart seriesIdx="-4" categoryIdx="4" bldStep="category"/>
                                            </p:graphicEl>
                                          </p:spTgt>
                                        </p:tgtEl>
                                        <p:attrNameLst>
                                          <p:attrName>style.visibility</p:attrName>
                                        </p:attrNameLst>
                                      </p:cBhvr>
                                      <p:to>
                                        <p:strVal val="visible"/>
                                      </p:to>
                                    </p:set>
                                    <p:anim calcmode="lin" valueType="num">
                                      <p:cBhvr>
                                        <p:cTn id="42" dur="350" fill="hold"/>
                                        <p:tgtEl>
                                          <p:spTgt spid="7">
                                            <p:graphicEl>
                                              <a:chart seriesIdx="-4" categoryIdx="4" bldStep="category"/>
                                            </p:graphicEl>
                                          </p:spTgt>
                                        </p:tgtEl>
                                        <p:attrNameLst>
                                          <p:attrName>ppt_w</p:attrName>
                                        </p:attrNameLst>
                                      </p:cBhvr>
                                      <p:tavLst>
                                        <p:tav tm="0">
                                          <p:val>
                                            <p:fltVal val="0"/>
                                          </p:val>
                                        </p:tav>
                                        <p:tav tm="100000">
                                          <p:val>
                                            <p:strVal val="#ppt_w"/>
                                          </p:val>
                                        </p:tav>
                                      </p:tavLst>
                                    </p:anim>
                                    <p:anim calcmode="lin" valueType="num">
                                      <p:cBhvr>
                                        <p:cTn id="43" dur="350" fill="hold"/>
                                        <p:tgtEl>
                                          <p:spTgt spid="7">
                                            <p:graphicEl>
                                              <a:chart seriesIdx="-4" categoryIdx="4" bldStep="category"/>
                                            </p:graphicEl>
                                          </p:spTgt>
                                        </p:tgtEl>
                                        <p:attrNameLst>
                                          <p:attrName>ppt_h</p:attrName>
                                        </p:attrNameLst>
                                      </p:cBhvr>
                                      <p:tavLst>
                                        <p:tav tm="0">
                                          <p:val>
                                            <p:fltVal val="0"/>
                                          </p:val>
                                        </p:tav>
                                        <p:tav tm="100000">
                                          <p:val>
                                            <p:strVal val="#ppt_h"/>
                                          </p:val>
                                        </p:tav>
                                      </p:tavLst>
                                    </p:anim>
                                    <p:anim calcmode="lin" valueType="num">
                                      <p:cBhvr>
                                        <p:cTn id="44" dur="350" fill="hold"/>
                                        <p:tgtEl>
                                          <p:spTgt spid="7">
                                            <p:graphicEl>
                                              <a:chart seriesIdx="-4" categoryIdx="4" bldStep="category"/>
                                            </p:graphicEl>
                                          </p:spTgt>
                                        </p:tgtEl>
                                        <p:attrNameLst>
                                          <p:attrName>style.rotation</p:attrName>
                                        </p:attrNameLst>
                                      </p:cBhvr>
                                      <p:tavLst>
                                        <p:tav tm="0">
                                          <p:val>
                                            <p:fltVal val="360"/>
                                          </p:val>
                                        </p:tav>
                                        <p:tav tm="100000">
                                          <p:val>
                                            <p:fltVal val="0"/>
                                          </p:val>
                                        </p:tav>
                                      </p:tavLst>
                                    </p:anim>
                                    <p:animEffect transition="in" filter="fade">
                                      <p:cBhvr>
                                        <p:cTn id="45" dur="350"/>
                                        <p:tgtEl>
                                          <p:spTgt spid="7">
                                            <p:graphicEl>
                                              <a:chart seriesIdx="-4" categoryIdx="4" bldStep="category"/>
                                            </p:graphicEl>
                                          </p:spTgt>
                                        </p:tgtEl>
                                      </p:cBhvr>
                                    </p:animEffect>
                                  </p:childTnLst>
                                </p:cTn>
                              </p:par>
                            </p:childTnLst>
                          </p:cTn>
                        </p:par>
                        <p:par>
                          <p:cTn id="46" fill="hold">
                            <p:stCondLst>
                              <p:cond delay="3000"/>
                            </p:stCondLst>
                            <p:childTnLst>
                              <p:par>
                                <p:cTn id="47" presetID="10" presetClass="entr" presetSubtype="0"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500"/>
                                        <p:tgtEl>
                                          <p:spTgt spid="21"/>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par>
                                <p:cTn id="56" presetID="10" presetClass="entr" presetSubtype="0"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fade">
                                      <p:cBhvr>
                                        <p:cTn id="5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Chart bld="category"/>
        </p:bldSub>
      </p:bldGraphic>
      <p:bldP spid="21" grpId="0"/>
      <p:bldP spid="2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5848349" y="1386348"/>
            <a:ext cx="6343651" cy="943897"/>
          </a:xfrm>
          <a:prstGeom prst="rect">
            <a:avLst/>
          </a:prstGeom>
          <a:gradFill>
            <a:gsLst>
              <a:gs pos="0">
                <a:schemeClr val="accent1"/>
              </a:gs>
              <a:gs pos="100000">
                <a:schemeClr val="accent2"/>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6705599" y="1442797"/>
            <a:ext cx="5021943" cy="830997"/>
          </a:xfrm>
          <a:prstGeom prst="rect">
            <a:avLst/>
          </a:prstGeom>
          <a:noFill/>
        </p:spPr>
        <p:txBody>
          <a:bodyPr wrap="square" rtlCol="0">
            <a:spAutoFit/>
          </a:bodyPr>
          <a:lstStyle/>
          <a:p>
            <a:pPr algn="dist"/>
            <a:r>
              <a:rPr lang="zh-CN" altLang="en-US" sz="4800" dirty="0">
                <a:solidFill>
                  <a:schemeClr val="bg1"/>
                </a:solidFill>
              </a:rPr>
              <a:t>触不可及</a:t>
            </a:r>
            <a:endParaRPr lang="zh-CN" altLang="en-US" sz="4800" dirty="0">
              <a:solidFill>
                <a:schemeClr val="bg1"/>
              </a:solidFill>
            </a:endParaRPr>
          </a:p>
        </p:txBody>
      </p:sp>
      <p:sp>
        <p:nvSpPr>
          <p:cNvPr id="11" name="矩形 10"/>
          <p:cNvSpPr/>
          <p:nvPr/>
        </p:nvSpPr>
        <p:spPr>
          <a:xfrm>
            <a:off x="6705599" y="2828835"/>
            <a:ext cx="5342022" cy="923330"/>
          </a:xfrm>
          <a:prstGeom prst="rect">
            <a:avLst/>
          </a:prstGeom>
        </p:spPr>
        <p:txBody>
          <a:bodyPr wrap="square">
            <a:spAutoFit/>
          </a:bodyPr>
          <a:lstStyle/>
          <a:p>
            <a:r>
              <a:rPr lang="en-US" altLang="zh-CN" dirty="0"/>
              <a:t>that 270m people in China can already afford Apple‘s products, an that each year another 57m will be able to. Many Chinese are desperate for its that 270m people in China can already afford Apple‘s products, an</a:t>
            </a:r>
            <a:endParaRPr lang="zh-CN" altLang="en-US" dirty="0"/>
          </a:p>
        </p:txBody>
      </p:sp>
      <p:sp>
        <p:nvSpPr>
          <p:cNvPr id="12" name="矩形 11"/>
          <p:cNvSpPr/>
          <p:nvPr/>
        </p:nvSpPr>
        <p:spPr>
          <a:xfrm>
            <a:off x="6705599" y="4263935"/>
            <a:ext cx="5342022" cy="923330"/>
          </a:xfrm>
          <a:prstGeom prst="rect">
            <a:avLst/>
          </a:prstGeom>
        </p:spPr>
        <p:txBody>
          <a:bodyPr wrap="square">
            <a:spAutoFit/>
          </a:bodyPr>
          <a:lstStyle/>
          <a:p>
            <a:r>
              <a:rPr lang="en-US" altLang="zh-CN" dirty="0"/>
              <a:t>that 270m people in China can already afford Apple‘s products, an that each year another 57m will be able to. Many Chinese are desperate for its that 270m people in China can already afford Apple‘s products, an</a:t>
            </a:r>
            <a:endParaRPr lang="zh-CN" altLang="en-US" dirty="0"/>
          </a:p>
        </p:txBody>
      </p:sp>
      <p:sp>
        <p:nvSpPr>
          <p:cNvPr id="13" name="文本框 12"/>
          <p:cNvSpPr txBox="1"/>
          <p:nvPr/>
        </p:nvSpPr>
        <p:spPr>
          <a:xfrm>
            <a:off x="6299200" y="2878950"/>
            <a:ext cx="406399" cy="830997"/>
          </a:xfrm>
          <a:prstGeom prst="rect">
            <a:avLst/>
          </a:prstGeom>
          <a:noFill/>
        </p:spPr>
        <p:txBody>
          <a:bodyPr wrap="square" rtlCol="0">
            <a:spAutoFit/>
          </a:bodyPr>
          <a:lstStyle/>
          <a:p>
            <a:r>
              <a:rPr lang="en-US" altLang="zh-CN" sz="4800" dirty="0">
                <a:gradFill>
                  <a:gsLst>
                    <a:gs pos="0">
                      <a:schemeClr val="accent1"/>
                    </a:gs>
                    <a:gs pos="100000">
                      <a:schemeClr val="accent2"/>
                    </a:gs>
                  </a:gsLst>
                  <a:lin ang="0" scaled="0"/>
                </a:gradFill>
              </a:rPr>
              <a:t>1</a:t>
            </a:r>
            <a:endParaRPr lang="zh-CN" altLang="en-US" sz="4800" dirty="0">
              <a:gradFill>
                <a:gsLst>
                  <a:gs pos="0">
                    <a:schemeClr val="accent1"/>
                  </a:gs>
                  <a:gs pos="100000">
                    <a:schemeClr val="accent2"/>
                  </a:gs>
                </a:gsLst>
                <a:lin ang="0" scaled="0"/>
              </a:gradFill>
            </a:endParaRPr>
          </a:p>
        </p:txBody>
      </p:sp>
      <p:sp>
        <p:nvSpPr>
          <p:cNvPr id="14" name="文本框 13"/>
          <p:cNvSpPr txBox="1"/>
          <p:nvPr/>
        </p:nvSpPr>
        <p:spPr>
          <a:xfrm>
            <a:off x="6299200" y="4237768"/>
            <a:ext cx="406399" cy="830997"/>
          </a:xfrm>
          <a:prstGeom prst="rect">
            <a:avLst/>
          </a:prstGeom>
          <a:noFill/>
        </p:spPr>
        <p:txBody>
          <a:bodyPr wrap="square" rtlCol="0">
            <a:spAutoFit/>
          </a:bodyPr>
          <a:lstStyle/>
          <a:p>
            <a:r>
              <a:rPr lang="en-US" altLang="zh-CN" sz="4800" dirty="0">
                <a:gradFill>
                  <a:gsLst>
                    <a:gs pos="0">
                      <a:schemeClr val="accent1"/>
                    </a:gs>
                    <a:gs pos="100000">
                      <a:schemeClr val="accent2"/>
                    </a:gs>
                  </a:gsLst>
                  <a:lin ang="0" scaled="0"/>
                </a:gradFill>
              </a:rPr>
              <a:t>2</a:t>
            </a:r>
            <a:endParaRPr lang="en-US" altLang="zh-CN" sz="4800" dirty="0">
              <a:gradFill>
                <a:gsLst>
                  <a:gs pos="0">
                    <a:schemeClr val="accent1"/>
                  </a:gs>
                  <a:gs pos="100000">
                    <a:schemeClr val="accent2"/>
                  </a:gs>
                </a:gsLst>
                <a:lin ang="0" scaled="0"/>
              </a:gradFill>
            </a:endParaRPr>
          </a:p>
        </p:txBody>
      </p:sp>
      <p:sp>
        <p:nvSpPr>
          <p:cNvPr id="15" name="直角三角形 14"/>
          <p:cNvSpPr/>
          <p:nvPr/>
        </p:nvSpPr>
        <p:spPr>
          <a:xfrm rot="16200000">
            <a:off x="11537042" y="5508535"/>
            <a:ext cx="381000" cy="381000"/>
          </a:xfrm>
          <a:prstGeom prst="r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3071894" y="285750"/>
            <a:ext cx="10477502" cy="6286500"/>
            <a:chOff x="-3071894" y="285750"/>
            <a:chExt cx="10477502" cy="6286500"/>
          </a:xfrm>
        </p:grpSpPr>
        <p:pic>
          <p:nvPicPr>
            <p:cNvPr id="3" name="图片 2"/>
            <p:cNvPicPr>
              <a:picLocks noChangeAspect="1"/>
            </p:cNvPicPr>
            <p:nvPr/>
          </p:nvPicPr>
          <p:blipFill>
            <a:blip r:embed="rId1"/>
            <a:stretch>
              <a:fillRect/>
            </a:stretch>
          </p:blipFill>
          <p:spPr>
            <a:xfrm>
              <a:off x="-3071894" y="285750"/>
              <a:ext cx="10477502" cy="6286500"/>
            </a:xfrm>
            <a:prstGeom prst="rect">
              <a:avLst/>
            </a:prstGeom>
            <a:effectLst>
              <a:outerShdw blurRad="381000" dist="38100" dir="3600000" sx="101000" sy="101000" algn="tl" rotWithShape="0">
                <a:prstClr val="black">
                  <a:alpha val="36000"/>
                </a:prstClr>
              </a:outerShdw>
            </a:effectLst>
          </p:spPr>
        </p:pic>
        <p:pic>
          <p:nvPicPr>
            <p:cNvPr id="16" name="图片 15"/>
            <p:cNvPicPr>
              <a:picLocks noChangeAspect="1"/>
            </p:cNvPicPr>
            <p:nvPr/>
          </p:nvPicPr>
          <p:blipFill rotWithShape="1">
            <a:blip r:embed="rId2" cstate="screen"/>
            <a:srcRect/>
            <a:stretch>
              <a:fillRect/>
            </a:stretch>
          </p:blipFill>
          <p:spPr>
            <a:xfrm rot="16200000">
              <a:off x="-8029" y="-98689"/>
              <a:ext cx="4357947" cy="6856494"/>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文本框 30"/>
          <p:cNvSpPr txBox="1"/>
          <p:nvPr/>
        </p:nvSpPr>
        <p:spPr>
          <a:xfrm>
            <a:off x="3594470" y="1715512"/>
            <a:ext cx="5021943" cy="830997"/>
          </a:xfrm>
          <a:prstGeom prst="rect">
            <a:avLst/>
          </a:prstGeom>
          <a:noFill/>
        </p:spPr>
        <p:txBody>
          <a:bodyPr wrap="square" rtlCol="0">
            <a:spAutoFit/>
          </a:bodyPr>
          <a:lstStyle/>
          <a:p>
            <a:pPr algn="dist"/>
            <a:r>
              <a:rPr lang="zh-CN" altLang="en-US" sz="4800" b="1" dirty="0">
                <a:gradFill>
                  <a:gsLst>
                    <a:gs pos="100000">
                      <a:srgbClr val="EB4041"/>
                    </a:gs>
                    <a:gs pos="0">
                      <a:schemeClr val="accent1"/>
                    </a:gs>
                    <a:gs pos="60000">
                      <a:schemeClr val="accent2"/>
                    </a:gs>
                  </a:gsLst>
                  <a:path path="circle">
                    <a:fillToRect l="50000" t="50000" r="50000" b="50000"/>
                  </a:path>
                </a:gradFill>
              </a:rPr>
              <a:t>手到擒来</a:t>
            </a:r>
            <a:endParaRPr lang="zh-CN" altLang="en-US" sz="4800" b="1" dirty="0">
              <a:gradFill>
                <a:gsLst>
                  <a:gs pos="100000">
                    <a:srgbClr val="EB4041"/>
                  </a:gs>
                  <a:gs pos="0">
                    <a:schemeClr val="accent1"/>
                  </a:gs>
                  <a:gs pos="60000">
                    <a:schemeClr val="accent2"/>
                  </a:gs>
                </a:gsLst>
                <a:path path="circle">
                  <a:fillToRect l="50000" t="50000" r="50000" b="50000"/>
                </a:path>
              </a:gradFill>
            </a:endParaRPr>
          </a:p>
        </p:txBody>
      </p:sp>
      <p:sp>
        <p:nvSpPr>
          <p:cNvPr id="32" name="矩形 31"/>
          <p:cNvSpPr/>
          <p:nvPr/>
        </p:nvSpPr>
        <p:spPr>
          <a:xfrm>
            <a:off x="2995083" y="4089380"/>
            <a:ext cx="6159500" cy="1200329"/>
          </a:xfrm>
          <a:prstGeom prst="rect">
            <a:avLst/>
          </a:prstGeom>
          <a:noFill/>
        </p:spPr>
        <p:txBody>
          <a:bodyPr wrap="square" rtlCol="0">
            <a:spAutoFit/>
          </a:bodyPr>
          <a:lstStyle/>
          <a:p>
            <a:pPr algn="ctr"/>
            <a:r>
              <a:rPr lang="en-US" altLang="zh-CN" dirty="0">
                <a:solidFill>
                  <a:schemeClr val="bg1"/>
                </a:solidFill>
              </a:rPr>
              <a:t>Sales of smartphones (of all brands) in China are soaring: they rose by 288% in April, year-on-year, and for the first time outpaced the sales of dumbphones. Sanford C. Bernstein, an investment bank, estimates that 270m people in China can already afford Apple‘s</a:t>
            </a:r>
            <a:endParaRPr lang="en-US" altLang="zh-CN" dirty="0">
              <a:solidFill>
                <a:schemeClr val="bg1"/>
              </a:solidFill>
            </a:endParaRPr>
          </a:p>
        </p:txBody>
      </p:sp>
      <p:sp>
        <p:nvSpPr>
          <p:cNvPr id="33" name="菱形 32"/>
          <p:cNvSpPr/>
          <p:nvPr/>
        </p:nvSpPr>
        <p:spPr>
          <a:xfrm>
            <a:off x="5994135" y="2789905"/>
            <a:ext cx="203200" cy="2032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菱形 33"/>
          <p:cNvSpPr/>
          <p:nvPr/>
        </p:nvSpPr>
        <p:spPr>
          <a:xfrm>
            <a:off x="6030035" y="3099311"/>
            <a:ext cx="131400" cy="1314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菱形 34"/>
          <p:cNvSpPr/>
          <p:nvPr/>
        </p:nvSpPr>
        <p:spPr>
          <a:xfrm>
            <a:off x="6059735" y="3333178"/>
            <a:ext cx="72000" cy="72000"/>
          </a:xfrm>
          <a:prstGeom prst="diamon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5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277680" y="-239047"/>
            <a:ext cx="1567543" cy="7725192"/>
          </a:xfrm>
          <a:prstGeom prst="rect">
            <a:avLst/>
          </a:prstGeom>
          <a:noFill/>
        </p:spPr>
        <p:txBody>
          <a:bodyPr wrap="square" rtlCol="0">
            <a:spAutoFit/>
          </a:bodyPr>
          <a:lstStyle>
            <a:defPPr>
              <a:defRPr lang="zh-CN"/>
            </a:defPPr>
            <a:lvl1pPr>
              <a:defRPr sz="49600">
                <a:solidFill>
                  <a:schemeClr val="bg2"/>
                </a:solidFill>
              </a:defRPr>
            </a:lvl1pPr>
          </a:lstStyle>
          <a:p>
            <a:r>
              <a:rPr lang="en-US" altLang="zh-CN" dirty="0"/>
              <a:t>4</a:t>
            </a:r>
            <a:endParaRPr lang="zh-CN" altLang="en-US" dirty="0"/>
          </a:p>
        </p:txBody>
      </p:sp>
      <p:sp>
        <p:nvSpPr>
          <p:cNvPr id="2" name="文本框 1"/>
          <p:cNvSpPr txBox="1"/>
          <p:nvPr/>
        </p:nvSpPr>
        <p:spPr>
          <a:xfrm>
            <a:off x="2413070" y="620713"/>
            <a:ext cx="1567543" cy="6447919"/>
          </a:xfrm>
          <a:prstGeom prst="rect">
            <a:avLst/>
          </a:prstGeom>
          <a:noFill/>
        </p:spPr>
        <p:txBody>
          <a:bodyPr wrap="square" rtlCol="0">
            <a:spAutoFit/>
          </a:bodyPr>
          <a:lstStyle/>
          <a:p>
            <a:r>
              <a:rPr lang="en-US" altLang="zh-CN" sz="41300" dirty="0">
                <a:gradFill>
                  <a:gsLst>
                    <a:gs pos="0">
                      <a:schemeClr val="accent1"/>
                    </a:gs>
                    <a:gs pos="100000">
                      <a:schemeClr val="accent2"/>
                    </a:gs>
                  </a:gsLst>
                  <a:lin ang="5400000" scaled="1"/>
                </a:gradFill>
              </a:rPr>
              <a:t>4</a:t>
            </a:r>
            <a:endParaRPr lang="zh-CN" altLang="en-US" sz="41300" dirty="0">
              <a:gradFill>
                <a:gsLst>
                  <a:gs pos="0">
                    <a:schemeClr val="accent1"/>
                  </a:gs>
                  <a:gs pos="100000">
                    <a:schemeClr val="accent2"/>
                  </a:gs>
                </a:gsLst>
                <a:lin ang="5400000" scaled="1"/>
              </a:gradFill>
            </a:endParaRPr>
          </a:p>
        </p:txBody>
      </p:sp>
      <p:sp>
        <p:nvSpPr>
          <p:cNvPr id="22" name="圆角矩形 21"/>
          <p:cNvSpPr/>
          <p:nvPr/>
        </p:nvSpPr>
        <p:spPr>
          <a:xfrm>
            <a:off x="9759004" y="3060244"/>
            <a:ext cx="165079" cy="1084688"/>
          </a:xfrm>
          <a:prstGeom prst="roundRect">
            <a:avLst>
              <a:gd name="adj" fmla="val 50000"/>
            </a:avLst>
          </a:prstGeom>
          <a:gradFill>
            <a:gsLst>
              <a:gs pos="0">
                <a:schemeClr val="accent1"/>
              </a:gs>
              <a:gs pos="100000">
                <a:schemeClr val="accent2"/>
              </a:gs>
            </a:gsLst>
            <a:path path="circle">
              <a:fillToRect l="100000" t="100000"/>
            </a:path>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7460893" y="2977218"/>
            <a:ext cx="2298111" cy="646331"/>
          </a:xfrm>
          <a:prstGeom prst="rect">
            <a:avLst/>
          </a:prstGeom>
          <a:noFill/>
        </p:spPr>
        <p:txBody>
          <a:bodyPr wrap="square" rtlCol="0">
            <a:spAutoFit/>
          </a:bodyPr>
          <a:lstStyle/>
          <a:p>
            <a:pPr algn="r"/>
            <a:r>
              <a:rPr lang="zh-CN" altLang="en-US" sz="3600" dirty="0">
                <a:solidFill>
                  <a:schemeClr val="accent4"/>
                </a:solidFill>
              </a:rPr>
              <a:t>持续创新</a:t>
            </a:r>
            <a:endParaRPr lang="zh-CN" altLang="en-US" sz="3600" dirty="0">
              <a:solidFill>
                <a:schemeClr val="accent4"/>
              </a:solidFill>
            </a:endParaRPr>
          </a:p>
        </p:txBody>
      </p:sp>
      <p:sp>
        <p:nvSpPr>
          <p:cNvPr id="27" name="文本框 26"/>
          <p:cNvSpPr txBox="1"/>
          <p:nvPr/>
        </p:nvSpPr>
        <p:spPr>
          <a:xfrm>
            <a:off x="6337476" y="3560157"/>
            <a:ext cx="3421528" cy="646331"/>
          </a:xfrm>
          <a:prstGeom prst="rect">
            <a:avLst/>
          </a:prstGeom>
          <a:noFill/>
        </p:spPr>
        <p:txBody>
          <a:bodyPr wrap="square" rtlCol="0">
            <a:spAutoFit/>
          </a:bodyPr>
          <a:lstStyle>
            <a:defPPr>
              <a:defRPr lang="zh-CN"/>
            </a:defPPr>
          </a:lstStyle>
          <a:p>
            <a:pPr algn="r"/>
            <a:r>
              <a:rPr lang="en-US" altLang="zh-CN" dirty="0"/>
              <a:t>You can add something here you like </a:t>
            </a:r>
            <a:endParaRPr lang="en-US" altLang="zh-CN" dirty="0"/>
          </a:p>
          <a:p>
            <a:pPr algn="r"/>
            <a:r>
              <a:rPr lang="en-US" altLang="zh-CN" dirty="0"/>
              <a:t>to make your idea more powerful </a:t>
            </a:r>
            <a:endParaRPr lang="zh-CN" altLang="en-US" dirty="0"/>
          </a:p>
        </p:txBody>
      </p:sp>
      <p:sp>
        <p:nvSpPr>
          <p:cNvPr id="30" name="矩形 29"/>
          <p:cNvSpPr/>
          <p:nvPr/>
        </p:nvSpPr>
        <p:spPr>
          <a:xfrm>
            <a:off x="10734909" y="-50733"/>
            <a:ext cx="1471386" cy="764903"/>
          </a:xfrm>
          <a:custGeom>
            <a:avLst/>
            <a:gdLst>
              <a:gd name="connsiteX0" fmla="*/ 0 w 1877786"/>
              <a:gd name="connsiteY0" fmla="*/ 0 h 1828800"/>
              <a:gd name="connsiteX1" fmla="*/ 1877786 w 1877786"/>
              <a:gd name="connsiteY1" fmla="*/ 0 h 1828800"/>
              <a:gd name="connsiteX2" fmla="*/ 1877786 w 1877786"/>
              <a:gd name="connsiteY2" fmla="*/ 1828800 h 1828800"/>
              <a:gd name="connsiteX3" fmla="*/ 0 w 1877786"/>
              <a:gd name="connsiteY3" fmla="*/ 1828800 h 1828800"/>
              <a:gd name="connsiteX4" fmla="*/ 0 w 1877786"/>
              <a:gd name="connsiteY4" fmla="*/ 0 h 1828800"/>
              <a:gd name="connsiteX0-1" fmla="*/ 0 w 1877786"/>
              <a:gd name="connsiteY0-2" fmla="*/ 0 h 1828800"/>
              <a:gd name="connsiteX1-3" fmla="*/ 1877786 w 1877786"/>
              <a:gd name="connsiteY1-4" fmla="*/ 1828800 h 1828800"/>
              <a:gd name="connsiteX2-5" fmla="*/ 0 w 1877786"/>
              <a:gd name="connsiteY2-6" fmla="*/ 1828800 h 1828800"/>
              <a:gd name="connsiteX3-7" fmla="*/ 0 w 1877786"/>
              <a:gd name="connsiteY3-8" fmla="*/ 0 h 1828800"/>
              <a:gd name="connsiteX0-9" fmla="*/ 0 w 1877786"/>
              <a:gd name="connsiteY0-10" fmla="*/ 0 h 1828800"/>
              <a:gd name="connsiteX1-11" fmla="*/ 1877786 w 1877786"/>
              <a:gd name="connsiteY1-12" fmla="*/ 1828800 h 1828800"/>
              <a:gd name="connsiteX2-13" fmla="*/ 0 w 1877786"/>
              <a:gd name="connsiteY2-14" fmla="*/ 1828800 h 1828800"/>
              <a:gd name="connsiteX3-15" fmla="*/ 91440 w 1877786"/>
              <a:gd name="connsiteY3-16" fmla="*/ 91440 h 1828800"/>
              <a:gd name="connsiteX0-17" fmla="*/ 1877786 w 1877786"/>
              <a:gd name="connsiteY0-18" fmla="*/ 1737360 h 1737360"/>
              <a:gd name="connsiteX1-19" fmla="*/ 0 w 1877786"/>
              <a:gd name="connsiteY1-20" fmla="*/ 1737360 h 1737360"/>
              <a:gd name="connsiteX2-21" fmla="*/ 91440 w 1877786"/>
              <a:gd name="connsiteY2-22" fmla="*/ 0 h 1737360"/>
              <a:gd name="connsiteX0-23" fmla="*/ 1877786 w 1877786"/>
              <a:gd name="connsiteY0-24" fmla="*/ 764903 h 764903"/>
              <a:gd name="connsiteX1-25" fmla="*/ 0 w 1877786"/>
              <a:gd name="connsiteY1-26" fmla="*/ 764903 h 764903"/>
              <a:gd name="connsiteX2-27" fmla="*/ 4354 w 1877786"/>
              <a:gd name="connsiteY2-28" fmla="*/ 0 h 764903"/>
              <a:gd name="connsiteX0-29" fmla="*/ 1471386 w 1471386"/>
              <a:gd name="connsiteY0-30" fmla="*/ 750389 h 764903"/>
              <a:gd name="connsiteX1-31" fmla="*/ 0 w 1471386"/>
              <a:gd name="connsiteY1-32" fmla="*/ 764903 h 764903"/>
              <a:gd name="connsiteX2-33" fmla="*/ 4354 w 1471386"/>
              <a:gd name="connsiteY2-34" fmla="*/ 0 h 764903"/>
            </a:gdLst>
            <a:ahLst/>
            <a:cxnLst>
              <a:cxn ang="0">
                <a:pos x="connsiteX0-1" y="connsiteY0-2"/>
              </a:cxn>
              <a:cxn ang="0">
                <a:pos x="connsiteX1-3" y="connsiteY1-4"/>
              </a:cxn>
              <a:cxn ang="0">
                <a:pos x="connsiteX2-5" y="connsiteY2-6"/>
              </a:cxn>
            </a:cxnLst>
            <a:rect l="l" t="t" r="r" b="b"/>
            <a:pathLst>
              <a:path w="1471386" h="764903">
                <a:moveTo>
                  <a:pt x="1471386" y="750389"/>
                </a:moveTo>
                <a:lnTo>
                  <a:pt x="0" y="764903"/>
                </a:lnTo>
                <a:cubicBezTo>
                  <a:pt x="0" y="155303"/>
                  <a:pt x="4354" y="0"/>
                  <a:pt x="4354" y="0"/>
                </a:cubicBezTo>
              </a:path>
            </a:pathLst>
          </a:cu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矩形 30"/>
          <p:cNvSpPr/>
          <p:nvPr/>
        </p:nvSpPr>
        <p:spPr>
          <a:xfrm rot="1515423">
            <a:off x="10417869" y="473923"/>
            <a:ext cx="918907" cy="89493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矩形 31"/>
          <p:cNvSpPr/>
          <p:nvPr/>
        </p:nvSpPr>
        <p:spPr>
          <a:xfrm rot="2208793">
            <a:off x="9866184" y="871012"/>
            <a:ext cx="735072" cy="71589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矩形 32"/>
          <p:cNvSpPr/>
          <p:nvPr/>
        </p:nvSpPr>
        <p:spPr>
          <a:xfrm rot="3854316">
            <a:off x="9377159" y="1014542"/>
            <a:ext cx="537056" cy="52304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矩形 10"/>
          <p:cNvSpPr/>
          <p:nvPr/>
        </p:nvSpPr>
        <p:spPr>
          <a:xfrm rot="13478624">
            <a:off x="158404" y="6468282"/>
            <a:ext cx="800310" cy="779432"/>
          </a:xfrm>
          <a:custGeom>
            <a:avLst/>
            <a:gdLst>
              <a:gd name="connsiteX0" fmla="*/ 0 w 800310"/>
              <a:gd name="connsiteY0" fmla="*/ 0 h 779432"/>
              <a:gd name="connsiteX1" fmla="*/ 800310 w 800310"/>
              <a:gd name="connsiteY1" fmla="*/ 0 h 779432"/>
              <a:gd name="connsiteX2" fmla="*/ 800310 w 800310"/>
              <a:gd name="connsiteY2" fmla="*/ 779432 h 779432"/>
              <a:gd name="connsiteX3" fmla="*/ 0 w 800310"/>
              <a:gd name="connsiteY3" fmla="*/ 779432 h 779432"/>
              <a:gd name="connsiteX4" fmla="*/ 0 w 800310"/>
              <a:gd name="connsiteY4" fmla="*/ 0 h 779432"/>
              <a:gd name="connsiteX0-1" fmla="*/ 0 w 800310"/>
              <a:gd name="connsiteY0-2" fmla="*/ 779432 h 779432"/>
              <a:gd name="connsiteX1-3" fmla="*/ 800310 w 800310"/>
              <a:gd name="connsiteY1-4" fmla="*/ 0 h 779432"/>
              <a:gd name="connsiteX2-5" fmla="*/ 800310 w 800310"/>
              <a:gd name="connsiteY2-6" fmla="*/ 779432 h 779432"/>
              <a:gd name="connsiteX3-7" fmla="*/ 0 w 800310"/>
              <a:gd name="connsiteY3-8" fmla="*/ 779432 h 779432"/>
            </a:gdLst>
            <a:ahLst/>
            <a:cxnLst>
              <a:cxn ang="0">
                <a:pos x="connsiteX0-1" y="connsiteY0-2"/>
              </a:cxn>
              <a:cxn ang="0">
                <a:pos x="connsiteX1-3" y="connsiteY1-4"/>
              </a:cxn>
              <a:cxn ang="0">
                <a:pos x="connsiteX2-5" y="connsiteY2-6"/>
              </a:cxn>
              <a:cxn ang="0">
                <a:pos x="connsiteX3-7" y="connsiteY3-8"/>
              </a:cxn>
            </a:cxnLst>
            <a:rect l="l" t="t" r="r" b="b"/>
            <a:pathLst>
              <a:path w="800310" h="779432">
                <a:moveTo>
                  <a:pt x="0" y="779432"/>
                </a:moveTo>
                <a:lnTo>
                  <a:pt x="800310" y="0"/>
                </a:lnTo>
                <a:lnTo>
                  <a:pt x="800310" y="779432"/>
                </a:lnTo>
                <a:lnTo>
                  <a:pt x="0" y="779432"/>
                </a:lnTo>
                <a:close/>
              </a:path>
            </a:pathLst>
          </a:cu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35" presetClass="path" presetSubtype="0" accel="50000" decel="50000" fill="hold" grpId="0" nodeType="withEffect">
                                      <p:stCondLst>
                                        <p:cond delay="0"/>
                                      </p:stCondLst>
                                      <p:childTnLst>
                                        <p:animMotion origin="layout" path="M -1.66667E-6 -7.40741E-7 L 0.00052 -0.02755 " pathEditMode="relative" rAng="0" ptsTypes="AA">
                                          <p:cBhvr>
                                            <p:cTn id="12" dur="3000" fill="hold"/>
                                            <p:tgtEl>
                                              <p:spTgt spid="3"/>
                                            </p:tgtEl>
                                            <p:attrNameLst>
                                              <p:attrName>ppt_x</p:attrName>
                                              <p:attrName>ppt_y</p:attrName>
                                            </p:attrNameLst>
                                          </p:cBhvr>
                                          <p:rCtr x="26" y="-1389"/>
                                        </p:animMotion>
                                      </p:childTnLst>
                                    </p:cTn>
                                  </p:par>
                                  <p:par>
                                    <p:cTn id="13" presetID="63" presetClass="path" presetSubtype="0" accel="50000" decel="50000" fill="hold" grpId="0" nodeType="withEffect">
                                      <p:stCondLst>
                                        <p:cond delay="0"/>
                                      </p:stCondLst>
                                      <p:childTnLst>
                                        <p:animMotion origin="layout" path="M 6.25E-7 1.85185E-6 L 6.25E-7 0.01852 " pathEditMode="relative" rAng="0" ptsTypes="AA">
                                          <p:cBhvr>
                                            <p:cTn id="14" dur="3000" fill="hold"/>
                                            <p:tgtEl>
                                              <p:spTgt spid="2"/>
                                            </p:tgtEl>
                                            <p:attrNameLst>
                                              <p:attrName>ppt_x</p:attrName>
                                              <p:attrName>ppt_y</p:attrName>
                                            </p:attrNameLst>
                                          </p:cBhvr>
                                          <p:rCtr x="0" y="926"/>
                                        </p:animMotion>
                                      </p:childTnLst>
                                    </p:cTn>
                                  </p:par>
                                  <p:par>
                                    <p:cTn id="15" presetID="16" presetClass="entr" presetSubtype="42" fill="hold" grpId="0" nodeType="withEffect">
                                      <p:stCondLst>
                                        <p:cond delay="250"/>
                                      </p:stCondLst>
                                      <p:childTnLst>
                                        <p:set>
                                          <p:cBhvr>
                                            <p:cTn id="16" dur="1" fill="hold">
                                              <p:stCondLst>
                                                <p:cond delay="0"/>
                                              </p:stCondLst>
                                            </p:cTn>
                                            <p:tgtEl>
                                              <p:spTgt spid="22"/>
                                            </p:tgtEl>
                                            <p:attrNameLst>
                                              <p:attrName>style.visibility</p:attrName>
                                            </p:attrNameLst>
                                          </p:cBhvr>
                                          <p:to>
                                            <p:strVal val="visible"/>
                                          </p:to>
                                        </p:set>
                                        <p:animEffect transition="in" filter="barn(outHorizontal)">
                                          <p:cBhvr>
                                            <p:cTn id="17" dur="250"/>
                                            <p:tgtEl>
                                              <p:spTgt spid="22"/>
                                            </p:tgtEl>
                                          </p:cBhvr>
                                        </p:animEffect>
                                      </p:childTnLst>
                                    </p:cTn>
                                  </p:par>
                                  <p:par>
                                    <p:cTn id="18" presetID="50" presetClass="entr" presetSubtype="0" decel="100000" fill="hold" grpId="0" nodeType="withEffect">
                                      <p:stCondLst>
                                        <p:cond delay="500"/>
                                      </p:stCondLst>
                                      <p:iterate type="lt">
                                        <p:tmPct val="30000"/>
                                      </p:iterate>
                                      <p:childTnLst>
                                        <p:set>
                                          <p:cBhvr>
                                            <p:cTn id="19" dur="1" fill="hold">
                                              <p:stCondLst>
                                                <p:cond delay="0"/>
                                              </p:stCondLst>
                                            </p:cTn>
                                            <p:tgtEl>
                                              <p:spTgt spid="25"/>
                                            </p:tgtEl>
                                            <p:attrNameLst>
                                              <p:attrName>style.visibility</p:attrName>
                                            </p:attrNameLst>
                                          </p:cBhvr>
                                          <p:to>
                                            <p:strVal val="visible"/>
                                          </p:to>
                                        </p:set>
                                        <p:anim calcmode="lin" valueType="num">
                                          <p:cBhvr>
                                            <p:cTn id="20" dur="250" fill="hold"/>
                                            <p:tgtEl>
                                              <p:spTgt spid="25"/>
                                            </p:tgtEl>
                                            <p:attrNameLst>
                                              <p:attrName>ppt_w</p:attrName>
                                            </p:attrNameLst>
                                          </p:cBhvr>
                                          <p:tavLst>
                                            <p:tav tm="0">
                                              <p:val>
                                                <p:strVal val="#ppt_w+.3"/>
                                              </p:val>
                                            </p:tav>
                                            <p:tav tm="100000">
                                              <p:val>
                                                <p:strVal val="#ppt_w"/>
                                              </p:val>
                                            </p:tav>
                                          </p:tavLst>
                                        </p:anim>
                                        <p:anim calcmode="lin" valueType="num">
                                          <p:cBhvr>
                                            <p:cTn id="21" dur="250" fill="hold"/>
                                            <p:tgtEl>
                                              <p:spTgt spid="25"/>
                                            </p:tgtEl>
                                            <p:attrNameLst>
                                              <p:attrName>ppt_h</p:attrName>
                                            </p:attrNameLst>
                                          </p:cBhvr>
                                          <p:tavLst>
                                            <p:tav tm="0">
                                              <p:val>
                                                <p:strVal val="#ppt_h"/>
                                              </p:val>
                                            </p:tav>
                                            <p:tav tm="100000">
                                              <p:val>
                                                <p:strVal val="#ppt_h"/>
                                              </p:val>
                                            </p:tav>
                                          </p:tavLst>
                                        </p:anim>
                                        <p:animEffect transition="in" filter="fade">
                                          <p:cBhvr>
                                            <p:cTn id="22" dur="250"/>
                                            <p:tgtEl>
                                              <p:spTgt spid="25"/>
                                            </p:tgtEl>
                                          </p:cBhvr>
                                        </p:animEffect>
                                      </p:childTnLst>
                                    </p:cTn>
                                  </p:par>
                                  <p:par>
                                    <p:cTn id="23" presetID="2" presetClass="entr" presetSubtype="8" fill="hold" grpId="0" nodeType="withEffect" p14:presetBounceEnd="44000">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14:bounceEnd="44000">
                                          <p:cBhvr additive="base">
                                            <p:cTn id="25" dur="500" fill="hold"/>
                                            <p:tgtEl>
                                              <p:spTgt spid="11"/>
                                            </p:tgtEl>
                                            <p:attrNameLst>
                                              <p:attrName>ppt_x</p:attrName>
                                            </p:attrNameLst>
                                          </p:cBhvr>
                                          <p:tavLst>
                                            <p:tav tm="0">
                                              <p:val>
                                                <p:strVal val="0-#ppt_w/2"/>
                                              </p:val>
                                            </p:tav>
                                            <p:tav tm="100000">
                                              <p:val>
                                                <p:strVal val="#ppt_x"/>
                                              </p:val>
                                            </p:tav>
                                          </p:tavLst>
                                        </p:anim>
                                        <p:anim calcmode="lin" valueType="num" p14:bounceEnd="44000">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50" presetClass="entr" presetSubtype="0" decel="100000" fill="hold" grpId="0" nodeType="withEffect">
                                      <p:stCondLst>
                                        <p:cond delay="700"/>
                                      </p:stCondLst>
                                      <p:iterate type="wd">
                                        <p:tmPct val="10000"/>
                                      </p:iterate>
                                      <p:childTnLst>
                                        <p:set>
                                          <p:cBhvr>
                                            <p:cTn id="28" dur="1" fill="hold">
                                              <p:stCondLst>
                                                <p:cond delay="0"/>
                                              </p:stCondLst>
                                            </p:cTn>
                                            <p:tgtEl>
                                              <p:spTgt spid="27"/>
                                            </p:tgtEl>
                                            <p:attrNameLst>
                                              <p:attrName>style.visibility</p:attrName>
                                            </p:attrNameLst>
                                          </p:cBhvr>
                                          <p:to>
                                            <p:strVal val="visible"/>
                                          </p:to>
                                        </p:set>
                                        <p:anim calcmode="lin" valueType="num">
                                          <p:cBhvr>
                                            <p:cTn id="29" dur="250" fill="hold"/>
                                            <p:tgtEl>
                                              <p:spTgt spid="27"/>
                                            </p:tgtEl>
                                            <p:attrNameLst>
                                              <p:attrName>ppt_w</p:attrName>
                                            </p:attrNameLst>
                                          </p:cBhvr>
                                          <p:tavLst>
                                            <p:tav tm="0">
                                              <p:val>
                                                <p:strVal val="#ppt_w+.3"/>
                                              </p:val>
                                            </p:tav>
                                            <p:tav tm="100000">
                                              <p:val>
                                                <p:strVal val="#ppt_w"/>
                                              </p:val>
                                            </p:tav>
                                          </p:tavLst>
                                        </p:anim>
                                        <p:anim calcmode="lin" valueType="num">
                                          <p:cBhvr>
                                            <p:cTn id="30" dur="250" fill="hold"/>
                                            <p:tgtEl>
                                              <p:spTgt spid="27"/>
                                            </p:tgtEl>
                                            <p:attrNameLst>
                                              <p:attrName>ppt_h</p:attrName>
                                            </p:attrNameLst>
                                          </p:cBhvr>
                                          <p:tavLst>
                                            <p:tav tm="0">
                                              <p:val>
                                                <p:strVal val="#ppt_h"/>
                                              </p:val>
                                            </p:tav>
                                            <p:tav tm="100000">
                                              <p:val>
                                                <p:strVal val="#ppt_h"/>
                                              </p:val>
                                            </p:tav>
                                          </p:tavLst>
                                        </p:anim>
                                        <p:animEffect transition="in" filter="fade">
                                          <p:cBhvr>
                                            <p:cTn id="31" dur="250"/>
                                            <p:tgtEl>
                                              <p:spTgt spid="27"/>
                                            </p:tgtEl>
                                          </p:cBhvr>
                                        </p:animEffect>
                                      </p:childTnLst>
                                    </p:cTn>
                                  </p:par>
                                  <p:par>
                                    <p:cTn id="32" presetID="2" presetClass="entr" presetSubtype="3" fill="hold" grpId="0" nodeType="withEffect" p14:presetBounceEnd="44000">
                                      <p:stCondLst>
                                        <p:cond delay="200"/>
                                      </p:stCondLst>
                                      <p:childTnLst>
                                        <p:set>
                                          <p:cBhvr>
                                            <p:cTn id="33" dur="1" fill="hold">
                                              <p:stCondLst>
                                                <p:cond delay="0"/>
                                              </p:stCondLst>
                                            </p:cTn>
                                            <p:tgtEl>
                                              <p:spTgt spid="30"/>
                                            </p:tgtEl>
                                            <p:attrNameLst>
                                              <p:attrName>style.visibility</p:attrName>
                                            </p:attrNameLst>
                                          </p:cBhvr>
                                          <p:to>
                                            <p:strVal val="visible"/>
                                          </p:to>
                                        </p:set>
                                        <p:anim calcmode="lin" valueType="num" p14:bounceEnd="44000">
                                          <p:cBhvr additive="base">
                                            <p:cTn id="34" dur="500" fill="hold"/>
                                            <p:tgtEl>
                                              <p:spTgt spid="30"/>
                                            </p:tgtEl>
                                            <p:attrNameLst>
                                              <p:attrName>ppt_x</p:attrName>
                                            </p:attrNameLst>
                                          </p:cBhvr>
                                          <p:tavLst>
                                            <p:tav tm="0">
                                              <p:val>
                                                <p:strVal val="1+#ppt_w/2"/>
                                              </p:val>
                                            </p:tav>
                                            <p:tav tm="100000">
                                              <p:val>
                                                <p:strVal val="#ppt_x"/>
                                              </p:val>
                                            </p:tav>
                                          </p:tavLst>
                                        </p:anim>
                                        <p:anim calcmode="lin" valueType="num" p14:bounceEnd="44000">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10" presetClass="entr" presetSubtype="0" fill="hold" grpId="0" nodeType="withEffect">
                                      <p:stCondLst>
                                        <p:cond delay="75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250"/>
                                            <p:tgtEl>
                                              <p:spTgt spid="31"/>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animBg="1"/>
          <p:bldP spid="25" grpId="0"/>
          <p:bldP spid="27" grpId="0"/>
          <p:bldP spid="30" grpId="0" animBg="1"/>
          <p:bldP spid="31" grpId="0" animBg="1"/>
          <p:bldP spid="32" grpId="0" animBg="1"/>
          <p:bldP spid="33" grpId="0" animBg="1"/>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35" presetClass="path" presetSubtype="0" accel="50000" decel="50000" fill="hold" grpId="0" nodeType="withEffect">
                                      <p:stCondLst>
                                        <p:cond delay="0"/>
                                      </p:stCondLst>
                                      <p:childTnLst>
                                        <p:animMotion origin="layout" path="M -1.66667E-6 -7.40741E-7 L 0.00052 -0.02755 " pathEditMode="relative" rAng="0" ptsTypes="AA">
                                          <p:cBhvr>
                                            <p:cTn id="12" dur="3000" fill="hold"/>
                                            <p:tgtEl>
                                              <p:spTgt spid="3"/>
                                            </p:tgtEl>
                                            <p:attrNameLst>
                                              <p:attrName>ppt_x</p:attrName>
                                              <p:attrName>ppt_y</p:attrName>
                                            </p:attrNameLst>
                                          </p:cBhvr>
                                          <p:rCtr x="26" y="-1389"/>
                                        </p:animMotion>
                                      </p:childTnLst>
                                    </p:cTn>
                                  </p:par>
                                  <p:par>
                                    <p:cTn id="13" presetID="63" presetClass="path" presetSubtype="0" accel="50000" decel="50000" fill="hold" grpId="0" nodeType="withEffect">
                                      <p:stCondLst>
                                        <p:cond delay="0"/>
                                      </p:stCondLst>
                                      <p:childTnLst>
                                        <p:animMotion origin="layout" path="M 6.25E-7 1.85185E-6 L 6.25E-7 0.01852 " pathEditMode="relative" rAng="0" ptsTypes="AA">
                                          <p:cBhvr>
                                            <p:cTn id="14" dur="3000" fill="hold"/>
                                            <p:tgtEl>
                                              <p:spTgt spid="2"/>
                                            </p:tgtEl>
                                            <p:attrNameLst>
                                              <p:attrName>ppt_x</p:attrName>
                                              <p:attrName>ppt_y</p:attrName>
                                            </p:attrNameLst>
                                          </p:cBhvr>
                                          <p:rCtr x="0" y="926"/>
                                        </p:animMotion>
                                      </p:childTnLst>
                                    </p:cTn>
                                  </p:par>
                                  <p:par>
                                    <p:cTn id="15" presetID="16" presetClass="entr" presetSubtype="42" fill="hold" grpId="0" nodeType="withEffect">
                                      <p:stCondLst>
                                        <p:cond delay="250"/>
                                      </p:stCondLst>
                                      <p:childTnLst>
                                        <p:set>
                                          <p:cBhvr>
                                            <p:cTn id="16" dur="1" fill="hold">
                                              <p:stCondLst>
                                                <p:cond delay="0"/>
                                              </p:stCondLst>
                                            </p:cTn>
                                            <p:tgtEl>
                                              <p:spTgt spid="22"/>
                                            </p:tgtEl>
                                            <p:attrNameLst>
                                              <p:attrName>style.visibility</p:attrName>
                                            </p:attrNameLst>
                                          </p:cBhvr>
                                          <p:to>
                                            <p:strVal val="visible"/>
                                          </p:to>
                                        </p:set>
                                        <p:animEffect transition="in" filter="barn(outHorizontal)">
                                          <p:cBhvr>
                                            <p:cTn id="17" dur="250"/>
                                            <p:tgtEl>
                                              <p:spTgt spid="22"/>
                                            </p:tgtEl>
                                          </p:cBhvr>
                                        </p:animEffect>
                                      </p:childTnLst>
                                    </p:cTn>
                                  </p:par>
                                  <p:par>
                                    <p:cTn id="18" presetID="50" presetClass="entr" presetSubtype="0" decel="100000" fill="hold" grpId="0" nodeType="withEffect">
                                      <p:stCondLst>
                                        <p:cond delay="500"/>
                                      </p:stCondLst>
                                      <p:iterate type="lt">
                                        <p:tmPct val="30000"/>
                                      </p:iterate>
                                      <p:childTnLst>
                                        <p:set>
                                          <p:cBhvr>
                                            <p:cTn id="19" dur="1" fill="hold">
                                              <p:stCondLst>
                                                <p:cond delay="0"/>
                                              </p:stCondLst>
                                            </p:cTn>
                                            <p:tgtEl>
                                              <p:spTgt spid="25"/>
                                            </p:tgtEl>
                                            <p:attrNameLst>
                                              <p:attrName>style.visibility</p:attrName>
                                            </p:attrNameLst>
                                          </p:cBhvr>
                                          <p:to>
                                            <p:strVal val="visible"/>
                                          </p:to>
                                        </p:set>
                                        <p:anim calcmode="lin" valueType="num">
                                          <p:cBhvr>
                                            <p:cTn id="20" dur="250" fill="hold"/>
                                            <p:tgtEl>
                                              <p:spTgt spid="25"/>
                                            </p:tgtEl>
                                            <p:attrNameLst>
                                              <p:attrName>ppt_w</p:attrName>
                                            </p:attrNameLst>
                                          </p:cBhvr>
                                          <p:tavLst>
                                            <p:tav tm="0">
                                              <p:val>
                                                <p:strVal val="#ppt_w+.3"/>
                                              </p:val>
                                            </p:tav>
                                            <p:tav tm="100000">
                                              <p:val>
                                                <p:strVal val="#ppt_w"/>
                                              </p:val>
                                            </p:tav>
                                          </p:tavLst>
                                        </p:anim>
                                        <p:anim calcmode="lin" valueType="num">
                                          <p:cBhvr>
                                            <p:cTn id="21" dur="250" fill="hold"/>
                                            <p:tgtEl>
                                              <p:spTgt spid="25"/>
                                            </p:tgtEl>
                                            <p:attrNameLst>
                                              <p:attrName>ppt_h</p:attrName>
                                            </p:attrNameLst>
                                          </p:cBhvr>
                                          <p:tavLst>
                                            <p:tav tm="0">
                                              <p:val>
                                                <p:strVal val="#ppt_h"/>
                                              </p:val>
                                            </p:tav>
                                            <p:tav tm="100000">
                                              <p:val>
                                                <p:strVal val="#ppt_h"/>
                                              </p:val>
                                            </p:tav>
                                          </p:tavLst>
                                        </p:anim>
                                        <p:animEffect transition="in" filter="fade">
                                          <p:cBhvr>
                                            <p:cTn id="22" dur="250"/>
                                            <p:tgtEl>
                                              <p:spTgt spid="25"/>
                                            </p:tgtEl>
                                          </p:cBhvr>
                                        </p:animEffect>
                                      </p:childTnLst>
                                    </p:cTn>
                                  </p:par>
                                  <p:par>
                                    <p:cTn id="23" presetID="2" presetClass="entr" presetSubtype="8"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additive="base">
                                            <p:cTn id="25" dur="500" fill="hold"/>
                                            <p:tgtEl>
                                              <p:spTgt spid="11"/>
                                            </p:tgtEl>
                                            <p:attrNameLst>
                                              <p:attrName>ppt_x</p:attrName>
                                            </p:attrNameLst>
                                          </p:cBhvr>
                                          <p:tavLst>
                                            <p:tav tm="0">
                                              <p:val>
                                                <p:strVal val="0-#ppt_w/2"/>
                                              </p:val>
                                            </p:tav>
                                            <p:tav tm="100000">
                                              <p:val>
                                                <p:strVal val="#ppt_x"/>
                                              </p:val>
                                            </p:tav>
                                          </p:tavLst>
                                        </p:anim>
                                        <p:anim calcmode="lin" valueType="num">
                                          <p:cBhvr additive="base">
                                            <p:cTn id="26" dur="500" fill="hold"/>
                                            <p:tgtEl>
                                              <p:spTgt spid="11"/>
                                            </p:tgtEl>
                                            <p:attrNameLst>
                                              <p:attrName>ppt_y</p:attrName>
                                            </p:attrNameLst>
                                          </p:cBhvr>
                                          <p:tavLst>
                                            <p:tav tm="0">
                                              <p:val>
                                                <p:strVal val="#ppt_y"/>
                                              </p:val>
                                            </p:tav>
                                            <p:tav tm="100000">
                                              <p:val>
                                                <p:strVal val="#ppt_y"/>
                                              </p:val>
                                            </p:tav>
                                          </p:tavLst>
                                        </p:anim>
                                      </p:childTnLst>
                                    </p:cTn>
                                  </p:par>
                                  <p:par>
                                    <p:cTn id="27" presetID="50" presetClass="entr" presetSubtype="0" decel="100000" fill="hold" grpId="0" nodeType="withEffect">
                                      <p:stCondLst>
                                        <p:cond delay="700"/>
                                      </p:stCondLst>
                                      <p:iterate type="wd">
                                        <p:tmPct val="10000"/>
                                      </p:iterate>
                                      <p:childTnLst>
                                        <p:set>
                                          <p:cBhvr>
                                            <p:cTn id="28" dur="1" fill="hold">
                                              <p:stCondLst>
                                                <p:cond delay="0"/>
                                              </p:stCondLst>
                                            </p:cTn>
                                            <p:tgtEl>
                                              <p:spTgt spid="27"/>
                                            </p:tgtEl>
                                            <p:attrNameLst>
                                              <p:attrName>style.visibility</p:attrName>
                                            </p:attrNameLst>
                                          </p:cBhvr>
                                          <p:to>
                                            <p:strVal val="visible"/>
                                          </p:to>
                                        </p:set>
                                        <p:anim calcmode="lin" valueType="num">
                                          <p:cBhvr>
                                            <p:cTn id="29" dur="250" fill="hold"/>
                                            <p:tgtEl>
                                              <p:spTgt spid="27"/>
                                            </p:tgtEl>
                                            <p:attrNameLst>
                                              <p:attrName>ppt_w</p:attrName>
                                            </p:attrNameLst>
                                          </p:cBhvr>
                                          <p:tavLst>
                                            <p:tav tm="0">
                                              <p:val>
                                                <p:strVal val="#ppt_w+.3"/>
                                              </p:val>
                                            </p:tav>
                                            <p:tav tm="100000">
                                              <p:val>
                                                <p:strVal val="#ppt_w"/>
                                              </p:val>
                                            </p:tav>
                                          </p:tavLst>
                                        </p:anim>
                                        <p:anim calcmode="lin" valueType="num">
                                          <p:cBhvr>
                                            <p:cTn id="30" dur="250" fill="hold"/>
                                            <p:tgtEl>
                                              <p:spTgt spid="27"/>
                                            </p:tgtEl>
                                            <p:attrNameLst>
                                              <p:attrName>ppt_h</p:attrName>
                                            </p:attrNameLst>
                                          </p:cBhvr>
                                          <p:tavLst>
                                            <p:tav tm="0">
                                              <p:val>
                                                <p:strVal val="#ppt_h"/>
                                              </p:val>
                                            </p:tav>
                                            <p:tav tm="100000">
                                              <p:val>
                                                <p:strVal val="#ppt_h"/>
                                              </p:val>
                                            </p:tav>
                                          </p:tavLst>
                                        </p:anim>
                                        <p:animEffect transition="in" filter="fade">
                                          <p:cBhvr>
                                            <p:cTn id="31" dur="250"/>
                                            <p:tgtEl>
                                              <p:spTgt spid="27"/>
                                            </p:tgtEl>
                                          </p:cBhvr>
                                        </p:animEffect>
                                      </p:childTnLst>
                                    </p:cTn>
                                  </p:par>
                                  <p:par>
                                    <p:cTn id="32" presetID="2" presetClass="entr" presetSubtype="3" fill="hold" grpId="0" nodeType="withEffect">
                                      <p:stCondLst>
                                        <p:cond delay="200"/>
                                      </p:stCondLst>
                                      <p:childTnLst>
                                        <p:set>
                                          <p:cBhvr>
                                            <p:cTn id="33" dur="1" fill="hold">
                                              <p:stCondLst>
                                                <p:cond delay="0"/>
                                              </p:stCondLst>
                                            </p:cTn>
                                            <p:tgtEl>
                                              <p:spTgt spid="30"/>
                                            </p:tgtEl>
                                            <p:attrNameLst>
                                              <p:attrName>style.visibility</p:attrName>
                                            </p:attrNameLst>
                                          </p:cBhvr>
                                          <p:to>
                                            <p:strVal val="visible"/>
                                          </p:to>
                                        </p:set>
                                        <p:anim calcmode="lin" valueType="num">
                                          <p:cBhvr additive="base">
                                            <p:cTn id="34" dur="500" fill="hold"/>
                                            <p:tgtEl>
                                              <p:spTgt spid="30"/>
                                            </p:tgtEl>
                                            <p:attrNameLst>
                                              <p:attrName>ppt_x</p:attrName>
                                            </p:attrNameLst>
                                          </p:cBhvr>
                                          <p:tavLst>
                                            <p:tav tm="0">
                                              <p:val>
                                                <p:strVal val="1+#ppt_w/2"/>
                                              </p:val>
                                            </p:tav>
                                            <p:tav tm="100000">
                                              <p:val>
                                                <p:strVal val="#ppt_x"/>
                                              </p:val>
                                            </p:tav>
                                          </p:tavLst>
                                        </p:anim>
                                        <p:anim calcmode="lin" valueType="num">
                                          <p:cBhvr additive="base">
                                            <p:cTn id="35" dur="500" fill="hold"/>
                                            <p:tgtEl>
                                              <p:spTgt spid="30"/>
                                            </p:tgtEl>
                                            <p:attrNameLst>
                                              <p:attrName>ppt_y</p:attrName>
                                            </p:attrNameLst>
                                          </p:cBhvr>
                                          <p:tavLst>
                                            <p:tav tm="0">
                                              <p:val>
                                                <p:strVal val="0-#ppt_h/2"/>
                                              </p:val>
                                            </p:tav>
                                            <p:tav tm="100000">
                                              <p:val>
                                                <p:strVal val="#ppt_y"/>
                                              </p:val>
                                            </p:tav>
                                          </p:tavLst>
                                        </p:anim>
                                      </p:childTnLst>
                                    </p:cTn>
                                  </p:par>
                                  <p:par>
                                    <p:cTn id="36" presetID="10" presetClass="entr" presetSubtype="0" fill="hold" grpId="0" nodeType="withEffect">
                                      <p:stCondLst>
                                        <p:cond delay="75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250"/>
                                            <p:tgtEl>
                                              <p:spTgt spid="31"/>
                                            </p:tgtEl>
                                          </p:cBhvr>
                                        </p:animEffect>
                                      </p:childTnLst>
                                    </p:cTn>
                                  </p:par>
                                  <p:par>
                                    <p:cTn id="39" presetID="10" presetClass="entr" presetSubtype="0" fill="hold" grpId="0" nodeType="withEffect">
                                      <p:stCondLst>
                                        <p:cond delay="9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childTnLst>
                                    </p:cTn>
                                  </p:par>
                                  <p:par>
                                    <p:cTn id="42" presetID="10" presetClass="entr" presetSubtype="0" fill="hold" grpId="0" nodeType="withEffect">
                                      <p:stCondLst>
                                        <p:cond delay="100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animBg="1"/>
          <p:bldP spid="25" grpId="0"/>
          <p:bldP spid="27" grpId="0"/>
          <p:bldP spid="30" grpId="0" animBg="1"/>
          <p:bldP spid="31" grpId="0" animBg="1"/>
          <p:bldP spid="32" grpId="0" animBg="1"/>
          <p:bldP spid="33" grpId="0" animBg="1"/>
          <p:bldP spid="11"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 name="组合 102"/>
          <p:cNvGrpSpPr/>
          <p:nvPr/>
        </p:nvGrpSpPr>
        <p:grpSpPr>
          <a:xfrm>
            <a:off x="91440" y="6169660"/>
            <a:ext cx="12009120" cy="673100"/>
            <a:chOff x="354693" y="6184900"/>
            <a:chExt cx="11519807" cy="673100"/>
          </a:xfrm>
        </p:grpSpPr>
        <p:cxnSp>
          <p:nvCxnSpPr>
            <p:cNvPr id="37" name="直接连接符 36"/>
            <p:cNvCxnSpPr/>
            <p:nvPr/>
          </p:nvCxnSpPr>
          <p:spPr>
            <a:xfrm>
              <a:off x="354693" y="6426200"/>
              <a:ext cx="0" cy="4318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526199" y="6400800"/>
              <a:ext cx="0" cy="4572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549944" y="6477000"/>
              <a:ext cx="0" cy="3810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745195" y="6350000"/>
              <a:ext cx="0" cy="5080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940446" y="6261100"/>
              <a:ext cx="0" cy="5969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135697" y="6400800"/>
              <a:ext cx="0" cy="4572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a:off x="1330948" y="6324600"/>
              <a:ext cx="0" cy="533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6212223" y="6299200"/>
              <a:ext cx="0" cy="5588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1721450" y="6197600"/>
              <a:ext cx="0" cy="660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1916701" y="6438900"/>
              <a:ext cx="0" cy="4191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2111952" y="6400800"/>
              <a:ext cx="0" cy="4572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2307203" y="6477000"/>
              <a:ext cx="0" cy="3810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2502454" y="6337300"/>
              <a:ext cx="0" cy="5207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2697705" y="6413500"/>
              <a:ext cx="0" cy="4445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2892956" y="6375400"/>
              <a:ext cx="0" cy="4826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3088207" y="6210300"/>
              <a:ext cx="0" cy="6477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3283458" y="6223000"/>
              <a:ext cx="0" cy="6350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3478709" y="6299200"/>
              <a:ext cx="0" cy="5588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3673960" y="6388100"/>
              <a:ext cx="0" cy="4699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3869211" y="6413500"/>
              <a:ext cx="0" cy="4445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a:off x="4064462" y="6299200"/>
              <a:ext cx="0" cy="5588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4259713" y="6477000"/>
              <a:ext cx="0" cy="3810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3" name="直接连接符 62"/>
            <p:cNvCxnSpPr/>
            <p:nvPr/>
          </p:nvCxnSpPr>
          <p:spPr>
            <a:xfrm>
              <a:off x="4454964" y="6273800"/>
              <a:ext cx="0" cy="5842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a:off x="4650215" y="6426200"/>
              <a:ext cx="0" cy="4318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4845466" y="6261100"/>
              <a:ext cx="0" cy="5969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5040717" y="6248400"/>
              <a:ext cx="0" cy="6096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5235968" y="6438900"/>
              <a:ext cx="0" cy="4191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5431219" y="6362700"/>
              <a:ext cx="0" cy="4953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5626470" y="6261100"/>
              <a:ext cx="0" cy="5969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0" name="直接连接符 69"/>
            <p:cNvCxnSpPr/>
            <p:nvPr/>
          </p:nvCxnSpPr>
          <p:spPr>
            <a:xfrm>
              <a:off x="5821721" y="6451600"/>
              <a:ext cx="0" cy="406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a:off x="6016972" y="6261100"/>
              <a:ext cx="0" cy="5969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a:off x="6407474" y="6286500"/>
              <a:ext cx="0" cy="5715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6602725" y="6400800"/>
              <a:ext cx="0" cy="4572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6797976" y="6248400"/>
              <a:ext cx="0" cy="6096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6993227" y="6388100"/>
              <a:ext cx="0" cy="4699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6" name="直接连接符 75"/>
            <p:cNvCxnSpPr/>
            <p:nvPr/>
          </p:nvCxnSpPr>
          <p:spPr>
            <a:xfrm>
              <a:off x="7188478" y="6223000"/>
              <a:ext cx="0" cy="6350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7383729" y="6375400"/>
              <a:ext cx="0" cy="4826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7578980" y="6248400"/>
              <a:ext cx="0" cy="6096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774231" y="6400800"/>
              <a:ext cx="0" cy="4572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7969482" y="6184900"/>
              <a:ext cx="0" cy="6731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8164733" y="6362700"/>
              <a:ext cx="0" cy="4953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8359984" y="6248400"/>
              <a:ext cx="0" cy="6096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8555235" y="6362700"/>
              <a:ext cx="0" cy="4953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8750486" y="6451600"/>
              <a:ext cx="0" cy="406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5" name="直接连接符 84"/>
            <p:cNvCxnSpPr/>
            <p:nvPr/>
          </p:nvCxnSpPr>
          <p:spPr>
            <a:xfrm>
              <a:off x="8945737" y="6324600"/>
              <a:ext cx="0" cy="533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9140988" y="6197600"/>
              <a:ext cx="0" cy="660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9336239" y="6350000"/>
              <a:ext cx="0" cy="5080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9531490" y="6388100"/>
              <a:ext cx="0" cy="4699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9726741" y="6464300"/>
              <a:ext cx="0" cy="3937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9921992" y="6324600"/>
              <a:ext cx="0" cy="533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0117243" y="6210300"/>
              <a:ext cx="0" cy="6477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10312494" y="6350000"/>
              <a:ext cx="0" cy="5080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10507745" y="6400800"/>
              <a:ext cx="0" cy="4572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10702996" y="6324600"/>
              <a:ext cx="0" cy="533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0898247" y="6197600"/>
              <a:ext cx="0" cy="660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1093498" y="6299200"/>
              <a:ext cx="0" cy="5588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1288749" y="6299200"/>
              <a:ext cx="0" cy="5588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1484000" y="6464300"/>
              <a:ext cx="0" cy="3937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11679251" y="6451600"/>
              <a:ext cx="0" cy="4064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cxnSp>
          <p:nvCxnSpPr>
            <p:cNvPr id="100" name="直接连接符 99"/>
            <p:cNvCxnSpPr/>
            <p:nvPr/>
          </p:nvCxnSpPr>
          <p:spPr>
            <a:xfrm>
              <a:off x="11874500" y="6413500"/>
              <a:ext cx="0" cy="444500"/>
            </a:xfrm>
            <a:prstGeom prst="line">
              <a:avLst/>
            </a:prstGeom>
            <a:ln w="25400" cap="rnd">
              <a:gradFill>
                <a:gsLst>
                  <a:gs pos="0">
                    <a:schemeClr val="accent1"/>
                  </a:gs>
                  <a:gs pos="100000">
                    <a:schemeClr val="accent2"/>
                  </a:gs>
                </a:gsLst>
                <a:lin ang="5400000" scaled="1"/>
              </a:gradFill>
              <a:round/>
            </a:ln>
          </p:spPr>
          <p:style>
            <a:lnRef idx="1">
              <a:schemeClr val="accent1"/>
            </a:lnRef>
            <a:fillRef idx="0">
              <a:schemeClr val="accent1"/>
            </a:fillRef>
            <a:effectRef idx="0">
              <a:schemeClr val="accent1"/>
            </a:effectRef>
            <a:fontRef idx="minor">
              <a:schemeClr val="tx1"/>
            </a:fontRef>
          </p:style>
        </p:cxnSp>
      </p:grpSp>
      <p:sp>
        <p:nvSpPr>
          <p:cNvPr id="139" name="文本框 138"/>
          <p:cNvSpPr txBox="1"/>
          <p:nvPr/>
        </p:nvSpPr>
        <p:spPr>
          <a:xfrm>
            <a:off x="761022" y="1931612"/>
            <a:ext cx="2336800" cy="1015663"/>
          </a:xfrm>
          <a:prstGeom prst="rect">
            <a:avLst/>
          </a:prstGeom>
          <a:noFill/>
        </p:spPr>
        <p:txBody>
          <a:bodyPr wrap="square" rtlCol="0">
            <a:spAutoFit/>
          </a:bodyPr>
          <a:lstStyle/>
          <a:p>
            <a:r>
              <a:rPr lang="en-US" altLang="zh-CN" sz="2400" dirty="0" smtClean="0">
                <a:solidFill>
                  <a:schemeClr val="accent4"/>
                </a:solidFill>
              </a:rPr>
              <a:t>20XX,May</a:t>
            </a:r>
            <a:endParaRPr lang="en-US" altLang="zh-CN" sz="2400" dirty="0">
              <a:solidFill>
                <a:schemeClr val="accent4"/>
              </a:solidFill>
            </a:endParaRPr>
          </a:p>
          <a:p>
            <a:pPr algn="dist"/>
            <a:r>
              <a:rPr lang="zh-CN" altLang="en-US" dirty="0" smtClean="0">
                <a:solidFill>
                  <a:srgbClr val="3B3B3B"/>
                </a:solidFill>
                <a:latin typeface="方正姚体" panose="02010601030101010101" pitchFamily="2" charset="-122"/>
                <a:ea typeface="方正姚体" panose="02010601030101010101" pitchFamily="2" charset="-122"/>
              </a:rPr>
              <a:t>输入您所需要的文字稻壳儿提示您在此</a:t>
            </a:r>
            <a:endParaRPr lang="en-US" altLang="zh-CN" dirty="0">
              <a:solidFill>
                <a:srgbClr val="3B3B3B"/>
              </a:solidFill>
              <a:latin typeface="方正姚体" panose="02010601030101010101" pitchFamily="2" charset="-122"/>
              <a:ea typeface="方正姚体" panose="02010601030101010101" pitchFamily="2" charset="-122"/>
            </a:endParaRPr>
          </a:p>
        </p:txBody>
      </p:sp>
      <p:sp>
        <p:nvSpPr>
          <p:cNvPr id="140" name="文本框 139"/>
          <p:cNvSpPr txBox="1"/>
          <p:nvPr/>
        </p:nvSpPr>
        <p:spPr>
          <a:xfrm>
            <a:off x="2709976" y="4727159"/>
            <a:ext cx="2336800" cy="923330"/>
          </a:xfrm>
          <a:prstGeom prst="rect">
            <a:avLst/>
          </a:prstGeom>
          <a:noFill/>
        </p:spPr>
        <p:txBody>
          <a:bodyPr wrap="square" rtlCol="0">
            <a:spAutoFit/>
          </a:bodyPr>
          <a:lstStyle/>
          <a:p>
            <a:r>
              <a:rPr lang="en-US" altLang="zh-CN" dirty="0" smtClean="0">
                <a:solidFill>
                  <a:schemeClr val="accent4"/>
                </a:solidFill>
              </a:rPr>
              <a:t>20XX,Jnne</a:t>
            </a:r>
            <a:endParaRPr lang="en-US" altLang="zh-CN" dirty="0">
              <a:solidFill>
                <a:schemeClr val="accent4"/>
              </a:solidFill>
            </a:endParaRPr>
          </a:p>
          <a:p>
            <a:pPr algn="dist"/>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输入您所需要的文字稻壳儿提示您在此</a:t>
            </a:r>
            <a:endParaRPr lang="en-US" altLang="zh-CN" dirty="0">
              <a:solidFill>
                <a:srgbClr val="3B3B3B"/>
              </a:solidFill>
              <a:latin typeface="方正姚体" panose="02010601030101010101" pitchFamily="2" charset="-122"/>
              <a:ea typeface="方正姚体" panose="02010601030101010101" pitchFamily="2" charset="-122"/>
            </a:endParaRPr>
          </a:p>
        </p:txBody>
      </p:sp>
      <p:grpSp>
        <p:nvGrpSpPr>
          <p:cNvPr id="4" name="组合 3"/>
          <p:cNvGrpSpPr/>
          <p:nvPr/>
        </p:nvGrpSpPr>
        <p:grpSpPr>
          <a:xfrm>
            <a:off x="702073" y="2531265"/>
            <a:ext cx="10919172" cy="2118974"/>
            <a:chOff x="702073" y="2531265"/>
            <a:chExt cx="10919172" cy="2118974"/>
          </a:xfrm>
        </p:grpSpPr>
        <p:sp>
          <p:nvSpPr>
            <p:cNvPr id="116" name="圆角矩形 115"/>
            <p:cNvSpPr/>
            <p:nvPr/>
          </p:nvSpPr>
          <p:spPr>
            <a:xfrm>
              <a:off x="702073" y="3352799"/>
              <a:ext cx="2322609" cy="115519"/>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圆角矩形 116"/>
            <p:cNvSpPr/>
            <p:nvPr/>
          </p:nvSpPr>
          <p:spPr>
            <a:xfrm>
              <a:off x="3013312" y="4192906"/>
              <a:ext cx="1730128" cy="121920"/>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圆角矩形 117"/>
            <p:cNvSpPr/>
            <p:nvPr/>
          </p:nvSpPr>
          <p:spPr>
            <a:xfrm>
              <a:off x="4744086" y="3642360"/>
              <a:ext cx="2374079" cy="116206"/>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圆角矩形 118"/>
            <p:cNvSpPr/>
            <p:nvPr/>
          </p:nvSpPr>
          <p:spPr>
            <a:xfrm>
              <a:off x="7118166" y="2865120"/>
              <a:ext cx="2261201" cy="121920"/>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圆角矩形 119"/>
            <p:cNvSpPr/>
            <p:nvPr/>
          </p:nvSpPr>
          <p:spPr>
            <a:xfrm>
              <a:off x="9379366" y="4070986"/>
              <a:ext cx="2241879" cy="121920"/>
            </a:xfrm>
            <a:prstGeom prst="roundRect">
              <a:avLst>
                <a:gd name="adj" fmla="val 50000"/>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2" name="直接连接符 121"/>
            <p:cNvCxnSpPr>
              <a:stCxn id="116" idx="3"/>
              <a:endCxn id="117" idx="1"/>
            </p:cNvCxnSpPr>
            <p:nvPr/>
          </p:nvCxnSpPr>
          <p:spPr>
            <a:xfrm flipH="1">
              <a:off x="3013312" y="3410559"/>
              <a:ext cx="11370" cy="843307"/>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26" name="直接连接符 125"/>
            <p:cNvCxnSpPr>
              <a:stCxn id="118" idx="1"/>
              <a:endCxn id="117" idx="3"/>
            </p:cNvCxnSpPr>
            <p:nvPr/>
          </p:nvCxnSpPr>
          <p:spPr>
            <a:xfrm flipH="1">
              <a:off x="4743440" y="3700463"/>
              <a:ext cx="646" cy="553403"/>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0" name="直接连接符 129"/>
            <p:cNvCxnSpPr>
              <a:stCxn id="119" idx="1"/>
              <a:endCxn id="118" idx="3"/>
            </p:cNvCxnSpPr>
            <p:nvPr/>
          </p:nvCxnSpPr>
          <p:spPr>
            <a:xfrm flipH="1">
              <a:off x="7118165" y="2926080"/>
              <a:ext cx="1" cy="774383"/>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34" name="直接连接符 133"/>
            <p:cNvCxnSpPr>
              <a:stCxn id="119" idx="3"/>
              <a:endCxn id="120" idx="1"/>
            </p:cNvCxnSpPr>
            <p:nvPr/>
          </p:nvCxnSpPr>
          <p:spPr>
            <a:xfrm flipH="1">
              <a:off x="9379366" y="2926080"/>
              <a:ext cx="1" cy="1205866"/>
            </a:xfrm>
            <a:prstGeom prst="line">
              <a:avLst/>
            </a:prstGeom>
            <a:ln>
              <a:gradFill>
                <a:gsLst>
                  <a:gs pos="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60" name="组合 159"/>
            <p:cNvGrpSpPr/>
            <p:nvPr/>
          </p:nvGrpSpPr>
          <p:grpSpPr>
            <a:xfrm>
              <a:off x="10167904" y="3758566"/>
              <a:ext cx="792746" cy="794145"/>
              <a:chOff x="10075834" y="3795833"/>
              <a:chExt cx="792746" cy="794145"/>
            </a:xfrm>
          </p:grpSpPr>
          <p:sp>
            <p:nvSpPr>
              <p:cNvPr id="142" name="Oval 108"/>
              <p:cNvSpPr>
                <a:spLocks noChangeArrowheads="1"/>
              </p:cNvSpPr>
              <p:nvPr/>
            </p:nvSpPr>
            <p:spPr bwMode="auto">
              <a:xfrm>
                <a:off x="10075834" y="3795833"/>
                <a:ext cx="792746" cy="794145"/>
              </a:xfrm>
              <a:prstGeom prst="ellipse">
                <a:avLst/>
              </a:prstGeom>
              <a:solidFill>
                <a:schemeClr val="bg1"/>
              </a:solidFill>
              <a:ln>
                <a:solidFill>
                  <a:schemeClr val="accent4"/>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178"/>
              <p:cNvSpPr>
                <a:spLocks noEditPoints="1"/>
              </p:cNvSpPr>
              <p:nvPr/>
            </p:nvSpPr>
            <p:spPr bwMode="auto">
              <a:xfrm>
                <a:off x="10264584" y="3974795"/>
                <a:ext cx="412452" cy="436221"/>
              </a:xfrm>
              <a:custGeom>
                <a:avLst/>
                <a:gdLst>
                  <a:gd name="T0" fmla="*/ 48 w 125"/>
                  <a:gd name="T1" fmla="*/ 132 h 132"/>
                  <a:gd name="T2" fmla="*/ 77 w 125"/>
                  <a:gd name="T3" fmla="*/ 123 h 132"/>
                  <a:gd name="T4" fmla="*/ 48 w 125"/>
                  <a:gd name="T5" fmla="*/ 109 h 132"/>
                  <a:gd name="T6" fmla="*/ 77 w 125"/>
                  <a:gd name="T7" fmla="*/ 119 h 132"/>
                  <a:gd name="T8" fmla="*/ 77 w 125"/>
                  <a:gd name="T9" fmla="*/ 96 h 132"/>
                  <a:gd name="T10" fmla="*/ 48 w 125"/>
                  <a:gd name="T11" fmla="*/ 105 h 132"/>
                  <a:gd name="T12" fmla="*/ 77 w 125"/>
                  <a:gd name="T13" fmla="*/ 96 h 132"/>
                  <a:gd name="T14" fmla="*/ 44 w 125"/>
                  <a:gd name="T15" fmla="*/ 87 h 132"/>
                  <a:gd name="T16" fmla="*/ 81 w 125"/>
                  <a:gd name="T17" fmla="*/ 87 h 132"/>
                  <a:gd name="T18" fmla="*/ 48 w 125"/>
                  <a:gd name="T19" fmla="*/ 69 h 132"/>
                  <a:gd name="T20" fmla="*/ 77 w 125"/>
                  <a:gd name="T21" fmla="*/ 78 h 132"/>
                  <a:gd name="T22" fmla="*/ 77 w 125"/>
                  <a:gd name="T23" fmla="*/ 55 h 132"/>
                  <a:gd name="T24" fmla="*/ 48 w 125"/>
                  <a:gd name="T25" fmla="*/ 65 h 132"/>
                  <a:gd name="T26" fmla="*/ 77 w 125"/>
                  <a:gd name="T27" fmla="*/ 55 h 132"/>
                  <a:gd name="T28" fmla="*/ 44 w 125"/>
                  <a:gd name="T29" fmla="*/ 45 h 132"/>
                  <a:gd name="T30" fmla="*/ 81 w 125"/>
                  <a:gd name="T31" fmla="*/ 45 h 132"/>
                  <a:gd name="T32" fmla="*/ 48 w 125"/>
                  <a:gd name="T33" fmla="*/ 27 h 132"/>
                  <a:gd name="T34" fmla="*/ 77 w 125"/>
                  <a:gd name="T35" fmla="*/ 36 h 132"/>
                  <a:gd name="T36" fmla="*/ 77 w 125"/>
                  <a:gd name="T37" fmla="*/ 13 h 132"/>
                  <a:gd name="T38" fmla="*/ 48 w 125"/>
                  <a:gd name="T39" fmla="*/ 23 h 132"/>
                  <a:gd name="T40" fmla="*/ 77 w 125"/>
                  <a:gd name="T41" fmla="*/ 13 h 132"/>
                  <a:gd name="T42" fmla="*/ 44 w 125"/>
                  <a:gd name="T43" fmla="*/ 5 h 132"/>
                  <a:gd name="T44" fmla="*/ 81 w 125"/>
                  <a:gd name="T45" fmla="*/ 5 h 132"/>
                  <a:gd name="T46" fmla="*/ 4 w 125"/>
                  <a:gd name="T47" fmla="*/ 123 h 132"/>
                  <a:gd name="T48" fmla="*/ 33 w 125"/>
                  <a:gd name="T49" fmla="*/ 132 h 132"/>
                  <a:gd name="T50" fmla="*/ 33 w 125"/>
                  <a:gd name="T51" fmla="*/ 109 h 132"/>
                  <a:gd name="T52" fmla="*/ 4 w 125"/>
                  <a:gd name="T53" fmla="*/ 119 h 132"/>
                  <a:gd name="T54" fmla="*/ 33 w 125"/>
                  <a:gd name="T55" fmla="*/ 109 h 132"/>
                  <a:gd name="T56" fmla="*/ 0 w 125"/>
                  <a:gd name="T57" fmla="*/ 100 h 132"/>
                  <a:gd name="T58" fmla="*/ 37 w 125"/>
                  <a:gd name="T59" fmla="*/ 100 h 132"/>
                  <a:gd name="T60" fmla="*/ 4 w 125"/>
                  <a:gd name="T61" fmla="*/ 82 h 132"/>
                  <a:gd name="T62" fmla="*/ 33 w 125"/>
                  <a:gd name="T63" fmla="*/ 92 h 132"/>
                  <a:gd name="T64" fmla="*/ 33 w 125"/>
                  <a:gd name="T65" fmla="*/ 69 h 132"/>
                  <a:gd name="T66" fmla="*/ 4 w 125"/>
                  <a:gd name="T67" fmla="*/ 78 h 132"/>
                  <a:gd name="T68" fmla="*/ 33 w 125"/>
                  <a:gd name="T69" fmla="*/ 69 h 132"/>
                  <a:gd name="T70" fmla="*/ 0 w 125"/>
                  <a:gd name="T71" fmla="*/ 60 h 132"/>
                  <a:gd name="T72" fmla="*/ 37 w 125"/>
                  <a:gd name="T73" fmla="*/ 60 h 132"/>
                  <a:gd name="T74" fmla="*/ 92 w 125"/>
                  <a:gd name="T75" fmla="*/ 123 h 132"/>
                  <a:gd name="T76" fmla="*/ 121 w 125"/>
                  <a:gd name="T77" fmla="*/ 132 h 132"/>
                  <a:gd name="T78" fmla="*/ 121 w 125"/>
                  <a:gd name="T79" fmla="*/ 109 h 132"/>
                  <a:gd name="T80" fmla="*/ 92 w 125"/>
                  <a:gd name="T81" fmla="*/ 119 h 132"/>
                  <a:gd name="T82" fmla="*/ 121 w 125"/>
                  <a:gd name="T83" fmla="*/ 109 h 132"/>
                  <a:gd name="T84" fmla="*/ 88 w 125"/>
                  <a:gd name="T85" fmla="*/ 100 h 132"/>
                  <a:gd name="T86" fmla="*/ 125 w 125"/>
                  <a:gd name="T87" fmla="*/ 100 h 132"/>
                  <a:gd name="T88" fmla="*/ 121 w 125"/>
                  <a:gd name="T89" fmla="*/ 92 h 132"/>
                  <a:gd name="T90" fmla="*/ 92 w 125"/>
                  <a:gd name="T91" fmla="*/ 8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5" h="132">
                    <a:moveTo>
                      <a:pt x="81" y="127"/>
                    </a:moveTo>
                    <a:cubicBezTo>
                      <a:pt x="81" y="130"/>
                      <a:pt x="79" y="132"/>
                      <a:pt x="77" y="132"/>
                    </a:cubicBezTo>
                    <a:cubicBezTo>
                      <a:pt x="48" y="132"/>
                      <a:pt x="48" y="132"/>
                      <a:pt x="48" y="132"/>
                    </a:cubicBezTo>
                    <a:cubicBezTo>
                      <a:pt x="46" y="132"/>
                      <a:pt x="44" y="130"/>
                      <a:pt x="44" y="127"/>
                    </a:cubicBezTo>
                    <a:cubicBezTo>
                      <a:pt x="44" y="125"/>
                      <a:pt x="46" y="123"/>
                      <a:pt x="48" y="123"/>
                    </a:cubicBezTo>
                    <a:cubicBezTo>
                      <a:pt x="77" y="123"/>
                      <a:pt x="77" y="123"/>
                      <a:pt x="77" y="123"/>
                    </a:cubicBezTo>
                    <a:cubicBezTo>
                      <a:pt x="79" y="123"/>
                      <a:pt x="81" y="125"/>
                      <a:pt x="81" y="127"/>
                    </a:cubicBezTo>
                    <a:close/>
                    <a:moveTo>
                      <a:pt x="77" y="109"/>
                    </a:moveTo>
                    <a:cubicBezTo>
                      <a:pt x="48" y="109"/>
                      <a:pt x="48" y="109"/>
                      <a:pt x="48" y="109"/>
                    </a:cubicBezTo>
                    <a:cubicBezTo>
                      <a:pt x="46" y="109"/>
                      <a:pt x="44" y="111"/>
                      <a:pt x="44" y="114"/>
                    </a:cubicBezTo>
                    <a:cubicBezTo>
                      <a:pt x="44" y="116"/>
                      <a:pt x="46" y="119"/>
                      <a:pt x="48" y="119"/>
                    </a:cubicBezTo>
                    <a:cubicBezTo>
                      <a:pt x="77" y="119"/>
                      <a:pt x="77" y="119"/>
                      <a:pt x="77" y="119"/>
                    </a:cubicBezTo>
                    <a:cubicBezTo>
                      <a:pt x="79" y="119"/>
                      <a:pt x="81" y="116"/>
                      <a:pt x="81" y="114"/>
                    </a:cubicBezTo>
                    <a:cubicBezTo>
                      <a:pt x="81" y="111"/>
                      <a:pt x="79" y="109"/>
                      <a:pt x="77" y="109"/>
                    </a:cubicBezTo>
                    <a:close/>
                    <a:moveTo>
                      <a:pt x="77" y="96"/>
                    </a:moveTo>
                    <a:cubicBezTo>
                      <a:pt x="48" y="96"/>
                      <a:pt x="48" y="96"/>
                      <a:pt x="48" y="96"/>
                    </a:cubicBezTo>
                    <a:cubicBezTo>
                      <a:pt x="46" y="96"/>
                      <a:pt x="44" y="98"/>
                      <a:pt x="44" y="100"/>
                    </a:cubicBezTo>
                    <a:cubicBezTo>
                      <a:pt x="44" y="103"/>
                      <a:pt x="46" y="105"/>
                      <a:pt x="48" y="105"/>
                    </a:cubicBezTo>
                    <a:cubicBezTo>
                      <a:pt x="77" y="105"/>
                      <a:pt x="77" y="105"/>
                      <a:pt x="77" y="105"/>
                    </a:cubicBezTo>
                    <a:cubicBezTo>
                      <a:pt x="79" y="105"/>
                      <a:pt x="81" y="103"/>
                      <a:pt x="81" y="100"/>
                    </a:cubicBezTo>
                    <a:cubicBezTo>
                      <a:pt x="81" y="98"/>
                      <a:pt x="79" y="96"/>
                      <a:pt x="77" y="96"/>
                    </a:cubicBezTo>
                    <a:close/>
                    <a:moveTo>
                      <a:pt x="77" y="82"/>
                    </a:moveTo>
                    <a:cubicBezTo>
                      <a:pt x="48" y="82"/>
                      <a:pt x="48" y="82"/>
                      <a:pt x="48" y="82"/>
                    </a:cubicBezTo>
                    <a:cubicBezTo>
                      <a:pt x="46" y="82"/>
                      <a:pt x="44" y="84"/>
                      <a:pt x="44" y="87"/>
                    </a:cubicBezTo>
                    <a:cubicBezTo>
                      <a:pt x="44" y="89"/>
                      <a:pt x="46" y="92"/>
                      <a:pt x="48" y="92"/>
                    </a:cubicBezTo>
                    <a:cubicBezTo>
                      <a:pt x="77" y="92"/>
                      <a:pt x="77" y="92"/>
                      <a:pt x="77" y="92"/>
                    </a:cubicBezTo>
                    <a:cubicBezTo>
                      <a:pt x="79" y="92"/>
                      <a:pt x="81" y="89"/>
                      <a:pt x="81" y="87"/>
                    </a:cubicBezTo>
                    <a:cubicBezTo>
                      <a:pt x="81" y="84"/>
                      <a:pt x="79" y="82"/>
                      <a:pt x="77" y="82"/>
                    </a:cubicBezTo>
                    <a:close/>
                    <a:moveTo>
                      <a:pt x="77" y="69"/>
                    </a:moveTo>
                    <a:cubicBezTo>
                      <a:pt x="48" y="69"/>
                      <a:pt x="48" y="69"/>
                      <a:pt x="48" y="69"/>
                    </a:cubicBezTo>
                    <a:cubicBezTo>
                      <a:pt x="46" y="69"/>
                      <a:pt x="44" y="71"/>
                      <a:pt x="44" y="73"/>
                    </a:cubicBezTo>
                    <a:cubicBezTo>
                      <a:pt x="44" y="76"/>
                      <a:pt x="46" y="78"/>
                      <a:pt x="48" y="78"/>
                    </a:cubicBezTo>
                    <a:cubicBezTo>
                      <a:pt x="77" y="78"/>
                      <a:pt x="77" y="78"/>
                      <a:pt x="77" y="78"/>
                    </a:cubicBezTo>
                    <a:cubicBezTo>
                      <a:pt x="79" y="78"/>
                      <a:pt x="81" y="76"/>
                      <a:pt x="81" y="73"/>
                    </a:cubicBezTo>
                    <a:cubicBezTo>
                      <a:pt x="81" y="71"/>
                      <a:pt x="79" y="69"/>
                      <a:pt x="77" y="69"/>
                    </a:cubicBezTo>
                    <a:close/>
                    <a:moveTo>
                      <a:pt x="77" y="55"/>
                    </a:moveTo>
                    <a:cubicBezTo>
                      <a:pt x="48" y="55"/>
                      <a:pt x="48" y="55"/>
                      <a:pt x="48" y="55"/>
                    </a:cubicBezTo>
                    <a:cubicBezTo>
                      <a:pt x="46" y="55"/>
                      <a:pt x="44" y="57"/>
                      <a:pt x="44" y="60"/>
                    </a:cubicBezTo>
                    <a:cubicBezTo>
                      <a:pt x="44" y="63"/>
                      <a:pt x="46" y="65"/>
                      <a:pt x="48" y="65"/>
                    </a:cubicBezTo>
                    <a:cubicBezTo>
                      <a:pt x="77" y="65"/>
                      <a:pt x="77" y="65"/>
                      <a:pt x="77" y="65"/>
                    </a:cubicBezTo>
                    <a:cubicBezTo>
                      <a:pt x="79" y="65"/>
                      <a:pt x="81" y="63"/>
                      <a:pt x="81" y="60"/>
                    </a:cubicBezTo>
                    <a:cubicBezTo>
                      <a:pt x="81" y="57"/>
                      <a:pt x="79" y="55"/>
                      <a:pt x="77" y="55"/>
                    </a:cubicBezTo>
                    <a:close/>
                    <a:moveTo>
                      <a:pt x="77" y="40"/>
                    </a:moveTo>
                    <a:cubicBezTo>
                      <a:pt x="48" y="40"/>
                      <a:pt x="48" y="40"/>
                      <a:pt x="48" y="40"/>
                    </a:cubicBezTo>
                    <a:cubicBezTo>
                      <a:pt x="46" y="40"/>
                      <a:pt x="44" y="43"/>
                      <a:pt x="44" y="45"/>
                    </a:cubicBezTo>
                    <a:cubicBezTo>
                      <a:pt x="44" y="48"/>
                      <a:pt x="46" y="50"/>
                      <a:pt x="48" y="50"/>
                    </a:cubicBezTo>
                    <a:cubicBezTo>
                      <a:pt x="77" y="50"/>
                      <a:pt x="77" y="50"/>
                      <a:pt x="77" y="50"/>
                    </a:cubicBezTo>
                    <a:cubicBezTo>
                      <a:pt x="79" y="50"/>
                      <a:pt x="81" y="48"/>
                      <a:pt x="81" y="45"/>
                    </a:cubicBezTo>
                    <a:cubicBezTo>
                      <a:pt x="81" y="43"/>
                      <a:pt x="79" y="40"/>
                      <a:pt x="77" y="40"/>
                    </a:cubicBezTo>
                    <a:close/>
                    <a:moveTo>
                      <a:pt x="77" y="27"/>
                    </a:moveTo>
                    <a:cubicBezTo>
                      <a:pt x="48" y="27"/>
                      <a:pt x="48" y="27"/>
                      <a:pt x="48" y="27"/>
                    </a:cubicBezTo>
                    <a:cubicBezTo>
                      <a:pt x="46" y="27"/>
                      <a:pt x="44" y="29"/>
                      <a:pt x="44" y="32"/>
                    </a:cubicBezTo>
                    <a:cubicBezTo>
                      <a:pt x="44" y="34"/>
                      <a:pt x="46" y="36"/>
                      <a:pt x="48" y="36"/>
                    </a:cubicBezTo>
                    <a:cubicBezTo>
                      <a:pt x="77" y="36"/>
                      <a:pt x="77" y="36"/>
                      <a:pt x="77" y="36"/>
                    </a:cubicBezTo>
                    <a:cubicBezTo>
                      <a:pt x="79" y="36"/>
                      <a:pt x="81" y="34"/>
                      <a:pt x="81" y="32"/>
                    </a:cubicBezTo>
                    <a:cubicBezTo>
                      <a:pt x="81" y="29"/>
                      <a:pt x="79" y="27"/>
                      <a:pt x="77" y="27"/>
                    </a:cubicBezTo>
                    <a:close/>
                    <a:moveTo>
                      <a:pt x="77" y="13"/>
                    </a:moveTo>
                    <a:cubicBezTo>
                      <a:pt x="48" y="13"/>
                      <a:pt x="48" y="13"/>
                      <a:pt x="48" y="13"/>
                    </a:cubicBezTo>
                    <a:cubicBezTo>
                      <a:pt x="46" y="13"/>
                      <a:pt x="44" y="16"/>
                      <a:pt x="44" y="18"/>
                    </a:cubicBezTo>
                    <a:cubicBezTo>
                      <a:pt x="44" y="21"/>
                      <a:pt x="46" y="23"/>
                      <a:pt x="48" y="23"/>
                    </a:cubicBezTo>
                    <a:cubicBezTo>
                      <a:pt x="77" y="23"/>
                      <a:pt x="77" y="23"/>
                      <a:pt x="77" y="23"/>
                    </a:cubicBezTo>
                    <a:cubicBezTo>
                      <a:pt x="79" y="23"/>
                      <a:pt x="81" y="21"/>
                      <a:pt x="81" y="18"/>
                    </a:cubicBezTo>
                    <a:cubicBezTo>
                      <a:pt x="81" y="16"/>
                      <a:pt x="79" y="13"/>
                      <a:pt x="77" y="13"/>
                    </a:cubicBezTo>
                    <a:close/>
                    <a:moveTo>
                      <a:pt x="77" y="0"/>
                    </a:moveTo>
                    <a:cubicBezTo>
                      <a:pt x="48" y="0"/>
                      <a:pt x="48" y="0"/>
                      <a:pt x="48" y="0"/>
                    </a:cubicBezTo>
                    <a:cubicBezTo>
                      <a:pt x="46" y="0"/>
                      <a:pt x="44" y="2"/>
                      <a:pt x="44" y="5"/>
                    </a:cubicBezTo>
                    <a:cubicBezTo>
                      <a:pt x="44" y="7"/>
                      <a:pt x="46" y="9"/>
                      <a:pt x="48" y="9"/>
                    </a:cubicBezTo>
                    <a:cubicBezTo>
                      <a:pt x="77" y="9"/>
                      <a:pt x="77" y="9"/>
                      <a:pt x="77" y="9"/>
                    </a:cubicBezTo>
                    <a:cubicBezTo>
                      <a:pt x="79" y="9"/>
                      <a:pt x="81" y="7"/>
                      <a:pt x="81" y="5"/>
                    </a:cubicBezTo>
                    <a:cubicBezTo>
                      <a:pt x="81" y="2"/>
                      <a:pt x="79" y="0"/>
                      <a:pt x="77" y="0"/>
                    </a:cubicBezTo>
                    <a:close/>
                    <a:moveTo>
                      <a:pt x="33" y="123"/>
                    </a:moveTo>
                    <a:cubicBezTo>
                      <a:pt x="4" y="123"/>
                      <a:pt x="4" y="123"/>
                      <a:pt x="4" y="123"/>
                    </a:cubicBezTo>
                    <a:cubicBezTo>
                      <a:pt x="2" y="123"/>
                      <a:pt x="0" y="125"/>
                      <a:pt x="0" y="127"/>
                    </a:cubicBezTo>
                    <a:cubicBezTo>
                      <a:pt x="0" y="130"/>
                      <a:pt x="2" y="132"/>
                      <a:pt x="4" y="132"/>
                    </a:cubicBezTo>
                    <a:cubicBezTo>
                      <a:pt x="33" y="132"/>
                      <a:pt x="33" y="132"/>
                      <a:pt x="33" y="132"/>
                    </a:cubicBezTo>
                    <a:cubicBezTo>
                      <a:pt x="35" y="132"/>
                      <a:pt x="37" y="130"/>
                      <a:pt x="37" y="127"/>
                    </a:cubicBezTo>
                    <a:cubicBezTo>
                      <a:pt x="37" y="125"/>
                      <a:pt x="35" y="123"/>
                      <a:pt x="33" y="123"/>
                    </a:cubicBezTo>
                    <a:close/>
                    <a:moveTo>
                      <a:pt x="33" y="109"/>
                    </a:moveTo>
                    <a:cubicBezTo>
                      <a:pt x="4" y="109"/>
                      <a:pt x="4" y="109"/>
                      <a:pt x="4" y="109"/>
                    </a:cubicBezTo>
                    <a:cubicBezTo>
                      <a:pt x="2" y="109"/>
                      <a:pt x="0" y="111"/>
                      <a:pt x="0" y="114"/>
                    </a:cubicBezTo>
                    <a:cubicBezTo>
                      <a:pt x="0" y="116"/>
                      <a:pt x="2" y="119"/>
                      <a:pt x="4" y="119"/>
                    </a:cubicBezTo>
                    <a:cubicBezTo>
                      <a:pt x="33" y="119"/>
                      <a:pt x="33" y="119"/>
                      <a:pt x="33" y="119"/>
                    </a:cubicBezTo>
                    <a:cubicBezTo>
                      <a:pt x="35" y="119"/>
                      <a:pt x="37" y="116"/>
                      <a:pt x="37" y="114"/>
                    </a:cubicBezTo>
                    <a:cubicBezTo>
                      <a:pt x="37" y="111"/>
                      <a:pt x="35" y="109"/>
                      <a:pt x="33" y="109"/>
                    </a:cubicBezTo>
                    <a:close/>
                    <a:moveTo>
                      <a:pt x="33" y="96"/>
                    </a:moveTo>
                    <a:cubicBezTo>
                      <a:pt x="4" y="96"/>
                      <a:pt x="4" y="96"/>
                      <a:pt x="4" y="96"/>
                    </a:cubicBezTo>
                    <a:cubicBezTo>
                      <a:pt x="2" y="96"/>
                      <a:pt x="0" y="98"/>
                      <a:pt x="0" y="100"/>
                    </a:cubicBezTo>
                    <a:cubicBezTo>
                      <a:pt x="0" y="103"/>
                      <a:pt x="2" y="105"/>
                      <a:pt x="4" y="105"/>
                    </a:cubicBezTo>
                    <a:cubicBezTo>
                      <a:pt x="33" y="105"/>
                      <a:pt x="33" y="105"/>
                      <a:pt x="33" y="105"/>
                    </a:cubicBezTo>
                    <a:cubicBezTo>
                      <a:pt x="35" y="105"/>
                      <a:pt x="37" y="103"/>
                      <a:pt x="37" y="100"/>
                    </a:cubicBezTo>
                    <a:cubicBezTo>
                      <a:pt x="37" y="98"/>
                      <a:pt x="35" y="96"/>
                      <a:pt x="33" y="96"/>
                    </a:cubicBezTo>
                    <a:close/>
                    <a:moveTo>
                      <a:pt x="33" y="82"/>
                    </a:moveTo>
                    <a:cubicBezTo>
                      <a:pt x="4" y="82"/>
                      <a:pt x="4" y="82"/>
                      <a:pt x="4" y="82"/>
                    </a:cubicBezTo>
                    <a:cubicBezTo>
                      <a:pt x="2" y="82"/>
                      <a:pt x="0" y="84"/>
                      <a:pt x="0" y="87"/>
                    </a:cubicBezTo>
                    <a:cubicBezTo>
                      <a:pt x="0" y="89"/>
                      <a:pt x="2" y="92"/>
                      <a:pt x="4" y="92"/>
                    </a:cubicBezTo>
                    <a:cubicBezTo>
                      <a:pt x="33" y="92"/>
                      <a:pt x="33" y="92"/>
                      <a:pt x="33" y="92"/>
                    </a:cubicBezTo>
                    <a:cubicBezTo>
                      <a:pt x="35" y="92"/>
                      <a:pt x="37" y="89"/>
                      <a:pt x="37" y="87"/>
                    </a:cubicBezTo>
                    <a:cubicBezTo>
                      <a:pt x="37" y="84"/>
                      <a:pt x="35" y="82"/>
                      <a:pt x="33" y="82"/>
                    </a:cubicBezTo>
                    <a:close/>
                    <a:moveTo>
                      <a:pt x="33" y="69"/>
                    </a:moveTo>
                    <a:cubicBezTo>
                      <a:pt x="4" y="69"/>
                      <a:pt x="4" y="69"/>
                      <a:pt x="4" y="69"/>
                    </a:cubicBezTo>
                    <a:cubicBezTo>
                      <a:pt x="2" y="69"/>
                      <a:pt x="0" y="71"/>
                      <a:pt x="0" y="73"/>
                    </a:cubicBezTo>
                    <a:cubicBezTo>
                      <a:pt x="0" y="76"/>
                      <a:pt x="2" y="78"/>
                      <a:pt x="4" y="78"/>
                    </a:cubicBezTo>
                    <a:cubicBezTo>
                      <a:pt x="33" y="78"/>
                      <a:pt x="33" y="78"/>
                      <a:pt x="33" y="78"/>
                    </a:cubicBezTo>
                    <a:cubicBezTo>
                      <a:pt x="35" y="78"/>
                      <a:pt x="37" y="76"/>
                      <a:pt x="37" y="73"/>
                    </a:cubicBezTo>
                    <a:cubicBezTo>
                      <a:pt x="37" y="71"/>
                      <a:pt x="35" y="69"/>
                      <a:pt x="33" y="69"/>
                    </a:cubicBezTo>
                    <a:close/>
                    <a:moveTo>
                      <a:pt x="33" y="55"/>
                    </a:moveTo>
                    <a:cubicBezTo>
                      <a:pt x="4" y="55"/>
                      <a:pt x="4" y="55"/>
                      <a:pt x="4" y="55"/>
                    </a:cubicBezTo>
                    <a:cubicBezTo>
                      <a:pt x="2" y="55"/>
                      <a:pt x="0" y="57"/>
                      <a:pt x="0" y="60"/>
                    </a:cubicBezTo>
                    <a:cubicBezTo>
                      <a:pt x="0" y="63"/>
                      <a:pt x="2" y="65"/>
                      <a:pt x="4" y="65"/>
                    </a:cubicBezTo>
                    <a:cubicBezTo>
                      <a:pt x="33" y="65"/>
                      <a:pt x="33" y="65"/>
                      <a:pt x="33" y="65"/>
                    </a:cubicBezTo>
                    <a:cubicBezTo>
                      <a:pt x="35" y="65"/>
                      <a:pt x="37" y="63"/>
                      <a:pt x="37" y="60"/>
                    </a:cubicBezTo>
                    <a:cubicBezTo>
                      <a:pt x="37" y="57"/>
                      <a:pt x="35" y="55"/>
                      <a:pt x="33" y="55"/>
                    </a:cubicBezTo>
                    <a:close/>
                    <a:moveTo>
                      <a:pt x="121" y="123"/>
                    </a:moveTo>
                    <a:cubicBezTo>
                      <a:pt x="92" y="123"/>
                      <a:pt x="92" y="123"/>
                      <a:pt x="92" y="123"/>
                    </a:cubicBezTo>
                    <a:cubicBezTo>
                      <a:pt x="90" y="123"/>
                      <a:pt x="88" y="125"/>
                      <a:pt x="88" y="127"/>
                    </a:cubicBezTo>
                    <a:cubicBezTo>
                      <a:pt x="88" y="130"/>
                      <a:pt x="90" y="132"/>
                      <a:pt x="92" y="132"/>
                    </a:cubicBezTo>
                    <a:cubicBezTo>
                      <a:pt x="121" y="132"/>
                      <a:pt x="121" y="132"/>
                      <a:pt x="121" y="132"/>
                    </a:cubicBezTo>
                    <a:cubicBezTo>
                      <a:pt x="123" y="132"/>
                      <a:pt x="125" y="130"/>
                      <a:pt x="125" y="127"/>
                    </a:cubicBezTo>
                    <a:cubicBezTo>
                      <a:pt x="125" y="125"/>
                      <a:pt x="123" y="123"/>
                      <a:pt x="121" y="123"/>
                    </a:cubicBezTo>
                    <a:close/>
                    <a:moveTo>
                      <a:pt x="121" y="109"/>
                    </a:moveTo>
                    <a:cubicBezTo>
                      <a:pt x="92" y="109"/>
                      <a:pt x="92" y="109"/>
                      <a:pt x="92" y="109"/>
                    </a:cubicBezTo>
                    <a:cubicBezTo>
                      <a:pt x="90" y="109"/>
                      <a:pt x="88" y="111"/>
                      <a:pt x="88" y="114"/>
                    </a:cubicBezTo>
                    <a:cubicBezTo>
                      <a:pt x="88" y="116"/>
                      <a:pt x="90" y="119"/>
                      <a:pt x="92" y="119"/>
                    </a:cubicBezTo>
                    <a:cubicBezTo>
                      <a:pt x="121" y="119"/>
                      <a:pt x="121" y="119"/>
                      <a:pt x="121" y="119"/>
                    </a:cubicBezTo>
                    <a:cubicBezTo>
                      <a:pt x="123" y="119"/>
                      <a:pt x="125" y="116"/>
                      <a:pt x="125" y="114"/>
                    </a:cubicBezTo>
                    <a:cubicBezTo>
                      <a:pt x="125" y="111"/>
                      <a:pt x="123" y="109"/>
                      <a:pt x="121" y="109"/>
                    </a:cubicBezTo>
                    <a:close/>
                    <a:moveTo>
                      <a:pt x="121" y="96"/>
                    </a:moveTo>
                    <a:cubicBezTo>
                      <a:pt x="92" y="96"/>
                      <a:pt x="92" y="96"/>
                      <a:pt x="92" y="96"/>
                    </a:cubicBezTo>
                    <a:cubicBezTo>
                      <a:pt x="90" y="96"/>
                      <a:pt x="88" y="98"/>
                      <a:pt x="88" y="100"/>
                    </a:cubicBezTo>
                    <a:cubicBezTo>
                      <a:pt x="88" y="103"/>
                      <a:pt x="90" y="105"/>
                      <a:pt x="92" y="105"/>
                    </a:cubicBezTo>
                    <a:cubicBezTo>
                      <a:pt x="121" y="105"/>
                      <a:pt x="121" y="105"/>
                      <a:pt x="121" y="105"/>
                    </a:cubicBezTo>
                    <a:cubicBezTo>
                      <a:pt x="123" y="105"/>
                      <a:pt x="125" y="103"/>
                      <a:pt x="125" y="100"/>
                    </a:cubicBezTo>
                    <a:cubicBezTo>
                      <a:pt x="125" y="98"/>
                      <a:pt x="123" y="96"/>
                      <a:pt x="121" y="96"/>
                    </a:cubicBezTo>
                    <a:close/>
                    <a:moveTo>
                      <a:pt x="92" y="92"/>
                    </a:moveTo>
                    <a:cubicBezTo>
                      <a:pt x="121" y="92"/>
                      <a:pt x="121" y="92"/>
                      <a:pt x="121" y="92"/>
                    </a:cubicBezTo>
                    <a:cubicBezTo>
                      <a:pt x="123" y="92"/>
                      <a:pt x="125" y="89"/>
                      <a:pt x="125" y="87"/>
                    </a:cubicBezTo>
                    <a:cubicBezTo>
                      <a:pt x="125" y="84"/>
                      <a:pt x="123" y="82"/>
                      <a:pt x="121" y="82"/>
                    </a:cubicBezTo>
                    <a:cubicBezTo>
                      <a:pt x="92" y="82"/>
                      <a:pt x="92" y="82"/>
                      <a:pt x="92" y="82"/>
                    </a:cubicBezTo>
                    <a:cubicBezTo>
                      <a:pt x="90" y="82"/>
                      <a:pt x="88" y="84"/>
                      <a:pt x="88" y="87"/>
                    </a:cubicBezTo>
                    <a:cubicBezTo>
                      <a:pt x="88" y="89"/>
                      <a:pt x="90" y="92"/>
                      <a:pt x="92" y="92"/>
                    </a:cubicBezTo>
                    <a:close/>
                  </a:path>
                </a:pathLst>
              </a:custGeom>
              <a:solidFill>
                <a:schemeClr val="accent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2" name="组合 161"/>
            <p:cNvGrpSpPr/>
            <p:nvPr/>
          </p:nvGrpSpPr>
          <p:grpSpPr>
            <a:xfrm>
              <a:off x="3485887" y="3857492"/>
              <a:ext cx="794145" cy="792747"/>
              <a:chOff x="4080971" y="3857492"/>
              <a:chExt cx="794145" cy="792747"/>
            </a:xfrm>
          </p:grpSpPr>
          <p:sp>
            <p:nvSpPr>
              <p:cNvPr id="143" name="Oval 115"/>
              <p:cNvSpPr>
                <a:spLocks noChangeArrowheads="1"/>
              </p:cNvSpPr>
              <p:nvPr/>
            </p:nvSpPr>
            <p:spPr bwMode="auto">
              <a:xfrm>
                <a:off x="4080971" y="3857492"/>
                <a:ext cx="794145" cy="792747"/>
              </a:xfrm>
              <a:prstGeom prst="ellipse">
                <a:avLst/>
              </a:prstGeom>
              <a:solidFill>
                <a:schemeClr val="bg1"/>
              </a:solidFill>
              <a:ln>
                <a:solidFill>
                  <a:schemeClr val="accent4"/>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185"/>
              <p:cNvSpPr>
                <a:spLocks noEditPoints="1"/>
              </p:cNvSpPr>
              <p:nvPr/>
            </p:nvSpPr>
            <p:spPr bwMode="auto">
              <a:xfrm>
                <a:off x="4245952" y="4075603"/>
                <a:ext cx="462785" cy="356527"/>
              </a:xfrm>
              <a:custGeom>
                <a:avLst/>
                <a:gdLst>
                  <a:gd name="T0" fmla="*/ 15 w 140"/>
                  <a:gd name="T1" fmla="*/ 33 h 108"/>
                  <a:gd name="T2" fmla="*/ 19 w 140"/>
                  <a:gd name="T3" fmla="*/ 29 h 108"/>
                  <a:gd name="T4" fmla="*/ 23 w 140"/>
                  <a:gd name="T5" fmla="*/ 31 h 108"/>
                  <a:gd name="T6" fmla="*/ 49 w 140"/>
                  <a:gd name="T7" fmla="*/ 19 h 108"/>
                  <a:gd name="T8" fmla="*/ 49 w 140"/>
                  <a:gd name="T9" fmla="*/ 18 h 108"/>
                  <a:gd name="T10" fmla="*/ 53 w 140"/>
                  <a:gd name="T11" fmla="*/ 14 h 108"/>
                  <a:gd name="T12" fmla="*/ 57 w 140"/>
                  <a:gd name="T13" fmla="*/ 18 h 108"/>
                  <a:gd name="T14" fmla="*/ 83 w 140"/>
                  <a:gd name="T15" fmla="*/ 24 h 108"/>
                  <a:gd name="T16" fmla="*/ 87 w 140"/>
                  <a:gd name="T17" fmla="*/ 21 h 108"/>
                  <a:gd name="T18" fmla="*/ 90 w 140"/>
                  <a:gd name="T19" fmla="*/ 22 h 108"/>
                  <a:gd name="T20" fmla="*/ 117 w 140"/>
                  <a:gd name="T21" fmla="*/ 5 h 108"/>
                  <a:gd name="T22" fmla="*/ 117 w 140"/>
                  <a:gd name="T23" fmla="*/ 4 h 108"/>
                  <a:gd name="T24" fmla="*/ 121 w 140"/>
                  <a:gd name="T25" fmla="*/ 0 h 108"/>
                  <a:gd name="T26" fmla="*/ 125 w 140"/>
                  <a:gd name="T27" fmla="*/ 4 h 108"/>
                  <a:gd name="T28" fmla="*/ 121 w 140"/>
                  <a:gd name="T29" fmla="*/ 8 h 108"/>
                  <a:gd name="T30" fmla="*/ 118 w 140"/>
                  <a:gd name="T31" fmla="*/ 7 h 108"/>
                  <a:gd name="T32" fmla="*/ 91 w 140"/>
                  <a:gd name="T33" fmla="*/ 24 h 108"/>
                  <a:gd name="T34" fmla="*/ 91 w 140"/>
                  <a:gd name="T35" fmla="*/ 25 h 108"/>
                  <a:gd name="T36" fmla="*/ 87 w 140"/>
                  <a:gd name="T37" fmla="*/ 29 h 108"/>
                  <a:gd name="T38" fmla="*/ 83 w 140"/>
                  <a:gd name="T39" fmla="*/ 25 h 108"/>
                  <a:gd name="T40" fmla="*/ 57 w 140"/>
                  <a:gd name="T41" fmla="*/ 20 h 108"/>
                  <a:gd name="T42" fmla="*/ 53 w 140"/>
                  <a:gd name="T43" fmla="*/ 22 h 108"/>
                  <a:gd name="T44" fmla="*/ 50 w 140"/>
                  <a:gd name="T45" fmla="*/ 21 h 108"/>
                  <a:gd name="T46" fmla="*/ 23 w 140"/>
                  <a:gd name="T47" fmla="*/ 32 h 108"/>
                  <a:gd name="T48" fmla="*/ 23 w 140"/>
                  <a:gd name="T49" fmla="*/ 33 h 108"/>
                  <a:gd name="T50" fmla="*/ 19 w 140"/>
                  <a:gd name="T51" fmla="*/ 37 h 108"/>
                  <a:gd name="T52" fmla="*/ 15 w 140"/>
                  <a:gd name="T53" fmla="*/ 33 h 108"/>
                  <a:gd name="T54" fmla="*/ 137 w 140"/>
                  <a:gd name="T55" fmla="*/ 102 h 108"/>
                  <a:gd name="T56" fmla="*/ 133 w 140"/>
                  <a:gd name="T57" fmla="*/ 102 h 108"/>
                  <a:gd name="T58" fmla="*/ 133 w 140"/>
                  <a:gd name="T59" fmla="*/ 21 h 108"/>
                  <a:gd name="T60" fmla="*/ 125 w 140"/>
                  <a:gd name="T61" fmla="*/ 13 h 108"/>
                  <a:gd name="T62" fmla="*/ 116 w 140"/>
                  <a:gd name="T63" fmla="*/ 13 h 108"/>
                  <a:gd name="T64" fmla="*/ 109 w 140"/>
                  <a:gd name="T65" fmla="*/ 21 h 108"/>
                  <a:gd name="T66" fmla="*/ 109 w 140"/>
                  <a:gd name="T67" fmla="*/ 102 h 108"/>
                  <a:gd name="T68" fmla="*/ 99 w 140"/>
                  <a:gd name="T69" fmla="*/ 102 h 108"/>
                  <a:gd name="T70" fmla="*/ 99 w 140"/>
                  <a:gd name="T71" fmla="*/ 42 h 108"/>
                  <a:gd name="T72" fmla="*/ 91 w 140"/>
                  <a:gd name="T73" fmla="*/ 34 h 108"/>
                  <a:gd name="T74" fmla="*/ 83 w 140"/>
                  <a:gd name="T75" fmla="*/ 34 h 108"/>
                  <a:gd name="T76" fmla="*/ 75 w 140"/>
                  <a:gd name="T77" fmla="*/ 42 h 108"/>
                  <a:gd name="T78" fmla="*/ 75 w 140"/>
                  <a:gd name="T79" fmla="*/ 102 h 108"/>
                  <a:gd name="T80" fmla="*/ 65 w 140"/>
                  <a:gd name="T81" fmla="*/ 102 h 108"/>
                  <a:gd name="T82" fmla="*/ 65 w 140"/>
                  <a:gd name="T83" fmla="*/ 36 h 108"/>
                  <a:gd name="T84" fmla="*/ 58 w 140"/>
                  <a:gd name="T85" fmla="*/ 28 h 108"/>
                  <a:gd name="T86" fmla="*/ 49 w 140"/>
                  <a:gd name="T87" fmla="*/ 28 h 108"/>
                  <a:gd name="T88" fmla="*/ 41 w 140"/>
                  <a:gd name="T89" fmla="*/ 36 h 108"/>
                  <a:gd name="T90" fmla="*/ 41 w 140"/>
                  <a:gd name="T91" fmla="*/ 102 h 108"/>
                  <a:gd name="T92" fmla="*/ 32 w 140"/>
                  <a:gd name="T93" fmla="*/ 102 h 108"/>
                  <a:gd name="T94" fmla="*/ 32 w 140"/>
                  <a:gd name="T95" fmla="*/ 52 h 108"/>
                  <a:gd name="T96" fmla="*/ 24 w 140"/>
                  <a:gd name="T97" fmla="*/ 44 h 108"/>
                  <a:gd name="T98" fmla="*/ 15 w 140"/>
                  <a:gd name="T99" fmla="*/ 44 h 108"/>
                  <a:gd name="T100" fmla="*/ 8 w 140"/>
                  <a:gd name="T101" fmla="*/ 52 h 108"/>
                  <a:gd name="T102" fmla="*/ 8 w 140"/>
                  <a:gd name="T103" fmla="*/ 102 h 108"/>
                  <a:gd name="T104" fmla="*/ 3 w 140"/>
                  <a:gd name="T105" fmla="*/ 102 h 108"/>
                  <a:gd name="T106" fmla="*/ 0 w 140"/>
                  <a:gd name="T107" fmla="*/ 104 h 108"/>
                  <a:gd name="T108" fmla="*/ 0 w 140"/>
                  <a:gd name="T109" fmla="*/ 105 h 108"/>
                  <a:gd name="T110" fmla="*/ 3 w 140"/>
                  <a:gd name="T111" fmla="*/ 108 h 108"/>
                  <a:gd name="T112" fmla="*/ 137 w 140"/>
                  <a:gd name="T113" fmla="*/ 108 h 108"/>
                  <a:gd name="T114" fmla="*/ 140 w 140"/>
                  <a:gd name="T115" fmla="*/ 105 h 108"/>
                  <a:gd name="T116" fmla="*/ 140 w 140"/>
                  <a:gd name="T117" fmla="*/ 104 h 108"/>
                  <a:gd name="T118" fmla="*/ 137 w 140"/>
                  <a:gd name="T119" fmla="*/ 102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0" h="108">
                    <a:moveTo>
                      <a:pt x="15" y="33"/>
                    </a:moveTo>
                    <a:cubicBezTo>
                      <a:pt x="15" y="31"/>
                      <a:pt x="17" y="29"/>
                      <a:pt x="19" y="29"/>
                    </a:cubicBezTo>
                    <a:cubicBezTo>
                      <a:pt x="21" y="29"/>
                      <a:pt x="22" y="30"/>
                      <a:pt x="23" y="31"/>
                    </a:cubicBezTo>
                    <a:cubicBezTo>
                      <a:pt x="49" y="19"/>
                      <a:pt x="49" y="19"/>
                      <a:pt x="49" y="19"/>
                    </a:cubicBezTo>
                    <a:cubicBezTo>
                      <a:pt x="49" y="19"/>
                      <a:pt x="49" y="19"/>
                      <a:pt x="49" y="18"/>
                    </a:cubicBezTo>
                    <a:cubicBezTo>
                      <a:pt x="49" y="16"/>
                      <a:pt x="51" y="14"/>
                      <a:pt x="53" y="14"/>
                    </a:cubicBezTo>
                    <a:cubicBezTo>
                      <a:pt x="55" y="14"/>
                      <a:pt x="57" y="16"/>
                      <a:pt x="57" y="18"/>
                    </a:cubicBezTo>
                    <a:cubicBezTo>
                      <a:pt x="83" y="24"/>
                      <a:pt x="83" y="24"/>
                      <a:pt x="83" y="24"/>
                    </a:cubicBezTo>
                    <a:cubicBezTo>
                      <a:pt x="84" y="22"/>
                      <a:pt x="85" y="21"/>
                      <a:pt x="87" y="21"/>
                    </a:cubicBezTo>
                    <a:cubicBezTo>
                      <a:pt x="88" y="21"/>
                      <a:pt x="89" y="22"/>
                      <a:pt x="90" y="22"/>
                    </a:cubicBezTo>
                    <a:cubicBezTo>
                      <a:pt x="117" y="5"/>
                      <a:pt x="117" y="5"/>
                      <a:pt x="117" y="5"/>
                    </a:cubicBezTo>
                    <a:cubicBezTo>
                      <a:pt x="117" y="5"/>
                      <a:pt x="117" y="5"/>
                      <a:pt x="117" y="4"/>
                    </a:cubicBezTo>
                    <a:cubicBezTo>
                      <a:pt x="117" y="2"/>
                      <a:pt x="119" y="0"/>
                      <a:pt x="121" y="0"/>
                    </a:cubicBezTo>
                    <a:cubicBezTo>
                      <a:pt x="123" y="0"/>
                      <a:pt x="125" y="2"/>
                      <a:pt x="125" y="4"/>
                    </a:cubicBezTo>
                    <a:cubicBezTo>
                      <a:pt x="125" y="6"/>
                      <a:pt x="123" y="8"/>
                      <a:pt x="121" y="8"/>
                    </a:cubicBezTo>
                    <a:cubicBezTo>
                      <a:pt x="120" y="8"/>
                      <a:pt x="119" y="8"/>
                      <a:pt x="118" y="7"/>
                    </a:cubicBezTo>
                    <a:cubicBezTo>
                      <a:pt x="91" y="24"/>
                      <a:pt x="91" y="24"/>
                      <a:pt x="91" y="24"/>
                    </a:cubicBezTo>
                    <a:cubicBezTo>
                      <a:pt x="91" y="24"/>
                      <a:pt x="91" y="25"/>
                      <a:pt x="91" y="25"/>
                    </a:cubicBezTo>
                    <a:cubicBezTo>
                      <a:pt x="91" y="27"/>
                      <a:pt x="89" y="29"/>
                      <a:pt x="87" y="29"/>
                    </a:cubicBezTo>
                    <a:cubicBezTo>
                      <a:pt x="85" y="29"/>
                      <a:pt x="83" y="27"/>
                      <a:pt x="83" y="25"/>
                    </a:cubicBezTo>
                    <a:cubicBezTo>
                      <a:pt x="57" y="20"/>
                      <a:pt x="57" y="20"/>
                      <a:pt x="57" y="20"/>
                    </a:cubicBezTo>
                    <a:cubicBezTo>
                      <a:pt x="56" y="21"/>
                      <a:pt x="55" y="22"/>
                      <a:pt x="53" y="22"/>
                    </a:cubicBezTo>
                    <a:cubicBezTo>
                      <a:pt x="52" y="22"/>
                      <a:pt x="51" y="22"/>
                      <a:pt x="50" y="21"/>
                    </a:cubicBezTo>
                    <a:cubicBezTo>
                      <a:pt x="23" y="32"/>
                      <a:pt x="23" y="32"/>
                      <a:pt x="23" y="32"/>
                    </a:cubicBezTo>
                    <a:cubicBezTo>
                      <a:pt x="23" y="32"/>
                      <a:pt x="23" y="33"/>
                      <a:pt x="23" y="33"/>
                    </a:cubicBezTo>
                    <a:cubicBezTo>
                      <a:pt x="23" y="35"/>
                      <a:pt x="22" y="37"/>
                      <a:pt x="19" y="37"/>
                    </a:cubicBezTo>
                    <a:cubicBezTo>
                      <a:pt x="17" y="37"/>
                      <a:pt x="15" y="35"/>
                      <a:pt x="15" y="33"/>
                    </a:cubicBezTo>
                    <a:close/>
                    <a:moveTo>
                      <a:pt x="137" y="102"/>
                    </a:moveTo>
                    <a:cubicBezTo>
                      <a:pt x="133" y="102"/>
                      <a:pt x="133" y="102"/>
                      <a:pt x="133" y="102"/>
                    </a:cubicBezTo>
                    <a:cubicBezTo>
                      <a:pt x="133" y="21"/>
                      <a:pt x="133" y="21"/>
                      <a:pt x="133" y="21"/>
                    </a:cubicBezTo>
                    <a:cubicBezTo>
                      <a:pt x="133" y="17"/>
                      <a:pt x="129" y="13"/>
                      <a:pt x="125" y="13"/>
                    </a:cubicBezTo>
                    <a:cubicBezTo>
                      <a:pt x="116" y="13"/>
                      <a:pt x="116" y="13"/>
                      <a:pt x="116" y="13"/>
                    </a:cubicBezTo>
                    <a:cubicBezTo>
                      <a:pt x="112" y="13"/>
                      <a:pt x="109" y="17"/>
                      <a:pt x="109" y="21"/>
                    </a:cubicBezTo>
                    <a:cubicBezTo>
                      <a:pt x="109" y="102"/>
                      <a:pt x="109" y="102"/>
                      <a:pt x="109" y="102"/>
                    </a:cubicBezTo>
                    <a:cubicBezTo>
                      <a:pt x="99" y="102"/>
                      <a:pt x="99" y="102"/>
                      <a:pt x="99" y="102"/>
                    </a:cubicBezTo>
                    <a:cubicBezTo>
                      <a:pt x="99" y="42"/>
                      <a:pt x="99" y="42"/>
                      <a:pt x="99" y="42"/>
                    </a:cubicBezTo>
                    <a:cubicBezTo>
                      <a:pt x="99" y="38"/>
                      <a:pt x="95" y="34"/>
                      <a:pt x="91" y="34"/>
                    </a:cubicBezTo>
                    <a:cubicBezTo>
                      <a:pt x="83" y="34"/>
                      <a:pt x="83" y="34"/>
                      <a:pt x="83" y="34"/>
                    </a:cubicBezTo>
                    <a:cubicBezTo>
                      <a:pt x="78" y="34"/>
                      <a:pt x="75" y="38"/>
                      <a:pt x="75" y="42"/>
                    </a:cubicBezTo>
                    <a:cubicBezTo>
                      <a:pt x="75" y="102"/>
                      <a:pt x="75" y="102"/>
                      <a:pt x="75" y="102"/>
                    </a:cubicBezTo>
                    <a:cubicBezTo>
                      <a:pt x="65" y="102"/>
                      <a:pt x="65" y="102"/>
                      <a:pt x="65" y="102"/>
                    </a:cubicBezTo>
                    <a:cubicBezTo>
                      <a:pt x="65" y="36"/>
                      <a:pt x="65" y="36"/>
                      <a:pt x="65" y="36"/>
                    </a:cubicBezTo>
                    <a:cubicBezTo>
                      <a:pt x="65" y="31"/>
                      <a:pt x="62" y="28"/>
                      <a:pt x="58" y="28"/>
                    </a:cubicBezTo>
                    <a:cubicBezTo>
                      <a:pt x="49" y="28"/>
                      <a:pt x="49" y="28"/>
                      <a:pt x="49" y="28"/>
                    </a:cubicBezTo>
                    <a:cubicBezTo>
                      <a:pt x="45" y="28"/>
                      <a:pt x="41" y="31"/>
                      <a:pt x="41" y="36"/>
                    </a:cubicBezTo>
                    <a:cubicBezTo>
                      <a:pt x="41" y="102"/>
                      <a:pt x="41" y="102"/>
                      <a:pt x="41" y="102"/>
                    </a:cubicBezTo>
                    <a:cubicBezTo>
                      <a:pt x="32" y="102"/>
                      <a:pt x="32" y="102"/>
                      <a:pt x="32" y="102"/>
                    </a:cubicBezTo>
                    <a:cubicBezTo>
                      <a:pt x="32" y="52"/>
                      <a:pt x="32" y="52"/>
                      <a:pt x="32" y="52"/>
                    </a:cubicBezTo>
                    <a:cubicBezTo>
                      <a:pt x="32" y="48"/>
                      <a:pt x="28" y="44"/>
                      <a:pt x="24" y="44"/>
                    </a:cubicBezTo>
                    <a:cubicBezTo>
                      <a:pt x="15" y="44"/>
                      <a:pt x="15" y="44"/>
                      <a:pt x="15" y="44"/>
                    </a:cubicBezTo>
                    <a:cubicBezTo>
                      <a:pt x="11" y="44"/>
                      <a:pt x="8" y="48"/>
                      <a:pt x="8" y="52"/>
                    </a:cubicBezTo>
                    <a:cubicBezTo>
                      <a:pt x="8" y="102"/>
                      <a:pt x="8" y="102"/>
                      <a:pt x="8" y="102"/>
                    </a:cubicBezTo>
                    <a:cubicBezTo>
                      <a:pt x="3" y="102"/>
                      <a:pt x="3" y="102"/>
                      <a:pt x="3" y="102"/>
                    </a:cubicBezTo>
                    <a:cubicBezTo>
                      <a:pt x="1" y="102"/>
                      <a:pt x="0" y="103"/>
                      <a:pt x="0" y="104"/>
                    </a:cubicBezTo>
                    <a:cubicBezTo>
                      <a:pt x="0" y="105"/>
                      <a:pt x="0" y="105"/>
                      <a:pt x="0" y="105"/>
                    </a:cubicBezTo>
                    <a:cubicBezTo>
                      <a:pt x="0" y="107"/>
                      <a:pt x="1" y="108"/>
                      <a:pt x="3" y="108"/>
                    </a:cubicBezTo>
                    <a:cubicBezTo>
                      <a:pt x="137" y="108"/>
                      <a:pt x="137" y="108"/>
                      <a:pt x="137" y="108"/>
                    </a:cubicBezTo>
                    <a:cubicBezTo>
                      <a:pt x="139" y="108"/>
                      <a:pt x="140" y="107"/>
                      <a:pt x="140" y="105"/>
                    </a:cubicBezTo>
                    <a:cubicBezTo>
                      <a:pt x="140" y="104"/>
                      <a:pt x="140" y="104"/>
                      <a:pt x="140" y="104"/>
                    </a:cubicBezTo>
                    <a:cubicBezTo>
                      <a:pt x="140" y="103"/>
                      <a:pt x="139" y="102"/>
                      <a:pt x="137" y="102"/>
                    </a:cubicBezTo>
                    <a:close/>
                  </a:path>
                </a:pathLst>
              </a:custGeom>
              <a:solidFill>
                <a:schemeClr val="accent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1" name="组合 160"/>
            <p:cNvGrpSpPr/>
            <p:nvPr/>
          </p:nvGrpSpPr>
          <p:grpSpPr>
            <a:xfrm>
              <a:off x="5613405" y="3306946"/>
              <a:ext cx="792746" cy="792747"/>
              <a:chOff x="5804760" y="3306946"/>
              <a:chExt cx="792746" cy="792747"/>
            </a:xfrm>
          </p:grpSpPr>
          <p:sp>
            <p:nvSpPr>
              <p:cNvPr id="144" name="Oval 123"/>
              <p:cNvSpPr>
                <a:spLocks noChangeArrowheads="1"/>
              </p:cNvSpPr>
              <p:nvPr/>
            </p:nvSpPr>
            <p:spPr bwMode="auto">
              <a:xfrm>
                <a:off x="5804760" y="3306946"/>
                <a:ext cx="792746" cy="792747"/>
              </a:xfrm>
              <a:prstGeom prst="ellipse">
                <a:avLst/>
              </a:prstGeom>
              <a:solidFill>
                <a:schemeClr val="bg1"/>
              </a:solidFill>
              <a:ln>
                <a:solidFill>
                  <a:schemeClr val="accent4"/>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93"/>
              <p:cNvSpPr>
                <a:spLocks noEditPoints="1"/>
              </p:cNvSpPr>
              <p:nvPr/>
            </p:nvSpPr>
            <p:spPr bwMode="auto">
              <a:xfrm>
                <a:off x="5969741" y="3481714"/>
                <a:ext cx="462785" cy="443211"/>
              </a:xfrm>
              <a:custGeom>
                <a:avLst/>
                <a:gdLst>
                  <a:gd name="T0" fmla="*/ 0 w 140"/>
                  <a:gd name="T1" fmla="*/ 7 h 134"/>
                  <a:gd name="T2" fmla="*/ 5 w 140"/>
                  <a:gd name="T3" fmla="*/ 7 h 134"/>
                  <a:gd name="T4" fmla="*/ 5 w 140"/>
                  <a:gd name="T5" fmla="*/ 9 h 134"/>
                  <a:gd name="T6" fmla="*/ 0 w 140"/>
                  <a:gd name="T7" fmla="*/ 9 h 134"/>
                  <a:gd name="T8" fmla="*/ 0 w 140"/>
                  <a:gd name="T9" fmla="*/ 7 h 134"/>
                  <a:gd name="T10" fmla="*/ 0 w 140"/>
                  <a:gd name="T11" fmla="*/ 21 h 134"/>
                  <a:gd name="T12" fmla="*/ 5 w 140"/>
                  <a:gd name="T13" fmla="*/ 21 h 134"/>
                  <a:gd name="T14" fmla="*/ 5 w 140"/>
                  <a:gd name="T15" fmla="*/ 19 h 134"/>
                  <a:gd name="T16" fmla="*/ 0 w 140"/>
                  <a:gd name="T17" fmla="*/ 19 h 134"/>
                  <a:gd name="T18" fmla="*/ 0 w 140"/>
                  <a:gd name="T19" fmla="*/ 21 h 134"/>
                  <a:gd name="T20" fmla="*/ 0 w 140"/>
                  <a:gd name="T21" fmla="*/ 34 h 134"/>
                  <a:gd name="T22" fmla="*/ 5 w 140"/>
                  <a:gd name="T23" fmla="*/ 34 h 134"/>
                  <a:gd name="T24" fmla="*/ 5 w 140"/>
                  <a:gd name="T25" fmla="*/ 32 h 134"/>
                  <a:gd name="T26" fmla="*/ 0 w 140"/>
                  <a:gd name="T27" fmla="*/ 32 h 134"/>
                  <a:gd name="T28" fmla="*/ 0 w 140"/>
                  <a:gd name="T29" fmla="*/ 34 h 134"/>
                  <a:gd name="T30" fmla="*/ 0 w 140"/>
                  <a:gd name="T31" fmla="*/ 46 h 134"/>
                  <a:gd name="T32" fmla="*/ 5 w 140"/>
                  <a:gd name="T33" fmla="*/ 46 h 134"/>
                  <a:gd name="T34" fmla="*/ 5 w 140"/>
                  <a:gd name="T35" fmla="*/ 44 h 134"/>
                  <a:gd name="T36" fmla="*/ 0 w 140"/>
                  <a:gd name="T37" fmla="*/ 44 h 134"/>
                  <a:gd name="T38" fmla="*/ 0 w 140"/>
                  <a:gd name="T39" fmla="*/ 46 h 134"/>
                  <a:gd name="T40" fmla="*/ 0 w 140"/>
                  <a:gd name="T41" fmla="*/ 59 h 134"/>
                  <a:gd name="T42" fmla="*/ 5 w 140"/>
                  <a:gd name="T43" fmla="*/ 59 h 134"/>
                  <a:gd name="T44" fmla="*/ 5 w 140"/>
                  <a:gd name="T45" fmla="*/ 57 h 134"/>
                  <a:gd name="T46" fmla="*/ 0 w 140"/>
                  <a:gd name="T47" fmla="*/ 57 h 134"/>
                  <a:gd name="T48" fmla="*/ 0 w 140"/>
                  <a:gd name="T49" fmla="*/ 59 h 134"/>
                  <a:gd name="T50" fmla="*/ 140 w 140"/>
                  <a:gd name="T51" fmla="*/ 99 h 134"/>
                  <a:gd name="T52" fmla="*/ 104 w 140"/>
                  <a:gd name="T53" fmla="*/ 134 h 134"/>
                  <a:gd name="T54" fmla="*/ 69 w 140"/>
                  <a:gd name="T55" fmla="*/ 99 h 134"/>
                  <a:gd name="T56" fmla="*/ 72 w 140"/>
                  <a:gd name="T57" fmla="*/ 85 h 134"/>
                  <a:gd name="T58" fmla="*/ 9 w 140"/>
                  <a:gd name="T59" fmla="*/ 85 h 134"/>
                  <a:gd name="T60" fmla="*/ 9 w 140"/>
                  <a:gd name="T61" fmla="*/ 0 h 134"/>
                  <a:gd name="T62" fmla="*/ 11 w 140"/>
                  <a:gd name="T63" fmla="*/ 0 h 134"/>
                  <a:gd name="T64" fmla="*/ 11 w 140"/>
                  <a:gd name="T65" fmla="*/ 82 h 134"/>
                  <a:gd name="T66" fmla="*/ 23 w 140"/>
                  <a:gd name="T67" fmla="*/ 82 h 134"/>
                  <a:gd name="T68" fmla="*/ 23 w 140"/>
                  <a:gd name="T69" fmla="*/ 8 h 134"/>
                  <a:gd name="T70" fmla="*/ 33 w 140"/>
                  <a:gd name="T71" fmla="*/ 8 h 134"/>
                  <a:gd name="T72" fmla="*/ 33 w 140"/>
                  <a:gd name="T73" fmla="*/ 82 h 134"/>
                  <a:gd name="T74" fmla="*/ 41 w 140"/>
                  <a:gd name="T75" fmla="*/ 82 h 134"/>
                  <a:gd name="T76" fmla="*/ 41 w 140"/>
                  <a:gd name="T77" fmla="*/ 24 h 134"/>
                  <a:gd name="T78" fmla="*/ 51 w 140"/>
                  <a:gd name="T79" fmla="*/ 24 h 134"/>
                  <a:gd name="T80" fmla="*/ 51 w 140"/>
                  <a:gd name="T81" fmla="*/ 82 h 134"/>
                  <a:gd name="T82" fmla="*/ 59 w 140"/>
                  <a:gd name="T83" fmla="*/ 82 h 134"/>
                  <a:gd name="T84" fmla="*/ 59 w 140"/>
                  <a:gd name="T85" fmla="*/ 37 h 134"/>
                  <a:gd name="T86" fmla="*/ 69 w 140"/>
                  <a:gd name="T87" fmla="*/ 37 h 134"/>
                  <a:gd name="T88" fmla="*/ 69 w 140"/>
                  <a:gd name="T89" fmla="*/ 82 h 134"/>
                  <a:gd name="T90" fmla="*/ 74 w 140"/>
                  <a:gd name="T91" fmla="*/ 82 h 134"/>
                  <a:gd name="T92" fmla="*/ 78 w 140"/>
                  <a:gd name="T93" fmla="*/ 76 h 134"/>
                  <a:gd name="T94" fmla="*/ 78 w 140"/>
                  <a:gd name="T95" fmla="*/ 13 h 134"/>
                  <a:gd name="T96" fmla="*/ 87 w 140"/>
                  <a:gd name="T97" fmla="*/ 13 h 134"/>
                  <a:gd name="T98" fmla="*/ 87 w 140"/>
                  <a:gd name="T99" fmla="*/ 68 h 134"/>
                  <a:gd name="T100" fmla="*/ 104 w 140"/>
                  <a:gd name="T101" fmla="*/ 64 h 134"/>
                  <a:gd name="T102" fmla="*/ 140 w 140"/>
                  <a:gd name="T103" fmla="*/ 99 h 134"/>
                  <a:gd name="T104" fmla="*/ 122 w 140"/>
                  <a:gd name="T105" fmla="*/ 77 h 134"/>
                  <a:gd name="T106" fmla="*/ 104 w 140"/>
                  <a:gd name="T107" fmla="*/ 71 h 134"/>
                  <a:gd name="T108" fmla="*/ 76 w 140"/>
                  <a:gd name="T109" fmla="*/ 99 h 134"/>
                  <a:gd name="T110" fmla="*/ 102 w 140"/>
                  <a:gd name="T111" fmla="*/ 127 h 134"/>
                  <a:gd name="T112" fmla="*/ 104 w 140"/>
                  <a:gd name="T113" fmla="*/ 99 h 134"/>
                  <a:gd name="T114" fmla="*/ 122 w 140"/>
                  <a:gd name="T115" fmla="*/ 77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0" h="134">
                    <a:moveTo>
                      <a:pt x="0" y="7"/>
                    </a:moveTo>
                    <a:cubicBezTo>
                      <a:pt x="5" y="7"/>
                      <a:pt x="5" y="7"/>
                      <a:pt x="5" y="7"/>
                    </a:cubicBezTo>
                    <a:cubicBezTo>
                      <a:pt x="5" y="9"/>
                      <a:pt x="5" y="9"/>
                      <a:pt x="5" y="9"/>
                    </a:cubicBezTo>
                    <a:cubicBezTo>
                      <a:pt x="0" y="9"/>
                      <a:pt x="0" y="9"/>
                      <a:pt x="0" y="9"/>
                    </a:cubicBezTo>
                    <a:lnTo>
                      <a:pt x="0" y="7"/>
                    </a:lnTo>
                    <a:close/>
                    <a:moveTo>
                      <a:pt x="0" y="21"/>
                    </a:moveTo>
                    <a:cubicBezTo>
                      <a:pt x="5" y="21"/>
                      <a:pt x="5" y="21"/>
                      <a:pt x="5" y="21"/>
                    </a:cubicBezTo>
                    <a:cubicBezTo>
                      <a:pt x="5" y="19"/>
                      <a:pt x="5" y="19"/>
                      <a:pt x="5" y="19"/>
                    </a:cubicBezTo>
                    <a:cubicBezTo>
                      <a:pt x="0" y="19"/>
                      <a:pt x="0" y="19"/>
                      <a:pt x="0" y="19"/>
                    </a:cubicBezTo>
                    <a:lnTo>
                      <a:pt x="0" y="21"/>
                    </a:lnTo>
                    <a:close/>
                    <a:moveTo>
                      <a:pt x="0" y="34"/>
                    </a:moveTo>
                    <a:cubicBezTo>
                      <a:pt x="5" y="34"/>
                      <a:pt x="5" y="34"/>
                      <a:pt x="5" y="34"/>
                    </a:cubicBezTo>
                    <a:cubicBezTo>
                      <a:pt x="5" y="32"/>
                      <a:pt x="5" y="32"/>
                      <a:pt x="5" y="32"/>
                    </a:cubicBezTo>
                    <a:cubicBezTo>
                      <a:pt x="0" y="32"/>
                      <a:pt x="0" y="32"/>
                      <a:pt x="0" y="32"/>
                    </a:cubicBezTo>
                    <a:lnTo>
                      <a:pt x="0" y="34"/>
                    </a:lnTo>
                    <a:close/>
                    <a:moveTo>
                      <a:pt x="0" y="46"/>
                    </a:moveTo>
                    <a:cubicBezTo>
                      <a:pt x="5" y="46"/>
                      <a:pt x="5" y="46"/>
                      <a:pt x="5" y="46"/>
                    </a:cubicBezTo>
                    <a:cubicBezTo>
                      <a:pt x="5" y="44"/>
                      <a:pt x="5" y="44"/>
                      <a:pt x="5" y="44"/>
                    </a:cubicBezTo>
                    <a:cubicBezTo>
                      <a:pt x="0" y="44"/>
                      <a:pt x="0" y="44"/>
                      <a:pt x="0" y="44"/>
                    </a:cubicBezTo>
                    <a:lnTo>
                      <a:pt x="0" y="46"/>
                    </a:lnTo>
                    <a:close/>
                    <a:moveTo>
                      <a:pt x="0" y="59"/>
                    </a:moveTo>
                    <a:cubicBezTo>
                      <a:pt x="5" y="59"/>
                      <a:pt x="5" y="59"/>
                      <a:pt x="5" y="59"/>
                    </a:cubicBezTo>
                    <a:cubicBezTo>
                      <a:pt x="5" y="57"/>
                      <a:pt x="5" y="57"/>
                      <a:pt x="5" y="57"/>
                    </a:cubicBezTo>
                    <a:cubicBezTo>
                      <a:pt x="0" y="57"/>
                      <a:pt x="0" y="57"/>
                      <a:pt x="0" y="57"/>
                    </a:cubicBezTo>
                    <a:lnTo>
                      <a:pt x="0" y="59"/>
                    </a:lnTo>
                    <a:close/>
                    <a:moveTo>
                      <a:pt x="140" y="99"/>
                    </a:moveTo>
                    <a:cubicBezTo>
                      <a:pt x="140" y="118"/>
                      <a:pt x="124" y="134"/>
                      <a:pt x="104" y="134"/>
                    </a:cubicBezTo>
                    <a:cubicBezTo>
                      <a:pt x="85" y="134"/>
                      <a:pt x="69" y="118"/>
                      <a:pt x="69" y="99"/>
                    </a:cubicBezTo>
                    <a:cubicBezTo>
                      <a:pt x="69" y="94"/>
                      <a:pt x="70" y="89"/>
                      <a:pt x="72" y="85"/>
                    </a:cubicBezTo>
                    <a:cubicBezTo>
                      <a:pt x="9" y="85"/>
                      <a:pt x="9" y="85"/>
                      <a:pt x="9" y="85"/>
                    </a:cubicBezTo>
                    <a:cubicBezTo>
                      <a:pt x="9" y="0"/>
                      <a:pt x="9" y="0"/>
                      <a:pt x="9" y="0"/>
                    </a:cubicBezTo>
                    <a:cubicBezTo>
                      <a:pt x="11" y="0"/>
                      <a:pt x="11" y="0"/>
                      <a:pt x="11" y="0"/>
                    </a:cubicBezTo>
                    <a:cubicBezTo>
                      <a:pt x="11" y="82"/>
                      <a:pt x="11" y="82"/>
                      <a:pt x="11" y="82"/>
                    </a:cubicBezTo>
                    <a:cubicBezTo>
                      <a:pt x="23" y="82"/>
                      <a:pt x="23" y="82"/>
                      <a:pt x="23" y="82"/>
                    </a:cubicBezTo>
                    <a:cubicBezTo>
                      <a:pt x="23" y="8"/>
                      <a:pt x="23" y="8"/>
                      <a:pt x="23" y="8"/>
                    </a:cubicBezTo>
                    <a:cubicBezTo>
                      <a:pt x="33" y="8"/>
                      <a:pt x="33" y="8"/>
                      <a:pt x="33" y="8"/>
                    </a:cubicBezTo>
                    <a:cubicBezTo>
                      <a:pt x="33" y="82"/>
                      <a:pt x="33" y="82"/>
                      <a:pt x="33" y="82"/>
                    </a:cubicBezTo>
                    <a:cubicBezTo>
                      <a:pt x="41" y="82"/>
                      <a:pt x="41" y="82"/>
                      <a:pt x="41" y="82"/>
                    </a:cubicBezTo>
                    <a:cubicBezTo>
                      <a:pt x="41" y="24"/>
                      <a:pt x="41" y="24"/>
                      <a:pt x="41" y="24"/>
                    </a:cubicBezTo>
                    <a:cubicBezTo>
                      <a:pt x="51" y="24"/>
                      <a:pt x="51" y="24"/>
                      <a:pt x="51" y="24"/>
                    </a:cubicBezTo>
                    <a:cubicBezTo>
                      <a:pt x="51" y="82"/>
                      <a:pt x="51" y="82"/>
                      <a:pt x="51" y="82"/>
                    </a:cubicBezTo>
                    <a:cubicBezTo>
                      <a:pt x="59" y="82"/>
                      <a:pt x="59" y="82"/>
                      <a:pt x="59" y="82"/>
                    </a:cubicBezTo>
                    <a:cubicBezTo>
                      <a:pt x="59" y="37"/>
                      <a:pt x="59" y="37"/>
                      <a:pt x="59" y="37"/>
                    </a:cubicBezTo>
                    <a:cubicBezTo>
                      <a:pt x="69" y="37"/>
                      <a:pt x="69" y="37"/>
                      <a:pt x="69" y="37"/>
                    </a:cubicBezTo>
                    <a:cubicBezTo>
                      <a:pt x="69" y="82"/>
                      <a:pt x="69" y="82"/>
                      <a:pt x="69" y="82"/>
                    </a:cubicBezTo>
                    <a:cubicBezTo>
                      <a:pt x="74" y="82"/>
                      <a:pt x="74" y="82"/>
                      <a:pt x="74" y="82"/>
                    </a:cubicBezTo>
                    <a:cubicBezTo>
                      <a:pt x="75" y="80"/>
                      <a:pt x="76" y="78"/>
                      <a:pt x="78" y="76"/>
                    </a:cubicBezTo>
                    <a:cubicBezTo>
                      <a:pt x="78" y="13"/>
                      <a:pt x="78" y="13"/>
                      <a:pt x="78" y="13"/>
                    </a:cubicBezTo>
                    <a:cubicBezTo>
                      <a:pt x="87" y="13"/>
                      <a:pt x="87" y="13"/>
                      <a:pt x="87" y="13"/>
                    </a:cubicBezTo>
                    <a:cubicBezTo>
                      <a:pt x="87" y="68"/>
                      <a:pt x="87" y="68"/>
                      <a:pt x="87" y="68"/>
                    </a:cubicBezTo>
                    <a:cubicBezTo>
                      <a:pt x="92" y="65"/>
                      <a:pt x="98" y="64"/>
                      <a:pt x="104" y="64"/>
                    </a:cubicBezTo>
                    <a:cubicBezTo>
                      <a:pt x="124" y="64"/>
                      <a:pt x="140" y="80"/>
                      <a:pt x="140" y="99"/>
                    </a:cubicBezTo>
                    <a:close/>
                    <a:moveTo>
                      <a:pt x="122" y="77"/>
                    </a:moveTo>
                    <a:cubicBezTo>
                      <a:pt x="117" y="73"/>
                      <a:pt x="111" y="71"/>
                      <a:pt x="104" y="71"/>
                    </a:cubicBezTo>
                    <a:cubicBezTo>
                      <a:pt x="89" y="71"/>
                      <a:pt x="76" y="83"/>
                      <a:pt x="76" y="99"/>
                    </a:cubicBezTo>
                    <a:cubicBezTo>
                      <a:pt x="76" y="114"/>
                      <a:pt x="87" y="126"/>
                      <a:pt x="102" y="127"/>
                    </a:cubicBezTo>
                    <a:cubicBezTo>
                      <a:pt x="104" y="99"/>
                      <a:pt x="104" y="99"/>
                      <a:pt x="104" y="99"/>
                    </a:cubicBezTo>
                    <a:lnTo>
                      <a:pt x="122" y="77"/>
                    </a:lnTo>
                    <a:close/>
                  </a:path>
                </a:pathLst>
              </a:custGeom>
              <a:solidFill>
                <a:schemeClr val="accent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59" name="组合 158"/>
            <p:cNvGrpSpPr/>
            <p:nvPr/>
          </p:nvGrpSpPr>
          <p:grpSpPr>
            <a:xfrm>
              <a:off x="7850642" y="2531265"/>
              <a:ext cx="794145" cy="792747"/>
              <a:chOff x="7836145" y="2531265"/>
              <a:chExt cx="794145" cy="792747"/>
            </a:xfrm>
          </p:grpSpPr>
          <p:sp>
            <p:nvSpPr>
              <p:cNvPr id="145" name="Oval 139"/>
              <p:cNvSpPr>
                <a:spLocks noChangeArrowheads="1"/>
              </p:cNvSpPr>
              <p:nvPr/>
            </p:nvSpPr>
            <p:spPr bwMode="auto">
              <a:xfrm>
                <a:off x="7836145" y="2531265"/>
                <a:ext cx="794145" cy="792747"/>
              </a:xfrm>
              <a:prstGeom prst="ellipse">
                <a:avLst/>
              </a:prstGeom>
              <a:solidFill>
                <a:schemeClr val="bg1"/>
              </a:solidFill>
              <a:ln>
                <a:solidFill>
                  <a:schemeClr val="accent4"/>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210"/>
              <p:cNvSpPr>
                <a:spLocks noEditPoints="1"/>
              </p:cNvSpPr>
              <p:nvPr/>
            </p:nvSpPr>
            <p:spPr bwMode="auto">
              <a:xfrm>
                <a:off x="7995533" y="2746579"/>
                <a:ext cx="479563" cy="366314"/>
              </a:xfrm>
              <a:custGeom>
                <a:avLst/>
                <a:gdLst>
                  <a:gd name="T0" fmla="*/ 111 w 145"/>
                  <a:gd name="T1" fmla="*/ 46 h 111"/>
                  <a:gd name="T2" fmla="*/ 133 w 145"/>
                  <a:gd name="T3" fmla="*/ 86 h 111"/>
                  <a:gd name="T4" fmla="*/ 98 w 145"/>
                  <a:gd name="T5" fmla="*/ 90 h 111"/>
                  <a:gd name="T6" fmla="*/ 55 w 145"/>
                  <a:gd name="T7" fmla="*/ 72 h 111"/>
                  <a:gd name="T8" fmla="*/ 63 w 145"/>
                  <a:gd name="T9" fmla="*/ 62 h 111"/>
                  <a:gd name="T10" fmla="*/ 63 w 145"/>
                  <a:gd name="T11" fmla="*/ 59 h 111"/>
                  <a:gd name="T12" fmla="*/ 85 w 145"/>
                  <a:gd name="T13" fmla="*/ 28 h 111"/>
                  <a:gd name="T14" fmla="*/ 90 w 145"/>
                  <a:gd name="T15" fmla="*/ 20 h 111"/>
                  <a:gd name="T16" fmla="*/ 100 w 145"/>
                  <a:gd name="T17" fmla="*/ 21 h 111"/>
                  <a:gd name="T18" fmla="*/ 108 w 145"/>
                  <a:gd name="T19" fmla="*/ 20 h 111"/>
                  <a:gd name="T20" fmla="*/ 109 w 145"/>
                  <a:gd name="T21" fmla="*/ 26 h 111"/>
                  <a:gd name="T22" fmla="*/ 118 w 145"/>
                  <a:gd name="T23" fmla="*/ 27 h 111"/>
                  <a:gd name="T24" fmla="*/ 118 w 145"/>
                  <a:gd name="T25" fmla="*/ 34 h 111"/>
                  <a:gd name="T26" fmla="*/ 130 w 145"/>
                  <a:gd name="T27" fmla="*/ 59 h 111"/>
                  <a:gd name="T28" fmla="*/ 114 w 145"/>
                  <a:gd name="T29" fmla="*/ 96 h 111"/>
                  <a:gd name="T30" fmla="*/ 122 w 145"/>
                  <a:gd name="T31" fmla="*/ 32 h 111"/>
                  <a:gd name="T32" fmla="*/ 116 w 145"/>
                  <a:gd name="T33" fmla="*/ 20 h 111"/>
                  <a:gd name="T34" fmla="*/ 115 w 145"/>
                  <a:gd name="T35" fmla="*/ 24 h 111"/>
                  <a:gd name="T36" fmla="*/ 108 w 145"/>
                  <a:gd name="T37" fmla="*/ 17 h 111"/>
                  <a:gd name="T38" fmla="*/ 107 w 145"/>
                  <a:gd name="T39" fmla="*/ 17 h 111"/>
                  <a:gd name="T40" fmla="*/ 106 w 145"/>
                  <a:gd name="T41" fmla="*/ 20 h 111"/>
                  <a:gd name="T42" fmla="*/ 101 w 145"/>
                  <a:gd name="T43" fmla="*/ 17 h 111"/>
                  <a:gd name="T44" fmla="*/ 57 w 145"/>
                  <a:gd name="T45" fmla="*/ 56 h 111"/>
                  <a:gd name="T46" fmla="*/ 58 w 145"/>
                  <a:gd name="T47" fmla="*/ 58 h 111"/>
                  <a:gd name="T48" fmla="*/ 60 w 145"/>
                  <a:gd name="T49" fmla="*/ 53 h 111"/>
                  <a:gd name="T50" fmla="*/ 60 w 145"/>
                  <a:gd name="T51" fmla="*/ 56 h 111"/>
                  <a:gd name="T52" fmla="*/ 63 w 145"/>
                  <a:gd name="T53" fmla="*/ 42 h 111"/>
                  <a:gd name="T54" fmla="*/ 66 w 145"/>
                  <a:gd name="T55" fmla="*/ 39 h 111"/>
                  <a:gd name="T56" fmla="*/ 66 w 145"/>
                  <a:gd name="T57" fmla="*/ 35 h 111"/>
                  <a:gd name="T58" fmla="*/ 67 w 145"/>
                  <a:gd name="T59" fmla="*/ 17 h 111"/>
                  <a:gd name="T60" fmla="*/ 52 w 145"/>
                  <a:gd name="T61" fmla="*/ 12 h 111"/>
                  <a:gd name="T62" fmla="*/ 37 w 145"/>
                  <a:gd name="T63" fmla="*/ 19 h 111"/>
                  <a:gd name="T64" fmla="*/ 27 w 145"/>
                  <a:gd name="T65" fmla="*/ 14 h 111"/>
                  <a:gd name="T66" fmla="*/ 24 w 145"/>
                  <a:gd name="T67" fmla="*/ 14 h 111"/>
                  <a:gd name="T68" fmla="*/ 15 w 145"/>
                  <a:gd name="T69" fmla="*/ 30 h 111"/>
                  <a:gd name="T70" fmla="*/ 31 w 145"/>
                  <a:gd name="T71" fmla="*/ 68 h 111"/>
                  <a:gd name="T72" fmla="*/ 40 w 145"/>
                  <a:gd name="T73" fmla="*/ 48 h 111"/>
                  <a:gd name="T74" fmla="*/ 34 w 145"/>
                  <a:gd name="T75" fmla="*/ 50 h 111"/>
                  <a:gd name="T76" fmla="*/ 31 w 145"/>
                  <a:gd name="T77" fmla="*/ 53 h 111"/>
                  <a:gd name="T78" fmla="*/ 20 w 145"/>
                  <a:gd name="T79" fmla="*/ 72 h 111"/>
                  <a:gd name="T80" fmla="*/ 15 w 145"/>
                  <a:gd name="T81" fmla="*/ 55 h 111"/>
                  <a:gd name="T82" fmla="*/ 20 w 145"/>
                  <a:gd name="T83" fmla="*/ 43 h 111"/>
                  <a:gd name="T84" fmla="*/ 30 w 145"/>
                  <a:gd name="T85" fmla="*/ 37 h 111"/>
                  <a:gd name="T86" fmla="*/ 22 w 145"/>
                  <a:gd name="T87" fmla="*/ 37 h 111"/>
                  <a:gd name="T88" fmla="*/ 17 w 145"/>
                  <a:gd name="T89" fmla="*/ 39 h 111"/>
                  <a:gd name="T90" fmla="*/ 19 w 145"/>
                  <a:gd name="T91" fmla="*/ 33 h 111"/>
                  <a:gd name="T92" fmla="*/ 25 w 145"/>
                  <a:gd name="T93" fmla="*/ 29 h 111"/>
                  <a:gd name="T94" fmla="*/ 20 w 145"/>
                  <a:gd name="T95" fmla="*/ 29 h 111"/>
                  <a:gd name="T96" fmla="*/ 28 w 145"/>
                  <a:gd name="T97" fmla="*/ 21 h 111"/>
                  <a:gd name="T98" fmla="*/ 34 w 145"/>
                  <a:gd name="T99" fmla="*/ 23 h 111"/>
                  <a:gd name="T100" fmla="*/ 42 w 145"/>
                  <a:gd name="T101" fmla="*/ 21 h 111"/>
                  <a:gd name="T102" fmla="*/ 47 w 145"/>
                  <a:gd name="T103" fmla="*/ 20 h 111"/>
                  <a:gd name="T104" fmla="*/ 55 w 145"/>
                  <a:gd name="T105" fmla="*/ 17 h 111"/>
                  <a:gd name="T106" fmla="*/ 63 w 145"/>
                  <a:gd name="T107" fmla="*/ 20 h 111"/>
                  <a:gd name="T108" fmla="*/ 71 w 145"/>
                  <a:gd name="T109" fmla="*/ 21 h 111"/>
                  <a:gd name="T110" fmla="*/ 83 w 145"/>
                  <a:gd name="T111" fmla="*/ 24 h 111"/>
                  <a:gd name="T112" fmla="*/ 74 w 145"/>
                  <a:gd name="T113" fmla="*/ 30 h 111"/>
                  <a:gd name="T114" fmla="*/ 70 w 145"/>
                  <a:gd name="T115" fmla="*/ 28 h 111"/>
                  <a:gd name="T116" fmla="*/ 60 w 145"/>
                  <a:gd name="T117" fmla="*/ 42 h 111"/>
                  <a:gd name="T118" fmla="*/ 54 w 145"/>
                  <a:gd name="T119" fmla="*/ 52 h 111"/>
                  <a:gd name="T120" fmla="*/ 49 w 145"/>
                  <a:gd name="T121" fmla="*/ 55 h 111"/>
                  <a:gd name="T122" fmla="*/ 91 w 145"/>
                  <a:gd name="T123" fmla="*/ 2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5" h="111">
                    <a:moveTo>
                      <a:pt x="70" y="59"/>
                    </a:moveTo>
                    <a:cubicBezTo>
                      <a:pt x="70" y="66"/>
                      <a:pt x="73" y="73"/>
                      <a:pt x="78" y="78"/>
                    </a:cubicBezTo>
                    <a:cubicBezTo>
                      <a:pt x="84" y="84"/>
                      <a:pt x="91" y="87"/>
                      <a:pt x="98" y="87"/>
                    </a:cubicBezTo>
                    <a:cubicBezTo>
                      <a:pt x="98" y="87"/>
                      <a:pt x="98" y="87"/>
                      <a:pt x="98" y="87"/>
                    </a:cubicBezTo>
                    <a:cubicBezTo>
                      <a:pt x="105" y="87"/>
                      <a:pt x="112" y="84"/>
                      <a:pt x="118" y="78"/>
                    </a:cubicBezTo>
                    <a:cubicBezTo>
                      <a:pt x="123" y="73"/>
                      <a:pt x="126" y="66"/>
                      <a:pt x="126" y="59"/>
                    </a:cubicBezTo>
                    <a:cubicBezTo>
                      <a:pt x="126" y="51"/>
                      <a:pt x="123" y="44"/>
                      <a:pt x="118" y="39"/>
                    </a:cubicBezTo>
                    <a:cubicBezTo>
                      <a:pt x="112" y="33"/>
                      <a:pt x="105" y="31"/>
                      <a:pt x="98" y="31"/>
                    </a:cubicBezTo>
                    <a:cubicBezTo>
                      <a:pt x="91" y="31"/>
                      <a:pt x="84" y="33"/>
                      <a:pt x="78" y="39"/>
                    </a:cubicBezTo>
                    <a:cubicBezTo>
                      <a:pt x="73" y="44"/>
                      <a:pt x="70" y="51"/>
                      <a:pt x="70" y="59"/>
                    </a:cubicBezTo>
                    <a:close/>
                    <a:moveTo>
                      <a:pt x="85" y="46"/>
                    </a:moveTo>
                    <a:cubicBezTo>
                      <a:pt x="88" y="42"/>
                      <a:pt x="93" y="40"/>
                      <a:pt x="98" y="40"/>
                    </a:cubicBezTo>
                    <a:cubicBezTo>
                      <a:pt x="103" y="40"/>
                      <a:pt x="107" y="42"/>
                      <a:pt x="111" y="46"/>
                    </a:cubicBezTo>
                    <a:cubicBezTo>
                      <a:pt x="111" y="46"/>
                      <a:pt x="111" y="46"/>
                      <a:pt x="111" y="46"/>
                    </a:cubicBezTo>
                    <a:cubicBezTo>
                      <a:pt x="114" y="49"/>
                      <a:pt x="116" y="54"/>
                      <a:pt x="116" y="59"/>
                    </a:cubicBezTo>
                    <a:cubicBezTo>
                      <a:pt x="116" y="63"/>
                      <a:pt x="114" y="68"/>
                      <a:pt x="111" y="72"/>
                    </a:cubicBezTo>
                    <a:cubicBezTo>
                      <a:pt x="107" y="75"/>
                      <a:pt x="103" y="77"/>
                      <a:pt x="98" y="77"/>
                    </a:cubicBezTo>
                    <a:cubicBezTo>
                      <a:pt x="93" y="77"/>
                      <a:pt x="88" y="75"/>
                      <a:pt x="85" y="72"/>
                    </a:cubicBezTo>
                    <a:cubicBezTo>
                      <a:pt x="81" y="68"/>
                      <a:pt x="80" y="63"/>
                      <a:pt x="80" y="59"/>
                    </a:cubicBezTo>
                    <a:cubicBezTo>
                      <a:pt x="80" y="54"/>
                      <a:pt x="81" y="49"/>
                      <a:pt x="85" y="46"/>
                    </a:cubicBezTo>
                    <a:close/>
                    <a:moveTo>
                      <a:pt x="129" y="81"/>
                    </a:moveTo>
                    <a:cubicBezTo>
                      <a:pt x="126" y="77"/>
                      <a:pt x="122" y="78"/>
                      <a:pt x="119" y="81"/>
                    </a:cubicBezTo>
                    <a:cubicBezTo>
                      <a:pt x="115" y="85"/>
                      <a:pt x="113" y="88"/>
                      <a:pt x="116" y="92"/>
                    </a:cubicBezTo>
                    <a:cubicBezTo>
                      <a:pt x="118" y="94"/>
                      <a:pt x="118" y="94"/>
                      <a:pt x="118" y="94"/>
                    </a:cubicBezTo>
                    <a:cubicBezTo>
                      <a:pt x="123" y="91"/>
                      <a:pt x="127" y="87"/>
                      <a:pt x="132" y="84"/>
                    </a:cubicBezTo>
                    <a:lnTo>
                      <a:pt x="129" y="81"/>
                    </a:lnTo>
                    <a:close/>
                    <a:moveTo>
                      <a:pt x="142" y="96"/>
                    </a:moveTo>
                    <a:cubicBezTo>
                      <a:pt x="133" y="86"/>
                      <a:pt x="133" y="86"/>
                      <a:pt x="133" y="86"/>
                    </a:cubicBezTo>
                    <a:cubicBezTo>
                      <a:pt x="129" y="89"/>
                      <a:pt x="124" y="93"/>
                      <a:pt x="120" y="96"/>
                    </a:cubicBezTo>
                    <a:cubicBezTo>
                      <a:pt x="129" y="107"/>
                      <a:pt x="129" y="107"/>
                      <a:pt x="129" y="107"/>
                    </a:cubicBezTo>
                    <a:cubicBezTo>
                      <a:pt x="132" y="111"/>
                      <a:pt x="138" y="111"/>
                      <a:pt x="141" y="108"/>
                    </a:cubicBezTo>
                    <a:cubicBezTo>
                      <a:pt x="145" y="105"/>
                      <a:pt x="145" y="100"/>
                      <a:pt x="142" y="96"/>
                    </a:cubicBezTo>
                    <a:close/>
                    <a:moveTo>
                      <a:pt x="115" y="96"/>
                    </a:moveTo>
                    <a:cubicBezTo>
                      <a:pt x="113" y="94"/>
                      <a:pt x="113" y="94"/>
                      <a:pt x="113" y="94"/>
                    </a:cubicBezTo>
                    <a:cubicBezTo>
                      <a:pt x="112" y="92"/>
                      <a:pt x="111" y="90"/>
                      <a:pt x="111" y="88"/>
                    </a:cubicBezTo>
                    <a:cubicBezTo>
                      <a:pt x="111" y="88"/>
                      <a:pt x="111" y="88"/>
                      <a:pt x="111" y="88"/>
                    </a:cubicBezTo>
                    <a:cubicBezTo>
                      <a:pt x="107" y="89"/>
                      <a:pt x="102" y="90"/>
                      <a:pt x="98" y="90"/>
                    </a:cubicBezTo>
                    <a:cubicBezTo>
                      <a:pt x="98" y="90"/>
                      <a:pt x="98" y="90"/>
                      <a:pt x="98" y="90"/>
                    </a:cubicBezTo>
                    <a:cubicBezTo>
                      <a:pt x="98" y="90"/>
                      <a:pt x="98" y="90"/>
                      <a:pt x="98" y="90"/>
                    </a:cubicBezTo>
                    <a:cubicBezTo>
                      <a:pt x="98" y="90"/>
                      <a:pt x="98" y="90"/>
                      <a:pt x="98" y="90"/>
                    </a:cubicBezTo>
                    <a:cubicBezTo>
                      <a:pt x="98" y="90"/>
                      <a:pt x="98" y="90"/>
                      <a:pt x="98" y="90"/>
                    </a:cubicBezTo>
                    <a:cubicBezTo>
                      <a:pt x="98" y="90"/>
                      <a:pt x="98" y="90"/>
                      <a:pt x="98" y="90"/>
                    </a:cubicBezTo>
                    <a:cubicBezTo>
                      <a:pt x="90" y="90"/>
                      <a:pt x="82" y="87"/>
                      <a:pt x="75" y="81"/>
                    </a:cubicBezTo>
                    <a:cubicBezTo>
                      <a:pt x="72" y="78"/>
                      <a:pt x="70" y="74"/>
                      <a:pt x="68" y="70"/>
                    </a:cubicBezTo>
                    <a:cubicBezTo>
                      <a:pt x="68" y="71"/>
                      <a:pt x="68" y="71"/>
                      <a:pt x="68" y="72"/>
                    </a:cubicBezTo>
                    <a:cubicBezTo>
                      <a:pt x="67" y="72"/>
                      <a:pt x="67" y="73"/>
                      <a:pt x="67" y="73"/>
                    </a:cubicBezTo>
                    <a:cubicBezTo>
                      <a:pt x="67" y="73"/>
                      <a:pt x="66" y="74"/>
                      <a:pt x="66" y="74"/>
                    </a:cubicBezTo>
                    <a:cubicBezTo>
                      <a:pt x="66" y="73"/>
                      <a:pt x="65" y="74"/>
                      <a:pt x="65" y="74"/>
                    </a:cubicBezTo>
                    <a:cubicBezTo>
                      <a:pt x="64" y="74"/>
                      <a:pt x="64" y="72"/>
                      <a:pt x="63" y="72"/>
                    </a:cubicBezTo>
                    <a:cubicBezTo>
                      <a:pt x="63" y="72"/>
                      <a:pt x="63" y="72"/>
                      <a:pt x="63" y="71"/>
                    </a:cubicBezTo>
                    <a:cubicBezTo>
                      <a:pt x="63" y="71"/>
                      <a:pt x="63" y="71"/>
                      <a:pt x="63" y="72"/>
                    </a:cubicBezTo>
                    <a:cubicBezTo>
                      <a:pt x="62" y="71"/>
                      <a:pt x="62" y="71"/>
                      <a:pt x="61" y="70"/>
                    </a:cubicBezTo>
                    <a:cubicBezTo>
                      <a:pt x="60" y="70"/>
                      <a:pt x="59" y="71"/>
                      <a:pt x="59" y="71"/>
                    </a:cubicBezTo>
                    <a:cubicBezTo>
                      <a:pt x="58" y="71"/>
                      <a:pt x="58" y="71"/>
                      <a:pt x="58" y="71"/>
                    </a:cubicBezTo>
                    <a:cubicBezTo>
                      <a:pt x="57" y="71"/>
                      <a:pt x="57" y="71"/>
                      <a:pt x="57" y="71"/>
                    </a:cubicBezTo>
                    <a:cubicBezTo>
                      <a:pt x="56" y="72"/>
                      <a:pt x="56" y="72"/>
                      <a:pt x="55" y="72"/>
                    </a:cubicBezTo>
                    <a:cubicBezTo>
                      <a:pt x="55" y="71"/>
                      <a:pt x="55" y="70"/>
                      <a:pt x="55" y="69"/>
                    </a:cubicBezTo>
                    <a:cubicBezTo>
                      <a:pt x="55" y="68"/>
                      <a:pt x="55" y="67"/>
                      <a:pt x="55" y="67"/>
                    </a:cubicBezTo>
                    <a:cubicBezTo>
                      <a:pt x="55" y="66"/>
                      <a:pt x="55" y="66"/>
                      <a:pt x="56" y="66"/>
                    </a:cubicBezTo>
                    <a:cubicBezTo>
                      <a:pt x="56" y="66"/>
                      <a:pt x="56" y="66"/>
                      <a:pt x="57" y="65"/>
                    </a:cubicBezTo>
                    <a:cubicBezTo>
                      <a:pt x="57" y="65"/>
                      <a:pt x="57" y="65"/>
                      <a:pt x="58" y="64"/>
                    </a:cubicBezTo>
                    <a:cubicBezTo>
                      <a:pt x="58" y="64"/>
                      <a:pt x="58" y="64"/>
                      <a:pt x="58" y="64"/>
                    </a:cubicBezTo>
                    <a:cubicBezTo>
                      <a:pt x="59" y="63"/>
                      <a:pt x="60" y="62"/>
                      <a:pt x="60" y="63"/>
                    </a:cubicBezTo>
                    <a:cubicBezTo>
                      <a:pt x="61" y="62"/>
                      <a:pt x="61" y="63"/>
                      <a:pt x="62" y="62"/>
                    </a:cubicBezTo>
                    <a:cubicBezTo>
                      <a:pt x="62" y="62"/>
                      <a:pt x="62" y="62"/>
                      <a:pt x="62" y="62"/>
                    </a:cubicBezTo>
                    <a:cubicBezTo>
                      <a:pt x="62" y="62"/>
                      <a:pt x="62" y="62"/>
                      <a:pt x="62" y="62"/>
                    </a:cubicBezTo>
                    <a:cubicBezTo>
                      <a:pt x="62" y="62"/>
                      <a:pt x="63" y="62"/>
                      <a:pt x="63" y="62"/>
                    </a:cubicBezTo>
                    <a:cubicBezTo>
                      <a:pt x="63" y="62"/>
                      <a:pt x="63" y="62"/>
                      <a:pt x="63" y="62"/>
                    </a:cubicBezTo>
                    <a:cubicBezTo>
                      <a:pt x="63" y="62"/>
                      <a:pt x="63" y="62"/>
                      <a:pt x="63" y="62"/>
                    </a:cubicBezTo>
                    <a:cubicBezTo>
                      <a:pt x="63" y="62"/>
                      <a:pt x="63" y="62"/>
                      <a:pt x="63" y="62"/>
                    </a:cubicBezTo>
                    <a:cubicBezTo>
                      <a:pt x="63" y="62"/>
                      <a:pt x="63" y="63"/>
                      <a:pt x="63" y="63"/>
                    </a:cubicBezTo>
                    <a:cubicBezTo>
                      <a:pt x="63" y="63"/>
                      <a:pt x="63" y="64"/>
                      <a:pt x="63" y="64"/>
                    </a:cubicBezTo>
                    <a:cubicBezTo>
                      <a:pt x="63" y="64"/>
                      <a:pt x="64" y="64"/>
                      <a:pt x="64" y="65"/>
                    </a:cubicBezTo>
                    <a:cubicBezTo>
                      <a:pt x="65" y="64"/>
                      <a:pt x="65" y="62"/>
                      <a:pt x="65" y="62"/>
                    </a:cubicBezTo>
                    <a:cubicBezTo>
                      <a:pt x="65" y="62"/>
                      <a:pt x="65" y="63"/>
                      <a:pt x="66" y="63"/>
                    </a:cubicBezTo>
                    <a:cubicBezTo>
                      <a:pt x="66" y="63"/>
                      <a:pt x="66" y="63"/>
                      <a:pt x="66" y="64"/>
                    </a:cubicBezTo>
                    <a:cubicBezTo>
                      <a:pt x="67" y="64"/>
                      <a:pt x="66" y="64"/>
                      <a:pt x="66" y="64"/>
                    </a:cubicBezTo>
                    <a:cubicBezTo>
                      <a:pt x="66" y="65"/>
                      <a:pt x="67" y="65"/>
                      <a:pt x="67" y="65"/>
                    </a:cubicBezTo>
                    <a:cubicBezTo>
                      <a:pt x="66" y="63"/>
                      <a:pt x="66" y="62"/>
                      <a:pt x="66" y="60"/>
                    </a:cubicBezTo>
                    <a:cubicBezTo>
                      <a:pt x="66" y="60"/>
                      <a:pt x="66" y="60"/>
                      <a:pt x="66" y="61"/>
                    </a:cubicBezTo>
                    <a:cubicBezTo>
                      <a:pt x="65" y="60"/>
                      <a:pt x="64" y="60"/>
                      <a:pt x="64" y="61"/>
                    </a:cubicBezTo>
                    <a:cubicBezTo>
                      <a:pt x="64" y="60"/>
                      <a:pt x="64" y="60"/>
                      <a:pt x="64" y="60"/>
                    </a:cubicBezTo>
                    <a:cubicBezTo>
                      <a:pt x="64" y="60"/>
                      <a:pt x="64" y="60"/>
                      <a:pt x="64" y="59"/>
                    </a:cubicBezTo>
                    <a:cubicBezTo>
                      <a:pt x="64" y="59"/>
                      <a:pt x="63" y="59"/>
                      <a:pt x="63" y="59"/>
                    </a:cubicBezTo>
                    <a:cubicBezTo>
                      <a:pt x="62" y="59"/>
                      <a:pt x="61" y="59"/>
                      <a:pt x="62" y="58"/>
                    </a:cubicBezTo>
                    <a:cubicBezTo>
                      <a:pt x="62" y="58"/>
                      <a:pt x="62" y="58"/>
                      <a:pt x="61" y="57"/>
                    </a:cubicBezTo>
                    <a:cubicBezTo>
                      <a:pt x="62" y="57"/>
                      <a:pt x="62" y="57"/>
                      <a:pt x="62" y="58"/>
                    </a:cubicBezTo>
                    <a:cubicBezTo>
                      <a:pt x="63" y="58"/>
                      <a:pt x="63" y="58"/>
                      <a:pt x="64" y="58"/>
                    </a:cubicBezTo>
                    <a:cubicBezTo>
                      <a:pt x="64" y="57"/>
                      <a:pt x="66" y="58"/>
                      <a:pt x="66" y="58"/>
                    </a:cubicBezTo>
                    <a:cubicBezTo>
                      <a:pt x="66" y="58"/>
                      <a:pt x="66" y="58"/>
                      <a:pt x="66" y="58"/>
                    </a:cubicBezTo>
                    <a:cubicBezTo>
                      <a:pt x="66" y="50"/>
                      <a:pt x="69" y="42"/>
                      <a:pt x="75" y="36"/>
                    </a:cubicBezTo>
                    <a:cubicBezTo>
                      <a:pt x="79" y="33"/>
                      <a:pt x="83" y="30"/>
                      <a:pt x="87" y="29"/>
                    </a:cubicBezTo>
                    <a:cubicBezTo>
                      <a:pt x="87" y="29"/>
                      <a:pt x="87" y="29"/>
                      <a:pt x="87" y="28"/>
                    </a:cubicBezTo>
                    <a:cubicBezTo>
                      <a:pt x="87" y="28"/>
                      <a:pt x="86" y="28"/>
                      <a:pt x="86" y="28"/>
                    </a:cubicBezTo>
                    <a:cubicBezTo>
                      <a:pt x="86" y="29"/>
                      <a:pt x="86" y="28"/>
                      <a:pt x="85" y="29"/>
                    </a:cubicBezTo>
                    <a:cubicBezTo>
                      <a:pt x="85" y="28"/>
                      <a:pt x="85" y="28"/>
                      <a:pt x="85" y="28"/>
                    </a:cubicBezTo>
                    <a:cubicBezTo>
                      <a:pt x="85" y="28"/>
                      <a:pt x="85" y="28"/>
                      <a:pt x="85" y="28"/>
                    </a:cubicBezTo>
                    <a:cubicBezTo>
                      <a:pt x="84" y="28"/>
                      <a:pt x="84" y="28"/>
                      <a:pt x="85" y="28"/>
                    </a:cubicBezTo>
                    <a:cubicBezTo>
                      <a:pt x="85" y="27"/>
                      <a:pt x="85" y="27"/>
                      <a:pt x="85" y="27"/>
                    </a:cubicBezTo>
                    <a:cubicBezTo>
                      <a:pt x="85" y="27"/>
                      <a:pt x="84" y="27"/>
                      <a:pt x="84" y="26"/>
                    </a:cubicBezTo>
                    <a:cubicBezTo>
                      <a:pt x="84" y="26"/>
                      <a:pt x="85" y="26"/>
                      <a:pt x="85" y="25"/>
                    </a:cubicBezTo>
                    <a:cubicBezTo>
                      <a:pt x="86" y="25"/>
                      <a:pt x="86" y="25"/>
                      <a:pt x="85" y="25"/>
                    </a:cubicBezTo>
                    <a:cubicBezTo>
                      <a:pt x="85" y="25"/>
                      <a:pt x="83" y="25"/>
                      <a:pt x="84" y="24"/>
                    </a:cubicBezTo>
                    <a:cubicBezTo>
                      <a:pt x="84" y="24"/>
                      <a:pt x="84" y="24"/>
                      <a:pt x="84" y="24"/>
                    </a:cubicBezTo>
                    <a:cubicBezTo>
                      <a:pt x="84" y="24"/>
                      <a:pt x="85" y="23"/>
                      <a:pt x="85" y="23"/>
                    </a:cubicBezTo>
                    <a:cubicBezTo>
                      <a:pt x="85" y="24"/>
                      <a:pt x="85" y="24"/>
                      <a:pt x="86" y="24"/>
                    </a:cubicBezTo>
                    <a:cubicBezTo>
                      <a:pt x="86" y="24"/>
                      <a:pt x="86" y="24"/>
                      <a:pt x="86" y="24"/>
                    </a:cubicBezTo>
                    <a:cubicBezTo>
                      <a:pt x="86" y="24"/>
                      <a:pt x="86" y="23"/>
                      <a:pt x="86" y="23"/>
                    </a:cubicBezTo>
                    <a:cubicBezTo>
                      <a:pt x="86" y="23"/>
                      <a:pt x="84" y="23"/>
                      <a:pt x="84" y="22"/>
                    </a:cubicBezTo>
                    <a:cubicBezTo>
                      <a:pt x="85" y="22"/>
                      <a:pt x="86" y="20"/>
                      <a:pt x="86" y="21"/>
                    </a:cubicBezTo>
                    <a:cubicBezTo>
                      <a:pt x="87" y="20"/>
                      <a:pt x="88" y="20"/>
                      <a:pt x="89" y="20"/>
                    </a:cubicBezTo>
                    <a:cubicBezTo>
                      <a:pt x="89" y="21"/>
                      <a:pt x="90" y="20"/>
                      <a:pt x="90" y="20"/>
                    </a:cubicBezTo>
                    <a:cubicBezTo>
                      <a:pt x="90" y="20"/>
                      <a:pt x="91" y="21"/>
                      <a:pt x="92" y="21"/>
                    </a:cubicBezTo>
                    <a:cubicBezTo>
                      <a:pt x="93" y="21"/>
                      <a:pt x="94" y="21"/>
                      <a:pt x="94" y="22"/>
                    </a:cubicBezTo>
                    <a:cubicBezTo>
                      <a:pt x="94" y="21"/>
                      <a:pt x="95" y="21"/>
                      <a:pt x="95" y="21"/>
                    </a:cubicBezTo>
                    <a:cubicBezTo>
                      <a:pt x="96" y="21"/>
                      <a:pt x="96" y="21"/>
                      <a:pt x="97" y="21"/>
                    </a:cubicBezTo>
                    <a:cubicBezTo>
                      <a:pt x="96" y="21"/>
                      <a:pt x="95" y="21"/>
                      <a:pt x="95" y="21"/>
                    </a:cubicBezTo>
                    <a:cubicBezTo>
                      <a:pt x="95" y="22"/>
                      <a:pt x="95" y="22"/>
                      <a:pt x="96" y="22"/>
                    </a:cubicBezTo>
                    <a:cubicBezTo>
                      <a:pt x="96" y="22"/>
                      <a:pt x="96" y="21"/>
                      <a:pt x="96" y="21"/>
                    </a:cubicBezTo>
                    <a:cubicBezTo>
                      <a:pt x="96" y="21"/>
                      <a:pt x="97" y="21"/>
                      <a:pt x="97" y="21"/>
                    </a:cubicBezTo>
                    <a:cubicBezTo>
                      <a:pt x="97" y="21"/>
                      <a:pt x="97" y="21"/>
                      <a:pt x="97" y="20"/>
                    </a:cubicBezTo>
                    <a:cubicBezTo>
                      <a:pt x="97" y="21"/>
                      <a:pt x="97" y="21"/>
                      <a:pt x="98" y="21"/>
                    </a:cubicBezTo>
                    <a:cubicBezTo>
                      <a:pt x="98" y="21"/>
                      <a:pt x="98" y="21"/>
                      <a:pt x="98" y="21"/>
                    </a:cubicBezTo>
                    <a:cubicBezTo>
                      <a:pt x="98" y="21"/>
                      <a:pt x="98" y="21"/>
                      <a:pt x="98" y="21"/>
                    </a:cubicBezTo>
                    <a:cubicBezTo>
                      <a:pt x="98" y="21"/>
                      <a:pt x="99" y="21"/>
                      <a:pt x="99" y="21"/>
                    </a:cubicBezTo>
                    <a:cubicBezTo>
                      <a:pt x="99" y="21"/>
                      <a:pt x="100" y="21"/>
                      <a:pt x="100" y="21"/>
                    </a:cubicBezTo>
                    <a:cubicBezTo>
                      <a:pt x="101" y="22"/>
                      <a:pt x="101" y="21"/>
                      <a:pt x="102" y="22"/>
                    </a:cubicBezTo>
                    <a:cubicBezTo>
                      <a:pt x="101" y="22"/>
                      <a:pt x="101" y="22"/>
                      <a:pt x="101" y="22"/>
                    </a:cubicBezTo>
                    <a:cubicBezTo>
                      <a:pt x="102" y="22"/>
                      <a:pt x="102" y="22"/>
                      <a:pt x="103" y="22"/>
                    </a:cubicBezTo>
                    <a:cubicBezTo>
                      <a:pt x="103" y="22"/>
                      <a:pt x="103" y="23"/>
                      <a:pt x="104" y="23"/>
                    </a:cubicBezTo>
                    <a:cubicBezTo>
                      <a:pt x="104" y="23"/>
                      <a:pt x="104" y="23"/>
                      <a:pt x="104" y="22"/>
                    </a:cubicBezTo>
                    <a:cubicBezTo>
                      <a:pt x="104" y="22"/>
                      <a:pt x="104" y="22"/>
                      <a:pt x="105" y="22"/>
                    </a:cubicBezTo>
                    <a:cubicBezTo>
                      <a:pt x="104" y="22"/>
                      <a:pt x="104" y="22"/>
                      <a:pt x="104" y="22"/>
                    </a:cubicBezTo>
                    <a:cubicBezTo>
                      <a:pt x="104" y="22"/>
                      <a:pt x="105" y="22"/>
                      <a:pt x="105" y="22"/>
                    </a:cubicBezTo>
                    <a:cubicBezTo>
                      <a:pt x="105" y="23"/>
                      <a:pt x="107" y="22"/>
                      <a:pt x="108" y="22"/>
                    </a:cubicBezTo>
                    <a:cubicBezTo>
                      <a:pt x="108" y="22"/>
                      <a:pt x="108" y="22"/>
                      <a:pt x="108" y="22"/>
                    </a:cubicBezTo>
                    <a:cubicBezTo>
                      <a:pt x="108" y="22"/>
                      <a:pt x="108" y="23"/>
                      <a:pt x="108" y="23"/>
                    </a:cubicBezTo>
                    <a:cubicBezTo>
                      <a:pt x="108" y="23"/>
                      <a:pt x="108" y="22"/>
                      <a:pt x="108" y="22"/>
                    </a:cubicBezTo>
                    <a:cubicBezTo>
                      <a:pt x="109" y="22"/>
                      <a:pt x="108" y="21"/>
                      <a:pt x="109" y="21"/>
                    </a:cubicBezTo>
                    <a:cubicBezTo>
                      <a:pt x="108" y="20"/>
                      <a:pt x="108" y="20"/>
                      <a:pt x="108" y="20"/>
                    </a:cubicBezTo>
                    <a:cubicBezTo>
                      <a:pt x="108" y="19"/>
                      <a:pt x="109" y="19"/>
                      <a:pt x="109" y="21"/>
                    </a:cubicBezTo>
                    <a:cubicBezTo>
                      <a:pt x="109" y="21"/>
                      <a:pt x="110" y="21"/>
                      <a:pt x="110" y="22"/>
                    </a:cubicBezTo>
                    <a:cubicBezTo>
                      <a:pt x="110" y="21"/>
                      <a:pt x="110" y="21"/>
                      <a:pt x="110" y="21"/>
                    </a:cubicBezTo>
                    <a:cubicBezTo>
                      <a:pt x="111" y="22"/>
                      <a:pt x="110" y="22"/>
                      <a:pt x="110" y="22"/>
                    </a:cubicBezTo>
                    <a:cubicBezTo>
                      <a:pt x="111" y="23"/>
                      <a:pt x="111" y="21"/>
                      <a:pt x="111" y="20"/>
                    </a:cubicBezTo>
                    <a:cubicBezTo>
                      <a:pt x="112" y="21"/>
                      <a:pt x="112" y="21"/>
                      <a:pt x="113" y="21"/>
                    </a:cubicBezTo>
                    <a:cubicBezTo>
                      <a:pt x="112" y="22"/>
                      <a:pt x="113" y="22"/>
                      <a:pt x="113" y="23"/>
                    </a:cubicBezTo>
                    <a:cubicBezTo>
                      <a:pt x="112" y="23"/>
                      <a:pt x="112" y="23"/>
                      <a:pt x="112" y="22"/>
                    </a:cubicBezTo>
                    <a:cubicBezTo>
                      <a:pt x="112" y="23"/>
                      <a:pt x="112" y="23"/>
                      <a:pt x="112" y="23"/>
                    </a:cubicBezTo>
                    <a:cubicBezTo>
                      <a:pt x="111" y="23"/>
                      <a:pt x="111" y="23"/>
                      <a:pt x="111" y="24"/>
                    </a:cubicBezTo>
                    <a:cubicBezTo>
                      <a:pt x="110" y="24"/>
                      <a:pt x="110" y="24"/>
                      <a:pt x="110" y="24"/>
                    </a:cubicBezTo>
                    <a:cubicBezTo>
                      <a:pt x="109" y="24"/>
                      <a:pt x="110" y="24"/>
                      <a:pt x="111" y="24"/>
                    </a:cubicBezTo>
                    <a:cubicBezTo>
                      <a:pt x="110" y="25"/>
                      <a:pt x="108" y="24"/>
                      <a:pt x="108" y="25"/>
                    </a:cubicBezTo>
                    <a:cubicBezTo>
                      <a:pt x="108" y="25"/>
                      <a:pt x="109" y="25"/>
                      <a:pt x="109" y="26"/>
                    </a:cubicBezTo>
                    <a:cubicBezTo>
                      <a:pt x="109" y="26"/>
                      <a:pt x="109" y="26"/>
                      <a:pt x="109" y="27"/>
                    </a:cubicBezTo>
                    <a:cubicBezTo>
                      <a:pt x="109" y="27"/>
                      <a:pt x="109" y="27"/>
                      <a:pt x="109" y="28"/>
                    </a:cubicBezTo>
                    <a:cubicBezTo>
                      <a:pt x="109" y="28"/>
                      <a:pt x="109" y="28"/>
                      <a:pt x="109" y="28"/>
                    </a:cubicBezTo>
                    <a:cubicBezTo>
                      <a:pt x="109" y="29"/>
                      <a:pt x="109" y="29"/>
                      <a:pt x="109" y="29"/>
                    </a:cubicBezTo>
                    <a:cubicBezTo>
                      <a:pt x="109" y="29"/>
                      <a:pt x="110" y="29"/>
                      <a:pt x="110" y="29"/>
                    </a:cubicBezTo>
                    <a:cubicBezTo>
                      <a:pt x="110" y="29"/>
                      <a:pt x="110" y="29"/>
                      <a:pt x="110" y="29"/>
                    </a:cubicBezTo>
                    <a:cubicBezTo>
                      <a:pt x="111" y="29"/>
                      <a:pt x="111" y="30"/>
                      <a:pt x="111" y="30"/>
                    </a:cubicBezTo>
                    <a:cubicBezTo>
                      <a:pt x="112" y="30"/>
                      <a:pt x="113" y="31"/>
                      <a:pt x="114" y="31"/>
                    </a:cubicBezTo>
                    <a:cubicBezTo>
                      <a:pt x="114" y="31"/>
                      <a:pt x="114" y="30"/>
                      <a:pt x="114" y="30"/>
                    </a:cubicBezTo>
                    <a:cubicBezTo>
                      <a:pt x="115" y="30"/>
                      <a:pt x="114" y="29"/>
                      <a:pt x="114" y="28"/>
                    </a:cubicBezTo>
                    <a:cubicBezTo>
                      <a:pt x="114" y="27"/>
                      <a:pt x="114" y="26"/>
                      <a:pt x="114" y="26"/>
                    </a:cubicBezTo>
                    <a:cubicBezTo>
                      <a:pt x="115" y="26"/>
                      <a:pt x="115" y="27"/>
                      <a:pt x="117" y="27"/>
                    </a:cubicBezTo>
                    <a:cubicBezTo>
                      <a:pt x="117" y="27"/>
                      <a:pt x="117" y="28"/>
                      <a:pt x="117" y="28"/>
                    </a:cubicBezTo>
                    <a:cubicBezTo>
                      <a:pt x="118" y="28"/>
                      <a:pt x="118" y="28"/>
                      <a:pt x="118" y="27"/>
                    </a:cubicBezTo>
                    <a:cubicBezTo>
                      <a:pt x="118" y="27"/>
                      <a:pt x="118" y="27"/>
                      <a:pt x="118" y="27"/>
                    </a:cubicBezTo>
                    <a:cubicBezTo>
                      <a:pt x="119" y="28"/>
                      <a:pt x="119" y="29"/>
                      <a:pt x="119" y="29"/>
                    </a:cubicBezTo>
                    <a:cubicBezTo>
                      <a:pt x="120" y="30"/>
                      <a:pt x="120" y="30"/>
                      <a:pt x="120" y="30"/>
                    </a:cubicBezTo>
                    <a:cubicBezTo>
                      <a:pt x="120" y="31"/>
                      <a:pt x="121" y="31"/>
                      <a:pt x="121" y="31"/>
                    </a:cubicBezTo>
                    <a:cubicBezTo>
                      <a:pt x="121" y="31"/>
                      <a:pt x="120" y="31"/>
                      <a:pt x="120" y="31"/>
                    </a:cubicBezTo>
                    <a:cubicBezTo>
                      <a:pt x="120" y="32"/>
                      <a:pt x="121" y="31"/>
                      <a:pt x="122" y="31"/>
                    </a:cubicBezTo>
                    <a:cubicBezTo>
                      <a:pt x="122" y="33"/>
                      <a:pt x="121" y="32"/>
                      <a:pt x="121" y="32"/>
                    </a:cubicBezTo>
                    <a:cubicBezTo>
                      <a:pt x="120" y="32"/>
                      <a:pt x="120" y="33"/>
                      <a:pt x="120" y="33"/>
                    </a:cubicBezTo>
                    <a:cubicBezTo>
                      <a:pt x="120" y="33"/>
                      <a:pt x="120" y="33"/>
                      <a:pt x="119" y="33"/>
                    </a:cubicBezTo>
                    <a:cubicBezTo>
                      <a:pt x="119" y="32"/>
                      <a:pt x="118" y="33"/>
                      <a:pt x="118" y="33"/>
                    </a:cubicBezTo>
                    <a:cubicBezTo>
                      <a:pt x="117" y="33"/>
                      <a:pt x="117" y="33"/>
                      <a:pt x="117" y="33"/>
                    </a:cubicBezTo>
                    <a:cubicBezTo>
                      <a:pt x="117" y="34"/>
                      <a:pt x="117" y="34"/>
                      <a:pt x="118" y="34"/>
                    </a:cubicBezTo>
                    <a:cubicBezTo>
                      <a:pt x="118" y="33"/>
                      <a:pt x="119" y="33"/>
                      <a:pt x="119" y="34"/>
                    </a:cubicBezTo>
                    <a:cubicBezTo>
                      <a:pt x="119" y="34"/>
                      <a:pt x="118" y="34"/>
                      <a:pt x="118" y="34"/>
                    </a:cubicBezTo>
                    <a:cubicBezTo>
                      <a:pt x="118" y="34"/>
                      <a:pt x="118" y="34"/>
                      <a:pt x="118" y="34"/>
                    </a:cubicBezTo>
                    <a:cubicBezTo>
                      <a:pt x="118" y="34"/>
                      <a:pt x="118" y="34"/>
                      <a:pt x="118" y="34"/>
                    </a:cubicBezTo>
                    <a:cubicBezTo>
                      <a:pt x="119" y="35"/>
                      <a:pt x="120" y="36"/>
                      <a:pt x="120" y="36"/>
                    </a:cubicBezTo>
                    <a:cubicBezTo>
                      <a:pt x="126" y="42"/>
                      <a:pt x="130" y="50"/>
                      <a:pt x="130" y="58"/>
                    </a:cubicBezTo>
                    <a:cubicBezTo>
                      <a:pt x="130" y="58"/>
                      <a:pt x="130" y="58"/>
                      <a:pt x="130" y="58"/>
                    </a:cubicBezTo>
                    <a:cubicBezTo>
                      <a:pt x="130" y="58"/>
                      <a:pt x="130" y="58"/>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59"/>
                      <a:pt x="130" y="59"/>
                      <a:pt x="130" y="59"/>
                    </a:cubicBezTo>
                    <a:cubicBezTo>
                      <a:pt x="130" y="64"/>
                      <a:pt x="128" y="70"/>
                      <a:pt x="125" y="75"/>
                    </a:cubicBezTo>
                    <a:cubicBezTo>
                      <a:pt x="126" y="75"/>
                      <a:pt x="128" y="75"/>
                      <a:pt x="129" y="76"/>
                    </a:cubicBezTo>
                    <a:cubicBezTo>
                      <a:pt x="130" y="76"/>
                      <a:pt x="131" y="77"/>
                      <a:pt x="132" y="78"/>
                    </a:cubicBezTo>
                    <a:cubicBezTo>
                      <a:pt x="136" y="83"/>
                      <a:pt x="136" y="83"/>
                      <a:pt x="136" y="83"/>
                    </a:cubicBezTo>
                    <a:cubicBezTo>
                      <a:pt x="138" y="80"/>
                      <a:pt x="138" y="77"/>
                      <a:pt x="138" y="74"/>
                    </a:cubicBezTo>
                    <a:cubicBezTo>
                      <a:pt x="138" y="25"/>
                      <a:pt x="138" y="25"/>
                      <a:pt x="138" y="25"/>
                    </a:cubicBezTo>
                    <a:cubicBezTo>
                      <a:pt x="138" y="11"/>
                      <a:pt x="127" y="0"/>
                      <a:pt x="113" y="0"/>
                    </a:cubicBezTo>
                    <a:cubicBezTo>
                      <a:pt x="25" y="0"/>
                      <a:pt x="25" y="0"/>
                      <a:pt x="25" y="0"/>
                    </a:cubicBezTo>
                    <a:cubicBezTo>
                      <a:pt x="12" y="0"/>
                      <a:pt x="0" y="11"/>
                      <a:pt x="0" y="25"/>
                    </a:cubicBezTo>
                    <a:cubicBezTo>
                      <a:pt x="0" y="74"/>
                      <a:pt x="0" y="74"/>
                      <a:pt x="0" y="74"/>
                    </a:cubicBezTo>
                    <a:cubicBezTo>
                      <a:pt x="0" y="88"/>
                      <a:pt x="12" y="99"/>
                      <a:pt x="25" y="99"/>
                    </a:cubicBezTo>
                    <a:cubicBezTo>
                      <a:pt x="113" y="99"/>
                      <a:pt x="113" y="99"/>
                      <a:pt x="113" y="99"/>
                    </a:cubicBezTo>
                    <a:cubicBezTo>
                      <a:pt x="114" y="99"/>
                      <a:pt x="116" y="99"/>
                      <a:pt x="117" y="99"/>
                    </a:cubicBezTo>
                    <a:cubicBezTo>
                      <a:pt x="114" y="96"/>
                      <a:pt x="114" y="96"/>
                      <a:pt x="114" y="96"/>
                    </a:cubicBezTo>
                    <a:lnTo>
                      <a:pt x="115" y="96"/>
                    </a:lnTo>
                    <a:close/>
                    <a:moveTo>
                      <a:pt x="122" y="33"/>
                    </a:moveTo>
                    <a:cubicBezTo>
                      <a:pt x="122" y="33"/>
                      <a:pt x="122" y="34"/>
                      <a:pt x="122" y="34"/>
                    </a:cubicBezTo>
                    <a:cubicBezTo>
                      <a:pt x="122" y="34"/>
                      <a:pt x="122" y="34"/>
                      <a:pt x="122" y="34"/>
                    </a:cubicBezTo>
                    <a:cubicBezTo>
                      <a:pt x="122" y="34"/>
                      <a:pt x="123" y="34"/>
                      <a:pt x="123" y="34"/>
                    </a:cubicBezTo>
                    <a:cubicBezTo>
                      <a:pt x="123" y="35"/>
                      <a:pt x="123" y="35"/>
                      <a:pt x="123" y="35"/>
                    </a:cubicBezTo>
                    <a:cubicBezTo>
                      <a:pt x="122" y="35"/>
                      <a:pt x="122" y="35"/>
                      <a:pt x="122" y="35"/>
                    </a:cubicBezTo>
                    <a:cubicBezTo>
                      <a:pt x="122" y="35"/>
                      <a:pt x="122" y="35"/>
                      <a:pt x="122" y="35"/>
                    </a:cubicBezTo>
                    <a:cubicBezTo>
                      <a:pt x="122" y="35"/>
                      <a:pt x="122" y="35"/>
                      <a:pt x="122" y="35"/>
                    </a:cubicBezTo>
                    <a:cubicBezTo>
                      <a:pt x="122" y="35"/>
                      <a:pt x="122" y="35"/>
                      <a:pt x="122" y="35"/>
                    </a:cubicBezTo>
                    <a:cubicBezTo>
                      <a:pt x="122" y="35"/>
                      <a:pt x="122" y="35"/>
                      <a:pt x="122" y="35"/>
                    </a:cubicBezTo>
                    <a:cubicBezTo>
                      <a:pt x="122" y="35"/>
                      <a:pt x="122" y="34"/>
                      <a:pt x="122" y="34"/>
                    </a:cubicBezTo>
                    <a:cubicBezTo>
                      <a:pt x="121" y="35"/>
                      <a:pt x="121" y="34"/>
                      <a:pt x="121" y="34"/>
                    </a:cubicBezTo>
                    <a:cubicBezTo>
                      <a:pt x="121" y="34"/>
                      <a:pt x="121" y="32"/>
                      <a:pt x="122" y="32"/>
                    </a:cubicBezTo>
                    <a:cubicBezTo>
                      <a:pt x="122" y="32"/>
                      <a:pt x="122" y="33"/>
                      <a:pt x="122" y="33"/>
                    </a:cubicBezTo>
                    <a:cubicBezTo>
                      <a:pt x="122" y="33"/>
                      <a:pt x="122" y="33"/>
                      <a:pt x="122" y="33"/>
                    </a:cubicBezTo>
                    <a:close/>
                    <a:moveTo>
                      <a:pt x="111" y="18"/>
                    </a:moveTo>
                    <a:cubicBezTo>
                      <a:pt x="111" y="18"/>
                      <a:pt x="111" y="19"/>
                      <a:pt x="112" y="19"/>
                    </a:cubicBezTo>
                    <a:cubicBezTo>
                      <a:pt x="112" y="19"/>
                      <a:pt x="111" y="19"/>
                      <a:pt x="112" y="18"/>
                    </a:cubicBezTo>
                    <a:cubicBezTo>
                      <a:pt x="111" y="18"/>
                      <a:pt x="111" y="18"/>
                      <a:pt x="112" y="18"/>
                    </a:cubicBezTo>
                    <a:cubicBezTo>
                      <a:pt x="112" y="18"/>
                      <a:pt x="112" y="18"/>
                      <a:pt x="113" y="18"/>
                    </a:cubicBezTo>
                    <a:cubicBezTo>
                      <a:pt x="113" y="18"/>
                      <a:pt x="113" y="18"/>
                      <a:pt x="113" y="18"/>
                    </a:cubicBezTo>
                    <a:cubicBezTo>
                      <a:pt x="113" y="19"/>
                      <a:pt x="113" y="19"/>
                      <a:pt x="113" y="19"/>
                    </a:cubicBezTo>
                    <a:cubicBezTo>
                      <a:pt x="113" y="18"/>
                      <a:pt x="113" y="18"/>
                      <a:pt x="113" y="18"/>
                    </a:cubicBezTo>
                    <a:cubicBezTo>
                      <a:pt x="113" y="18"/>
                      <a:pt x="113" y="18"/>
                      <a:pt x="114" y="19"/>
                    </a:cubicBezTo>
                    <a:cubicBezTo>
                      <a:pt x="114" y="19"/>
                      <a:pt x="114" y="18"/>
                      <a:pt x="115" y="18"/>
                    </a:cubicBezTo>
                    <a:cubicBezTo>
                      <a:pt x="114" y="20"/>
                      <a:pt x="115" y="18"/>
                      <a:pt x="116" y="19"/>
                    </a:cubicBezTo>
                    <a:cubicBezTo>
                      <a:pt x="116" y="19"/>
                      <a:pt x="116" y="19"/>
                      <a:pt x="116" y="20"/>
                    </a:cubicBezTo>
                    <a:cubicBezTo>
                      <a:pt x="116" y="20"/>
                      <a:pt x="117" y="19"/>
                      <a:pt x="117" y="20"/>
                    </a:cubicBezTo>
                    <a:cubicBezTo>
                      <a:pt x="117" y="20"/>
                      <a:pt x="118" y="20"/>
                      <a:pt x="118" y="21"/>
                    </a:cubicBezTo>
                    <a:cubicBezTo>
                      <a:pt x="118" y="21"/>
                      <a:pt x="117" y="21"/>
                      <a:pt x="117" y="21"/>
                    </a:cubicBezTo>
                    <a:cubicBezTo>
                      <a:pt x="117" y="21"/>
                      <a:pt x="121" y="23"/>
                      <a:pt x="119" y="24"/>
                    </a:cubicBezTo>
                    <a:cubicBezTo>
                      <a:pt x="119" y="23"/>
                      <a:pt x="118" y="23"/>
                      <a:pt x="118" y="23"/>
                    </a:cubicBezTo>
                    <a:cubicBezTo>
                      <a:pt x="117" y="23"/>
                      <a:pt x="117" y="23"/>
                      <a:pt x="117" y="23"/>
                    </a:cubicBezTo>
                    <a:cubicBezTo>
                      <a:pt x="117" y="24"/>
                      <a:pt x="117" y="23"/>
                      <a:pt x="118" y="24"/>
                    </a:cubicBezTo>
                    <a:cubicBezTo>
                      <a:pt x="118" y="24"/>
                      <a:pt x="119" y="25"/>
                      <a:pt x="118" y="25"/>
                    </a:cubicBezTo>
                    <a:cubicBezTo>
                      <a:pt x="118" y="26"/>
                      <a:pt x="117" y="24"/>
                      <a:pt x="117" y="25"/>
                    </a:cubicBezTo>
                    <a:cubicBezTo>
                      <a:pt x="117" y="25"/>
                      <a:pt x="117" y="25"/>
                      <a:pt x="117" y="26"/>
                    </a:cubicBezTo>
                    <a:cubicBezTo>
                      <a:pt x="117" y="26"/>
                      <a:pt x="117" y="26"/>
                      <a:pt x="117" y="26"/>
                    </a:cubicBezTo>
                    <a:cubicBezTo>
                      <a:pt x="117" y="25"/>
                      <a:pt x="116" y="24"/>
                      <a:pt x="115" y="24"/>
                    </a:cubicBezTo>
                    <a:cubicBezTo>
                      <a:pt x="115" y="24"/>
                      <a:pt x="114" y="25"/>
                      <a:pt x="114" y="24"/>
                    </a:cubicBezTo>
                    <a:cubicBezTo>
                      <a:pt x="114" y="24"/>
                      <a:pt x="115" y="24"/>
                      <a:pt x="115" y="24"/>
                    </a:cubicBezTo>
                    <a:cubicBezTo>
                      <a:pt x="115" y="23"/>
                      <a:pt x="115" y="23"/>
                      <a:pt x="115" y="22"/>
                    </a:cubicBezTo>
                    <a:cubicBezTo>
                      <a:pt x="116" y="22"/>
                      <a:pt x="116" y="22"/>
                      <a:pt x="116" y="21"/>
                    </a:cubicBezTo>
                    <a:cubicBezTo>
                      <a:pt x="116" y="21"/>
                      <a:pt x="115" y="21"/>
                      <a:pt x="115" y="21"/>
                    </a:cubicBezTo>
                    <a:cubicBezTo>
                      <a:pt x="114" y="21"/>
                      <a:pt x="114" y="20"/>
                      <a:pt x="113" y="20"/>
                    </a:cubicBezTo>
                    <a:cubicBezTo>
                      <a:pt x="113" y="20"/>
                      <a:pt x="113" y="20"/>
                      <a:pt x="113" y="20"/>
                    </a:cubicBezTo>
                    <a:cubicBezTo>
                      <a:pt x="113" y="20"/>
                      <a:pt x="112" y="20"/>
                      <a:pt x="112" y="20"/>
                    </a:cubicBezTo>
                    <a:cubicBezTo>
                      <a:pt x="111" y="20"/>
                      <a:pt x="111" y="20"/>
                      <a:pt x="111" y="20"/>
                    </a:cubicBezTo>
                    <a:cubicBezTo>
                      <a:pt x="111" y="20"/>
                      <a:pt x="111" y="20"/>
                      <a:pt x="111" y="20"/>
                    </a:cubicBezTo>
                    <a:cubicBezTo>
                      <a:pt x="111" y="20"/>
                      <a:pt x="111" y="20"/>
                      <a:pt x="111" y="20"/>
                    </a:cubicBezTo>
                    <a:cubicBezTo>
                      <a:pt x="111" y="20"/>
                      <a:pt x="110" y="20"/>
                      <a:pt x="110" y="20"/>
                    </a:cubicBezTo>
                    <a:cubicBezTo>
                      <a:pt x="110" y="20"/>
                      <a:pt x="110" y="20"/>
                      <a:pt x="111" y="19"/>
                    </a:cubicBezTo>
                    <a:cubicBezTo>
                      <a:pt x="110" y="19"/>
                      <a:pt x="110" y="19"/>
                      <a:pt x="110" y="19"/>
                    </a:cubicBezTo>
                    <a:cubicBezTo>
                      <a:pt x="110" y="19"/>
                      <a:pt x="110" y="18"/>
                      <a:pt x="111" y="18"/>
                    </a:cubicBezTo>
                    <a:close/>
                    <a:moveTo>
                      <a:pt x="108" y="17"/>
                    </a:moveTo>
                    <a:cubicBezTo>
                      <a:pt x="109" y="17"/>
                      <a:pt x="109" y="17"/>
                      <a:pt x="110" y="17"/>
                    </a:cubicBezTo>
                    <a:cubicBezTo>
                      <a:pt x="109" y="18"/>
                      <a:pt x="109" y="18"/>
                      <a:pt x="109" y="18"/>
                    </a:cubicBezTo>
                    <a:cubicBezTo>
                      <a:pt x="109" y="18"/>
                      <a:pt x="109" y="18"/>
                      <a:pt x="109" y="18"/>
                    </a:cubicBezTo>
                    <a:cubicBezTo>
                      <a:pt x="109" y="18"/>
                      <a:pt x="109" y="18"/>
                      <a:pt x="109" y="18"/>
                    </a:cubicBezTo>
                    <a:cubicBezTo>
                      <a:pt x="109" y="19"/>
                      <a:pt x="109" y="19"/>
                      <a:pt x="109" y="19"/>
                    </a:cubicBezTo>
                    <a:cubicBezTo>
                      <a:pt x="109" y="19"/>
                      <a:pt x="109" y="18"/>
                      <a:pt x="109" y="18"/>
                    </a:cubicBezTo>
                    <a:cubicBezTo>
                      <a:pt x="109" y="18"/>
                      <a:pt x="109" y="18"/>
                      <a:pt x="109" y="18"/>
                    </a:cubicBezTo>
                    <a:cubicBezTo>
                      <a:pt x="109" y="18"/>
                      <a:pt x="108" y="18"/>
                      <a:pt x="108" y="19"/>
                    </a:cubicBezTo>
                    <a:cubicBezTo>
                      <a:pt x="108" y="18"/>
                      <a:pt x="108" y="18"/>
                      <a:pt x="108" y="17"/>
                    </a:cubicBezTo>
                    <a:close/>
                    <a:moveTo>
                      <a:pt x="106" y="18"/>
                    </a:moveTo>
                    <a:cubicBezTo>
                      <a:pt x="106" y="18"/>
                      <a:pt x="106" y="18"/>
                      <a:pt x="106" y="19"/>
                    </a:cubicBezTo>
                    <a:cubicBezTo>
                      <a:pt x="106" y="19"/>
                      <a:pt x="106" y="19"/>
                      <a:pt x="106" y="19"/>
                    </a:cubicBezTo>
                    <a:cubicBezTo>
                      <a:pt x="106" y="18"/>
                      <a:pt x="106" y="18"/>
                      <a:pt x="106" y="17"/>
                    </a:cubicBezTo>
                    <a:cubicBezTo>
                      <a:pt x="106" y="17"/>
                      <a:pt x="107" y="17"/>
                      <a:pt x="107" y="17"/>
                    </a:cubicBezTo>
                    <a:cubicBezTo>
                      <a:pt x="107" y="18"/>
                      <a:pt x="107" y="18"/>
                      <a:pt x="108" y="18"/>
                    </a:cubicBezTo>
                    <a:cubicBezTo>
                      <a:pt x="107" y="18"/>
                      <a:pt x="107" y="18"/>
                      <a:pt x="107" y="18"/>
                    </a:cubicBezTo>
                    <a:cubicBezTo>
                      <a:pt x="107" y="18"/>
                      <a:pt x="108" y="18"/>
                      <a:pt x="108" y="19"/>
                    </a:cubicBezTo>
                    <a:cubicBezTo>
                      <a:pt x="107" y="19"/>
                      <a:pt x="107" y="19"/>
                      <a:pt x="106" y="19"/>
                    </a:cubicBezTo>
                    <a:cubicBezTo>
                      <a:pt x="106" y="19"/>
                      <a:pt x="105" y="18"/>
                      <a:pt x="106" y="18"/>
                    </a:cubicBezTo>
                    <a:close/>
                    <a:moveTo>
                      <a:pt x="102" y="18"/>
                    </a:moveTo>
                    <a:cubicBezTo>
                      <a:pt x="102" y="18"/>
                      <a:pt x="102" y="19"/>
                      <a:pt x="103" y="18"/>
                    </a:cubicBezTo>
                    <a:cubicBezTo>
                      <a:pt x="102" y="18"/>
                      <a:pt x="103" y="19"/>
                      <a:pt x="103" y="19"/>
                    </a:cubicBezTo>
                    <a:cubicBezTo>
                      <a:pt x="103" y="19"/>
                      <a:pt x="103" y="18"/>
                      <a:pt x="103" y="18"/>
                    </a:cubicBezTo>
                    <a:cubicBezTo>
                      <a:pt x="103" y="19"/>
                      <a:pt x="103" y="19"/>
                      <a:pt x="104" y="19"/>
                    </a:cubicBezTo>
                    <a:cubicBezTo>
                      <a:pt x="104" y="19"/>
                      <a:pt x="104" y="18"/>
                      <a:pt x="104" y="18"/>
                    </a:cubicBezTo>
                    <a:cubicBezTo>
                      <a:pt x="104" y="18"/>
                      <a:pt x="105" y="19"/>
                      <a:pt x="105" y="20"/>
                    </a:cubicBezTo>
                    <a:cubicBezTo>
                      <a:pt x="105" y="20"/>
                      <a:pt x="105" y="20"/>
                      <a:pt x="106" y="20"/>
                    </a:cubicBezTo>
                    <a:cubicBezTo>
                      <a:pt x="106" y="20"/>
                      <a:pt x="106" y="20"/>
                      <a:pt x="106" y="20"/>
                    </a:cubicBezTo>
                    <a:cubicBezTo>
                      <a:pt x="106" y="20"/>
                      <a:pt x="105" y="21"/>
                      <a:pt x="105" y="21"/>
                    </a:cubicBezTo>
                    <a:cubicBezTo>
                      <a:pt x="105" y="21"/>
                      <a:pt x="105" y="21"/>
                      <a:pt x="105" y="21"/>
                    </a:cubicBezTo>
                    <a:cubicBezTo>
                      <a:pt x="105" y="21"/>
                      <a:pt x="105" y="21"/>
                      <a:pt x="104" y="21"/>
                    </a:cubicBezTo>
                    <a:cubicBezTo>
                      <a:pt x="105" y="21"/>
                      <a:pt x="104" y="21"/>
                      <a:pt x="104" y="21"/>
                    </a:cubicBezTo>
                    <a:cubicBezTo>
                      <a:pt x="104" y="21"/>
                      <a:pt x="103" y="22"/>
                      <a:pt x="102" y="22"/>
                    </a:cubicBezTo>
                    <a:cubicBezTo>
                      <a:pt x="102" y="21"/>
                      <a:pt x="102" y="21"/>
                      <a:pt x="102" y="21"/>
                    </a:cubicBezTo>
                    <a:cubicBezTo>
                      <a:pt x="102" y="21"/>
                      <a:pt x="101" y="21"/>
                      <a:pt x="101" y="21"/>
                    </a:cubicBezTo>
                    <a:cubicBezTo>
                      <a:pt x="101" y="20"/>
                      <a:pt x="102" y="20"/>
                      <a:pt x="102" y="20"/>
                    </a:cubicBezTo>
                    <a:cubicBezTo>
                      <a:pt x="102" y="19"/>
                      <a:pt x="101" y="20"/>
                      <a:pt x="101" y="20"/>
                    </a:cubicBezTo>
                    <a:cubicBezTo>
                      <a:pt x="101" y="20"/>
                      <a:pt x="101" y="20"/>
                      <a:pt x="101" y="19"/>
                    </a:cubicBezTo>
                    <a:cubicBezTo>
                      <a:pt x="101" y="19"/>
                      <a:pt x="101" y="19"/>
                      <a:pt x="101" y="19"/>
                    </a:cubicBezTo>
                    <a:cubicBezTo>
                      <a:pt x="100" y="18"/>
                      <a:pt x="101" y="18"/>
                      <a:pt x="102" y="18"/>
                    </a:cubicBezTo>
                    <a:close/>
                    <a:moveTo>
                      <a:pt x="98" y="17"/>
                    </a:moveTo>
                    <a:cubicBezTo>
                      <a:pt x="99" y="18"/>
                      <a:pt x="100" y="17"/>
                      <a:pt x="101" y="17"/>
                    </a:cubicBezTo>
                    <a:cubicBezTo>
                      <a:pt x="101" y="18"/>
                      <a:pt x="100" y="18"/>
                      <a:pt x="100" y="18"/>
                    </a:cubicBezTo>
                    <a:cubicBezTo>
                      <a:pt x="99" y="19"/>
                      <a:pt x="99" y="19"/>
                      <a:pt x="99" y="20"/>
                    </a:cubicBezTo>
                    <a:cubicBezTo>
                      <a:pt x="99" y="20"/>
                      <a:pt x="98" y="19"/>
                      <a:pt x="97" y="19"/>
                    </a:cubicBezTo>
                    <a:cubicBezTo>
                      <a:pt x="97" y="18"/>
                      <a:pt x="99" y="18"/>
                      <a:pt x="98" y="17"/>
                    </a:cubicBezTo>
                    <a:close/>
                    <a:moveTo>
                      <a:pt x="55" y="58"/>
                    </a:moveTo>
                    <a:cubicBezTo>
                      <a:pt x="55" y="58"/>
                      <a:pt x="54" y="58"/>
                      <a:pt x="54" y="58"/>
                    </a:cubicBezTo>
                    <a:cubicBezTo>
                      <a:pt x="54" y="58"/>
                      <a:pt x="54" y="58"/>
                      <a:pt x="54" y="58"/>
                    </a:cubicBezTo>
                    <a:cubicBezTo>
                      <a:pt x="54" y="57"/>
                      <a:pt x="54" y="57"/>
                      <a:pt x="54" y="57"/>
                    </a:cubicBezTo>
                    <a:cubicBezTo>
                      <a:pt x="54" y="57"/>
                      <a:pt x="54" y="56"/>
                      <a:pt x="54" y="56"/>
                    </a:cubicBezTo>
                    <a:cubicBezTo>
                      <a:pt x="55" y="57"/>
                      <a:pt x="56" y="54"/>
                      <a:pt x="57" y="54"/>
                    </a:cubicBezTo>
                    <a:cubicBezTo>
                      <a:pt x="57" y="54"/>
                      <a:pt x="57" y="54"/>
                      <a:pt x="57" y="55"/>
                    </a:cubicBezTo>
                    <a:cubicBezTo>
                      <a:pt x="57" y="54"/>
                      <a:pt x="57" y="55"/>
                      <a:pt x="57" y="55"/>
                    </a:cubicBezTo>
                    <a:cubicBezTo>
                      <a:pt x="57" y="55"/>
                      <a:pt x="57" y="55"/>
                      <a:pt x="57" y="55"/>
                    </a:cubicBezTo>
                    <a:cubicBezTo>
                      <a:pt x="57" y="56"/>
                      <a:pt x="57" y="56"/>
                      <a:pt x="57" y="56"/>
                    </a:cubicBezTo>
                    <a:cubicBezTo>
                      <a:pt x="57" y="56"/>
                      <a:pt x="56" y="58"/>
                      <a:pt x="56" y="58"/>
                    </a:cubicBezTo>
                    <a:cubicBezTo>
                      <a:pt x="55" y="58"/>
                      <a:pt x="55" y="58"/>
                      <a:pt x="55" y="58"/>
                    </a:cubicBezTo>
                    <a:close/>
                    <a:moveTo>
                      <a:pt x="57" y="53"/>
                    </a:moveTo>
                    <a:cubicBezTo>
                      <a:pt x="57" y="53"/>
                      <a:pt x="57" y="53"/>
                      <a:pt x="57" y="52"/>
                    </a:cubicBezTo>
                    <a:cubicBezTo>
                      <a:pt x="57" y="53"/>
                      <a:pt x="57" y="53"/>
                      <a:pt x="57" y="54"/>
                    </a:cubicBezTo>
                    <a:cubicBezTo>
                      <a:pt x="57" y="53"/>
                      <a:pt x="57" y="53"/>
                      <a:pt x="57" y="53"/>
                    </a:cubicBezTo>
                    <a:cubicBezTo>
                      <a:pt x="57" y="53"/>
                      <a:pt x="57" y="54"/>
                      <a:pt x="57" y="53"/>
                    </a:cubicBezTo>
                    <a:close/>
                    <a:moveTo>
                      <a:pt x="56" y="60"/>
                    </a:moveTo>
                    <a:cubicBezTo>
                      <a:pt x="56" y="60"/>
                      <a:pt x="57" y="60"/>
                      <a:pt x="57" y="60"/>
                    </a:cubicBezTo>
                    <a:cubicBezTo>
                      <a:pt x="57" y="61"/>
                      <a:pt x="56" y="61"/>
                      <a:pt x="56" y="60"/>
                    </a:cubicBezTo>
                    <a:close/>
                    <a:moveTo>
                      <a:pt x="58" y="57"/>
                    </a:moveTo>
                    <a:cubicBezTo>
                      <a:pt x="58" y="57"/>
                      <a:pt x="58" y="57"/>
                      <a:pt x="58" y="57"/>
                    </a:cubicBezTo>
                    <a:cubicBezTo>
                      <a:pt x="58" y="58"/>
                      <a:pt x="58" y="58"/>
                      <a:pt x="58" y="59"/>
                    </a:cubicBezTo>
                    <a:cubicBezTo>
                      <a:pt x="58" y="59"/>
                      <a:pt x="58" y="58"/>
                      <a:pt x="58" y="58"/>
                    </a:cubicBezTo>
                    <a:cubicBezTo>
                      <a:pt x="57" y="59"/>
                      <a:pt x="57" y="59"/>
                      <a:pt x="57" y="59"/>
                    </a:cubicBezTo>
                    <a:cubicBezTo>
                      <a:pt x="57" y="59"/>
                      <a:pt x="57" y="59"/>
                      <a:pt x="57" y="58"/>
                    </a:cubicBezTo>
                    <a:cubicBezTo>
                      <a:pt x="57" y="58"/>
                      <a:pt x="57" y="57"/>
                      <a:pt x="57" y="57"/>
                    </a:cubicBezTo>
                    <a:cubicBezTo>
                      <a:pt x="57" y="56"/>
                      <a:pt x="59" y="56"/>
                      <a:pt x="59" y="56"/>
                    </a:cubicBezTo>
                    <a:cubicBezTo>
                      <a:pt x="59" y="56"/>
                      <a:pt x="59" y="56"/>
                      <a:pt x="59" y="56"/>
                    </a:cubicBezTo>
                    <a:cubicBezTo>
                      <a:pt x="59" y="57"/>
                      <a:pt x="58" y="56"/>
                      <a:pt x="58" y="57"/>
                    </a:cubicBezTo>
                    <a:cubicBezTo>
                      <a:pt x="58" y="57"/>
                      <a:pt x="58" y="57"/>
                      <a:pt x="58" y="57"/>
                    </a:cubicBezTo>
                    <a:close/>
                    <a:moveTo>
                      <a:pt x="59" y="51"/>
                    </a:moveTo>
                    <a:cubicBezTo>
                      <a:pt x="59" y="51"/>
                      <a:pt x="59" y="51"/>
                      <a:pt x="59" y="51"/>
                    </a:cubicBezTo>
                    <a:cubicBezTo>
                      <a:pt x="59" y="51"/>
                      <a:pt x="58" y="51"/>
                      <a:pt x="58" y="51"/>
                    </a:cubicBezTo>
                    <a:cubicBezTo>
                      <a:pt x="58" y="50"/>
                      <a:pt x="58" y="49"/>
                      <a:pt x="58" y="49"/>
                    </a:cubicBezTo>
                    <a:cubicBezTo>
                      <a:pt x="59" y="49"/>
                      <a:pt x="58" y="50"/>
                      <a:pt x="58" y="50"/>
                    </a:cubicBezTo>
                    <a:cubicBezTo>
                      <a:pt x="58" y="51"/>
                      <a:pt x="59" y="51"/>
                      <a:pt x="59" y="51"/>
                    </a:cubicBezTo>
                    <a:close/>
                    <a:moveTo>
                      <a:pt x="60" y="53"/>
                    </a:moveTo>
                    <a:cubicBezTo>
                      <a:pt x="60" y="53"/>
                      <a:pt x="60" y="54"/>
                      <a:pt x="60" y="54"/>
                    </a:cubicBezTo>
                    <a:cubicBezTo>
                      <a:pt x="59" y="55"/>
                      <a:pt x="59" y="54"/>
                      <a:pt x="59" y="54"/>
                    </a:cubicBezTo>
                    <a:cubicBezTo>
                      <a:pt x="59" y="54"/>
                      <a:pt x="58" y="54"/>
                      <a:pt x="58" y="54"/>
                    </a:cubicBezTo>
                    <a:cubicBezTo>
                      <a:pt x="58" y="53"/>
                      <a:pt x="59" y="54"/>
                      <a:pt x="60" y="53"/>
                    </a:cubicBezTo>
                    <a:close/>
                    <a:moveTo>
                      <a:pt x="60" y="61"/>
                    </a:moveTo>
                    <a:cubicBezTo>
                      <a:pt x="59" y="61"/>
                      <a:pt x="59" y="61"/>
                      <a:pt x="59" y="61"/>
                    </a:cubicBezTo>
                    <a:cubicBezTo>
                      <a:pt x="59" y="60"/>
                      <a:pt x="59" y="60"/>
                      <a:pt x="60" y="61"/>
                    </a:cubicBezTo>
                    <a:cubicBezTo>
                      <a:pt x="60" y="61"/>
                      <a:pt x="60" y="61"/>
                      <a:pt x="60" y="61"/>
                    </a:cubicBezTo>
                    <a:cubicBezTo>
                      <a:pt x="60" y="61"/>
                      <a:pt x="60" y="61"/>
                      <a:pt x="60" y="61"/>
                    </a:cubicBezTo>
                    <a:cubicBezTo>
                      <a:pt x="60" y="61"/>
                      <a:pt x="60" y="61"/>
                      <a:pt x="60" y="61"/>
                    </a:cubicBezTo>
                    <a:close/>
                    <a:moveTo>
                      <a:pt x="60" y="57"/>
                    </a:moveTo>
                    <a:cubicBezTo>
                      <a:pt x="60" y="57"/>
                      <a:pt x="60" y="57"/>
                      <a:pt x="60" y="57"/>
                    </a:cubicBezTo>
                    <a:cubicBezTo>
                      <a:pt x="60" y="56"/>
                      <a:pt x="60" y="56"/>
                      <a:pt x="60" y="56"/>
                    </a:cubicBezTo>
                    <a:cubicBezTo>
                      <a:pt x="60" y="56"/>
                      <a:pt x="60" y="56"/>
                      <a:pt x="60" y="56"/>
                    </a:cubicBezTo>
                    <a:cubicBezTo>
                      <a:pt x="60" y="56"/>
                      <a:pt x="60" y="56"/>
                      <a:pt x="60" y="56"/>
                    </a:cubicBezTo>
                    <a:cubicBezTo>
                      <a:pt x="60" y="56"/>
                      <a:pt x="60" y="56"/>
                      <a:pt x="60" y="56"/>
                    </a:cubicBezTo>
                    <a:cubicBezTo>
                      <a:pt x="61" y="56"/>
                      <a:pt x="61" y="57"/>
                      <a:pt x="60" y="57"/>
                    </a:cubicBezTo>
                    <a:close/>
                    <a:moveTo>
                      <a:pt x="61" y="58"/>
                    </a:moveTo>
                    <a:cubicBezTo>
                      <a:pt x="60" y="58"/>
                      <a:pt x="61" y="58"/>
                      <a:pt x="61" y="58"/>
                    </a:cubicBezTo>
                    <a:cubicBezTo>
                      <a:pt x="61" y="58"/>
                      <a:pt x="61" y="58"/>
                      <a:pt x="61" y="58"/>
                    </a:cubicBezTo>
                    <a:close/>
                    <a:moveTo>
                      <a:pt x="62" y="43"/>
                    </a:moveTo>
                    <a:cubicBezTo>
                      <a:pt x="62" y="43"/>
                      <a:pt x="62" y="43"/>
                      <a:pt x="62" y="43"/>
                    </a:cubicBezTo>
                    <a:cubicBezTo>
                      <a:pt x="62" y="43"/>
                      <a:pt x="61" y="42"/>
                      <a:pt x="61" y="42"/>
                    </a:cubicBezTo>
                    <a:cubicBezTo>
                      <a:pt x="61" y="42"/>
                      <a:pt x="62" y="42"/>
                      <a:pt x="62" y="42"/>
                    </a:cubicBezTo>
                    <a:cubicBezTo>
                      <a:pt x="62" y="42"/>
                      <a:pt x="62" y="44"/>
                      <a:pt x="62" y="43"/>
                    </a:cubicBezTo>
                    <a:close/>
                    <a:moveTo>
                      <a:pt x="63" y="42"/>
                    </a:moveTo>
                    <a:cubicBezTo>
                      <a:pt x="63" y="42"/>
                      <a:pt x="63" y="42"/>
                      <a:pt x="63" y="42"/>
                    </a:cubicBezTo>
                    <a:cubicBezTo>
                      <a:pt x="63" y="42"/>
                      <a:pt x="63" y="42"/>
                      <a:pt x="63" y="42"/>
                    </a:cubicBezTo>
                    <a:cubicBezTo>
                      <a:pt x="64" y="42"/>
                      <a:pt x="63" y="44"/>
                      <a:pt x="63" y="42"/>
                    </a:cubicBezTo>
                    <a:close/>
                    <a:moveTo>
                      <a:pt x="66" y="39"/>
                    </a:moveTo>
                    <a:cubicBezTo>
                      <a:pt x="65" y="40"/>
                      <a:pt x="66" y="40"/>
                      <a:pt x="65" y="41"/>
                    </a:cubicBezTo>
                    <a:cubicBezTo>
                      <a:pt x="65" y="41"/>
                      <a:pt x="65" y="41"/>
                      <a:pt x="64" y="42"/>
                    </a:cubicBezTo>
                    <a:cubicBezTo>
                      <a:pt x="64" y="42"/>
                      <a:pt x="64" y="42"/>
                      <a:pt x="64" y="42"/>
                    </a:cubicBezTo>
                    <a:cubicBezTo>
                      <a:pt x="64" y="42"/>
                      <a:pt x="64" y="42"/>
                      <a:pt x="64" y="42"/>
                    </a:cubicBezTo>
                    <a:cubicBezTo>
                      <a:pt x="64" y="42"/>
                      <a:pt x="64" y="42"/>
                      <a:pt x="64" y="42"/>
                    </a:cubicBezTo>
                    <a:cubicBezTo>
                      <a:pt x="64" y="42"/>
                      <a:pt x="64" y="42"/>
                      <a:pt x="64" y="42"/>
                    </a:cubicBezTo>
                    <a:cubicBezTo>
                      <a:pt x="64" y="41"/>
                      <a:pt x="63" y="42"/>
                      <a:pt x="62" y="42"/>
                    </a:cubicBezTo>
                    <a:cubicBezTo>
                      <a:pt x="62" y="41"/>
                      <a:pt x="63" y="41"/>
                      <a:pt x="63" y="41"/>
                    </a:cubicBezTo>
                    <a:cubicBezTo>
                      <a:pt x="64" y="41"/>
                      <a:pt x="64" y="41"/>
                      <a:pt x="65" y="40"/>
                    </a:cubicBezTo>
                    <a:cubicBezTo>
                      <a:pt x="65" y="40"/>
                      <a:pt x="65" y="39"/>
                      <a:pt x="65" y="39"/>
                    </a:cubicBezTo>
                    <a:cubicBezTo>
                      <a:pt x="65" y="39"/>
                      <a:pt x="66" y="38"/>
                      <a:pt x="66" y="38"/>
                    </a:cubicBezTo>
                    <a:cubicBezTo>
                      <a:pt x="66" y="39"/>
                      <a:pt x="66" y="39"/>
                      <a:pt x="66" y="39"/>
                    </a:cubicBezTo>
                    <a:close/>
                    <a:moveTo>
                      <a:pt x="67" y="38"/>
                    </a:moveTo>
                    <a:cubicBezTo>
                      <a:pt x="66" y="38"/>
                      <a:pt x="66" y="38"/>
                      <a:pt x="66" y="38"/>
                    </a:cubicBezTo>
                    <a:cubicBezTo>
                      <a:pt x="66" y="38"/>
                      <a:pt x="65" y="38"/>
                      <a:pt x="65" y="38"/>
                    </a:cubicBezTo>
                    <a:cubicBezTo>
                      <a:pt x="65" y="38"/>
                      <a:pt x="65" y="38"/>
                      <a:pt x="66" y="37"/>
                    </a:cubicBezTo>
                    <a:cubicBezTo>
                      <a:pt x="66" y="37"/>
                      <a:pt x="66" y="37"/>
                      <a:pt x="66" y="36"/>
                    </a:cubicBezTo>
                    <a:cubicBezTo>
                      <a:pt x="66" y="37"/>
                      <a:pt x="66" y="37"/>
                      <a:pt x="67" y="37"/>
                    </a:cubicBezTo>
                    <a:cubicBezTo>
                      <a:pt x="67" y="37"/>
                      <a:pt x="67" y="38"/>
                      <a:pt x="67" y="38"/>
                    </a:cubicBezTo>
                    <a:close/>
                    <a:moveTo>
                      <a:pt x="66" y="32"/>
                    </a:moveTo>
                    <a:cubicBezTo>
                      <a:pt x="66" y="32"/>
                      <a:pt x="66" y="33"/>
                      <a:pt x="66" y="33"/>
                    </a:cubicBezTo>
                    <a:cubicBezTo>
                      <a:pt x="66" y="34"/>
                      <a:pt x="67" y="34"/>
                      <a:pt x="67" y="34"/>
                    </a:cubicBezTo>
                    <a:cubicBezTo>
                      <a:pt x="67" y="34"/>
                      <a:pt x="66" y="34"/>
                      <a:pt x="66" y="34"/>
                    </a:cubicBezTo>
                    <a:cubicBezTo>
                      <a:pt x="66" y="34"/>
                      <a:pt x="66" y="34"/>
                      <a:pt x="66" y="34"/>
                    </a:cubicBezTo>
                    <a:cubicBezTo>
                      <a:pt x="66" y="35"/>
                      <a:pt x="66" y="35"/>
                      <a:pt x="66" y="36"/>
                    </a:cubicBezTo>
                    <a:cubicBezTo>
                      <a:pt x="66" y="36"/>
                      <a:pt x="66" y="35"/>
                      <a:pt x="66" y="35"/>
                    </a:cubicBezTo>
                    <a:cubicBezTo>
                      <a:pt x="66" y="34"/>
                      <a:pt x="66" y="34"/>
                      <a:pt x="66" y="33"/>
                    </a:cubicBezTo>
                    <a:cubicBezTo>
                      <a:pt x="66" y="33"/>
                      <a:pt x="66" y="32"/>
                      <a:pt x="66" y="32"/>
                    </a:cubicBezTo>
                    <a:close/>
                    <a:moveTo>
                      <a:pt x="69" y="17"/>
                    </a:moveTo>
                    <a:cubicBezTo>
                      <a:pt x="69" y="17"/>
                      <a:pt x="70" y="17"/>
                      <a:pt x="70" y="18"/>
                    </a:cubicBezTo>
                    <a:cubicBezTo>
                      <a:pt x="69" y="19"/>
                      <a:pt x="69" y="17"/>
                      <a:pt x="68" y="17"/>
                    </a:cubicBezTo>
                    <a:cubicBezTo>
                      <a:pt x="69" y="17"/>
                      <a:pt x="69" y="17"/>
                      <a:pt x="69" y="17"/>
                    </a:cubicBezTo>
                    <a:close/>
                    <a:moveTo>
                      <a:pt x="68" y="17"/>
                    </a:moveTo>
                    <a:cubicBezTo>
                      <a:pt x="68" y="17"/>
                      <a:pt x="68" y="18"/>
                      <a:pt x="68" y="18"/>
                    </a:cubicBezTo>
                    <a:cubicBezTo>
                      <a:pt x="67" y="18"/>
                      <a:pt x="67" y="17"/>
                      <a:pt x="67" y="17"/>
                    </a:cubicBezTo>
                    <a:cubicBezTo>
                      <a:pt x="67" y="17"/>
                      <a:pt x="68" y="17"/>
                      <a:pt x="68" y="17"/>
                    </a:cubicBezTo>
                    <a:close/>
                    <a:moveTo>
                      <a:pt x="65" y="17"/>
                    </a:moveTo>
                    <a:cubicBezTo>
                      <a:pt x="65" y="17"/>
                      <a:pt x="66" y="17"/>
                      <a:pt x="66" y="17"/>
                    </a:cubicBezTo>
                    <a:cubicBezTo>
                      <a:pt x="66" y="17"/>
                      <a:pt x="66" y="17"/>
                      <a:pt x="66" y="17"/>
                    </a:cubicBezTo>
                    <a:cubicBezTo>
                      <a:pt x="67" y="17"/>
                      <a:pt x="66" y="16"/>
                      <a:pt x="67" y="17"/>
                    </a:cubicBezTo>
                    <a:cubicBezTo>
                      <a:pt x="67" y="17"/>
                      <a:pt x="67" y="17"/>
                      <a:pt x="67" y="17"/>
                    </a:cubicBezTo>
                    <a:cubicBezTo>
                      <a:pt x="67" y="17"/>
                      <a:pt x="67" y="18"/>
                      <a:pt x="67" y="17"/>
                    </a:cubicBezTo>
                    <a:cubicBezTo>
                      <a:pt x="66" y="18"/>
                      <a:pt x="66" y="18"/>
                      <a:pt x="65" y="18"/>
                    </a:cubicBezTo>
                    <a:cubicBezTo>
                      <a:pt x="65" y="18"/>
                      <a:pt x="65" y="17"/>
                      <a:pt x="65" y="17"/>
                    </a:cubicBezTo>
                    <a:close/>
                    <a:moveTo>
                      <a:pt x="53" y="14"/>
                    </a:moveTo>
                    <a:cubicBezTo>
                      <a:pt x="54" y="14"/>
                      <a:pt x="54" y="15"/>
                      <a:pt x="54" y="15"/>
                    </a:cubicBezTo>
                    <a:cubicBezTo>
                      <a:pt x="54" y="15"/>
                      <a:pt x="53" y="15"/>
                      <a:pt x="53" y="15"/>
                    </a:cubicBezTo>
                    <a:cubicBezTo>
                      <a:pt x="53" y="15"/>
                      <a:pt x="53" y="15"/>
                      <a:pt x="53" y="15"/>
                    </a:cubicBezTo>
                    <a:cubicBezTo>
                      <a:pt x="53" y="15"/>
                      <a:pt x="53" y="15"/>
                      <a:pt x="53" y="15"/>
                    </a:cubicBezTo>
                    <a:cubicBezTo>
                      <a:pt x="53" y="14"/>
                      <a:pt x="53" y="14"/>
                      <a:pt x="53" y="14"/>
                    </a:cubicBezTo>
                    <a:close/>
                    <a:moveTo>
                      <a:pt x="52" y="12"/>
                    </a:moveTo>
                    <a:cubicBezTo>
                      <a:pt x="52" y="13"/>
                      <a:pt x="50" y="13"/>
                      <a:pt x="50" y="13"/>
                    </a:cubicBezTo>
                    <a:cubicBezTo>
                      <a:pt x="50" y="13"/>
                      <a:pt x="50" y="13"/>
                      <a:pt x="50" y="13"/>
                    </a:cubicBezTo>
                    <a:cubicBezTo>
                      <a:pt x="50" y="12"/>
                      <a:pt x="51" y="12"/>
                      <a:pt x="52" y="12"/>
                    </a:cubicBezTo>
                    <a:close/>
                    <a:moveTo>
                      <a:pt x="49" y="13"/>
                    </a:moveTo>
                    <a:cubicBezTo>
                      <a:pt x="50" y="13"/>
                      <a:pt x="51" y="13"/>
                      <a:pt x="52" y="13"/>
                    </a:cubicBezTo>
                    <a:cubicBezTo>
                      <a:pt x="52" y="13"/>
                      <a:pt x="52" y="13"/>
                      <a:pt x="52" y="14"/>
                    </a:cubicBezTo>
                    <a:cubicBezTo>
                      <a:pt x="52" y="14"/>
                      <a:pt x="52" y="14"/>
                      <a:pt x="52" y="14"/>
                    </a:cubicBezTo>
                    <a:cubicBezTo>
                      <a:pt x="52" y="14"/>
                      <a:pt x="52" y="14"/>
                      <a:pt x="52" y="14"/>
                    </a:cubicBezTo>
                    <a:cubicBezTo>
                      <a:pt x="52" y="14"/>
                      <a:pt x="52" y="14"/>
                      <a:pt x="52" y="14"/>
                    </a:cubicBezTo>
                    <a:cubicBezTo>
                      <a:pt x="51" y="14"/>
                      <a:pt x="51" y="14"/>
                      <a:pt x="51" y="14"/>
                    </a:cubicBezTo>
                    <a:cubicBezTo>
                      <a:pt x="50" y="14"/>
                      <a:pt x="50" y="14"/>
                      <a:pt x="49" y="13"/>
                    </a:cubicBezTo>
                    <a:cubicBezTo>
                      <a:pt x="49" y="13"/>
                      <a:pt x="49" y="13"/>
                      <a:pt x="49" y="13"/>
                    </a:cubicBezTo>
                    <a:close/>
                    <a:moveTo>
                      <a:pt x="38" y="18"/>
                    </a:moveTo>
                    <a:cubicBezTo>
                      <a:pt x="38" y="17"/>
                      <a:pt x="39" y="17"/>
                      <a:pt x="39" y="17"/>
                    </a:cubicBezTo>
                    <a:cubicBezTo>
                      <a:pt x="39" y="17"/>
                      <a:pt x="41" y="16"/>
                      <a:pt x="42" y="16"/>
                    </a:cubicBezTo>
                    <a:cubicBezTo>
                      <a:pt x="42" y="17"/>
                      <a:pt x="40" y="17"/>
                      <a:pt x="40" y="18"/>
                    </a:cubicBezTo>
                    <a:cubicBezTo>
                      <a:pt x="39" y="18"/>
                      <a:pt x="38" y="19"/>
                      <a:pt x="37" y="19"/>
                    </a:cubicBezTo>
                    <a:cubicBezTo>
                      <a:pt x="37" y="18"/>
                      <a:pt x="38" y="18"/>
                      <a:pt x="38" y="18"/>
                    </a:cubicBezTo>
                    <a:close/>
                    <a:moveTo>
                      <a:pt x="36" y="20"/>
                    </a:moveTo>
                    <a:cubicBezTo>
                      <a:pt x="36" y="20"/>
                      <a:pt x="36" y="19"/>
                      <a:pt x="37" y="19"/>
                    </a:cubicBezTo>
                    <a:cubicBezTo>
                      <a:pt x="37" y="20"/>
                      <a:pt x="37" y="21"/>
                      <a:pt x="38" y="21"/>
                    </a:cubicBezTo>
                    <a:cubicBezTo>
                      <a:pt x="37" y="21"/>
                      <a:pt x="37" y="21"/>
                      <a:pt x="37" y="21"/>
                    </a:cubicBezTo>
                    <a:cubicBezTo>
                      <a:pt x="37" y="22"/>
                      <a:pt x="37" y="21"/>
                      <a:pt x="36" y="21"/>
                    </a:cubicBezTo>
                    <a:cubicBezTo>
                      <a:pt x="36" y="21"/>
                      <a:pt x="36" y="21"/>
                      <a:pt x="36" y="20"/>
                    </a:cubicBezTo>
                    <a:cubicBezTo>
                      <a:pt x="36" y="20"/>
                      <a:pt x="36" y="20"/>
                      <a:pt x="36" y="20"/>
                    </a:cubicBezTo>
                    <a:cubicBezTo>
                      <a:pt x="36" y="20"/>
                      <a:pt x="36" y="20"/>
                      <a:pt x="36" y="20"/>
                    </a:cubicBezTo>
                    <a:close/>
                    <a:moveTo>
                      <a:pt x="25" y="13"/>
                    </a:moveTo>
                    <a:cubicBezTo>
                      <a:pt x="25" y="13"/>
                      <a:pt x="26" y="13"/>
                      <a:pt x="26" y="13"/>
                    </a:cubicBezTo>
                    <a:cubicBezTo>
                      <a:pt x="26" y="13"/>
                      <a:pt x="27" y="13"/>
                      <a:pt x="27" y="13"/>
                    </a:cubicBezTo>
                    <a:cubicBezTo>
                      <a:pt x="27" y="14"/>
                      <a:pt x="27" y="13"/>
                      <a:pt x="28" y="13"/>
                    </a:cubicBezTo>
                    <a:cubicBezTo>
                      <a:pt x="28" y="13"/>
                      <a:pt x="27" y="14"/>
                      <a:pt x="27" y="14"/>
                    </a:cubicBezTo>
                    <a:cubicBezTo>
                      <a:pt x="27" y="14"/>
                      <a:pt x="26" y="14"/>
                      <a:pt x="26" y="14"/>
                    </a:cubicBezTo>
                    <a:cubicBezTo>
                      <a:pt x="26" y="14"/>
                      <a:pt x="26" y="14"/>
                      <a:pt x="26" y="14"/>
                    </a:cubicBezTo>
                    <a:cubicBezTo>
                      <a:pt x="26" y="14"/>
                      <a:pt x="26" y="14"/>
                      <a:pt x="26" y="14"/>
                    </a:cubicBezTo>
                    <a:cubicBezTo>
                      <a:pt x="26" y="14"/>
                      <a:pt x="25" y="14"/>
                      <a:pt x="25" y="13"/>
                    </a:cubicBezTo>
                    <a:close/>
                    <a:moveTo>
                      <a:pt x="24" y="14"/>
                    </a:moveTo>
                    <a:cubicBezTo>
                      <a:pt x="24" y="14"/>
                      <a:pt x="24" y="14"/>
                      <a:pt x="24" y="14"/>
                    </a:cubicBezTo>
                    <a:cubicBezTo>
                      <a:pt x="25" y="15"/>
                      <a:pt x="27" y="14"/>
                      <a:pt x="27" y="16"/>
                    </a:cubicBezTo>
                    <a:cubicBezTo>
                      <a:pt x="26" y="16"/>
                      <a:pt x="26" y="15"/>
                      <a:pt x="25" y="15"/>
                    </a:cubicBezTo>
                    <a:cubicBezTo>
                      <a:pt x="25" y="15"/>
                      <a:pt x="24" y="15"/>
                      <a:pt x="24" y="16"/>
                    </a:cubicBezTo>
                    <a:cubicBezTo>
                      <a:pt x="24" y="16"/>
                      <a:pt x="24" y="16"/>
                      <a:pt x="23" y="16"/>
                    </a:cubicBezTo>
                    <a:cubicBezTo>
                      <a:pt x="23" y="16"/>
                      <a:pt x="23" y="15"/>
                      <a:pt x="23" y="15"/>
                    </a:cubicBezTo>
                    <a:cubicBezTo>
                      <a:pt x="24" y="15"/>
                      <a:pt x="24" y="15"/>
                      <a:pt x="24" y="15"/>
                    </a:cubicBezTo>
                    <a:cubicBezTo>
                      <a:pt x="24" y="14"/>
                      <a:pt x="23" y="15"/>
                      <a:pt x="23" y="15"/>
                    </a:cubicBezTo>
                    <a:cubicBezTo>
                      <a:pt x="22" y="13"/>
                      <a:pt x="23" y="14"/>
                      <a:pt x="24" y="14"/>
                    </a:cubicBezTo>
                    <a:close/>
                    <a:moveTo>
                      <a:pt x="15" y="30"/>
                    </a:moveTo>
                    <a:cubicBezTo>
                      <a:pt x="15" y="30"/>
                      <a:pt x="15" y="29"/>
                      <a:pt x="16" y="30"/>
                    </a:cubicBezTo>
                    <a:cubicBezTo>
                      <a:pt x="16" y="30"/>
                      <a:pt x="16" y="30"/>
                      <a:pt x="16" y="30"/>
                    </a:cubicBezTo>
                    <a:cubicBezTo>
                      <a:pt x="16" y="31"/>
                      <a:pt x="16" y="30"/>
                      <a:pt x="16" y="30"/>
                    </a:cubicBezTo>
                    <a:cubicBezTo>
                      <a:pt x="16" y="31"/>
                      <a:pt x="16" y="31"/>
                      <a:pt x="16" y="31"/>
                    </a:cubicBezTo>
                    <a:cubicBezTo>
                      <a:pt x="16" y="31"/>
                      <a:pt x="16" y="31"/>
                      <a:pt x="16" y="31"/>
                    </a:cubicBezTo>
                    <a:cubicBezTo>
                      <a:pt x="16" y="32"/>
                      <a:pt x="17" y="32"/>
                      <a:pt x="17" y="33"/>
                    </a:cubicBezTo>
                    <a:cubicBezTo>
                      <a:pt x="17" y="34"/>
                      <a:pt x="16" y="34"/>
                      <a:pt x="16" y="35"/>
                    </a:cubicBezTo>
                    <a:cubicBezTo>
                      <a:pt x="15" y="34"/>
                      <a:pt x="15" y="34"/>
                      <a:pt x="15" y="34"/>
                    </a:cubicBezTo>
                    <a:cubicBezTo>
                      <a:pt x="15" y="33"/>
                      <a:pt x="15" y="33"/>
                      <a:pt x="15" y="33"/>
                    </a:cubicBezTo>
                    <a:cubicBezTo>
                      <a:pt x="15" y="33"/>
                      <a:pt x="15" y="33"/>
                      <a:pt x="16" y="33"/>
                    </a:cubicBezTo>
                    <a:cubicBezTo>
                      <a:pt x="16" y="32"/>
                      <a:pt x="16" y="32"/>
                      <a:pt x="16" y="32"/>
                    </a:cubicBezTo>
                    <a:cubicBezTo>
                      <a:pt x="15" y="32"/>
                      <a:pt x="15" y="32"/>
                      <a:pt x="15" y="31"/>
                    </a:cubicBezTo>
                    <a:cubicBezTo>
                      <a:pt x="15" y="31"/>
                      <a:pt x="15" y="31"/>
                      <a:pt x="15" y="30"/>
                    </a:cubicBezTo>
                    <a:close/>
                    <a:moveTo>
                      <a:pt x="13" y="33"/>
                    </a:moveTo>
                    <a:cubicBezTo>
                      <a:pt x="14" y="33"/>
                      <a:pt x="14" y="32"/>
                      <a:pt x="14" y="32"/>
                    </a:cubicBezTo>
                    <a:cubicBezTo>
                      <a:pt x="14" y="32"/>
                      <a:pt x="15" y="32"/>
                      <a:pt x="15" y="32"/>
                    </a:cubicBezTo>
                    <a:cubicBezTo>
                      <a:pt x="15" y="33"/>
                      <a:pt x="15" y="33"/>
                      <a:pt x="14" y="34"/>
                    </a:cubicBezTo>
                    <a:cubicBezTo>
                      <a:pt x="13" y="34"/>
                      <a:pt x="13" y="34"/>
                      <a:pt x="13" y="33"/>
                    </a:cubicBezTo>
                    <a:close/>
                    <a:moveTo>
                      <a:pt x="9" y="25"/>
                    </a:moveTo>
                    <a:cubicBezTo>
                      <a:pt x="10" y="26"/>
                      <a:pt x="11" y="25"/>
                      <a:pt x="11" y="25"/>
                    </a:cubicBezTo>
                    <a:cubicBezTo>
                      <a:pt x="12" y="25"/>
                      <a:pt x="13" y="25"/>
                      <a:pt x="12" y="26"/>
                    </a:cubicBezTo>
                    <a:cubicBezTo>
                      <a:pt x="12" y="26"/>
                      <a:pt x="11" y="26"/>
                      <a:pt x="11" y="27"/>
                    </a:cubicBezTo>
                    <a:cubicBezTo>
                      <a:pt x="11" y="26"/>
                      <a:pt x="9" y="27"/>
                      <a:pt x="10" y="26"/>
                    </a:cubicBezTo>
                    <a:cubicBezTo>
                      <a:pt x="9" y="26"/>
                      <a:pt x="9" y="26"/>
                      <a:pt x="9" y="26"/>
                    </a:cubicBezTo>
                    <a:cubicBezTo>
                      <a:pt x="9" y="26"/>
                      <a:pt x="9" y="26"/>
                      <a:pt x="9" y="25"/>
                    </a:cubicBezTo>
                    <a:close/>
                    <a:moveTo>
                      <a:pt x="32" y="65"/>
                    </a:moveTo>
                    <a:cubicBezTo>
                      <a:pt x="31" y="66"/>
                      <a:pt x="31" y="67"/>
                      <a:pt x="31" y="68"/>
                    </a:cubicBezTo>
                    <a:cubicBezTo>
                      <a:pt x="30" y="68"/>
                      <a:pt x="29" y="66"/>
                      <a:pt x="30" y="66"/>
                    </a:cubicBezTo>
                    <a:cubicBezTo>
                      <a:pt x="30" y="65"/>
                      <a:pt x="30" y="65"/>
                      <a:pt x="30" y="64"/>
                    </a:cubicBezTo>
                    <a:cubicBezTo>
                      <a:pt x="31" y="64"/>
                      <a:pt x="31" y="63"/>
                      <a:pt x="31" y="63"/>
                    </a:cubicBezTo>
                    <a:cubicBezTo>
                      <a:pt x="32" y="63"/>
                      <a:pt x="32" y="62"/>
                      <a:pt x="32" y="63"/>
                    </a:cubicBezTo>
                    <a:cubicBezTo>
                      <a:pt x="32" y="64"/>
                      <a:pt x="32" y="64"/>
                      <a:pt x="32" y="65"/>
                    </a:cubicBezTo>
                    <a:close/>
                    <a:moveTo>
                      <a:pt x="48" y="47"/>
                    </a:moveTo>
                    <a:cubicBezTo>
                      <a:pt x="47" y="48"/>
                      <a:pt x="46" y="49"/>
                      <a:pt x="45" y="50"/>
                    </a:cubicBezTo>
                    <a:cubicBezTo>
                      <a:pt x="44" y="51"/>
                      <a:pt x="44" y="53"/>
                      <a:pt x="43" y="54"/>
                    </a:cubicBezTo>
                    <a:cubicBezTo>
                      <a:pt x="43" y="54"/>
                      <a:pt x="42" y="53"/>
                      <a:pt x="42" y="52"/>
                    </a:cubicBezTo>
                    <a:cubicBezTo>
                      <a:pt x="41" y="52"/>
                      <a:pt x="42" y="50"/>
                      <a:pt x="41" y="49"/>
                    </a:cubicBezTo>
                    <a:cubicBezTo>
                      <a:pt x="41" y="49"/>
                      <a:pt x="41" y="48"/>
                      <a:pt x="41" y="48"/>
                    </a:cubicBezTo>
                    <a:cubicBezTo>
                      <a:pt x="41" y="48"/>
                      <a:pt x="41" y="48"/>
                      <a:pt x="40" y="48"/>
                    </a:cubicBezTo>
                    <a:cubicBezTo>
                      <a:pt x="40" y="48"/>
                      <a:pt x="40" y="48"/>
                      <a:pt x="40" y="48"/>
                    </a:cubicBezTo>
                    <a:cubicBezTo>
                      <a:pt x="40" y="48"/>
                      <a:pt x="40" y="48"/>
                      <a:pt x="40" y="48"/>
                    </a:cubicBezTo>
                    <a:cubicBezTo>
                      <a:pt x="40" y="47"/>
                      <a:pt x="40" y="47"/>
                      <a:pt x="40" y="47"/>
                    </a:cubicBezTo>
                    <a:cubicBezTo>
                      <a:pt x="40" y="47"/>
                      <a:pt x="39" y="47"/>
                      <a:pt x="39" y="47"/>
                    </a:cubicBezTo>
                    <a:cubicBezTo>
                      <a:pt x="39" y="47"/>
                      <a:pt x="39" y="46"/>
                      <a:pt x="39" y="46"/>
                    </a:cubicBezTo>
                    <a:cubicBezTo>
                      <a:pt x="38" y="46"/>
                      <a:pt x="36" y="47"/>
                      <a:pt x="36" y="45"/>
                    </a:cubicBezTo>
                    <a:cubicBezTo>
                      <a:pt x="35" y="46"/>
                      <a:pt x="35" y="46"/>
                      <a:pt x="35" y="46"/>
                    </a:cubicBezTo>
                    <a:cubicBezTo>
                      <a:pt x="34" y="46"/>
                      <a:pt x="34" y="45"/>
                      <a:pt x="34" y="45"/>
                    </a:cubicBezTo>
                    <a:cubicBezTo>
                      <a:pt x="34" y="45"/>
                      <a:pt x="33" y="44"/>
                      <a:pt x="33" y="44"/>
                    </a:cubicBezTo>
                    <a:cubicBezTo>
                      <a:pt x="33" y="45"/>
                      <a:pt x="33" y="45"/>
                      <a:pt x="33" y="45"/>
                    </a:cubicBezTo>
                    <a:cubicBezTo>
                      <a:pt x="34" y="46"/>
                      <a:pt x="34" y="48"/>
                      <a:pt x="35" y="47"/>
                    </a:cubicBezTo>
                    <a:cubicBezTo>
                      <a:pt x="35" y="47"/>
                      <a:pt x="35" y="46"/>
                      <a:pt x="36" y="46"/>
                    </a:cubicBezTo>
                    <a:cubicBezTo>
                      <a:pt x="36" y="46"/>
                      <a:pt x="36" y="47"/>
                      <a:pt x="36" y="47"/>
                    </a:cubicBezTo>
                    <a:cubicBezTo>
                      <a:pt x="36" y="47"/>
                      <a:pt x="36" y="48"/>
                      <a:pt x="37" y="48"/>
                    </a:cubicBezTo>
                    <a:cubicBezTo>
                      <a:pt x="36" y="48"/>
                      <a:pt x="36" y="49"/>
                      <a:pt x="36" y="50"/>
                    </a:cubicBezTo>
                    <a:cubicBezTo>
                      <a:pt x="35" y="50"/>
                      <a:pt x="34" y="50"/>
                      <a:pt x="34" y="50"/>
                    </a:cubicBezTo>
                    <a:cubicBezTo>
                      <a:pt x="33" y="51"/>
                      <a:pt x="31" y="52"/>
                      <a:pt x="30" y="51"/>
                    </a:cubicBezTo>
                    <a:cubicBezTo>
                      <a:pt x="30" y="51"/>
                      <a:pt x="30" y="50"/>
                      <a:pt x="30" y="50"/>
                    </a:cubicBezTo>
                    <a:cubicBezTo>
                      <a:pt x="30" y="50"/>
                      <a:pt x="30" y="50"/>
                      <a:pt x="30" y="49"/>
                    </a:cubicBezTo>
                    <a:cubicBezTo>
                      <a:pt x="30" y="49"/>
                      <a:pt x="30" y="48"/>
                      <a:pt x="29" y="48"/>
                    </a:cubicBezTo>
                    <a:cubicBezTo>
                      <a:pt x="29" y="47"/>
                      <a:pt x="29" y="47"/>
                      <a:pt x="29" y="46"/>
                    </a:cubicBezTo>
                    <a:cubicBezTo>
                      <a:pt x="28" y="46"/>
                      <a:pt x="28" y="45"/>
                      <a:pt x="28" y="44"/>
                    </a:cubicBezTo>
                    <a:cubicBezTo>
                      <a:pt x="28" y="45"/>
                      <a:pt x="28" y="45"/>
                      <a:pt x="28" y="45"/>
                    </a:cubicBezTo>
                    <a:cubicBezTo>
                      <a:pt x="27" y="45"/>
                      <a:pt x="27" y="45"/>
                      <a:pt x="27" y="45"/>
                    </a:cubicBezTo>
                    <a:cubicBezTo>
                      <a:pt x="27" y="45"/>
                      <a:pt x="28" y="46"/>
                      <a:pt x="28" y="47"/>
                    </a:cubicBezTo>
                    <a:cubicBezTo>
                      <a:pt x="28" y="47"/>
                      <a:pt x="28" y="47"/>
                      <a:pt x="29" y="48"/>
                    </a:cubicBezTo>
                    <a:cubicBezTo>
                      <a:pt x="29" y="49"/>
                      <a:pt x="29" y="49"/>
                      <a:pt x="29" y="50"/>
                    </a:cubicBezTo>
                    <a:cubicBezTo>
                      <a:pt x="30" y="51"/>
                      <a:pt x="29" y="51"/>
                      <a:pt x="30" y="52"/>
                    </a:cubicBezTo>
                    <a:cubicBezTo>
                      <a:pt x="30" y="52"/>
                      <a:pt x="30" y="52"/>
                      <a:pt x="30" y="52"/>
                    </a:cubicBezTo>
                    <a:cubicBezTo>
                      <a:pt x="30" y="52"/>
                      <a:pt x="31" y="53"/>
                      <a:pt x="31" y="53"/>
                    </a:cubicBezTo>
                    <a:cubicBezTo>
                      <a:pt x="31" y="53"/>
                      <a:pt x="32" y="53"/>
                      <a:pt x="32" y="53"/>
                    </a:cubicBezTo>
                    <a:cubicBezTo>
                      <a:pt x="32" y="53"/>
                      <a:pt x="33" y="53"/>
                      <a:pt x="33" y="52"/>
                    </a:cubicBezTo>
                    <a:cubicBezTo>
                      <a:pt x="33" y="53"/>
                      <a:pt x="32" y="55"/>
                      <a:pt x="31" y="56"/>
                    </a:cubicBezTo>
                    <a:cubicBezTo>
                      <a:pt x="31" y="56"/>
                      <a:pt x="30" y="56"/>
                      <a:pt x="30" y="57"/>
                    </a:cubicBezTo>
                    <a:cubicBezTo>
                      <a:pt x="30" y="57"/>
                      <a:pt x="29" y="58"/>
                      <a:pt x="29" y="58"/>
                    </a:cubicBezTo>
                    <a:cubicBezTo>
                      <a:pt x="28" y="60"/>
                      <a:pt x="29" y="61"/>
                      <a:pt x="29" y="63"/>
                    </a:cubicBezTo>
                    <a:cubicBezTo>
                      <a:pt x="29" y="63"/>
                      <a:pt x="28" y="64"/>
                      <a:pt x="28" y="64"/>
                    </a:cubicBezTo>
                    <a:cubicBezTo>
                      <a:pt x="27" y="65"/>
                      <a:pt x="27" y="65"/>
                      <a:pt x="26" y="65"/>
                    </a:cubicBezTo>
                    <a:cubicBezTo>
                      <a:pt x="27" y="66"/>
                      <a:pt x="27" y="67"/>
                      <a:pt x="27" y="68"/>
                    </a:cubicBezTo>
                    <a:cubicBezTo>
                      <a:pt x="26" y="68"/>
                      <a:pt x="26" y="68"/>
                      <a:pt x="26" y="68"/>
                    </a:cubicBezTo>
                    <a:cubicBezTo>
                      <a:pt x="26" y="68"/>
                      <a:pt x="25" y="69"/>
                      <a:pt x="25" y="69"/>
                    </a:cubicBezTo>
                    <a:cubicBezTo>
                      <a:pt x="24" y="69"/>
                      <a:pt x="25" y="71"/>
                      <a:pt x="24" y="71"/>
                    </a:cubicBezTo>
                    <a:cubicBezTo>
                      <a:pt x="24" y="72"/>
                      <a:pt x="22" y="72"/>
                      <a:pt x="21" y="72"/>
                    </a:cubicBezTo>
                    <a:cubicBezTo>
                      <a:pt x="21" y="72"/>
                      <a:pt x="20" y="73"/>
                      <a:pt x="20" y="72"/>
                    </a:cubicBezTo>
                    <a:cubicBezTo>
                      <a:pt x="20" y="72"/>
                      <a:pt x="20" y="71"/>
                      <a:pt x="20" y="70"/>
                    </a:cubicBezTo>
                    <a:cubicBezTo>
                      <a:pt x="19" y="70"/>
                      <a:pt x="19" y="69"/>
                      <a:pt x="19" y="69"/>
                    </a:cubicBezTo>
                    <a:cubicBezTo>
                      <a:pt x="20" y="68"/>
                      <a:pt x="19" y="68"/>
                      <a:pt x="19" y="68"/>
                    </a:cubicBezTo>
                    <a:cubicBezTo>
                      <a:pt x="19" y="67"/>
                      <a:pt x="19" y="65"/>
                      <a:pt x="18" y="65"/>
                    </a:cubicBezTo>
                    <a:cubicBezTo>
                      <a:pt x="18" y="64"/>
                      <a:pt x="20" y="63"/>
                      <a:pt x="19" y="62"/>
                    </a:cubicBezTo>
                    <a:cubicBezTo>
                      <a:pt x="19" y="61"/>
                      <a:pt x="19" y="61"/>
                      <a:pt x="19" y="60"/>
                    </a:cubicBezTo>
                    <a:cubicBezTo>
                      <a:pt x="19" y="60"/>
                      <a:pt x="19" y="59"/>
                      <a:pt x="19" y="59"/>
                    </a:cubicBezTo>
                    <a:cubicBezTo>
                      <a:pt x="18" y="59"/>
                      <a:pt x="18" y="58"/>
                      <a:pt x="18" y="58"/>
                    </a:cubicBezTo>
                    <a:cubicBezTo>
                      <a:pt x="18" y="58"/>
                      <a:pt x="18" y="57"/>
                      <a:pt x="18" y="56"/>
                    </a:cubicBezTo>
                    <a:cubicBezTo>
                      <a:pt x="18" y="55"/>
                      <a:pt x="18" y="55"/>
                      <a:pt x="17" y="56"/>
                    </a:cubicBezTo>
                    <a:cubicBezTo>
                      <a:pt x="17" y="55"/>
                      <a:pt x="17" y="55"/>
                      <a:pt x="16" y="55"/>
                    </a:cubicBezTo>
                    <a:cubicBezTo>
                      <a:pt x="15" y="54"/>
                      <a:pt x="16" y="54"/>
                      <a:pt x="15" y="53"/>
                    </a:cubicBezTo>
                    <a:cubicBezTo>
                      <a:pt x="15" y="53"/>
                      <a:pt x="15" y="54"/>
                      <a:pt x="14" y="54"/>
                    </a:cubicBezTo>
                    <a:cubicBezTo>
                      <a:pt x="15" y="54"/>
                      <a:pt x="15" y="55"/>
                      <a:pt x="15" y="55"/>
                    </a:cubicBezTo>
                    <a:cubicBezTo>
                      <a:pt x="14" y="55"/>
                      <a:pt x="13" y="55"/>
                      <a:pt x="13" y="55"/>
                    </a:cubicBezTo>
                    <a:cubicBezTo>
                      <a:pt x="12" y="55"/>
                      <a:pt x="11" y="56"/>
                      <a:pt x="11" y="55"/>
                    </a:cubicBezTo>
                    <a:cubicBezTo>
                      <a:pt x="10" y="55"/>
                      <a:pt x="11" y="54"/>
                      <a:pt x="10" y="54"/>
                    </a:cubicBezTo>
                    <a:cubicBezTo>
                      <a:pt x="10" y="53"/>
                      <a:pt x="9" y="53"/>
                      <a:pt x="9" y="53"/>
                    </a:cubicBezTo>
                    <a:cubicBezTo>
                      <a:pt x="9" y="52"/>
                      <a:pt x="9" y="51"/>
                      <a:pt x="9" y="50"/>
                    </a:cubicBezTo>
                    <a:cubicBezTo>
                      <a:pt x="9" y="50"/>
                      <a:pt x="9" y="49"/>
                      <a:pt x="9" y="49"/>
                    </a:cubicBezTo>
                    <a:cubicBezTo>
                      <a:pt x="9" y="47"/>
                      <a:pt x="11" y="46"/>
                      <a:pt x="12" y="45"/>
                    </a:cubicBezTo>
                    <a:cubicBezTo>
                      <a:pt x="12" y="45"/>
                      <a:pt x="12" y="44"/>
                      <a:pt x="13" y="44"/>
                    </a:cubicBezTo>
                    <a:cubicBezTo>
                      <a:pt x="13" y="43"/>
                      <a:pt x="14" y="42"/>
                      <a:pt x="14" y="42"/>
                    </a:cubicBezTo>
                    <a:cubicBezTo>
                      <a:pt x="14" y="44"/>
                      <a:pt x="17" y="41"/>
                      <a:pt x="18" y="42"/>
                    </a:cubicBezTo>
                    <a:cubicBezTo>
                      <a:pt x="18" y="41"/>
                      <a:pt x="19" y="41"/>
                      <a:pt x="19" y="41"/>
                    </a:cubicBezTo>
                    <a:cubicBezTo>
                      <a:pt x="20" y="41"/>
                      <a:pt x="20" y="41"/>
                      <a:pt x="20" y="42"/>
                    </a:cubicBezTo>
                    <a:cubicBezTo>
                      <a:pt x="20" y="42"/>
                      <a:pt x="20" y="42"/>
                      <a:pt x="20" y="42"/>
                    </a:cubicBezTo>
                    <a:cubicBezTo>
                      <a:pt x="19" y="43"/>
                      <a:pt x="20" y="43"/>
                      <a:pt x="20" y="43"/>
                    </a:cubicBezTo>
                    <a:cubicBezTo>
                      <a:pt x="20" y="43"/>
                      <a:pt x="21" y="43"/>
                      <a:pt x="21" y="44"/>
                    </a:cubicBezTo>
                    <a:cubicBezTo>
                      <a:pt x="22" y="44"/>
                      <a:pt x="22" y="44"/>
                      <a:pt x="23" y="44"/>
                    </a:cubicBezTo>
                    <a:cubicBezTo>
                      <a:pt x="23" y="44"/>
                      <a:pt x="23" y="43"/>
                      <a:pt x="23" y="43"/>
                    </a:cubicBezTo>
                    <a:cubicBezTo>
                      <a:pt x="24" y="43"/>
                      <a:pt x="24" y="43"/>
                      <a:pt x="25" y="44"/>
                    </a:cubicBezTo>
                    <a:cubicBezTo>
                      <a:pt x="26" y="44"/>
                      <a:pt x="28" y="44"/>
                      <a:pt x="28" y="43"/>
                    </a:cubicBezTo>
                    <a:cubicBezTo>
                      <a:pt x="28" y="43"/>
                      <a:pt x="29" y="42"/>
                      <a:pt x="29" y="41"/>
                    </a:cubicBezTo>
                    <a:cubicBezTo>
                      <a:pt x="28" y="41"/>
                      <a:pt x="28" y="41"/>
                      <a:pt x="28" y="41"/>
                    </a:cubicBezTo>
                    <a:cubicBezTo>
                      <a:pt x="27" y="41"/>
                      <a:pt x="27" y="41"/>
                      <a:pt x="26" y="41"/>
                    </a:cubicBezTo>
                    <a:cubicBezTo>
                      <a:pt x="26" y="41"/>
                      <a:pt x="25" y="41"/>
                      <a:pt x="26" y="40"/>
                    </a:cubicBezTo>
                    <a:cubicBezTo>
                      <a:pt x="26" y="40"/>
                      <a:pt x="27" y="39"/>
                      <a:pt x="27" y="39"/>
                    </a:cubicBezTo>
                    <a:cubicBezTo>
                      <a:pt x="27" y="39"/>
                      <a:pt x="27" y="39"/>
                      <a:pt x="28" y="39"/>
                    </a:cubicBezTo>
                    <a:cubicBezTo>
                      <a:pt x="28" y="38"/>
                      <a:pt x="29" y="39"/>
                      <a:pt x="30" y="39"/>
                    </a:cubicBezTo>
                    <a:cubicBezTo>
                      <a:pt x="30" y="39"/>
                      <a:pt x="32" y="39"/>
                      <a:pt x="31" y="38"/>
                    </a:cubicBezTo>
                    <a:cubicBezTo>
                      <a:pt x="30" y="38"/>
                      <a:pt x="30" y="38"/>
                      <a:pt x="30" y="37"/>
                    </a:cubicBezTo>
                    <a:cubicBezTo>
                      <a:pt x="30" y="37"/>
                      <a:pt x="30" y="36"/>
                      <a:pt x="30" y="36"/>
                    </a:cubicBezTo>
                    <a:cubicBezTo>
                      <a:pt x="30" y="36"/>
                      <a:pt x="29" y="36"/>
                      <a:pt x="28" y="37"/>
                    </a:cubicBezTo>
                    <a:cubicBezTo>
                      <a:pt x="29" y="37"/>
                      <a:pt x="29" y="37"/>
                      <a:pt x="29" y="37"/>
                    </a:cubicBezTo>
                    <a:cubicBezTo>
                      <a:pt x="28" y="37"/>
                      <a:pt x="28" y="38"/>
                      <a:pt x="28" y="37"/>
                    </a:cubicBezTo>
                    <a:cubicBezTo>
                      <a:pt x="28" y="37"/>
                      <a:pt x="28" y="37"/>
                      <a:pt x="28" y="37"/>
                    </a:cubicBezTo>
                    <a:cubicBezTo>
                      <a:pt x="28" y="36"/>
                      <a:pt x="28" y="36"/>
                      <a:pt x="28" y="36"/>
                    </a:cubicBezTo>
                    <a:cubicBezTo>
                      <a:pt x="27" y="36"/>
                      <a:pt x="27" y="37"/>
                      <a:pt x="27" y="37"/>
                    </a:cubicBezTo>
                    <a:cubicBezTo>
                      <a:pt x="27" y="37"/>
                      <a:pt x="27" y="37"/>
                      <a:pt x="27" y="37"/>
                    </a:cubicBezTo>
                    <a:cubicBezTo>
                      <a:pt x="27" y="37"/>
                      <a:pt x="26" y="37"/>
                      <a:pt x="26" y="37"/>
                    </a:cubicBezTo>
                    <a:cubicBezTo>
                      <a:pt x="25" y="37"/>
                      <a:pt x="27" y="38"/>
                      <a:pt x="26" y="38"/>
                    </a:cubicBezTo>
                    <a:cubicBezTo>
                      <a:pt x="26" y="39"/>
                      <a:pt x="25" y="39"/>
                      <a:pt x="25" y="39"/>
                    </a:cubicBezTo>
                    <a:cubicBezTo>
                      <a:pt x="24" y="40"/>
                      <a:pt x="25" y="41"/>
                      <a:pt x="24" y="41"/>
                    </a:cubicBezTo>
                    <a:cubicBezTo>
                      <a:pt x="23" y="42"/>
                      <a:pt x="24" y="40"/>
                      <a:pt x="24" y="40"/>
                    </a:cubicBezTo>
                    <a:cubicBezTo>
                      <a:pt x="24" y="39"/>
                      <a:pt x="23" y="38"/>
                      <a:pt x="22" y="37"/>
                    </a:cubicBezTo>
                    <a:cubicBezTo>
                      <a:pt x="22" y="37"/>
                      <a:pt x="21" y="36"/>
                      <a:pt x="21" y="37"/>
                    </a:cubicBezTo>
                    <a:cubicBezTo>
                      <a:pt x="20" y="37"/>
                      <a:pt x="21" y="37"/>
                      <a:pt x="21" y="38"/>
                    </a:cubicBezTo>
                    <a:cubicBezTo>
                      <a:pt x="21" y="38"/>
                      <a:pt x="21" y="39"/>
                      <a:pt x="22" y="39"/>
                    </a:cubicBezTo>
                    <a:cubicBezTo>
                      <a:pt x="22" y="39"/>
                      <a:pt x="22" y="39"/>
                      <a:pt x="23" y="39"/>
                    </a:cubicBezTo>
                    <a:cubicBezTo>
                      <a:pt x="23" y="39"/>
                      <a:pt x="23" y="39"/>
                      <a:pt x="23" y="39"/>
                    </a:cubicBezTo>
                    <a:cubicBezTo>
                      <a:pt x="22" y="39"/>
                      <a:pt x="22" y="40"/>
                      <a:pt x="22" y="41"/>
                    </a:cubicBezTo>
                    <a:cubicBezTo>
                      <a:pt x="22" y="41"/>
                      <a:pt x="22" y="41"/>
                      <a:pt x="22" y="41"/>
                    </a:cubicBezTo>
                    <a:cubicBezTo>
                      <a:pt x="22" y="40"/>
                      <a:pt x="22" y="39"/>
                      <a:pt x="21" y="39"/>
                    </a:cubicBezTo>
                    <a:cubicBezTo>
                      <a:pt x="20" y="39"/>
                      <a:pt x="20" y="39"/>
                      <a:pt x="20" y="39"/>
                    </a:cubicBezTo>
                    <a:cubicBezTo>
                      <a:pt x="19" y="38"/>
                      <a:pt x="19" y="38"/>
                      <a:pt x="20" y="38"/>
                    </a:cubicBezTo>
                    <a:cubicBezTo>
                      <a:pt x="20" y="38"/>
                      <a:pt x="20" y="37"/>
                      <a:pt x="20" y="37"/>
                    </a:cubicBezTo>
                    <a:cubicBezTo>
                      <a:pt x="20" y="38"/>
                      <a:pt x="19" y="38"/>
                      <a:pt x="19" y="38"/>
                    </a:cubicBezTo>
                    <a:cubicBezTo>
                      <a:pt x="19" y="38"/>
                      <a:pt x="18" y="38"/>
                      <a:pt x="17" y="38"/>
                    </a:cubicBezTo>
                    <a:cubicBezTo>
                      <a:pt x="17" y="38"/>
                      <a:pt x="17" y="39"/>
                      <a:pt x="17" y="39"/>
                    </a:cubicBezTo>
                    <a:cubicBezTo>
                      <a:pt x="17" y="39"/>
                      <a:pt x="17" y="39"/>
                      <a:pt x="16" y="39"/>
                    </a:cubicBezTo>
                    <a:cubicBezTo>
                      <a:pt x="16" y="39"/>
                      <a:pt x="16" y="40"/>
                      <a:pt x="16" y="40"/>
                    </a:cubicBezTo>
                    <a:cubicBezTo>
                      <a:pt x="16" y="40"/>
                      <a:pt x="16" y="42"/>
                      <a:pt x="15" y="41"/>
                    </a:cubicBezTo>
                    <a:cubicBezTo>
                      <a:pt x="14" y="41"/>
                      <a:pt x="13" y="42"/>
                      <a:pt x="14" y="41"/>
                    </a:cubicBezTo>
                    <a:cubicBezTo>
                      <a:pt x="12" y="41"/>
                      <a:pt x="13" y="39"/>
                      <a:pt x="13" y="38"/>
                    </a:cubicBezTo>
                    <a:cubicBezTo>
                      <a:pt x="14" y="38"/>
                      <a:pt x="15" y="39"/>
                      <a:pt x="16" y="38"/>
                    </a:cubicBezTo>
                    <a:cubicBezTo>
                      <a:pt x="16" y="37"/>
                      <a:pt x="17" y="37"/>
                      <a:pt x="17" y="36"/>
                    </a:cubicBezTo>
                    <a:cubicBezTo>
                      <a:pt x="16" y="35"/>
                      <a:pt x="16" y="36"/>
                      <a:pt x="15" y="35"/>
                    </a:cubicBezTo>
                    <a:cubicBezTo>
                      <a:pt x="15" y="36"/>
                      <a:pt x="16" y="36"/>
                      <a:pt x="16" y="35"/>
                    </a:cubicBezTo>
                    <a:cubicBezTo>
                      <a:pt x="16" y="35"/>
                      <a:pt x="16" y="35"/>
                      <a:pt x="16" y="35"/>
                    </a:cubicBezTo>
                    <a:cubicBezTo>
                      <a:pt x="16" y="35"/>
                      <a:pt x="17" y="35"/>
                      <a:pt x="17" y="34"/>
                    </a:cubicBezTo>
                    <a:cubicBezTo>
                      <a:pt x="17" y="34"/>
                      <a:pt x="18" y="34"/>
                      <a:pt x="18" y="34"/>
                    </a:cubicBezTo>
                    <a:cubicBezTo>
                      <a:pt x="18" y="34"/>
                      <a:pt x="18" y="34"/>
                      <a:pt x="18" y="33"/>
                    </a:cubicBezTo>
                    <a:cubicBezTo>
                      <a:pt x="18" y="33"/>
                      <a:pt x="19" y="33"/>
                      <a:pt x="19" y="33"/>
                    </a:cubicBezTo>
                    <a:cubicBezTo>
                      <a:pt x="19" y="33"/>
                      <a:pt x="19" y="33"/>
                      <a:pt x="19" y="33"/>
                    </a:cubicBezTo>
                    <a:cubicBezTo>
                      <a:pt x="20" y="32"/>
                      <a:pt x="20" y="33"/>
                      <a:pt x="20" y="32"/>
                    </a:cubicBezTo>
                    <a:cubicBezTo>
                      <a:pt x="20" y="32"/>
                      <a:pt x="20" y="31"/>
                      <a:pt x="20" y="31"/>
                    </a:cubicBezTo>
                    <a:cubicBezTo>
                      <a:pt x="20" y="30"/>
                      <a:pt x="20" y="30"/>
                      <a:pt x="21" y="30"/>
                    </a:cubicBezTo>
                    <a:cubicBezTo>
                      <a:pt x="21" y="31"/>
                      <a:pt x="20" y="33"/>
                      <a:pt x="21" y="32"/>
                    </a:cubicBezTo>
                    <a:cubicBezTo>
                      <a:pt x="22" y="32"/>
                      <a:pt x="22" y="32"/>
                      <a:pt x="22" y="33"/>
                    </a:cubicBezTo>
                    <a:cubicBezTo>
                      <a:pt x="22" y="32"/>
                      <a:pt x="22" y="32"/>
                      <a:pt x="23" y="32"/>
                    </a:cubicBezTo>
                    <a:cubicBezTo>
                      <a:pt x="23" y="32"/>
                      <a:pt x="24" y="32"/>
                      <a:pt x="24" y="32"/>
                    </a:cubicBezTo>
                    <a:cubicBezTo>
                      <a:pt x="24" y="31"/>
                      <a:pt x="25" y="30"/>
                      <a:pt x="25" y="30"/>
                    </a:cubicBezTo>
                    <a:cubicBezTo>
                      <a:pt x="25" y="29"/>
                      <a:pt x="25" y="30"/>
                      <a:pt x="25" y="31"/>
                    </a:cubicBezTo>
                    <a:cubicBezTo>
                      <a:pt x="26" y="30"/>
                      <a:pt x="25" y="30"/>
                      <a:pt x="26" y="29"/>
                    </a:cubicBezTo>
                    <a:cubicBezTo>
                      <a:pt x="26" y="29"/>
                      <a:pt x="27" y="29"/>
                      <a:pt x="27" y="29"/>
                    </a:cubicBezTo>
                    <a:cubicBezTo>
                      <a:pt x="28" y="28"/>
                      <a:pt x="27" y="28"/>
                      <a:pt x="26" y="28"/>
                    </a:cubicBezTo>
                    <a:cubicBezTo>
                      <a:pt x="26" y="29"/>
                      <a:pt x="25" y="29"/>
                      <a:pt x="25" y="29"/>
                    </a:cubicBezTo>
                    <a:cubicBezTo>
                      <a:pt x="25" y="28"/>
                      <a:pt x="25" y="27"/>
                      <a:pt x="26" y="26"/>
                    </a:cubicBezTo>
                    <a:cubicBezTo>
                      <a:pt x="27" y="25"/>
                      <a:pt x="26" y="26"/>
                      <a:pt x="26" y="24"/>
                    </a:cubicBezTo>
                    <a:cubicBezTo>
                      <a:pt x="26" y="25"/>
                      <a:pt x="25" y="25"/>
                      <a:pt x="25" y="25"/>
                    </a:cubicBezTo>
                    <a:cubicBezTo>
                      <a:pt x="25" y="25"/>
                      <a:pt x="25" y="25"/>
                      <a:pt x="25" y="26"/>
                    </a:cubicBezTo>
                    <a:cubicBezTo>
                      <a:pt x="25" y="26"/>
                      <a:pt x="24" y="26"/>
                      <a:pt x="24" y="26"/>
                    </a:cubicBezTo>
                    <a:cubicBezTo>
                      <a:pt x="23" y="27"/>
                      <a:pt x="23" y="27"/>
                      <a:pt x="23" y="28"/>
                    </a:cubicBezTo>
                    <a:cubicBezTo>
                      <a:pt x="23" y="28"/>
                      <a:pt x="24" y="28"/>
                      <a:pt x="24" y="29"/>
                    </a:cubicBezTo>
                    <a:cubicBezTo>
                      <a:pt x="23" y="29"/>
                      <a:pt x="23" y="30"/>
                      <a:pt x="23" y="31"/>
                    </a:cubicBezTo>
                    <a:cubicBezTo>
                      <a:pt x="23" y="31"/>
                      <a:pt x="22" y="31"/>
                      <a:pt x="22" y="31"/>
                    </a:cubicBezTo>
                    <a:cubicBezTo>
                      <a:pt x="22" y="31"/>
                      <a:pt x="22" y="31"/>
                      <a:pt x="22" y="31"/>
                    </a:cubicBezTo>
                    <a:cubicBezTo>
                      <a:pt x="22" y="31"/>
                      <a:pt x="21" y="31"/>
                      <a:pt x="21" y="30"/>
                    </a:cubicBezTo>
                    <a:cubicBezTo>
                      <a:pt x="21" y="30"/>
                      <a:pt x="21" y="29"/>
                      <a:pt x="21" y="29"/>
                    </a:cubicBezTo>
                    <a:cubicBezTo>
                      <a:pt x="20" y="29"/>
                      <a:pt x="20" y="30"/>
                      <a:pt x="20" y="30"/>
                    </a:cubicBezTo>
                    <a:cubicBezTo>
                      <a:pt x="19" y="30"/>
                      <a:pt x="20" y="29"/>
                      <a:pt x="20" y="29"/>
                    </a:cubicBezTo>
                    <a:cubicBezTo>
                      <a:pt x="20" y="29"/>
                      <a:pt x="20" y="29"/>
                      <a:pt x="19" y="29"/>
                    </a:cubicBezTo>
                    <a:cubicBezTo>
                      <a:pt x="19" y="29"/>
                      <a:pt x="19" y="28"/>
                      <a:pt x="19" y="28"/>
                    </a:cubicBezTo>
                    <a:cubicBezTo>
                      <a:pt x="19" y="28"/>
                      <a:pt x="19" y="28"/>
                      <a:pt x="19" y="27"/>
                    </a:cubicBezTo>
                    <a:cubicBezTo>
                      <a:pt x="20" y="27"/>
                      <a:pt x="20" y="27"/>
                      <a:pt x="21" y="27"/>
                    </a:cubicBezTo>
                    <a:cubicBezTo>
                      <a:pt x="21" y="27"/>
                      <a:pt x="21" y="27"/>
                      <a:pt x="21" y="27"/>
                    </a:cubicBezTo>
                    <a:cubicBezTo>
                      <a:pt x="21" y="26"/>
                      <a:pt x="21" y="26"/>
                      <a:pt x="22" y="26"/>
                    </a:cubicBezTo>
                    <a:cubicBezTo>
                      <a:pt x="22" y="26"/>
                      <a:pt x="21" y="26"/>
                      <a:pt x="21" y="26"/>
                    </a:cubicBezTo>
                    <a:cubicBezTo>
                      <a:pt x="21" y="26"/>
                      <a:pt x="21" y="25"/>
                      <a:pt x="22" y="25"/>
                    </a:cubicBezTo>
                    <a:cubicBezTo>
                      <a:pt x="22" y="25"/>
                      <a:pt x="22" y="25"/>
                      <a:pt x="22" y="25"/>
                    </a:cubicBezTo>
                    <a:cubicBezTo>
                      <a:pt x="23" y="25"/>
                      <a:pt x="23" y="24"/>
                      <a:pt x="24" y="23"/>
                    </a:cubicBezTo>
                    <a:cubicBezTo>
                      <a:pt x="24" y="23"/>
                      <a:pt x="25" y="23"/>
                      <a:pt x="25" y="22"/>
                    </a:cubicBezTo>
                    <a:cubicBezTo>
                      <a:pt x="26" y="22"/>
                      <a:pt x="26" y="22"/>
                      <a:pt x="26" y="22"/>
                    </a:cubicBezTo>
                    <a:cubicBezTo>
                      <a:pt x="27" y="21"/>
                      <a:pt x="27" y="22"/>
                      <a:pt x="27" y="22"/>
                    </a:cubicBezTo>
                    <a:cubicBezTo>
                      <a:pt x="27" y="22"/>
                      <a:pt x="27" y="21"/>
                      <a:pt x="28" y="21"/>
                    </a:cubicBezTo>
                    <a:cubicBezTo>
                      <a:pt x="28" y="22"/>
                      <a:pt x="28" y="22"/>
                      <a:pt x="28" y="22"/>
                    </a:cubicBezTo>
                    <a:cubicBezTo>
                      <a:pt x="28" y="22"/>
                      <a:pt x="28" y="22"/>
                      <a:pt x="29" y="22"/>
                    </a:cubicBezTo>
                    <a:cubicBezTo>
                      <a:pt x="28" y="23"/>
                      <a:pt x="30" y="23"/>
                      <a:pt x="30" y="23"/>
                    </a:cubicBezTo>
                    <a:cubicBezTo>
                      <a:pt x="31" y="23"/>
                      <a:pt x="32" y="23"/>
                      <a:pt x="32" y="24"/>
                    </a:cubicBezTo>
                    <a:cubicBezTo>
                      <a:pt x="31" y="24"/>
                      <a:pt x="30" y="24"/>
                      <a:pt x="29" y="24"/>
                    </a:cubicBezTo>
                    <a:cubicBezTo>
                      <a:pt x="29" y="25"/>
                      <a:pt x="29" y="24"/>
                      <a:pt x="29" y="25"/>
                    </a:cubicBezTo>
                    <a:cubicBezTo>
                      <a:pt x="30" y="25"/>
                      <a:pt x="30" y="26"/>
                      <a:pt x="30" y="26"/>
                    </a:cubicBezTo>
                    <a:cubicBezTo>
                      <a:pt x="30" y="26"/>
                      <a:pt x="30" y="26"/>
                      <a:pt x="30" y="26"/>
                    </a:cubicBezTo>
                    <a:cubicBezTo>
                      <a:pt x="30" y="26"/>
                      <a:pt x="30" y="26"/>
                      <a:pt x="30" y="25"/>
                    </a:cubicBezTo>
                    <a:cubicBezTo>
                      <a:pt x="31" y="25"/>
                      <a:pt x="31" y="26"/>
                      <a:pt x="32" y="26"/>
                    </a:cubicBezTo>
                    <a:cubicBezTo>
                      <a:pt x="31" y="25"/>
                      <a:pt x="31" y="25"/>
                      <a:pt x="31" y="25"/>
                    </a:cubicBezTo>
                    <a:cubicBezTo>
                      <a:pt x="32" y="24"/>
                      <a:pt x="33" y="24"/>
                      <a:pt x="33" y="25"/>
                    </a:cubicBezTo>
                    <a:cubicBezTo>
                      <a:pt x="33" y="24"/>
                      <a:pt x="33" y="23"/>
                      <a:pt x="33" y="23"/>
                    </a:cubicBezTo>
                    <a:cubicBezTo>
                      <a:pt x="33" y="23"/>
                      <a:pt x="34" y="23"/>
                      <a:pt x="34" y="23"/>
                    </a:cubicBezTo>
                    <a:cubicBezTo>
                      <a:pt x="34" y="23"/>
                      <a:pt x="33" y="23"/>
                      <a:pt x="33" y="23"/>
                    </a:cubicBezTo>
                    <a:cubicBezTo>
                      <a:pt x="33" y="25"/>
                      <a:pt x="34" y="24"/>
                      <a:pt x="34" y="24"/>
                    </a:cubicBezTo>
                    <a:cubicBezTo>
                      <a:pt x="35" y="23"/>
                      <a:pt x="36" y="23"/>
                      <a:pt x="36" y="23"/>
                    </a:cubicBezTo>
                    <a:cubicBezTo>
                      <a:pt x="36" y="23"/>
                      <a:pt x="36" y="23"/>
                      <a:pt x="36" y="23"/>
                    </a:cubicBezTo>
                    <a:cubicBezTo>
                      <a:pt x="36" y="24"/>
                      <a:pt x="37" y="23"/>
                      <a:pt x="38" y="23"/>
                    </a:cubicBezTo>
                    <a:cubicBezTo>
                      <a:pt x="38" y="23"/>
                      <a:pt x="38" y="23"/>
                      <a:pt x="38" y="23"/>
                    </a:cubicBezTo>
                    <a:cubicBezTo>
                      <a:pt x="38" y="23"/>
                      <a:pt x="38" y="23"/>
                      <a:pt x="38" y="23"/>
                    </a:cubicBezTo>
                    <a:cubicBezTo>
                      <a:pt x="38" y="23"/>
                      <a:pt x="38" y="23"/>
                      <a:pt x="38" y="22"/>
                    </a:cubicBezTo>
                    <a:cubicBezTo>
                      <a:pt x="38" y="23"/>
                      <a:pt x="39" y="22"/>
                      <a:pt x="40" y="22"/>
                    </a:cubicBezTo>
                    <a:cubicBezTo>
                      <a:pt x="40" y="23"/>
                      <a:pt x="41" y="24"/>
                      <a:pt x="41" y="23"/>
                    </a:cubicBezTo>
                    <a:cubicBezTo>
                      <a:pt x="42" y="22"/>
                      <a:pt x="41" y="22"/>
                      <a:pt x="41" y="22"/>
                    </a:cubicBezTo>
                    <a:cubicBezTo>
                      <a:pt x="40" y="21"/>
                      <a:pt x="41" y="21"/>
                      <a:pt x="41" y="20"/>
                    </a:cubicBezTo>
                    <a:cubicBezTo>
                      <a:pt x="42" y="20"/>
                      <a:pt x="42" y="20"/>
                      <a:pt x="42" y="20"/>
                    </a:cubicBezTo>
                    <a:cubicBezTo>
                      <a:pt x="43" y="20"/>
                      <a:pt x="42" y="21"/>
                      <a:pt x="42" y="21"/>
                    </a:cubicBezTo>
                    <a:cubicBezTo>
                      <a:pt x="42" y="21"/>
                      <a:pt x="42" y="21"/>
                      <a:pt x="42" y="21"/>
                    </a:cubicBezTo>
                    <a:cubicBezTo>
                      <a:pt x="42" y="21"/>
                      <a:pt x="43" y="21"/>
                      <a:pt x="43" y="22"/>
                    </a:cubicBezTo>
                    <a:cubicBezTo>
                      <a:pt x="43" y="22"/>
                      <a:pt x="43" y="23"/>
                      <a:pt x="43" y="23"/>
                    </a:cubicBezTo>
                    <a:cubicBezTo>
                      <a:pt x="43" y="23"/>
                      <a:pt x="44" y="23"/>
                      <a:pt x="44" y="23"/>
                    </a:cubicBezTo>
                    <a:cubicBezTo>
                      <a:pt x="44" y="23"/>
                      <a:pt x="44" y="23"/>
                      <a:pt x="44" y="22"/>
                    </a:cubicBezTo>
                    <a:cubicBezTo>
                      <a:pt x="44" y="22"/>
                      <a:pt x="44" y="22"/>
                      <a:pt x="43" y="22"/>
                    </a:cubicBezTo>
                    <a:cubicBezTo>
                      <a:pt x="43" y="21"/>
                      <a:pt x="43" y="20"/>
                      <a:pt x="44" y="20"/>
                    </a:cubicBezTo>
                    <a:cubicBezTo>
                      <a:pt x="44" y="20"/>
                      <a:pt x="44" y="21"/>
                      <a:pt x="44" y="21"/>
                    </a:cubicBezTo>
                    <a:cubicBezTo>
                      <a:pt x="44" y="21"/>
                      <a:pt x="45" y="21"/>
                      <a:pt x="45" y="21"/>
                    </a:cubicBezTo>
                    <a:cubicBezTo>
                      <a:pt x="45" y="21"/>
                      <a:pt x="45" y="21"/>
                      <a:pt x="44" y="20"/>
                    </a:cubicBezTo>
                    <a:cubicBezTo>
                      <a:pt x="44" y="20"/>
                      <a:pt x="45" y="20"/>
                      <a:pt x="46" y="20"/>
                    </a:cubicBezTo>
                    <a:cubicBezTo>
                      <a:pt x="46" y="20"/>
                      <a:pt x="46" y="20"/>
                      <a:pt x="46" y="20"/>
                    </a:cubicBezTo>
                    <a:cubicBezTo>
                      <a:pt x="46" y="21"/>
                      <a:pt x="46" y="22"/>
                      <a:pt x="47" y="21"/>
                    </a:cubicBezTo>
                    <a:cubicBezTo>
                      <a:pt x="47" y="21"/>
                      <a:pt x="47" y="20"/>
                      <a:pt x="47" y="20"/>
                    </a:cubicBezTo>
                    <a:cubicBezTo>
                      <a:pt x="46" y="20"/>
                      <a:pt x="46" y="20"/>
                      <a:pt x="46" y="19"/>
                    </a:cubicBezTo>
                    <a:cubicBezTo>
                      <a:pt x="46" y="19"/>
                      <a:pt x="47" y="18"/>
                      <a:pt x="48" y="18"/>
                    </a:cubicBezTo>
                    <a:cubicBezTo>
                      <a:pt x="48" y="19"/>
                      <a:pt x="48" y="19"/>
                      <a:pt x="48" y="19"/>
                    </a:cubicBezTo>
                    <a:cubicBezTo>
                      <a:pt x="48" y="19"/>
                      <a:pt x="48" y="19"/>
                      <a:pt x="48" y="18"/>
                    </a:cubicBezTo>
                    <a:cubicBezTo>
                      <a:pt x="48" y="17"/>
                      <a:pt x="49" y="17"/>
                      <a:pt x="50" y="17"/>
                    </a:cubicBezTo>
                    <a:cubicBezTo>
                      <a:pt x="50" y="17"/>
                      <a:pt x="50" y="17"/>
                      <a:pt x="50" y="17"/>
                    </a:cubicBezTo>
                    <a:cubicBezTo>
                      <a:pt x="50" y="17"/>
                      <a:pt x="51" y="17"/>
                      <a:pt x="51" y="17"/>
                    </a:cubicBezTo>
                    <a:cubicBezTo>
                      <a:pt x="52" y="17"/>
                      <a:pt x="52" y="17"/>
                      <a:pt x="53" y="17"/>
                    </a:cubicBezTo>
                    <a:cubicBezTo>
                      <a:pt x="53" y="17"/>
                      <a:pt x="53" y="17"/>
                      <a:pt x="53" y="16"/>
                    </a:cubicBezTo>
                    <a:cubicBezTo>
                      <a:pt x="53" y="17"/>
                      <a:pt x="53" y="17"/>
                      <a:pt x="54" y="17"/>
                    </a:cubicBezTo>
                    <a:cubicBezTo>
                      <a:pt x="54" y="16"/>
                      <a:pt x="53" y="16"/>
                      <a:pt x="53" y="16"/>
                    </a:cubicBezTo>
                    <a:cubicBezTo>
                      <a:pt x="53" y="16"/>
                      <a:pt x="54" y="15"/>
                      <a:pt x="54" y="15"/>
                    </a:cubicBezTo>
                    <a:cubicBezTo>
                      <a:pt x="54" y="16"/>
                      <a:pt x="54" y="16"/>
                      <a:pt x="55" y="16"/>
                    </a:cubicBezTo>
                    <a:cubicBezTo>
                      <a:pt x="55" y="16"/>
                      <a:pt x="55" y="17"/>
                      <a:pt x="55" y="17"/>
                    </a:cubicBezTo>
                    <a:cubicBezTo>
                      <a:pt x="55" y="16"/>
                      <a:pt x="55" y="16"/>
                      <a:pt x="55" y="16"/>
                    </a:cubicBezTo>
                    <a:cubicBezTo>
                      <a:pt x="56" y="16"/>
                      <a:pt x="56" y="16"/>
                      <a:pt x="57" y="16"/>
                    </a:cubicBezTo>
                    <a:cubicBezTo>
                      <a:pt x="57" y="17"/>
                      <a:pt x="57" y="17"/>
                      <a:pt x="56" y="17"/>
                    </a:cubicBezTo>
                    <a:cubicBezTo>
                      <a:pt x="56" y="18"/>
                      <a:pt x="55" y="18"/>
                      <a:pt x="55" y="18"/>
                    </a:cubicBezTo>
                    <a:cubicBezTo>
                      <a:pt x="54" y="19"/>
                      <a:pt x="54" y="19"/>
                      <a:pt x="54" y="20"/>
                    </a:cubicBezTo>
                    <a:cubicBezTo>
                      <a:pt x="55" y="19"/>
                      <a:pt x="55" y="19"/>
                      <a:pt x="56" y="19"/>
                    </a:cubicBezTo>
                    <a:cubicBezTo>
                      <a:pt x="56" y="18"/>
                      <a:pt x="56" y="19"/>
                      <a:pt x="57" y="19"/>
                    </a:cubicBezTo>
                    <a:cubicBezTo>
                      <a:pt x="57" y="19"/>
                      <a:pt x="57" y="19"/>
                      <a:pt x="57" y="19"/>
                    </a:cubicBezTo>
                    <a:cubicBezTo>
                      <a:pt x="58" y="18"/>
                      <a:pt x="58" y="19"/>
                      <a:pt x="59" y="19"/>
                    </a:cubicBezTo>
                    <a:cubicBezTo>
                      <a:pt x="59" y="19"/>
                      <a:pt x="60" y="20"/>
                      <a:pt x="60" y="20"/>
                    </a:cubicBezTo>
                    <a:cubicBezTo>
                      <a:pt x="60" y="19"/>
                      <a:pt x="60" y="19"/>
                      <a:pt x="60" y="19"/>
                    </a:cubicBezTo>
                    <a:cubicBezTo>
                      <a:pt x="61" y="19"/>
                      <a:pt x="62" y="19"/>
                      <a:pt x="62" y="19"/>
                    </a:cubicBezTo>
                    <a:cubicBezTo>
                      <a:pt x="62" y="19"/>
                      <a:pt x="61" y="19"/>
                      <a:pt x="61" y="19"/>
                    </a:cubicBezTo>
                    <a:cubicBezTo>
                      <a:pt x="61" y="20"/>
                      <a:pt x="62" y="20"/>
                      <a:pt x="63" y="20"/>
                    </a:cubicBezTo>
                    <a:cubicBezTo>
                      <a:pt x="63" y="21"/>
                      <a:pt x="63" y="21"/>
                      <a:pt x="63" y="21"/>
                    </a:cubicBezTo>
                    <a:cubicBezTo>
                      <a:pt x="63" y="21"/>
                      <a:pt x="63" y="21"/>
                      <a:pt x="64" y="21"/>
                    </a:cubicBezTo>
                    <a:cubicBezTo>
                      <a:pt x="64" y="20"/>
                      <a:pt x="65" y="21"/>
                      <a:pt x="65" y="20"/>
                    </a:cubicBezTo>
                    <a:cubicBezTo>
                      <a:pt x="65" y="20"/>
                      <a:pt x="66" y="21"/>
                      <a:pt x="66" y="20"/>
                    </a:cubicBezTo>
                    <a:cubicBezTo>
                      <a:pt x="66" y="20"/>
                      <a:pt x="66" y="20"/>
                      <a:pt x="66" y="20"/>
                    </a:cubicBezTo>
                    <a:cubicBezTo>
                      <a:pt x="67" y="20"/>
                      <a:pt x="67" y="19"/>
                      <a:pt x="68" y="20"/>
                    </a:cubicBezTo>
                    <a:cubicBezTo>
                      <a:pt x="67" y="20"/>
                      <a:pt x="67" y="20"/>
                      <a:pt x="67" y="20"/>
                    </a:cubicBezTo>
                    <a:cubicBezTo>
                      <a:pt x="67" y="20"/>
                      <a:pt x="68" y="20"/>
                      <a:pt x="68" y="20"/>
                    </a:cubicBezTo>
                    <a:cubicBezTo>
                      <a:pt x="68" y="20"/>
                      <a:pt x="68" y="20"/>
                      <a:pt x="68" y="20"/>
                    </a:cubicBezTo>
                    <a:cubicBezTo>
                      <a:pt x="68" y="20"/>
                      <a:pt x="69" y="20"/>
                      <a:pt x="69" y="20"/>
                    </a:cubicBezTo>
                    <a:cubicBezTo>
                      <a:pt x="69" y="20"/>
                      <a:pt x="69" y="20"/>
                      <a:pt x="69" y="20"/>
                    </a:cubicBezTo>
                    <a:cubicBezTo>
                      <a:pt x="69" y="20"/>
                      <a:pt x="69" y="20"/>
                      <a:pt x="69" y="20"/>
                    </a:cubicBezTo>
                    <a:cubicBezTo>
                      <a:pt x="70" y="20"/>
                      <a:pt x="70" y="20"/>
                      <a:pt x="70" y="20"/>
                    </a:cubicBezTo>
                    <a:cubicBezTo>
                      <a:pt x="70" y="21"/>
                      <a:pt x="71" y="21"/>
                      <a:pt x="71" y="21"/>
                    </a:cubicBezTo>
                    <a:cubicBezTo>
                      <a:pt x="72" y="21"/>
                      <a:pt x="71" y="20"/>
                      <a:pt x="71" y="20"/>
                    </a:cubicBezTo>
                    <a:cubicBezTo>
                      <a:pt x="72" y="21"/>
                      <a:pt x="72" y="21"/>
                      <a:pt x="73" y="21"/>
                    </a:cubicBezTo>
                    <a:cubicBezTo>
                      <a:pt x="73" y="21"/>
                      <a:pt x="73" y="22"/>
                      <a:pt x="73" y="22"/>
                    </a:cubicBezTo>
                    <a:cubicBezTo>
                      <a:pt x="73" y="22"/>
                      <a:pt x="73" y="22"/>
                      <a:pt x="73" y="22"/>
                    </a:cubicBezTo>
                    <a:cubicBezTo>
                      <a:pt x="73" y="21"/>
                      <a:pt x="75" y="22"/>
                      <a:pt x="75" y="22"/>
                    </a:cubicBezTo>
                    <a:cubicBezTo>
                      <a:pt x="76" y="22"/>
                      <a:pt x="76" y="23"/>
                      <a:pt x="76" y="23"/>
                    </a:cubicBezTo>
                    <a:cubicBezTo>
                      <a:pt x="76" y="22"/>
                      <a:pt x="76" y="21"/>
                      <a:pt x="76" y="21"/>
                    </a:cubicBezTo>
                    <a:cubicBezTo>
                      <a:pt x="76" y="21"/>
                      <a:pt x="76" y="21"/>
                      <a:pt x="76" y="21"/>
                    </a:cubicBezTo>
                    <a:cubicBezTo>
                      <a:pt x="77" y="21"/>
                      <a:pt x="78" y="21"/>
                      <a:pt x="78" y="22"/>
                    </a:cubicBezTo>
                    <a:cubicBezTo>
                      <a:pt x="79" y="21"/>
                      <a:pt x="79" y="22"/>
                      <a:pt x="80" y="22"/>
                    </a:cubicBezTo>
                    <a:cubicBezTo>
                      <a:pt x="80" y="22"/>
                      <a:pt x="81" y="23"/>
                      <a:pt x="81" y="23"/>
                    </a:cubicBezTo>
                    <a:cubicBezTo>
                      <a:pt x="81" y="23"/>
                      <a:pt x="81" y="24"/>
                      <a:pt x="82" y="24"/>
                    </a:cubicBezTo>
                    <a:cubicBezTo>
                      <a:pt x="82" y="24"/>
                      <a:pt x="82" y="23"/>
                      <a:pt x="82" y="23"/>
                    </a:cubicBezTo>
                    <a:cubicBezTo>
                      <a:pt x="82" y="23"/>
                      <a:pt x="83" y="23"/>
                      <a:pt x="83" y="24"/>
                    </a:cubicBezTo>
                    <a:cubicBezTo>
                      <a:pt x="82" y="24"/>
                      <a:pt x="82" y="25"/>
                      <a:pt x="82" y="25"/>
                    </a:cubicBezTo>
                    <a:cubicBezTo>
                      <a:pt x="82" y="26"/>
                      <a:pt x="81" y="26"/>
                      <a:pt x="81" y="25"/>
                    </a:cubicBezTo>
                    <a:cubicBezTo>
                      <a:pt x="81" y="25"/>
                      <a:pt x="81" y="25"/>
                      <a:pt x="80" y="25"/>
                    </a:cubicBezTo>
                    <a:cubicBezTo>
                      <a:pt x="80" y="24"/>
                      <a:pt x="80" y="24"/>
                      <a:pt x="79" y="24"/>
                    </a:cubicBezTo>
                    <a:cubicBezTo>
                      <a:pt x="80" y="24"/>
                      <a:pt x="80" y="25"/>
                      <a:pt x="80" y="25"/>
                    </a:cubicBezTo>
                    <a:cubicBezTo>
                      <a:pt x="79" y="25"/>
                      <a:pt x="79" y="24"/>
                      <a:pt x="78" y="24"/>
                    </a:cubicBezTo>
                    <a:cubicBezTo>
                      <a:pt x="78" y="25"/>
                      <a:pt x="78" y="25"/>
                      <a:pt x="78" y="25"/>
                    </a:cubicBezTo>
                    <a:cubicBezTo>
                      <a:pt x="78" y="26"/>
                      <a:pt x="79" y="26"/>
                      <a:pt x="79" y="26"/>
                    </a:cubicBezTo>
                    <a:cubicBezTo>
                      <a:pt x="79" y="26"/>
                      <a:pt x="79" y="26"/>
                      <a:pt x="79" y="26"/>
                    </a:cubicBezTo>
                    <a:cubicBezTo>
                      <a:pt x="77" y="25"/>
                      <a:pt x="77" y="28"/>
                      <a:pt x="75" y="28"/>
                    </a:cubicBezTo>
                    <a:cubicBezTo>
                      <a:pt x="75" y="28"/>
                      <a:pt x="75" y="28"/>
                      <a:pt x="75" y="28"/>
                    </a:cubicBezTo>
                    <a:cubicBezTo>
                      <a:pt x="75" y="28"/>
                      <a:pt x="75" y="28"/>
                      <a:pt x="75" y="28"/>
                    </a:cubicBezTo>
                    <a:cubicBezTo>
                      <a:pt x="74" y="28"/>
                      <a:pt x="73" y="29"/>
                      <a:pt x="73" y="29"/>
                    </a:cubicBezTo>
                    <a:cubicBezTo>
                      <a:pt x="73" y="29"/>
                      <a:pt x="74" y="30"/>
                      <a:pt x="74" y="30"/>
                    </a:cubicBezTo>
                    <a:cubicBezTo>
                      <a:pt x="74" y="31"/>
                      <a:pt x="73" y="30"/>
                      <a:pt x="73" y="31"/>
                    </a:cubicBezTo>
                    <a:cubicBezTo>
                      <a:pt x="73" y="31"/>
                      <a:pt x="72" y="32"/>
                      <a:pt x="72" y="32"/>
                    </a:cubicBezTo>
                    <a:cubicBezTo>
                      <a:pt x="72" y="32"/>
                      <a:pt x="72" y="32"/>
                      <a:pt x="72" y="32"/>
                    </a:cubicBezTo>
                    <a:cubicBezTo>
                      <a:pt x="72" y="33"/>
                      <a:pt x="71" y="34"/>
                      <a:pt x="71" y="33"/>
                    </a:cubicBezTo>
                    <a:cubicBezTo>
                      <a:pt x="71" y="33"/>
                      <a:pt x="71" y="31"/>
                      <a:pt x="71" y="31"/>
                    </a:cubicBezTo>
                    <a:cubicBezTo>
                      <a:pt x="71" y="30"/>
                      <a:pt x="71" y="30"/>
                      <a:pt x="72" y="30"/>
                    </a:cubicBezTo>
                    <a:cubicBezTo>
                      <a:pt x="72" y="29"/>
                      <a:pt x="72" y="29"/>
                      <a:pt x="73" y="28"/>
                    </a:cubicBezTo>
                    <a:cubicBezTo>
                      <a:pt x="73" y="28"/>
                      <a:pt x="74" y="27"/>
                      <a:pt x="74" y="27"/>
                    </a:cubicBezTo>
                    <a:cubicBezTo>
                      <a:pt x="74" y="26"/>
                      <a:pt x="73" y="28"/>
                      <a:pt x="72" y="28"/>
                    </a:cubicBezTo>
                    <a:cubicBezTo>
                      <a:pt x="72" y="27"/>
                      <a:pt x="73" y="27"/>
                      <a:pt x="73" y="27"/>
                    </a:cubicBezTo>
                    <a:cubicBezTo>
                      <a:pt x="73" y="27"/>
                      <a:pt x="72" y="27"/>
                      <a:pt x="72" y="27"/>
                    </a:cubicBezTo>
                    <a:cubicBezTo>
                      <a:pt x="72" y="27"/>
                      <a:pt x="71" y="28"/>
                      <a:pt x="71" y="28"/>
                    </a:cubicBezTo>
                    <a:cubicBezTo>
                      <a:pt x="71" y="29"/>
                      <a:pt x="70" y="29"/>
                      <a:pt x="70" y="29"/>
                    </a:cubicBezTo>
                    <a:cubicBezTo>
                      <a:pt x="70" y="28"/>
                      <a:pt x="70" y="28"/>
                      <a:pt x="70" y="28"/>
                    </a:cubicBezTo>
                    <a:cubicBezTo>
                      <a:pt x="69" y="28"/>
                      <a:pt x="68" y="28"/>
                      <a:pt x="68" y="29"/>
                    </a:cubicBezTo>
                    <a:cubicBezTo>
                      <a:pt x="68" y="29"/>
                      <a:pt x="67" y="29"/>
                      <a:pt x="67" y="29"/>
                    </a:cubicBezTo>
                    <a:cubicBezTo>
                      <a:pt x="66" y="29"/>
                      <a:pt x="66" y="29"/>
                      <a:pt x="66" y="30"/>
                    </a:cubicBezTo>
                    <a:cubicBezTo>
                      <a:pt x="65" y="30"/>
                      <a:pt x="65" y="31"/>
                      <a:pt x="64" y="31"/>
                    </a:cubicBezTo>
                    <a:cubicBezTo>
                      <a:pt x="64" y="31"/>
                      <a:pt x="64" y="31"/>
                      <a:pt x="64" y="32"/>
                    </a:cubicBezTo>
                    <a:cubicBezTo>
                      <a:pt x="65" y="32"/>
                      <a:pt x="66" y="31"/>
                      <a:pt x="66" y="32"/>
                    </a:cubicBezTo>
                    <a:cubicBezTo>
                      <a:pt x="66" y="33"/>
                      <a:pt x="66" y="34"/>
                      <a:pt x="66" y="34"/>
                    </a:cubicBezTo>
                    <a:cubicBezTo>
                      <a:pt x="65" y="35"/>
                      <a:pt x="65" y="36"/>
                      <a:pt x="64" y="36"/>
                    </a:cubicBezTo>
                    <a:cubicBezTo>
                      <a:pt x="64" y="37"/>
                      <a:pt x="63" y="38"/>
                      <a:pt x="63" y="38"/>
                    </a:cubicBezTo>
                    <a:cubicBezTo>
                      <a:pt x="63" y="38"/>
                      <a:pt x="63" y="38"/>
                      <a:pt x="63" y="38"/>
                    </a:cubicBezTo>
                    <a:cubicBezTo>
                      <a:pt x="62" y="38"/>
                      <a:pt x="62" y="38"/>
                      <a:pt x="62" y="39"/>
                    </a:cubicBezTo>
                    <a:cubicBezTo>
                      <a:pt x="61" y="39"/>
                      <a:pt x="61" y="39"/>
                      <a:pt x="61" y="39"/>
                    </a:cubicBezTo>
                    <a:cubicBezTo>
                      <a:pt x="61" y="40"/>
                      <a:pt x="61" y="39"/>
                      <a:pt x="61" y="40"/>
                    </a:cubicBezTo>
                    <a:cubicBezTo>
                      <a:pt x="61" y="40"/>
                      <a:pt x="62" y="42"/>
                      <a:pt x="60" y="42"/>
                    </a:cubicBezTo>
                    <a:cubicBezTo>
                      <a:pt x="61" y="41"/>
                      <a:pt x="60" y="40"/>
                      <a:pt x="60" y="40"/>
                    </a:cubicBezTo>
                    <a:cubicBezTo>
                      <a:pt x="60" y="40"/>
                      <a:pt x="60" y="39"/>
                      <a:pt x="60" y="39"/>
                    </a:cubicBezTo>
                    <a:cubicBezTo>
                      <a:pt x="59" y="40"/>
                      <a:pt x="59" y="40"/>
                      <a:pt x="59" y="39"/>
                    </a:cubicBezTo>
                    <a:cubicBezTo>
                      <a:pt x="59" y="39"/>
                      <a:pt x="59" y="39"/>
                      <a:pt x="59" y="39"/>
                    </a:cubicBezTo>
                    <a:cubicBezTo>
                      <a:pt x="59" y="39"/>
                      <a:pt x="57" y="40"/>
                      <a:pt x="58" y="40"/>
                    </a:cubicBezTo>
                    <a:cubicBezTo>
                      <a:pt x="58" y="41"/>
                      <a:pt x="59" y="41"/>
                      <a:pt x="59" y="41"/>
                    </a:cubicBezTo>
                    <a:cubicBezTo>
                      <a:pt x="59" y="41"/>
                      <a:pt x="58" y="41"/>
                      <a:pt x="58" y="42"/>
                    </a:cubicBezTo>
                    <a:cubicBezTo>
                      <a:pt x="59" y="43"/>
                      <a:pt x="59" y="45"/>
                      <a:pt x="58" y="46"/>
                    </a:cubicBezTo>
                    <a:cubicBezTo>
                      <a:pt x="57" y="46"/>
                      <a:pt x="57" y="47"/>
                      <a:pt x="56" y="47"/>
                    </a:cubicBezTo>
                    <a:cubicBezTo>
                      <a:pt x="56" y="48"/>
                      <a:pt x="56" y="48"/>
                      <a:pt x="55" y="48"/>
                    </a:cubicBezTo>
                    <a:cubicBezTo>
                      <a:pt x="55" y="48"/>
                      <a:pt x="54" y="48"/>
                      <a:pt x="54" y="48"/>
                    </a:cubicBezTo>
                    <a:cubicBezTo>
                      <a:pt x="54" y="48"/>
                      <a:pt x="54" y="48"/>
                      <a:pt x="54" y="47"/>
                    </a:cubicBezTo>
                    <a:cubicBezTo>
                      <a:pt x="53" y="49"/>
                      <a:pt x="54" y="49"/>
                      <a:pt x="54" y="51"/>
                    </a:cubicBezTo>
                    <a:cubicBezTo>
                      <a:pt x="54" y="51"/>
                      <a:pt x="54" y="52"/>
                      <a:pt x="54" y="52"/>
                    </a:cubicBezTo>
                    <a:cubicBezTo>
                      <a:pt x="53" y="53"/>
                      <a:pt x="53" y="53"/>
                      <a:pt x="52" y="53"/>
                    </a:cubicBezTo>
                    <a:cubicBezTo>
                      <a:pt x="52" y="53"/>
                      <a:pt x="52" y="53"/>
                      <a:pt x="52" y="52"/>
                    </a:cubicBezTo>
                    <a:cubicBezTo>
                      <a:pt x="52" y="52"/>
                      <a:pt x="51" y="51"/>
                      <a:pt x="50" y="51"/>
                    </a:cubicBezTo>
                    <a:cubicBezTo>
                      <a:pt x="50" y="52"/>
                      <a:pt x="50" y="53"/>
                      <a:pt x="50" y="53"/>
                    </a:cubicBezTo>
                    <a:cubicBezTo>
                      <a:pt x="51" y="53"/>
                      <a:pt x="53" y="56"/>
                      <a:pt x="52" y="57"/>
                    </a:cubicBezTo>
                    <a:cubicBezTo>
                      <a:pt x="52" y="56"/>
                      <a:pt x="51" y="56"/>
                      <a:pt x="51" y="55"/>
                    </a:cubicBezTo>
                    <a:cubicBezTo>
                      <a:pt x="51" y="54"/>
                      <a:pt x="51" y="54"/>
                      <a:pt x="50" y="53"/>
                    </a:cubicBezTo>
                    <a:cubicBezTo>
                      <a:pt x="50" y="52"/>
                      <a:pt x="51" y="51"/>
                      <a:pt x="50" y="50"/>
                    </a:cubicBezTo>
                    <a:cubicBezTo>
                      <a:pt x="50" y="50"/>
                      <a:pt x="49" y="51"/>
                      <a:pt x="49" y="50"/>
                    </a:cubicBezTo>
                    <a:cubicBezTo>
                      <a:pt x="49" y="50"/>
                      <a:pt x="49" y="49"/>
                      <a:pt x="49" y="49"/>
                    </a:cubicBezTo>
                    <a:cubicBezTo>
                      <a:pt x="49" y="49"/>
                      <a:pt x="49" y="49"/>
                      <a:pt x="49" y="48"/>
                    </a:cubicBezTo>
                    <a:cubicBezTo>
                      <a:pt x="49" y="48"/>
                      <a:pt x="48" y="47"/>
                      <a:pt x="48" y="47"/>
                    </a:cubicBezTo>
                    <a:close/>
                    <a:moveTo>
                      <a:pt x="49" y="55"/>
                    </a:moveTo>
                    <a:cubicBezTo>
                      <a:pt x="49" y="55"/>
                      <a:pt x="49" y="55"/>
                      <a:pt x="49" y="55"/>
                    </a:cubicBezTo>
                    <a:cubicBezTo>
                      <a:pt x="49" y="55"/>
                      <a:pt x="49" y="55"/>
                      <a:pt x="49" y="55"/>
                    </a:cubicBezTo>
                    <a:cubicBezTo>
                      <a:pt x="50" y="55"/>
                      <a:pt x="50" y="56"/>
                      <a:pt x="51" y="56"/>
                    </a:cubicBezTo>
                    <a:cubicBezTo>
                      <a:pt x="51" y="57"/>
                      <a:pt x="52" y="58"/>
                      <a:pt x="53" y="58"/>
                    </a:cubicBezTo>
                    <a:cubicBezTo>
                      <a:pt x="53" y="58"/>
                      <a:pt x="52" y="59"/>
                      <a:pt x="52" y="59"/>
                    </a:cubicBezTo>
                    <a:cubicBezTo>
                      <a:pt x="50" y="59"/>
                      <a:pt x="51" y="56"/>
                      <a:pt x="49" y="55"/>
                    </a:cubicBezTo>
                    <a:close/>
                    <a:moveTo>
                      <a:pt x="55" y="60"/>
                    </a:moveTo>
                    <a:cubicBezTo>
                      <a:pt x="55" y="62"/>
                      <a:pt x="52" y="60"/>
                      <a:pt x="52" y="60"/>
                    </a:cubicBezTo>
                    <a:cubicBezTo>
                      <a:pt x="53" y="59"/>
                      <a:pt x="54" y="60"/>
                      <a:pt x="55" y="60"/>
                    </a:cubicBezTo>
                    <a:close/>
                    <a:moveTo>
                      <a:pt x="88" y="28"/>
                    </a:moveTo>
                    <a:cubicBezTo>
                      <a:pt x="88" y="28"/>
                      <a:pt x="88" y="28"/>
                      <a:pt x="88" y="29"/>
                    </a:cubicBezTo>
                    <a:cubicBezTo>
                      <a:pt x="88" y="28"/>
                      <a:pt x="88" y="28"/>
                      <a:pt x="89" y="28"/>
                    </a:cubicBezTo>
                    <a:cubicBezTo>
                      <a:pt x="88" y="27"/>
                      <a:pt x="89" y="27"/>
                      <a:pt x="89" y="26"/>
                    </a:cubicBezTo>
                    <a:cubicBezTo>
                      <a:pt x="89" y="27"/>
                      <a:pt x="88" y="28"/>
                      <a:pt x="88" y="28"/>
                    </a:cubicBezTo>
                    <a:close/>
                    <a:moveTo>
                      <a:pt x="91" y="28"/>
                    </a:moveTo>
                    <a:cubicBezTo>
                      <a:pt x="91" y="28"/>
                      <a:pt x="91" y="28"/>
                      <a:pt x="91" y="28"/>
                    </a:cubicBezTo>
                    <a:cubicBezTo>
                      <a:pt x="91" y="27"/>
                      <a:pt x="90" y="26"/>
                      <a:pt x="90" y="28"/>
                    </a:cubicBezTo>
                    <a:cubicBezTo>
                      <a:pt x="90" y="27"/>
                      <a:pt x="90" y="28"/>
                      <a:pt x="90" y="28"/>
                    </a:cubicBezTo>
                    <a:cubicBezTo>
                      <a:pt x="90" y="28"/>
                      <a:pt x="89" y="28"/>
                      <a:pt x="89" y="28"/>
                    </a:cubicBezTo>
                    <a:cubicBezTo>
                      <a:pt x="90" y="28"/>
                      <a:pt x="91" y="28"/>
                      <a:pt x="91" y="28"/>
                    </a:cubicBezTo>
                    <a:close/>
                  </a:path>
                </a:pathLst>
              </a:custGeom>
              <a:solidFill>
                <a:schemeClr val="accent4"/>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63" name="组合 162"/>
            <p:cNvGrpSpPr/>
            <p:nvPr/>
          </p:nvGrpSpPr>
          <p:grpSpPr>
            <a:xfrm>
              <a:off x="1447936" y="3018891"/>
              <a:ext cx="801688" cy="801688"/>
              <a:chOff x="1997655" y="3020536"/>
              <a:chExt cx="801688" cy="801688"/>
            </a:xfrm>
          </p:grpSpPr>
          <p:sp>
            <p:nvSpPr>
              <p:cNvPr id="155" name="Oval 43"/>
              <p:cNvSpPr>
                <a:spLocks noChangeArrowheads="1"/>
              </p:cNvSpPr>
              <p:nvPr/>
            </p:nvSpPr>
            <p:spPr bwMode="auto">
              <a:xfrm>
                <a:off x="1997655" y="3020536"/>
                <a:ext cx="801688" cy="801688"/>
              </a:xfrm>
              <a:prstGeom prst="ellipse">
                <a:avLst/>
              </a:prstGeom>
              <a:solidFill>
                <a:schemeClr val="bg1"/>
              </a:solidFill>
              <a:ln>
                <a:solidFill>
                  <a:schemeClr val="accent4"/>
                </a:solidFill>
              </a:ln>
            </p:spPr>
            <p:txBody>
              <a:bodyPr vert="horz" wrap="square" lIns="91440" tIns="45720" rIns="91440" bIns="45720" numCol="1" anchor="t" anchorCtr="0" compatLnSpc="1"/>
              <a:lstStyle/>
              <a:p>
                <a:endParaRPr lang="zh-CN" altLang="en-US"/>
              </a:p>
            </p:txBody>
          </p:sp>
          <p:sp>
            <p:nvSpPr>
              <p:cNvPr id="156" name="Freeform 111"/>
              <p:cNvSpPr/>
              <p:nvPr/>
            </p:nvSpPr>
            <p:spPr bwMode="auto">
              <a:xfrm>
                <a:off x="2167518" y="3163411"/>
                <a:ext cx="457200" cy="492125"/>
              </a:xfrm>
              <a:custGeom>
                <a:avLst/>
                <a:gdLst>
                  <a:gd name="T0" fmla="*/ 137 w 137"/>
                  <a:gd name="T1" fmla="*/ 147 h 147"/>
                  <a:gd name="T2" fmla="*/ 0 w 137"/>
                  <a:gd name="T3" fmla="*/ 147 h 147"/>
                  <a:gd name="T4" fmla="*/ 0 w 137"/>
                  <a:gd name="T5" fmla="*/ 141 h 147"/>
                  <a:gd name="T6" fmla="*/ 7 w 137"/>
                  <a:gd name="T7" fmla="*/ 114 h 147"/>
                  <a:gd name="T8" fmla="*/ 15 w 137"/>
                  <a:gd name="T9" fmla="*/ 105 h 147"/>
                  <a:gd name="T10" fmla="*/ 41 w 137"/>
                  <a:gd name="T11" fmla="*/ 91 h 147"/>
                  <a:gd name="T12" fmla="*/ 50 w 137"/>
                  <a:gd name="T13" fmla="*/ 80 h 147"/>
                  <a:gd name="T14" fmla="*/ 56 w 137"/>
                  <a:gd name="T15" fmla="*/ 75 h 147"/>
                  <a:gd name="T16" fmla="*/ 49 w 137"/>
                  <a:gd name="T17" fmla="*/ 63 h 147"/>
                  <a:gd name="T18" fmla="*/ 48 w 137"/>
                  <a:gd name="T19" fmla="*/ 63 h 147"/>
                  <a:gd name="T20" fmla="*/ 47 w 137"/>
                  <a:gd name="T21" fmla="*/ 61 h 147"/>
                  <a:gd name="T22" fmla="*/ 45 w 137"/>
                  <a:gd name="T23" fmla="*/ 56 h 147"/>
                  <a:gd name="T24" fmla="*/ 44 w 137"/>
                  <a:gd name="T25" fmla="*/ 44 h 147"/>
                  <a:gd name="T26" fmla="*/ 49 w 137"/>
                  <a:gd name="T27" fmla="*/ 16 h 147"/>
                  <a:gd name="T28" fmla="*/ 82 w 137"/>
                  <a:gd name="T29" fmla="*/ 12 h 147"/>
                  <a:gd name="T30" fmla="*/ 88 w 137"/>
                  <a:gd name="T31" fmla="*/ 16 h 147"/>
                  <a:gd name="T32" fmla="*/ 90 w 137"/>
                  <a:gd name="T33" fmla="*/ 18 h 147"/>
                  <a:gd name="T34" fmla="*/ 93 w 137"/>
                  <a:gd name="T35" fmla="*/ 46 h 147"/>
                  <a:gd name="T36" fmla="*/ 92 w 137"/>
                  <a:gd name="T37" fmla="*/ 58 h 147"/>
                  <a:gd name="T38" fmla="*/ 90 w 137"/>
                  <a:gd name="T39" fmla="*/ 63 h 147"/>
                  <a:gd name="T40" fmla="*/ 82 w 137"/>
                  <a:gd name="T41" fmla="*/ 75 h 147"/>
                  <a:gd name="T42" fmla="*/ 86 w 137"/>
                  <a:gd name="T43" fmla="*/ 80 h 147"/>
                  <a:gd name="T44" fmla="*/ 97 w 137"/>
                  <a:gd name="T45" fmla="*/ 91 h 147"/>
                  <a:gd name="T46" fmla="*/ 122 w 137"/>
                  <a:gd name="T47" fmla="*/ 105 h 147"/>
                  <a:gd name="T48" fmla="*/ 130 w 137"/>
                  <a:gd name="T49" fmla="*/ 114 h 147"/>
                  <a:gd name="T50" fmla="*/ 137 w 137"/>
                  <a:gd name="T51" fmla="*/ 141 h 147"/>
                  <a:gd name="T52" fmla="*/ 137 w 137"/>
                  <a:gd name="T53" fmla="*/ 147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7" h="147">
                    <a:moveTo>
                      <a:pt x="137" y="147"/>
                    </a:moveTo>
                    <a:cubicBezTo>
                      <a:pt x="0" y="147"/>
                      <a:pt x="0" y="147"/>
                      <a:pt x="0" y="147"/>
                    </a:cubicBezTo>
                    <a:cubicBezTo>
                      <a:pt x="0" y="141"/>
                      <a:pt x="0" y="141"/>
                      <a:pt x="0" y="141"/>
                    </a:cubicBezTo>
                    <a:cubicBezTo>
                      <a:pt x="7" y="114"/>
                      <a:pt x="7" y="114"/>
                      <a:pt x="7" y="114"/>
                    </a:cubicBezTo>
                    <a:cubicBezTo>
                      <a:pt x="7" y="114"/>
                      <a:pt x="5" y="110"/>
                      <a:pt x="15" y="105"/>
                    </a:cubicBezTo>
                    <a:cubicBezTo>
                      <a:pt x="41" y="91"/>
                      <a:pt x="41" y="91"/>
                      <a:pt x="41" y="91"/>
                    </a:cubicBezTo>
                    <a:cubicBezTo>
                      <a:pt x="41" y="91"/>
                      <a:pt x="49" y="81"/>
                      <a:pt x="50" y="80"/>
                    </a:cubicBezTo>
                    <a:cubicBezTo>
                      <a:pt x="51" y="79"/>
                      <a:pt x="59" y="79"/>
                      <a:pt x="56" y="75"/>
                    </a:cubicBezTo>
                    <a:cubicBezTo>
                      <a:pt x="53" y="72"/>
                      <a:pt x="50" y="68"/>
                      <a:pt x="49" y="63"/>
                    </a:cubicBezTo>
                    <a:cubicBezTo>
                      <a:pt x="49" y="63"/>
                      <a:pt x="48" y="63"/>
                      <a:pt x="48" y="63"/>
                    </a:cubicBezTo>
                    <a:cubicBezTo>
                      <a:pt x="48" y="62"/>
                      <a:pt x="48" y="61"/>
                      <a:pt x="47" y="61"/>
                    </a:cubicBezTo>
                    <a:cubicBezTo>
                      <a:pt x="47" y="61"/>
                      <a:pt x="46" y="62"/>
                      <a:pt x="45" y="56"/>
                    </a:cubicBezTo>
                    <a:cubicBezTo>
                      <a:pt x="45" y="56"/>
                      <a:pt x="35" y="44"/>
                      <a:pt x="44" y="44"/>
                    </a:cubicBezTo>
                    <a:cubicBezTo>
                      <a:pt x="44" y="44"/>
                      <a:pt x="36" y="28"/>
                      <a:pt x="49" y="16"/>
                    </a:cubicBezTo>
                    <a:cubicBezTo>
                      <a:pt x="49" y="16"/>
                      <a:pt x="64" y="0"/>
                      <a:pt x="82" y="12"/>
                    </a:cubicBezTo>
                    <a:cubicBezTo>
                      <a:pt x="82" y="12"/>
                      <a:pt x="85" y="13"/>
                      <a:pt x="88" y="16"/>
                    </a:cubicBezTo>
                    <a:cubicBezTo>
                      <a:pt x="89" y="17"/>
                      <a:pt x="90" y="18"/>
                      <a:pt x="90" y="18"/>
                    </a:cubicBezTo>
                    <a:cubicBezTo>
                      <a:pt x="102" y="30"/>
                      <a:pt x="93" y="46"/>
                      <a:pt x="93" y="46"/>
                    </a:cubicBezTo>
                    <a:cubicBezTo>
                      <a:pt x="102" y="46"/>
                      <a:pt x="92" y="58"/>
                      <a:pt x="92" y="58"/>
                    </a:cubicBezTo>
                    <a:cubicBezTo>
                      <a:pt x="92" y="61"/>
                      <a:pt x="91" y="62"/>
                      <a:pt x="90" y="63"/>
                    </a:cubicBezTo>
                    <a:cubicBezTo>
                      <a:pt x="89" y="68"/>
                      <a:pt x="86" y="72"/>
                      <a:pt x="82" y="75"/>
                    </a:cubicBezTo>
                    <a:cubicBezTo>
                      <a:pt x="77" y="79"/>
                      <a:pt x="81" y="78"/>
                      <a:pt x="86" y="80"/>
                    </a:cubicBezTo>
                    <a:cubicBezTo>
                      <a:pt x="97" y="91"/>
                      <a:pt x="97" y="91"/>
                      <a:pt x="97" y="91"/>
                    </a:cubicBezTo>
                    <a:cubicBezTo>
                      <a:pt x="122" y="105"/>
                      <a:pt x="122" y="105"/>
                      <a:pt x="122" y="105"/>
                    </a:cubicBezTo>
                    <a:cubicBezTo>
                      <a:pt x="132" y="110"/>
                      <a:pt x="130" y="114"/>
                      <a:pt x="130" y="114"/>
                    </a:cubicBezTo>
                    <a:cubicBezTo>
                      <a:pt x="137" y="141"/>
                      <a:pt x="137" y="141"/>
                      <a:pt x="137" y="141"/>
                    </a:cubicBezTo>
                    <a:lnTo>
                      <a:pt x="137" y="147"/>
                    </a:lnTo>
                    <a:close/>
                  </a:path>
                </a:pathLst>
              </a:custGeom>
              <a:solidFill>
                <a:schemeClr val="accent4"/>
              </a:solidFill>
              <a:ln>
                <a:noFill/>
              </a:ln>
            </p:spPr>
            <p:txBody>
              <a:bodyPr vert="horz" wrap="square" lIns="91440" tIns="45720" rIns="91440" bIns="45720" numCol="1" anchor="t" anchorCtr="0" compatLnSpc="1"/>
              <a:lstStyle/>
              <a:p>
                <a:endParaRPr lang="zh-CN" altLang="en-US"/>
              </a:p>
            </p:txBody>
          </p:sp>
        </p:grpSp>
      </p:grpSp>
      <p:sp>
        <p:nvSpPr>
          <p:cNvPr id="157" name="文本框 156"/>
          <p:cNvSpPr txBox="1"/>
          <p:nvPr/>
        </p:nvSpPr>
        <p:spPr>
          <a:xfrm>
            <a:off x="658813" y="486483"/>
            <a:ext cx="2503487" cy="769441"/>
          </a:xfrm>
          <a:prstGeom prst="rect">
            <a:avLst/>
          </a:prstGeom>
          <a:noFill/>
        </p:spPr>
        <p:txBody>
          <a:bodyPr wrap="square" rtlCol="0">
            <a:spAutoFit/>
          </a:bodyPr>
          <a:lstStyle/>
          <a:p>
            <a:r>
              <a:rPr lang="en-US" altLang="zh-CN" sz="4400" dirty="0">
                <a:solidFill>
                  <a:schemeClr val="accent4"/>
                </a:solidFill>
              </a:rPr>
              <a:t>TIME LINE</a:t>
            </a:r>
            <a:endParaRPr lang="zh-CN" altLang="en-US" sz="4400" dirty="0">
              <a:solidFill>
                <a:schemeClr val="accent4"/>
              </a:solidFill>
            </a:endParaRPr>
          </a:p>
        </p:txBody>
      </p:sp>
      <p:sp>
        <p:nvSpPr>
          <p:cNvPr id="158" name="文本框 157"/>
          <p:cNvSpPr txBox="1"/>
          <p:nvPr/>
        </p:nvSpPr>
        <p:spPr>
          <a:xfrm>
            <a:off x="4841378" y="2372560"/>
            <a:ext cx="2336800" cy="923330"/>
          </a:xfrm>
          <a:prstGeom prst="rect">
            <a:avLst/>
          </a:prstGeom>
          <a:noFill/>
        </p:spPr>
        <p:txBody>
          <a:bodyPr wrap="square" rtlCol="0">
            <a:spAutoFit/>
          </a:bodyPr>
          <a:lstStyle/>
          <a:p>
            <a:r>
              <a:rPr lang="en-US" altLang="zh-CN" dirty="0" smtClean="0">
                <a:solidFill>
                  <a:schemeClr val="accent4"/>
                </a:solidFill>
              </a:rPr>
              <a:t>20XX,July</a:t>
            </a:r>
            <a:endParaRPr lang="en-US" altLang="zh-CN" dirty="0">
              <a:solidFill>
                <a:schemeClr val="accent4"/>
              </a:solidFill>
            </a:endParaRPr>
          </a:p>
          <a:p>
            <a:pPr algn="dist"/>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输入您所需要的文字稻壳儿提示您在此</a:t>
            </a:r>
            <a:endParaRPr lang="en-US" altLang="zh-CN" dirty="0">
              <a:solidFill>
                <a:srgbClr val="3B3B3B"/>
              </a:solidFill>
              <a:latin typeface="方正姚体" panose="02010601030101010101" pitchFamily="2" charset="-122"/>
              <a:ea typeface="方正姚体" panose="02010601030101010101" pitchFamily="2" charset="-122"/>
            </a:endParaRPr>
          </a:p>
        </p:txBody>
      </p:sp>
      <p:sp>
        <p:nvSpPr>
          <p:cNvPr id="170" name="文本框 169"/>
          <p:cNvSpPr txBox="1"/>
          <p:nvPr/>
        </p:nvSpPr>
        <p:spPr>
          <a:xfrm>
            <a:off x="7079314" y="1367822"/>
            <a:ext cx="2336800" cy="923330"/>
          </a:xfrm>
          <a:prstGeom prst="rect">
            <a:avLst/>
          </a:prstGeom>
          <a:noFill/>
        </p:spPr>
        <p:txBody>
          <a:bodyPr wrap="square" rtlCol="0">
            <a:spAutoFit/>
          </a:bodyPr>
          <a:lstStyle/>
          <a:p>
            <a:r>
              <a:rPr lang="en-US" altLang="zh-CN" dirty="0" smtClean="0">
                <a:solidFill>
                  <a:schemeClr val="accent4"/>
                </a:solidFill>
              </a:rPr>
              <a:t>20XX,August</a:t>
            </a:r>
            <a:endParaRPr lang="en-US" altLang="zh-CN" dirty="0">
              <a:solidFill>
                <a:schemeClr val="accent4"/>
              </a:solidFill>
            </a:endParaRPr>
          </a:p>
          <a:p>
            <a:pPr algn="dist"/>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输入您所需要的文字稻壳儿提示您在此</a:t>
            </a:r>
            <a:endParaRPr lang="en-US" altLang="zh-CN" dirty="0">
              <a:solidFill>
                <a:srgbClr val="3B3B3B"/>
              </a:solidFill>
              <a:latin typeface="方正姚体" panose="02010601030101010101" pitchFamily="2" charset="-122"/>
              <a:ea typeface="方正姚体" panose="02010601030101010101" pitchFamily="2" charset="-122"/>
            </a:endParaRPr>
          </a:p>
        </p:txBody>
      </p:sp>
      <p:sp>
        <p:nvSpPr>
          <p:cNvPr id="171" name="文本框 170"/>
          <p:cNvSpPr txBox="1"/>
          <p:nvPr/>
        </p:nvSpPr>
        <p:spPr>
          <a:xfrm>
            <a:off x="9394480" y="4823211"/>
            <a:ext cx="2336800" cy="923330"/>
          </a:xfrm>
          <a:prstGeom prst="rect">
            <a:avLst/>
          </a:prstGeom>
          <a:noFill/>
        </p:spPr>
        <p:txBody>
          <a:bodyPr wrap="square" rtlCol="0">
            <a:spAutoFit/>
          </a:bodyPr>
          <a:lstStyle/>
          <a:p>
            <a:r>
              <a:rPr lang="en-US" altLang="zh-CN" dirty="0" smtClean="0">
                <a:solidFill>
                  <a:schemeClr val="accent4"/>
                </a:solidFill>
              </a:rPr>
              <a:t>20XX,Novenber</a:t>
            </a:r>
            <a:endParaRPr lang="en-US" altLang="zh-CN" dirty="0">
              <a:solidFill>
                <a:schemeClr val="accent4"/>
              </a:solidFill>
            </a:endParaRPr>
          </a:p>
          <a:p>
            <a:pPr algn="dist"/>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输入您所需要的文字稻壳儿提示您在此</a:t>
            </a:r>
            <a:endParaRPr lang="en-US" altLang="zh-CN" dirty="0">
              <a:solidFill>
                <a:srgbClr val="3B3B3B"/>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500"/>
                                        <p:tgtEl>
                                          <p:spTgt spid="4"/>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139"/>
                                        </p:tgtEl>
                                        <p:attrNameLst>
                                          <p:attrName>style.visibility</p:attrName>
                                        </p:attrNameLst>
                                      </p:cBhvr>
                                      <p:to>
                                        <p:strVal val="visible"/>
                                      </p:to>
                                    </p:set>
                                    <p:animEffect transition="in" filter="fade">
                                      <p:cBhvr>
                                        <p:cTn id="10" dur="300"/>
                                        <p:tgtEl>
                                          <p:spTgt spid="139"/>
                                        </p:tgtEl>
                                      </p:cBhvr>
                                    </p:animEffect>
                                    <p:anim calcmode="lin" valueType="num">
                                      <p:cBhvr>
                                        <p:cTn id="11" dur="300" fill="hold"/>
                                        <p:tgtEl>
                                          <p:spTgt spid="139"/>
                                        </p:tgtEl>
                                        <p:attrNameLst>
                                          <p:attrName>ppt_x</p:attrName>
                                        </p:attrNameLst>
                                      </p:cBhvr>
                                      <p:tavLst>
                                        <p:tav tm="0">
                                          <p:val>
                                            <p:strVal val="#ppt_x"/>
                                          </p:val>
                                        </p:tav>
                                        <p:tav tm="100000">
                                          <p:val>
                                            <p:strVal val="#ppt_x"/>
                                          </p:val>
                                        </p:tav>
                                      </p:tavLst>
                                    </p:anim>
                                    <p:anim calcmode="lin" valueType="num">
                                      <p:cBhvr>
                                        <p:cTn id="12" dur="300" fill="hold"/>
                                        <p:tgtEl>
                                          <p:spTgt spid="139"/>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250"/>
                                  </p:stCondLst>
                                  <p:childTnLst>
                                    <p:set>
                                      <p:cBhvr>
                                        <p:cTn id="14" dur="1" fill="hold">
                                          <p:stCondLst>
                                            <p:cond delay="0"/>
                                          </p:stCondLst>
                                        </p:cTn>
                                        <p:tgtEl>
                                          <p:spTgt spid="140"/>
                                        </p:tgtEl>
                                        <p:attrNameLst>
                                          <p:attrName>style.visibility</p:attrName>
                                        </p:attrNameLst>
                                      </p:cBhvr>
                                      <p:to>
                                        <p:strVal val="visible"/>
                                      </p:to>
                                    </p:set>
                                    <p:animEffect transition="in" filter="fade">
                                      <p:cBhvr>
                                        <p:cTn id="15" dur="300"/>
                                        <p:tgtEl>
                                          <p:spTgt spid="140"/>
                                        </p:tgtEl>
                                      </p:cBhvr>
                                    </p:animEffect>
                                    <p:anim calcmode="lin" valueType="num">
                                      <p:cBhvr>
                                        <p:cTn id="16" dur="300" fill="hold"/>
                                        <p:tgtEl>
                                          <p:spTgt spid="140"/>
                                        </p:tgtEl>
                                        <p:attrNameLst>
                                          <p:attrName>ppt_x</p:attrName>
                                        </p:attrNameLst>
                                      </p:cBhvr>
                                      <p:tavLst>
                                        <p:tav tm="0">
                                          <p:val>
                                            <p:strVal val="#ppt_x"/>
                                          </p:val>
                                        </p:tav>
                                        <p:tav tm="100000">
                                          <p:val>
                                            <p:strVal val="#ppt_x"/>
                                          </p:val>
                                        </p:tav>
                                      </p:tavLst>
                                    </p:anim>
                                    <p:anim calcmode="lin" valueType="num">
                                      <p:cBhvr>
                                        <p:cTn id="17" dur="300" fill="hold"/>
                                        <p:tgtEl>
                                          <p:spTgt spid="140"/>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500"/>
                                  </p:stCondLst>
                                  <p:childTnLst>
                                    <p:set>
                                      <p:cBhvr>
                                        <p:cTn id="19" dur="1" fill="hold">
                                          <p:stCondLst>
                                            <p:cond delay="0"/>
                                          </p:stCondLst>
                                        </p:cTn>
                                        <p:tgtEl>
                                          <p:spTgt spid="158"/>
                                        </p:tgtEl>
                                        <p:attrNameLst>
                                          <p:attrName>style.visibility</p:attrName>
                                        </p:attrNameLst>
                                      </p:cBhvr>
                                      <p:to>
                                        <p:strVal val="visible"/>
                                      </p:to>
                                    </p:set>
                                    <p:animEffect transition="in" filter="fade">
                                      <p:cBhvr>
                                        <p:cTn id="20" dur="300"/>
                                        <p:tgtEl>
                                          <p:spTgt spid="158"/>
                                        </p:tgtEl>
                                      </p:cBhvr>
                                    </p:animEffect>
                                    <p:anim calcmode="lin" valueType="num">
                                      <p:cBhvr>
                                        <p:cTn id="21" dur="300" fill="hold"/>
                                        <p:tgtEl>
                                          <p:spTgt spid="158"/>
                                        </p:tgtEl>
                                        <p:attrNameLst>
                                          <p:attrName>ppt_x</p:attrName>
                                        </p:attrNameLst>
                                      </p:cBhvr>
                                      <p:tavLst>
                                        <p:tav tm="0">
                                          <p:val>
                                            <p:strVal val="#ppt_x"/>
                                          </p:val>
                                        </p:tav>
                                        <p:tav tm="100000">
                                          <p:val>
                                            <p:strVal val="#ppt_x"/>
                                          </p:val>
                                        </p:tav>
                                      </p:tavLst>
                                    </p:anim>
                                    <p:anim calcmode="lin" valueType="num">
                                      <p:cBhvr>
                                        <p:cTn id="22" dur="300" fill="hold"/>
                                        <p:tgtEl>
                                          <p:spTgt spid="158"/>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750"/>
                                  </p:stCondLst>
                                  <p:childTnLst>
                                    <p:set>
                                      <p:cBhvr>
                                        <p:cTn id="24" dur="1" fill="hold">
                                          <p:stCondLst>
                                            <p:cond delay="0"/>
                                          </p:stCondLst>
                                        </p:cTn>
                                        <p:tgtEl>
                                          <p:spTgt spid="170"/>
                                        </p:tgtEl>
                                        <p:attrNameLst>
                                          <p:attrName>style.visibility</p:attrName>
                                        </p:attrNameLst>
                                      </p:cBhvr>
                                      <p:to>
                                        <p:strVal val="visible"/>
                                      </p:to>
                                    </p:set>
                                    <p:animEffect transition="in" filter="fade">
                                      <p:cBhvr>
                                        <p:cTn id="25" dur="300"/>
                                        <p:tgtEl>
                                          <p:spTgt spid="170"/>
                                        </p:tgtEl>
                                      </p:cBhvr>
                                    </p:animEffect>
                                    <p:anim calcmode="lin" valueType="num">
                                      <p:cBhvr>
                                        <p:cTn id="26" dur="300" fill="hold"/>
                                        <p:tgtEl>
                                          <p:spTgt spid="170"/>
                                        </p:tgtEl>
                                        <p:attrNameLst>
                                          <p:attrName>ppt_x</p:attrName>
                                        </p:attrNameLst>
                                      </p:cBhvr>
                                      <p:tavLst>
                                        <p:tav tm="0">
                                          <p:val>
                                            <p:strVal val="#ppt_x"/>
                                          </p:val>
                                        </p:tav>
                                        <p:tav tm="100000">
                                          <p:val>
                                            <p:strVal val="#ppt_x"/>
                                          </p:val>
                                        </p:tav>
                                      </p:tavLst>
                                    </p:anim>
                                    <p:anim calcmode="lin" valueType="num">
                                      <p:cBhvr>
                                        <p:cTn id="27" dur="300" fill="hold"/>
                                        <p:tgtEl>
                                          <p:spTgt spid="170"/>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0"/>
                                  </p:stCondLst>
                                  <p:childTnLst>
                                    <p:set>
                                      <p:cBhvr>
                                        <p:cTn id="29" dur="1" fill="hold">
                                          <p:stCondLst>
                                            <p:cond delay="0"/>
                                          </p:stCondLst>
                                        </p:cTn>
                                        <p:tgtEl>
                                          <p:spTgt spid="171"/>
                                        </p:tgtEl>
                                        <p:attrNameLst>
                                          <p:attrName>style.visibility</p:attrName>
                                        </p:attrNameLst>
                                      </p:cBhvr>
                                      <p:to>
                                        <p:strVal val="visible"/>
                                      </p:to>
                                    </p:set>
                                    <p:animEffect transition="in" filter="fade">
                                      <p:cBhvr>
                                        <p:cTn id="30" dur="300"/>
                                        <p:tgtEl>
                                          <p:spTgt spid="171"/>
                                        </p:tgtEl>
                                      </p:cBhvr>
                                    </p:animEffect>
                                    <p:anim calcmode="lin" valueType="num">
                                      <p:cBhvr>
                                        <p:cTn id="31" dur="300" fill="hold"/>
                                        <p:tgtEl>
                                          <p:spTgt spid="171"/>
                                        </p:tgtEl>
                                        <p:attrNameLst>
                                          <p:attrName>ppt_x</p:attrName>
                                        </p:attrNameLst>
                                      </p:cBhvr>
                                      <p:tavLst>
                                        <p:tav tm="0">
                                          <p:val>
                                            <p:strVal val="#ppt_x"/>
                                          </p:val>
                                        </p:tav>
                                        <p:tav tm="100000">
                                          <p:val>
                                            <p:strVal val="#ppt_x"/>
                                          </p:val>
                                        </p:tav>
                                      </p:tavLst>
                                    </p:anim>
                                    <p:anim calcmode="lin" valueType="num">
                                      <p:cBhvr>
                                        <p:cTn id="32" dur="300" fill="hold"/>
                                        <p:tgtEl>
                                          <p:spTgt spid="171"/>
                                        </p:tgtEl>
                                        <p:attrNameLst>
                                          <p:attrName>ppt_y</p:attrName>
                                        </p:attrNameLst>
                                      </p:cBhvr>
                                      <p:tavLst>
                                        <p:tav tm="0">
                                          <p:val>
                                            <p:strVal val="#ppt_y+.1"/>
                                          </p:val>
                                        </p:tav>
                                        <p:tav tm="100000">
                                          <p:val>
                                            <p:strVal val="#ppt_y"/>
                                          </p:val>
                                        </p:tav>
                                      </p:tavLst>
                                    </p:anim>
                                  </p:childTnLst>
                                </p:cTn>
                              </p:par>
                              <p:par>
                                <p:cTn id="33" presetID="22" presetClass="entr" presetSubtype="4" fill="hold" nodeType="withEffect">
                                  <p:stCondLst>
                                    <p:cond delay="0"/>
                                  </p:stCondLst>
                                  <p:childTnLst>
                                    <p:set>
                                      <p:cBhvr>
                                        <p:cTn id="34" dur="1" fill="hold">
                                          <p:stCondLst>
                                            <p:cond delay="0"/>
                                          </p:stCondLst>
                                        </p:cTn>
                                        <p:tgtEl>
                                          <p:spTgt spid="103"/>
                                        </p:tgtEl>
                                        <p:attrNameLst>
                                          <p:attrName>style.visibility</p:attrName>
                                        </p:attrNameLst>
                                      </p:cBhvr>
                                      <p:to>
                                        <p:strVal val="visible"/>
                                      </p:to>
                                    </p:set>
                                    <p:animEffect transition="in" filter="wipe(down)">
                                      <p:cBhvr>
                                        <p:cTn id="35" dur="2000"/>
                                        <p:tgtEl>
                                          <p:spTgt spid="103"/>
                                        </p:tgtEl>
                                      </p:cBhvr>
                                    </p:animEffect>
                                  </p:childTnLst>
                                </p:cTn>
                              </p:par>
                              <p:par>
                                <p:cTn id="36" presetID="6" presetClass="emph" presetSubtype="0" autoRev="1" fill="hold" nodeType="withEffect">
                                  <p:stCondLst>
                                    <p:cond delay="0"/>
                                  </p:stCondLst>
                                  <p:childTnLst>
                                    <p:animScale>
                                      <p:cBhvr>
                                        <p:cTn id="37" dur="1000" fill="hold"/>
                                        <p:tgtEl>
                                          <p:spTgt spid="103"/>
                                        </p:tgtEl>
                                      </p:cBhvr>
                                      <p:by x="100000" y="110000"/>
                                    </p:animScale>
                                  </p:childTnLst>
                                </p:cTn>
                              </p:par>
                              <p:par>
                                <p:cTn id="38" presetID="6" presetClass="emph" presetSubtype="0" autoRev="1" fill="hold" nodeType="withEffect">
                                  <p:stCondLst>
                                    <p:cond delay="1000"/>
                                  </p:stCondLst>
                                  <p:childTnLst>
                                    <p:animScale>
                                      <p:cBhvr>
                                        <p:cTn id="39" dur="1000" fill="hold"/>
                                        <p:tgtEl>
                                          <p:spTgt spid="103"/>
                                        </p:tgtEl>
                                      </p:cBhvr>
                                      <p:by x="100000" y="110000"/>
                                    </p:animScale>
                                  </p:childTnLst>
                                </p:cTn>
                              </p:par>
                              <p:par>
                                <p:cTn id="40" presetID="6" presetClass="emph" presetSubtype="0" autoRev="1" fill="hold" nodeType="withEffect">
                                  <p:stCondLst>
                                    <p:cond delay="2000"/>
                                  </p:stCondLst>
                                  <p:childTnLst>
                                    <p:animScale>
                                      <p:cBhvr>
                                        <p:cTn id="41" dur="500" fill="hold"/>
                                        <p:tgtEl>
                                          <p:spTgt spid="103"/>
                                        </p:tgtEl>
                                      </p:cBhvr>
                                      <p:by x="10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9" grpId="0"/>
      <p:bldP spid="140" grpId="0"/>
      <p:bldP spid="158" grpId="0"/>
      <p:bldP spid="170" grpId="0"/>
      <p:bldP spid="17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9" name="圆角矩形 28"/>
          <p:cNvSpPr/>
          <p:nvPr/>
        </p:nvSpPr>
        <p:spPr>
          <a:xfrm rot="18771633">
            <a:off x="-742416" y="-181977"/>
            <a:ext cx="10809890" cy="3724201"/>
          </a:xfrm>
          <a:prstGeom prst="roundRect">
            <a:avLst>
              <a:gd name="adj" fmla="val 50000"/>
            </a:avLst>
          </a:prstGeom>
          <a:solidFill>
            <a:schemeClr val="bg1"/>
          </a:solidFill>
          <a:ln>
            <a:noFill/>
          </a:ln>
          <a:effectLst>
            <a:outerShdw blurRad="635000" dist="342900" dir="16200000" rotWithShape="0">
              <a:schemeClr val="tx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0" name="图片占位符 1"/>
          <p:cNvPicPr>
            <a:picLocks noChangeAspect="1"/>
          </p:cNvPicPr>
          <p:nvPr/>
        </p:nvPicPr>
        <p:blipFill rotWithShape="1">
          <a:blip r:embed="rId2" cstate="screen"/>
          <a:srcRect/>
          <a:stretch>
            <a:fillRect/>
          </a:stretch>
        </p:blipFill>
        <p:spPr>
          <a:xfrm>
            <a:off x="2406123" y="1408014"/>
            <a:ext cx="3676650" cy="2531286"/>
          </a:xfrm>
          <a:prstGeom prst="rect">
            <a:avLst/>
          </a:prstGeom>
        </p:spPr>
      </p:pic>
      <p:sp>
        <p:nvSpPr>
          <p:cNvPr id="30" name="圆角矩形 29"/>
          <p:cNvSpPr/>
          <p:nvPr/>
        </p:nvSpPr>
        <p:spPr>
          <a:xfrm rot="18771633">
            <a:off x="962964" y="1943389"/>
            <a:ext cx="12804635" cy="4590607"/>
          </a:xfrm>
          <a:prstGeom prst="roundRect">
            <a:avLst>
              <a:gd name="adj" fmla="val 50000"/>
            </a:avLst>
          </a:prstGeom>
          <a:solidFill>
            <a:schemeClr val="bg1"/>
          </a:solidFill>
          <a:ln>
            <a:noFill/>
          </a:ln>
          <a:effectLst>
            <a:outerShdw blurRad="1054100" dist="25400" dir="10800000" algn="r" rotWithShape="0">
              <a:prstClr val="black">
                <a:alpha val="2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圆角矩形 18"/>
          <p:cNvSpPr/>
          <p:nvPr/>
        </p:nvSpPr>
        <p:spPr>
          <a:xfrm rot="18772294">
            <a:off x="6347937" y="3673182"/>
            <a:ext cx="8556703" cy="1625198"/>
          </a:xfrm>
          <a:prstGeom prst="roundRect">
            <a:avLst>
              <a:gd name="adj" fmla="val 50000"/>
            </a:avLst>
          </a:prstGeom>
          <a:gradFill>
            <a:gsLst>
              <a:gs pos="0">
                <a:schemeClr val="accent1"/>
              </a:gs>
              <a:gs pos="100000">
                <a:schemeClr val="accent2"/>
              </a:gs>
            </a:gsLst>
            <a:lin ang="12000000" scaled="0"/>
          </a:gradFill>
          <a:ln>
            <a:noFill/>
          </a:ln>
          <a:effectLst>
            <a:outerShdw blurRad="698500" dist="88900" dir="10800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658813" y="486483"/>
            <a:ext cx="2503487" cy="769441"/>
          </a:xfrm>
          <a:prstGeom prst="rect">
            <a:avLst/>
          </a:prstGeom>
          <a:noFill/>
        </p:spPr>
        <p:txBody>
          <a:bodyPr wrap="square" rtlCol="0">
            <a:spAutoFit/>
          </a:bodyPr>
          <a:lstStyle/>
          <a:p>
            <a:r>
              <a:rPr lang="zh-CN" altLang="en-US" sz="4400" dirty="0">
                <a:solidFill>
                  <a:schemeClr val="accent4"/>
                </a:solidFill>
                <a:latin typeface="方正姚体" panose="02010601030101010101" pitchFamily="2" charset="-122"/>
                <a:ea typeface="方正姚体" panose="02010601030101010101" pitchFamily="2" charset="-122"/>
              </a:rPr>
              <a:t>标题</a:t>
            </a:r>
            <a:endParaRPr lang="zh-CN" altLang="en-US" sz="4400" dirty="0">
              <a:solidFill>
                <a:schemeClr val="accent4"/>
              </a:solidFill>
              <a:latin typeface="方正姚体" panose="02010601030101010101" pitchFamily="2" charset="-122"/>
              <a:ea typeface="方正姚体" panose="02010601030101010101" pitchFamily="2" charset="-122"/>
            </a:endParaRPr>
          </a:p>
        </p:txBody>
      </p:sp>
      <p:sp>
        <p:nvSpPr>
          <p:cNvPr id="38" name="文本框 37"/>
          <p:cNvSpPr txBox="1"/>
          <p:nvPr/>
        </p:nvSpPr>
        <p:spPr>
          <a:xfrm>
            <a:off x="7024388" y="1408014"/>
            <a:ext cx="2761588" cy="2585323"/>
          </a:xfrm>
          <a:prstGeom prst="rect">
            <a:avLst/>
          </a:prstGeom>
          <a:noFill/>
        </p:spPr>
        <p:txBody>
          <a:bodyPr wrap="square" rtlCol="0">
            <a:spAutoFit/>
          </a:bodyPr>
          <a:lstStyle/>
          <a:p>
            <a:pPr algn="dist"/>
            <a:r>
              <a:rPr lang="zh-CN" altLang="en-US" dirty="0" smtClean="0">
                <a:latin typeface="方正姚体" panose="02010601030101010101" pitchFamily="2" charset="-122"/>
                <a:ea typeface="方正姚体" panose="02010601030101010101" pitchFamily="2" charset="-122"/>
              </a:rPr>
              <a:t>输入您所需要的文字稻壳儿提示您</a:t>
            </a:r>
            <a:r>
              <a:rPr lang="zh-CN" altLang="en-US" dirty="0">
                <a:latin typeface="方正姚体" panose="02010601030101010101" pitchFamily="2" charset="-122"/>
                <a:ea typeface="方正姚体" panose="02010601030101010101" pitchFamily="2" charset="-122"/>
              </a:rPr>
              <a:t>在此输入输入您所需要的文字稻壳儿提示您在此输入</a:t>
            </a:r>
            <a:endParaRPr lang="en-US" altLang="zh-CN" dirty="0">
              <a:latin typeface="方正姚体" panose="02010601030101010101" pitchFamily="2" charset="-122"/>
              <a:ea typeface="方正姚体" panose="02010601030101010101" pitchFamily="2" charset="-122"/>
            </a:endParaRPr>
          </a:p>
          <a:p>
            <a:pPr algn="dist"/>
            <a:r>
              <a:rPr lang="zh-CN" altLang="en-US" dirty="0">
                <a:latin typeface="方正姚体" panose="02010601030101010101" pitchFamily="2" charset="-122"/>
                <a:ea typeface="方正姚体" panose="02010601030101010101" pitchFamily="2" charset="-122"/>
              </a:rPr>
              <a:t>输入您所需要的文字稻壳儿提示您在此输入</a:t>
            </a:r>
            <a:endParaRPr lang="en-US" altLang="zh-CN" dirty="0">
              <a:latin typeface="方正姚体" panose="02010601030101010101" pitchFamily="2" charset="-122"/>
              <a:ea typeface="方正姚体" panose="02010601030101010101" pitchFamily="2" charset="-122"/>
            </a:endParaRPr>
          </a:p>
          <a:p>
            <a:pPr algn="dist"/>
            <a:r>
              <a:rPr lang="zh-CN" altLang="en-US" dirty="0">
                <a:latin typeface="方正姚体" panose="02010601030101010101" pitchFamily="2" charset="-122"/>
                <a:ea typeface="方正姚体" panose="02010601030101010101" pitchFamily="2" charset="-122"/>
              </a:rPr>
              <a:t>输入您所需要的文字稻壳儿提示您在此输入</a:t>
            </a:r>
            <a:endParaRPr lang="en-US" altLang="zh-CN" dirty="0">
              <a:latin typeface="方正姚体" panose="02010601030101010101" pitchFamily="2" charset="-122"/>
              <a:ea typeface="方正姚体" panose="02010601030101010101" pitchFamily="2" charset="-122"/>
            </a:endParaRPr>
          </a:p>
          <a:p>
            <a:pPr algn="dist"/>
            <a:endParaRPr lang="en-US" altLang="zh-CN" dirty="0">
              <a:latin typeface="方正姚体" panose="02010601030101010101" pitchFamily="2" charset="-122"/>
              <a:ea typeface="方正姚体" panose="02010601030101010101" pitchFamily="2" charset="-122"/>
            </a:endParaRPr>
          </a:p>
        </p:txBody>
      </p:sp>
      <p:sp>
        <p:nvSpPr>
          <p:cNvPr id="42" name="圆角矩形 41"/>
          <p:cNvSpPr/>
          <p:nvPr/>
        </p:nvSpPr>
        <p:spPr>
          <a:xfrm rot="18781913">
            <a:off x="1490499" y="829913"/>
            <a:ext cx="2151034" cy="621912"/>
          </a:xfrm>
          <a:prstGeom prst="roundRect">
            <a:avLst>
              <a:gd name="adj" fmla="val 50000"/>
            </a:avLst>
          </a:prstGeom>
          <a:gradFill>
            <a:gsLst>
              <a:gs pos="0">
                <a:schemeClr val="accent1"/>
              </a:gs>
              <a:gs pos="100000">
                <a:schemeClr val="accent2"/>
              </a:gs>
            </a:gsLst>
            <a:lin ang="12000000" scaled="0"/>
          </a:gradFill>
          <a:ln>
            <a:noFill/>
          </a:ln>
          <a:effectLst>
            <a:outerShdw blurRad="698500" dist="88900" dir="10800000" algn="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5220564" y="3854754"/>
            <a:ext cx="2761588" cy="2585323"/>
          </a:xfrm>
          <a:prstGeom prst="rect">
            <a:avLst/>
          </a:prstGeom>
          <a:noFill/>
        </p:spPr>
        <p:txBody>
          <a:bodyPr wrap="square" rtlCol="0">
            <a:spAutoFit/>
          </a:bodyPr>
          <a:lstStyle/>
          <a:p>
            <a:pPr algn="dist"/>
            <a:r>
              <a:rPr lang="zh-CN" altLang="en-US" dirty="0">
                <a:latin typeface="方正姚体" panose="02010601030101010101" pitchFamily="2" charset="-122"/>
                <a:ea typeface="方正姚体" panose="02010601030101010101" pitchFamily="2" charset="-122"/>
              </a:rPr>
              <a:t>输入您所需要的文字稻壳儿提示您在此</a:t>
            </a:r>
            <a:r>
              <a:rPr lang="zh-CN" altLang="en-US" dirty="0" smtClean="0">
                <a:latin typeface="方正姚体" panose="02010601030101010101" pitchFamily="2" charset="-122"/>
                <a:ea typeface="方正姚体" panose="02010601030101010101" pitchFamily="2" charset="-122"/>
              </a:rPr>
              <a:t>输入</a:t>
            </a:r>
            <a:r>
              <a:rPr lang="zh-CN" altLang="en-US" dirty="0">
                <a:latin typeface="方正姚体" panose="02010601030101010101" pitchFamily="2" charset="-122"/>
                <a:ea typeface="方正姚体" panose="02010601030101010101" pitchFamily="2" charset="-122"/>
              </a:rPr>
              <a:t>输入您所需要的文字稻壳儿提示您在此输入</a:t>
            </a:r>
            <a:endParaRPr lang="en-US" altLang="zh-CN" dirty="0">
              <a:latin typeface="方正姚体" panose="02010601030101010101" pitchFamily="2" charset="-122"/>
              <a:ea typeface="方正姚体" panose="02010601030101010101" pitchFamily="2" charset="-122"/>
            </a:endParaRPr>
          </a:p>
          <a:p>
            <a:pPr algn="dist"/>
            <a:r>
              <a:rPr lang="zh-CN" altLang="en-US" dirty="0">
                <a:latin typeface="方正姚体" panose="02010601030101010101" pitchFamily="2" charset="-122"/>
                <a:ea typeface="方正姚体" panose="02010601030101010101" pitchFamily="2" charset="-122"/>
              </a:rPr>
              <a:t>输入您所需要的文字稻壳儿提示您在此输入</a:t>
            </a:r>
            <a:endParaRPr lang="en-US" altLang="zh-CN" dirty="0">
              <a:latin typeface="方正姚体" panose="02010601030101010101" pitchFamily="2" charset="-122"/>
              <a:ea typeface="方正姚体" panose="02010601030101010101" pitchFamily="2" charset="-122"/>
            </a:endParaRPr>
          </a:p>
          <a:p>
            <a:pPr algn="dist"/>
            <a:r>
              <a:rPr lang="zh-CN" altLang="en-US" dirty="0">
                <a:latin typeface="方正姚体" panose="02010601030101010101" pitchFamily="2" charset="-122"/>
                <a:ea typeface="方正姚体" panose="02010601030101010101" pitchFamily="2" charset="-122"/>
              </a:rPr>
              <a:t>输入您所需要的文字稻壳儿提示您在此输入</a:t>
            </a:r>
            <a:endParaRPr lang="en-US" altLang="zh-CN" dirty="0">
              <a:latin typeface="方正姚体" panose="02010601030101010101" pitchFamily="2" charset="-122"/>
              <a:ea typeface="方正姚体" panose="02010601030101010101" pitchFamily="2" charset="-122"/>
            </a:endParaRPr>
          </a:p>
          <a:p>
            <a:pPr algn="dist"/>
            <a:endParaRPr lang="en-US" altLang="zh-CN" dirty="0">
              <a:latin typeface="方正姚体" panose="02010601030101010101" pitchFamily="2" charset="-122"/>
              <a:ea typeface="方正姚体" panose="02010601030101010101" pitchFamily="2" charset="-122"/>
            </a:endParaRPr>
          </a:p>
        </p:txBody>
      </p:sp>
      <p:sp>
        <p:nvSpPr>
          <p:cNvPr id="44" name="同心圆 43"/>
          <p:cNvSpPr/>
          <p:nvPr/>
        </p:nvSpPr>
        <p:spPr>
          <a:xfrm>
            <a:off x="2177523" y="85889"/>
            <a:ext cx="457200" cy="457200"/>
          </a:xfrm>
          <a:prstGeom prst="donut">
            <a:avLst>
              <a:gd name="adj" fmla="val 10099"/>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5" name="同心圆 44"/>
          <p:cNvSpPr/>
          <p:nvPr/>
        </p:nvSpPr>
        <p:spPr>
          <a:xfrm>
            <a:off x="9857386" y="2429960"/>
            <a:ext cx="457200" cy="457200"/>
          </a:xfrm>
          <a:prstGeom prst="donut">
            <a:avLst>
              <a:gd name="adj" fmla="val 1009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同心圆 45"/>
          <p:cNvSpPr/>
          <p:nvPr/>
        </p:nvSpPr>
        <p:spPr>
          <a:xfrm>
            <a:off x="8363901" y="5020550"/>
            <a:ext cx="457200" cy="457200"/>
          </a:xfrm>
          <a:prstGeom prst="donut">
            <a:avLst>
              <a:gd name="adj" fmla="val 1009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14"/>
          <p:cNvSpPr/>
          <p:nvPr/>
        </p:nvSpPr>
        <p:spPr>
          <a:xfrm>
            <a:off x="6111417" y="2974938"/>
            <a:ext cx="278617" cy="278617"/>
          </a:xfrm>
          <a:prstGeom prst="donut">
            <a:avLst>
              <a:gd name="adj" fmla="val 1009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par>
                                <p:cTn id="10" presetID="2" presetClass="entr" presetSubtype="3" decel="100000" fill="hold" grpId="0" nodeType="withEffect">
                                  <p:stCondLst>
                                    <p:cond delay="25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750" fill="hold"/>
                                        <p:tgtEl>
                                          <p:spTgt spid="19"/>
                                        </p:tgtEl>
                                        <p:attrNameLst>
                                          <p:attrName>ppt_x</p:attrName>
                                        </p:attrNameLst>
                                      </p:cBhvr>
                                      <p:tavLst>
                                        <p:tav tm="0">
                                          <p:val>
                                            <p:strVal val="1+#ppt_w/2"/>
                                          </p:val>
                                        </p:tav>
                                        <p:tav tm="100000">
                                          <p:val>
                                            <p:strVal val="#ppt_x"/>
                                          </p:val>
                                        </p:tav>
                                      </p:tavLst>
                                    </p:anim>
                                    <p:anim calcmode="lin" valueType="num">
                                      <p:cBhvr additive="base">
                                        <p:cTn id="13" dur="750" fill="hold"/>
                                        <p:tgtEl>
                                          <p:spTgt spid="19"/>
                                        </p:tgtEl>
                                        <p:attrNameLst>
                                          <p:attrName>ppt_y</p:attrName>
                                        </p:attrNameLst>
                                      </p:cBhvr>
                                      <p:tavLst>
                                        <p:tav tm="0">
                                          <p:val>
                                            <p:strVal val="0-#ppt_h/2"/>
                                          </p:val>
                                        </p:tav>
                                        <p:tav tm="100000">
                                          <p:val>
                                            <p:strVal val="#ppt_y"/>
                                          </p:val>
                                        </p:tav>
                                      </p:tavLst>
                                    </p:anim>
                                  </p:childTnLst>
                                </p:cTn>
                              </p:par>
                              <p:par>
                                <p:cTn id="14" presetID="2" presetClass="entr" presetSubtype="12" decel="100000" fill="hold" grpId="0" nodeType="withEffect">
                                  <p:stCondLst>
                                    <p:cond delay="500"/>
                                  </p:stCondLst>
                                  <p:childTnLst>
                                    <p:set>
                                      <p:cBhvr>
                                        <p:cTn id="15" dur="1" fill="hold">
                                          <p:stCondLst>
                                            <p:cond delay="0"/>
                                          </p:stCondLst>
                                        </p:cTn>
                                        <p:tgtEl>
                                          <p:spTgt spid="29"/>
                                        </p:tgtEl>
                                        <p:attrNameLst>
                                          <p:attrName>style.visibility</p:attrName>
                                        </p:attrNameLst>
                                      </p:cBhvr>
                                      <p:to>
                                        <p:strVal val="visible"/>
                                      </p:to>
                                    </p:set>
                                    <p:anim calcmode="lin" valueType="num">
                                      <p:cBhvr additive="base">
                                        <p:cTn id="16" dur="750" fill="hold"/>
                                        <p:tgtEl>
                                          <p:spTgt spid="29"/>
                                        </p:tgtEl>
                                        <p:attrNameLst>
                                          <p:attrName>ppt_x</p:attrName>
                                        </p:attrNameLst>
                                      </p:cBhvr>
                                      <p:tavLst>
                                        <p:tav tm="0">
                                          <p:val>
                                            <p:strVal val="0-#ppt_w/2"/>
                                          </p:val>
                                        </p:tav>
                                        <p:tav tm="100000">
                                          <p:val>
                                            <p:strVal val="#ppt_x"/>
                                          </p:val>
                                        </p:tav>
                                      </p:tavLst>
                                    </p:anim>
                                    <p:anim calcmode="lin" valueType="num">
                                      <p:cBhvr additive="base">
                                        <p:cTn id="17" dur="750" fill="hold"/>
                                        <p:tgtEl>
                                          <p:spTgt spid="29"/>
                                        </p:tgtEl>
                                        <p:attrNameLst>
                                          <p:attrName>ppt_y</p:attrName>
                                        </p:attrNameLst>
                                      </p:cBhvr>
                                      <p:tavLst>
                                        <p:tav tm="0">
                                          <p:val>
                                            <p:strVal val="1+#ppt_h/2"/>
                                          </p:val>
                                        </p:tav>
                                        <p:tav tm="100000">
                                          <p:val>
                                            <p:strVal val="#ppt_y"/>
                                          </p:val>
                                        </p:tav>
                                      </p:tavLst>
                                    </p:anim>
                                  </p:childTnLst>
                                </p:cTn>
                              </p:par>
                              <p:par>
                                <p:cTn id="18" presetID="2" presetClass="entr" presetSubtype="12" decel="100000" fill="hold" grpId="0" nodeType="withEffect">
                                  <p:stCondLst>
                                    <p:cond delay="250"/>
                                  </p:stCondLst>
                                  <p:childTnLst>
                                    <p:set>
                                      <p:cBhvr>
                                        <p:cTn id="19" dur="1" fill="hold">
                                          <p:stCondLst>
                                            <p:cond delay="0"/>
                                          </p:stCondLst>
                                        </p:cTn>
                                        <p:tgtEl>
                                          <p:spTgt spid="30"/>
                                        </p:tgtEl>
                                        <p:attrNameLst>
                                          <p:attrName>style.visibility</p:attrName>
                                        </p:attrNameLst>
                                      </p:cBhvr>
                                      <p:to>
                                        <p:strVal val="visible"/>
                                      </p:to>
                                    </p:set>
                                    <p:anim calcmode="lin" valueType="num">
                                      <p:cBhvr additive="base">
                                        <p:cTn id="20" dur="750" fill="hold"/>
                                        <p:tgtEl>
                                          <p:spTgt spid="30"/>
                                        </p:tgtEl>
                                        <p:attrNameLst>
                                          <p:attrName>ppt_x</p:attrName>
                                        </p:attrNameLst>
                                      </p:cBhvr>
                                      <p:tavLst>
                                        <p:tav tm="0">
                                          <p:val>
                                            <p:strVal val="0-#ppt_w/2"/>
                                          </p:val>
                                        </p:tav>
                                        <p:tav tm="100000">
                                          <p:val>
                                            <p:strVal val="#ppt_x"/>
                                          </p:val>
                                        </p:tav>
                                      </p:tavLst>
                                    </p:anim>
                                    <p:anim calcmode="lin" valueType="num">
                                      <p:cBhvr additive="base">
                                        <p:cTn id="21" dur="750" fill="hold"/>
                                        <p:tgtEl>
                                          <p:spTgt spid="30"/>
                                        </p:tgtEl>
                                        <p:attrNameLst>
                                          <p:attrName>ppt_y</p:attrName>
                                        </p:attrNameLst>
                                      </p:cBhvr>
                                      <p:tavLst>
                                        <p:tav tm="0">
                                          <p:val>
                                            <p:strVal val="1+#ppt_h/2"/>
                                          </p:val>
                                        </p:tav>
                                        <p:tav tm="100000">
                                          <p:val>
                                            <p:strVal val="#ppt_y"/>
                                          </p:val>
                                        </p:tav>
                                      </p:tavLst>
                                    </p:anim>
                                  </p:childTnLst>
                                </p:cTn>
                              </p:par>
                              <p:par>
                                <p:cTn id="22" presetID="2" presetClass="entr" presetSubtype="12" decel="100000" fill="hold" grpId="0" nodeType="withEffect">
                                  <p:stCondLst>
                                    <p:cond delay="25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750" fill="hold"/>
                                        <p:tgtEl>
                                          <p:spTgt spid="42"/>
                                        </p:tgtEl>
                                        <p:attrNameLst>
                                          <p:attrName>ppt_x</p:attrName>
                                        </p:attrNameLst>
                                      </p:cBhvr>
                                      <p:tavLst>
                                        <p:tav tm="0">
                                          <p:val>
                                            <p:strVal val="0-#ppt_w/2"/>
                                          </p:val>
                                        </p:tav>
                                        <p:tav tm="100000">
                                          <p:val>
                                            <p:strVal val="#ppt_x"/>
                                          </p:val>
                                        </p:tav>
                                      </p:tavLst>
                                    </p:anim>
                                    <p:anim calcmode="lin" valueType="num">
                                      <p:cBhvr additive="base">
                                        <p:cTn id="25" dur="750" fill="hold"/>
                                        <p:tgtEl>
                                          <p:spTgt spid="42"/>
                                        </p:tgtEl>
                                        <p:attrNameLst>
                                          <p:attrName>ppt_y</p:attrName>
                                        </p:attrNameLst>
                                      </p:cBhvr>
                                      <p:tavLst>
                                        <p:tav tm="0">
                                          <p:val>
                                            <p:strVal val="1+#ppt_h/2"/>
                                          </p:val>
                                        </p:tav>
                                        <p:tav tm="100000">
                                          <p:val>
                                            <p:strVal val="#ppt_y"/>
                                          </p:val>
                                        </p:tav>
                                      </p:tavLst>
                                    </p:anim>
                                  </p:childTnLst>
                                </p:cTn>
                              </p:par>
                              <p:par>
                                <p:cTn id="26" presetID="10" presetClass="entr" presetSubtype="0" fill="hold" grpId="0" nodeType="withEffect">
                                  <p:stCondLst>
                                    <p:cond delay="500"/>
                                  </p:stCondLst>
                                  <p:childTnLst>
                                    <p:set>
                                      <p:cBhvr>
                                        <p:cTn id="27" dur="1" fill="hold">
                                          <p:stCondLst>
                                            <p:cond delay="0"/>
                                          </p:stCondLst>
                                        </p:cTn>
                                        <p:tgtEl>
                                          <p:spTgt spid="45"/>
                                        </p:tgtEl>
                                        <p:attrNameLst>
                                          <p:attrName>style.visibility</p:attrName>
                                        </p:attrNameLst>
                                      </p:cBhvr>
                                      <p:to>
                                        <p:strVal val="visible"/>
                                      </p:to>
                                    </p:set>
                                    <p:animEffect transition="in" filter="fade">
                                      <p:cBhvr>
                                        <p:cTn id="28" dur="500"/>
                                        <p:tgtEl>
                                          <p:spTgt spid="45"/>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par>
                                <p:cTn id="32" presetID="42" presetClass="entr" presetSubtype="0" fill="hold" nodeType="withEffect">
                                  <p:stCondLst>
                                    <p:cond delay="5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1000"/>
                                        <p:tgtEl>
                                          <p:spTgt spid="40"/>
                                        </p:tgtEl>
                                      </p:cBhvr>
                                    </p:animEffect>
                                    <p:anim calcmode="lin" valueType="num">
                                      <p:cBhvr>
                                        <p:cTn id="35" dur="1000" fill="hold"/>
                                        <p:tgtEl>
                                          <p:spTgt spid="40"/>
                                        </p:tgtEl>
                                        <p:attrNameLst>
                                          <p:attrName>ppt_x</p:attrName>
                                        </p:attrNameLst>
                                      </p:cBhvr>
                                      <p:tavLst>
                                        <p:tav tm="0">
                                          <p:val>
                                            <p:strVal val="#ppt_x"/>
                                          </p:val>
                                        </p:tav>
                                        <p:tav tm="100000">
                                          <p:val>
                                            <p:strVal val="#ppt_x"/>
                                          </p:val>
                                        </p:tav>
                                      </p:tavLst>
                                    </p:anim>
                                    <p:anim calcmode="lin" valueType="num">
                                      <p:cBhvr>
                                        <p:cTn id="36" dur="1000" fill="hold"/>
                                        <p:tgtEl>
                                          <p:spTgt spid="40"/>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500"/>
                                  </p:stCondLst>
                                  <p:childTnLst>
                                    <p:set>
                                      <p:cBhvr>
                                        <p:cTn id="38" dur="1" fill="hold">
                                          <p:stCondLst>
                                            <p:cond delay="0"/>
                                          </p:stCondLst>
                                        </p:cTn>
                                        <p:tgtEl>
                                          <p:spTgt spid="38"/>
                                        </p:tgtEl>
                                        <p:attrNameLst>
                                          <p:attrName>style.visibility</p:attrName>
                                        </p:attrNameLst>
                                      </p:cBhvr>
                                      <p:to>
                                        <p:strVal val="visible"/>
                                      </p:to>
                                    </p:set>
                                    <p:animEffect transition="in" filter="fade">
                                      <p:cBhvr>
                                        <p:cTn id="39" dur="1000"/>
                                        <p:tgtEl>
                                          <p:spTgt spid="38"/>
                                        </p:tgtEl>
                                      </p:cBhvr>
                                    </p:animEffect>
                                    <p:anim calcmode="lin" valueType="num">
                                      <p:cBhvr>
                                        <p:cTn id="40" dur="1000" fill="hold"/>
                                        <p:tgtEl>
                                          <p:spTgt spid="38"/>
                                        </p:tgtEl>
                                        <p:attrNameLst>
                                          <p:attrName>ppt_x</p:attrName>
                                        </p:attrNameLst>
                                      </p:cBhvr>
                                      <p:tavLst>
                                        <p:tav tm="0">
                                          <p:val>
                                            <p:strVal val="#ppt_x"/>
                                          </p:val>
                                        </p:tav>
                                        <p:tav tm="100000">
                                          <p:val>
                                            <p:strVal val="#ppt_x"/>
                                          </p:val>
                                        </p:tav>
                                      </p:tavLst>
                                    </p:anim>
                                    <p:anim calcmode="lin" valueType="num">
                                      <p:cBhvr>
                                        <p:cTn id="41" dur="1000" fill="hold"/>
                                        <p:tgtEl>
                                          <p:spTgt spid="3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750"/>
                                  </p:stCondLst>
                                  <p:childTnLst>
                                    <p:set>
                                      <p:cBhvr>
                                        <p:cTn id="43" dur="1" fill="hold">
                                          <p:stCondLst>
                                            <p:cond delay="0"/>
                                          </p:stCondLst>
                                        </p:cTn>
                                        <p:tgtEl>
                                          <p:spTgt spid="43"/>
                                        </p:tgtEl>
                                        <p:attrNameLst>
                                          <p:attrName>style.visibility</p:attrName>
                                        </p:attrNameLst>
                                      </p:cBhvr>
                                      <p:to>
                                        <p:strVal val="visible"/>
                                      </p:to>
                                    </p:set>
                                    <p:animEffect transition="in" filter="fade">
                                      <p:cBhvr>
                                        <p:cTn id="44" dur="1000"/>
                                        <p:tgtEl>
                                          <p:spTgt spid="43"/>
                                        </p:tgtEl>
                                      </p:cBhvr>
                                    </p:animEffect>
                                    <p:anim calcmode="lin" valueType="num">
                                      <p:cBhvr>
                                        <p:cTn id="45" dur="1000" fill="hold"/>
                                        <p:tgtEl>
                                          <p:spTgt spid="43"/>
                                        </p:tgtEl>
                                        <p:attrNameLst>
                                          <p:attrName>ppt_x</p:attrName>
                                        </p:attrNameLst>
                                      </p:cBhvr>
                                      <p:tavLst>
                                        <p:tav tm="0">
                                          <p:val>
                                            <p:strVal val="#ppt_x"/>
                                          </p:val>
                                        </p:tav>
                                        <p:tav tm="100000">
                                          <p:val>
                                            <p:strVal val="#ppt_x"/>
                                          </p:val>
                                        </p:tav>
                                      </p:tavLst>
                                    </p:anim>
                                    <p:anim calcmode="lin" valueType="num">
                                      <p:cBhvr>
                                        <p:cTn id="46" dur="1000" fill="hold"/>
                                        <p:tgtEl>
                                          <p:spTgt spid="43"/>
                                        </p:tgtEl>
                                        <p:attrNameLst>
                                          <p:attrName>ppt_y</p:attrName>
                                        </p:attrNameLst>
                                      </p:cBhvr>
                                      <p:tavLst>
                                        <p:tav tm="0">
                                          <p:val>
                                            <p:strVal val="#ppt_y+.1"/>
                                          </p:val>
                                        </p:tav>
                                        <p:tav tm="100000">
                                          <p:val>
                                            <p:strVal val="#ppt_y"/>
                                          </p:val>
                                        </p:tav>
                                      </p:tavLst>
                                    </p:anim>
                                  </p:childTnLst>
                                </p:cTn>
                              </p:par>
                              <p:par>
                                <p:cTn id="47" presetID="10" presetClass="entr" presetSubtype="0" fill="hold" grpId="0" nodeType="withEffect">
                                  <p:stCondLst>
                                    <p:cond delay="50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19" grpId="0" animBg="1"/>
      <p:bldP spid="38" grpId="0"/>
      <p:bldP spid="42" grpId="0" animBg="1"/>
      <p:bldP spid="43" grpId="0"/>
      <p:bldP spid="44" grpId="0" animBg="1"/>
      <p:bldP spid="45" grpId="0" animBg="1"/>
      <p:bldP spid="46" grpId="0" animBg="1"/>
      <p:bldP spid="1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cstate="screen">
            <a:extLst>
              <a:ext uri="{BEBA8EAE-BF5A-486C-A8C5-ECC9F3942E4B}">
                <a14:imgProps xmlns:a14="http://schemas.microsoft.com/office/drawing/2010/main">
                  <a14:imgLayer r:embed="rId3">
                    <a14:imgEffect>
                      <a14:artisticBlur radius="21"/>
                    </a14:imgEffect>
                  </a14:imgLayer>
                </a14:imgProps>
              </a:ext>
            </a:extLst>
          </a:blip>
          <a:srcRect/>
          <a:stretch>
            <a:fillRect/>
          </a:stretch>
        </p:blipFill>
        <p:spPr>
          <a:xfrm>
            <a:off x="10213902" y="5181511"/>
            <a:ext cx="1836140" cy="1696464"/>
          </a:xfrm>
          <a:prstGeom prst="rect">
            <a:avLst/>
          </a:prstGeom>
        </p:spPr>
      </p:pic>
      <p:pic>
        <p:nvPicPr>
          <p:cNvPr id="13" name="图片占位符 12"/>
          <p:cNvPicPr>
            <a:picLocks noGrp="1" noChangeAspect="1"/>
          </p:cNvPicPr>
          <p:nvPr>
            <p:ph type="pic" sz="quarter" idx="16"/>
          </p:nvPr>
        </p:nvPicPr>
        <p:blipFill>
          <a:blip r:embed="rId4" cstate="screen"/>
          <a:srcRect/>
          <a:stretch>
            <a:fillRect/>
          </a:stretch>
        </p:blipFill>
        <p:spPr>
          <a:xfrm>
            <a:off x="3686551" y="37175"/>
            <a:ext cx="6293136" cy="3370725"/>
          </a:xfrm>
        </p:spPr>
      </p:pic>
      <p:pic>
        <p:nvPicPr>
          <p:cNvPr id="17" name="图片占位符 16"/>
          <p:cNvPicPr>
            <a:picLocks noGrp="1" noChangeAspect="1"/>
          </p:cNvPicPr>
          <p:nvPr>
            <p:ph type="pic" sz="quarter" idx="15"/>
          </p:nvPr>
        </p:nvPicPr>
        <p:blipFill>
          <a:blip r:embed="rId5" cstate="screen"/>
          <a:srcRect/>
          <a:stretch>
            <a:fillRect/>
          </a:stretch>
        </p:blipFill>
        <p:spPr>
          <a:xfrm>
            <a:off x="1598579" y="3457122"/>
            <a:ext cx="6293136" cy="3370725"/>
          </a:xfrm>
        </p:spPr>
      </p:pic>
      <p:pic>
        <p:nvPicPr>
          <p:cNvPr id="19" name="图片占位符 18"/>
          <p:cNvPicPr>
            <a:picLocks noGrp="1" noChangeAspect="1"/>
          </p:cNvPicPr>
          <p:nvPr>
            <p:ph type="pic" sz="quarter" idx="17"/>
          </p:nvPr>
        </p:nvPicPr>
        <p:blipFill>
          <a:blip r:embed="rId6" cstate="screen"/>
          <a:srcRect/>
          <a:stretch>
            <a:fillRect/>
          </a:stretch>
        </p:blipFill>
        <p:spPr>
          <a:xfrm>
            <a:off x="5897432" y="3457122"/>
            <a:ext cx="6293136" cy="3370725"/>
          </a:xfrm>
        </p:spPr>
      </p:pic>
      <p:pic>
        <p:nvPicPr>
          <p:cNvPr id="21" name="图片占位符 20"/>
          <p:cNvPicPr>
            <a:picLocks noGrp="1" noChangeAspect="1"/>
          </p:cNvPicPr>
          <p:nvPr>
            <p:ph type="pic" sz="quarter" idx="18"/>
          </p:nvPr>
        </p:nvPicPr>
        <p:blipFill>
          <a:blip r:embed="rId5" cstate="screen"/>
          <a:srcRect/>
          <a:stretch>
            <a:fillRect/>
          </a:stretch>
        </p:blipFill>
        <p:spPr>
          <a:xfrm>
            <a:off x="7985404" y="37175"/>
            <a:ext cx="6293136" cy="3370725"/>
          </a:xfrm>
        </p:spPr>
      </p:pic>
      <p:sp>
        <p:nvSpPr>
          <p:cNvPr id="6" name="文本框 5"/>
          <p:cNvSpPr txBox="1"/>
          <p:nvPr/>
        </p:nvSpPr>
        <p:spPr>
          <a:xfrm>
            <a:off x="658813" y="486483"/>
            <a:ext cx="2503487" cy="769441"/>
          </a:xfrm>
          <a:prstGeom prst="rect">
            <a:avLst/>
          </a:prstGeom>
          <a:noFill/>
        </p:spPr>
        <p:txBody>
          <a:bodyPr wrap="square" rtlCol="0">
            <a:spAutoFit/>
          </a:bodyPr>
          <a:lstStyle/>
          <a:p>
            <a:r>
              <a:rPr lang="en-US" altLang="zh-CN" sz="4400" dirty="0">
                <a:solidFill>
                  <a:schemeClr val="accent4"/>
                </a:solidFill>
              </a:rPr>
              <a:t>PICTURE</a:t>
            </a:r>
            <a:endParaRPr lang="zh-CN" altLang="en-US" sz="4400" dirty="0">
              <a:solidFill>
                <a:schemeClr val="accent4"/>
              </a:solidFill>
            </a:endParaRPr>
          </a:p>
        </p:txBody>
      </p:sp>
      <p:sp>
        <p:nvSpPr>
          <p:cNvPr id="7" name="文本框 6"/>
          <p:cNvSpPr txBox="1"/>
          <p:nvPr/>
        </p:nvSpPr>
        <p:spPr>
          <a:xfrm>
            <a:off x="699100" y="1489652"/>
            <a:ext cx="2684180" cy="2862322"/>
          </a:xfrm>
          <a:prstGeom prst="rect">
            <a:avLst/>
          </a:prstGeom>
          <a:noFill/>
        </p:spPr>
        <p:txBody>
          <a:bodyPr wrap="square" rtlCol="0">
            <a:spAutoFit/>
          </a:bodyPr>
          <a:lstStyle/>
          <a:p>
            <a:r>
              <a:rPr lang="en-US" altLang="zh-CN" dirty="0">
                <a:solidFill>
                  <a:schemeClr val="bg2"/>
                </a:solidFill>
              </a:rPr>
              <a:t>Lorem ipsum dolor sit </a:t>
            </a:r>
            <a:r>
              <a:rPr lang="en-US" altLang="zh-CN" dirty="0" err="1">
                <a:solidFill>
                  <a:schemeClr val="bg2"/>
                </a:solidFill>
              </a:rPr>
              <a:t>amet</a:t>
            </a:r>
            <a:r>
              <a:rPr lang="en-US" altLang="zh-CN" dirty="0">
                <a:solidFill>
                  <a:schemeClr val="bg2"/>
                </a:solidFill>
              </a:rPr>
              <a:t>, </a:t>
            </a:r>
            <a:r>
              <a:rPr lang="en-US" altLang="zh-CN" dirty="0" err="1">
                <a:solidFill>
                  <a:schemeClr val="bg2"/>
                </a:solidFill>
              </a:rPr>
              <a:t>consetetur</a:t>
            </a:r>
            <a:r>
              <a:rPr lang="en-US" altLang="zh-CN" dirty="0">
                <a:solidFill>
                  <a:schemeClr val="bg2"/>
                </a:solidFill>
              </a:rPr>
              <a:t> adipisicing </a:t>
            </a:r>
            <a:r>
              <a:rPr lang="en-US" altLang="zh-CN" dirty="0" err="1">
                <a:solidFill>
                  <a:schemeClr val="bg2"/>
                </a:solidFill>
              </a:rPr>
              <a:t>elitLorem</a:t>
            </a:r>
            <a:r>
              <a:rPr lang="en-US" altLang="zh-CN" dirty="0">
                <a:solidFill>
                  <a:schemeClr val="bg2"/>
                </a:solidFill>
              </a:rPr>
              <a:t> ipsum dolor sit </a:t>
            </a:r>
            <a:r>
              <a:rPr lang="en-US" altLang="zh-CN" dirty="0" err="1">
                <a:solidFill>
                  <a:schemeClr val="bg2"/>
                </a:solidFill>
              </a:rPr>
              <a:t>amet</a:t>
            </a:r>
            <a:r>
              <a:rPr lang="en-US" altLang="zh-CN" dirty="0">
                <a:solidFill>
                  <a:schemeClr val="bg2"/>
                </a:solidFill>
              </a:rPr>
              <a:t>, </a:t>
            </a:r>
            <a:r>
              <a:rPr lang="en-US" altLang="zh-CN" dirty="0" err="1">
                <a:solidFill>
                  <a:schemeClr val="bg2"/>
                </a:solidFill>
              </a:rPr>
              <a:t>consetetur</a:t>
            </a:r>
            <a:r>
              <a:rPr lang="en-US" altLang="zh-CN" dirty="0">
                <a:solidFill>
                  <a:schemeClr val="bg2"/>
                </a:solidFill>
              </a:rPr>
              <a:t> adipisicing </a:t>
            </a:r>
            <a:r>
              <a:rPr lang="en-US" altLang="zh-CN" dirty="0" err="1">
                <a:solidFill>
                  <a:schemeClr val="bg2"/>
                </a:solidFill>
              </a:rPr>
              <a:t>elit</a:t>
            </a:r>
            <a:r>
              <a:rPr lang="en-US" altLang="zh-CN" dirty="0">
                <a:solidFill>
                  <a:schemeClr val="bg2"/>
                </a:solidFill>
              </a:rPr>
              <a:t> Lorem ipsum dolor sit </a:t>
            </a:r>
            <a:r>
              <a:rPr lang="en-US" altLang="zh-CN" dirty="0" err="1">
                <a:solidFill>
                  <a:schemeClr val="bg2"/>
                </a:solidFill>
              </a:rPr>
              <a:t>amet</a:t>
            </a:r>
            <a:r>
              <a:rPr lang="en-US" altLang="zh-CN" dirty="0">
                <a:solidFill>
                  <a:schemeClr val="bg2"/>
                </a:solidFill>
              </a:rPr>
              <a:t>, </a:t>
            </a:r>
            <a:r>
              <a:rPr lang="en-US" altLang="zh-CN" dirty="0" err="1">
                <a:solidFill>
                  <a:schemeClr val="bg2"/>
                </a:solidFill>
              </a:rPr>
              <a:t>consetetur</a:t>
            </a:r>
            <a:r>
              <a:rPr lang="en-US" altLang="zh-CN" dirty="0">
                <a:solidFill>
                  <a:schemeClr val="bg2"/>
                </a:solidFill>
              </a:rPr>
              <a:t> adipisicing </a:t>
            </a:r>
            <a:r>
              <a:rPr lang="en-US" altLang="zh-CN" dirty="0" err="1">
                <a:solidFill>
                  <a:schemeClr val="bg2"/>
                </a:solidFill>
              </a:rPr>
              <a:t>elit</a:t>
            </a:r>
            <a:r>
              <a:rPr lang="en-US" altLang="zh-CN" dirty="0">
                <a:solidFill>
                  <a:schemeClr val="bg2"/>
                </a:solidFill>
              </a:rPr>
              <a:t> Lorem ipsum dolor sit </a:t>
            </a:r>
            <a:r>
              <a:rPr lang="en-US" altLang="zh-CN" dirty="0" err="1">
                <a:solidFill>
                  <a:schemeClr val="bg2"/>
                </a:solidFill>
              </a:rPr>
              <a:t>amet</a:t>
            </a:r>
            <a:r>
              <a:rPr lang="en-US" altLang="zh-CN" dirty="0">
                <a:solidFill>
                  <a:schemeClr val="bg2"/>
                </a:solidFill>
              </a:rPr>
              <a:t>, </a:t>
            </a:r>
            <a:r>
              <a:rPr lang="en-US" altLang="zh-CN" dirty="0" err="1">
                <a:solidFill>
                  <a:schemeClr val="bg2"/>
                </a:solidFill>
              </a:rPr>
              <a:t>consetetur</a:t>
            </a:r>
            <a:r>
              <a:rPr lang="en-US" altLang="zh-CN" dirty="0">
                <a:solidFill>
                  <a:schemeClr val="bg2"/>
                </a:solidFill>
              </a:rPr>
              <a:t> adipisicing </a:t>
            </a:r>
            <a:r>
              <a:rPr lang="en-US" altLang="zh-CN" dirty="0" err="1">
                <a:solidFill>
                  <a:schemeClr val="bg2"/>
                </a:solidFill>
              </a:rPr>
              <a:t>elit</a:t>
            </a:r>
            <a:r>
              <a:rPr lang="en-US" altLang="zh-CN" dirty="0">
                <a:solidFill>
                  <a:schemeClr val="bg2"/>
                </a:solidFill>
              </a:rPr>
              <a:t> Lorem ipsum dolor sit </a:t>
            </a:r>
            <a:r>
              <a:rPr lang="en-US" altLang="zh-CN" dirty="0" err="1">
                <a:solidFill>
                  <a:schemeClr val="bg2"/>
                </a:solidFill>
              </a:rPr>
              <a:t>amet</a:t>
            </a:r>
            <a:r>
              <a:rPr lang="en-US" altLang="zh-CN" dirty="0">
                <a:solidFill>
                  <a:schemeClr val="bg2"/>
                </a:solidFill>
              </a:rPr>
              <a:t>, </a:t>
            </a:r>
            <a:r>
              <a:rPr lang="en-US" altLang="zh-CN" dirty="0" err="1">
                <a:solidFill>
                  <a:schemeClr val="bg2"/>
                </a:solidFill>
              </a:rPr>
              <a:t>consetetur</a:t>
            </a:r>
            <a:r>
              <a:rPr lang="en-US" altLang="zh-CN" dirty="0">
                <a:solidFill>
                  <a:schemeClr val="bg2"/>
                </a:solidFill>
              </a:rPr>
              <a:t> adipisicing </a:t>
            </a:r>
            <a:r>
              <a:rPr lang="en-US" altLang="zh-CN" dirty="0" err="1">
                <a:solidFill>
                  <a:schemeClr val="bg2"/>
                </a:solidFill>
              </a:rPr>
              <a:t>elit</a:t>
            </a:r>
            <a:r>
              <a:rPr lang="en-US" altLang="zh-CN" dirty="0">
                <a:solidFill>
                  <a:schemeClr val="bg2"/>
                </a:solidFill>
              </a:rPr>
              <a:t> Lorem ipsum dolor sit </a:t>
            </a:r>
            <a:r>
              <a:rPr lang="en-US" altLang="zh-CN" dirty="0" err="1">
                <a:solidFill>
                  <a:schemeClr val="bg2"/>
                </a:solidFill>
              </a:rPr>
              <a:t>amet</a:t>
            </a:r>
            <a:r>
              <a:rPr lang="en-US" altLang="zh-CN" dirty="0">
                <a:solidFill>
                  <a:schemeClr val="bg2"/>
                </a:solidFill>
              </a:rPr>
              <a:t>, </a:t>
            </a:r>
            <a:r>
              <a:rPr lang="en-US" altLang="zh-CN" dirty="0" err="1">
                <a:solidFill>
                  <a:schemeClr val="bg2"/>
                </a:solidFill>
              </a:rPr>
              <a:t>consetetur</a:t>
            </a:r>
            <a:r>
              <a:rPr lang="en-US" altLang="zh-CN" dirty="0">
                <a:solidFill>
                  <a:schemeClr val="bg2"/>
                </a:solidFill>
              </a:rPr>
              <a:t> adipisicing</a:t>
            </a:r>
            <a:endParaRPr lang="en-US" altLang="zh-CN" dirty="0">
              <a:solidFill>
                <a:schemeClr val="bg2"/>
              </a:solidFill>
            </a:endParaRPr>
          </a:p>
        </p:txBody>
      </p:sp>
      <p:pic>
        <p:nvPicPr>
          <p:cNvPr id="8" name="图片 7"/>
          <p:cNvPicPr>
            <a:picLocks noChangeAspect="1"/>
          </p:cNvPicPr>
          <p:nvPr/>
        </p:nvPicPr>
        <p:blipFill rotWithShape="1">
          <a:blip r:embed="rId7" cstate="screen">
            <a:extLst>
              <a:ext uri="{BEBA8EAE-BF5A-486C-A8C5-ECC9F3942E4B}">
                <a14:imgProps xmlns:a14="http://schemas.microsoft.com/office/drawing/2010/main">
                  <a14:imgLayer r:embed="rId8">
                    <a14:imgEffect>
                      <a14:artisticBlur radius="33"/>
                    </a14:imgEffect>
                  </a14:imgLayer>
                </a14:imgProps>
              </a:ext>
            </a:extLst>
          </a:blip>
          <a:srcRect/>
          <a:stretch>
            <a:fillRect/>
          </a:stretch>
        </p:blipFill>
        <p:spPr>
          <a:xfrm>
            <a:off x="-973394" y="4364470"/>
            <a:ext cx="3965910" cy="3664221"/>
          </a:xfrm>
          <a:prstGeom prst="rect">
            <a:avLst/>
          </a:prstGeom>
        </p:spPr>
      </p:pic>
      <p:sp>
        <p:nvSpPr>
          <p:cNvPr id="10" name="同心圆 9"/>
          <p:cNvSpPr/>
          <p:nvPr/>
        </p:nvSpPr>
        <p:spPr>
          <a:xfrm>
            <a:off x="4156972" y="1208187"/>
            <a:ext cx="457200" cy="457200"/>
          </a:xfrm>
          <a:prstGeom prst="donut">
            <a:avLst>
              <a:gd name="adj" fmla="val 1009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3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3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1000" fill="hold"/>
                                        <p:tgtEl>
                                          <p:spTgt spid="11"/>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30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18" presetClass="entr" presetSubtype="6" fill="hold" grpId="0" nodeType="withEffect">
                                  <p:stCondLst>
                                    <p:cond delay="500"/>
                                  </p:stCondLst>
                                  <p:childTnLst>
                                    <p:set>
                                      <p:cBhvr>
                                        <p:cTn id="21" dur="1" fill="hold">
                                          <p:stCondLst>
                                            <p:cond delay="0"/>
                                          </p:stCondLst>
                                        </p:cTn>
                                        <p:tgtEl>
                                          <p:spTgt spid="7"/>
                                        </p:tgtEl>
                                        <p:attrNameLst>
                                          <p:attrName>style.visibility</p:attrName>
                                        </p:attrNameLst>
                                      </p:cBhvr>
                                      <p:to>
                                        <p:strVal val="visible"/>
                                      </p:to>
                                    </p:set>
                                    <p:animEffect transition="in" filter="strips(downRight)">
                                      <p:cBhvr>
                                        <p:cTn id="22" dur="500"/>
                                        <p:tgtEl>
                                          <p:spTgt spid="7"/>
                                        </p:tgtEl>
                                      </p:cBhvr>
                                    </p:animEffect>
                                  </p:childTnLst>
                                </p:cTn>
                              </p:par>
                              <p:par>
                                <p:cTn id="23" presetID="2" presetClass="entr" presetSubtype="2" decel="100000" fill="hold" nodeType="withEffect">
                                  <p:stCondLst>
                                    <p:cond delay="60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1+#ppt_w/2"/>
                                          </p:val>
                                        </p:tav>
                                        <p:tav tm="100000">
                                          <p:val>
                                            <p:strVal val="#ppt_x"/>
                                          </p:val>
                                        </p:tav>
                                      </p:tavLst>
                                    </p:anim>
                                    <p:anim calcmode="lin" valueType="num">
                                      <p:cBhvr additive="base">
                                        <p:cTn id="26" dur="500" fill="hold"/>
                                        <p:tgtEl>
                                          <p:spTgt spid="21"/>
                                        </p:tgtEl>
                                        <p:attrNameLst>
                                          <p:attrName>ppt_y</p:attrName>
                                        </p:attrNameLst>
                                      </p:cBhvr>
                                      <p:tavLst>
                                        <p:tav tm="0">
                                          <p:val>
                                            <p:strVal val="#ppt_y"/>
                                          </p:val>
                                        </p:tav>
                                        <p:tav tm="100000">
                                          <p:val>
                                            <p:strVal val="#ppt_y"/>
                                          </p:val>
                                        </p:tav>
                                      </p:tavLst>
                                    </p:anim>
                                  </p:childTnLst>
                                </p:cTn>
                              </p:par>
                              <p:par>
                                <p:cTn id="27" presetID="2" presetClass="entr" presetSubtype="2" decel="100000" fill="hold" nodeType="withEffect">
                                  <p:stCondLst>
                                    <p:cond delay="70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1+#ppt_w/2"/>
                                          </p:val>
                                        </p:tav>
                                        <p:tav tm="100000">
                                          <p:val>
                                            <p:strVal val="#ppt_x"/>
                                          </p:val>
                                        </p:tav>
                                      </p:tavLst>
                                    </p:anim>
                                    <p:anim calcmode="lin" valueType="num">
                                      <p:cBhvr additive="base">
                                        <p:cTn id="30" dur="500" fill="hold"/>
                                        <p:tgtEl>
                                          <p:spTgt spid="13"/>
                                        </p:tgtEl>
                                        <p:attrNameLst>
                                          <p:attrName>ppt_y</p:attrName>
                                        </p:attrNameLst>
                                      </p:cBhvr>
                                      <p:tavLst>
                                        <p:tav tm="0">
                                          <p:val>
                                            <p:strVal val="#ppt_y"/>
                                          </p:val>
                                        </p:tav>
                                        <p:tav tm="100000">
                                          <p:val>
                                            <p:strVal val="#ppt_y"/>
                                          </p:val>
                                        </p:tav>
                                      </p:tavLst>
                                    </p:anim>
                                  </p:childTnLst>
                                </p:cTn>
                              </p:par>
                              <p:par>
                                <p:cTn id="31" presetID="2" presetClass="entr" presetSubtype="2" decel="100000" fill="hold" nodeType="withEffect">
                                  <p:stCondLst>
                                    <p:cond delay="600"/>
                                  </p:stCondLst>
                                  <p:childTnLst>
                                    <p:set>
                                      <p:cBhvr>
                                        <p:cTn id="32" dur="1" fill="hold">
                                          <p:stCondLst>
                                            <p:cond delay="0"/>
                                          </p:stCondLst>
                                        </p:cTn>
                                        <p:tgtEl>
                                          <p:spTgt spid="17"/>
                                        </p:tgtEl>
                                        <p:attrNameLst>
                                          <p:attrName>style.visibility</p:attrName>
                                        </p:attrNameLst>
                                      </p:cBhvr>
                                      <p:to>
                                        <p:strVal val="visible"/>
                                      </p:to>
                                    </p:set>
                                    <p:anim calcmode="lin" valueType="num">
                                      <p:cBhvr additive="base">
                                        <p:cTn id="33" dur="500" fill="hold"/>
                                        <p:tgtEl>
                                          <p:spTgt spid="17"/>
                                        </p:tgtEl>
                                        <p:attrNameLst>
                                          <p:attrName>ppt_x</p:attrName>
                                        </p:attrNameLst>
                                      </p:cBhvr>
                                      <p:tavLst>
                                        <p:tav tm="0">
                                          <p:val>
                                            <p:strVal val="1+#ppt_w/2"/>
                                          </p:val>
                                        </p:tav>
                                        <p:tav tm="100000">
                                          <p:val>
                                            <p:strVal val="#ppt_x"/>
                                          </p:val>
                                        </p:tav>
                                      </p:tavLst>
                                    </p:anim>
                                    <p:anim calcmode="lin" valueType="num">
                                      <p:cBhvr additive="base">
                                        <p:cTn id="34" dur="500" fill="hold"/>
                                        <p:tgtEl>
                                          <p:spTgt spid="17"/>
                                        </p:tgtEl>
                                        <p:attrNameLst>
                                          <p:attrName>ppt_y</p:attrName>
                                        </p:attrNameLst>
                                      </p:cBhvr>
                                      <p:tavLst>
                                        <p:tav tm="0">
                                          <p:val>
                                            <p:strVal val="#ppt_y"/>
                                          </p:val>
                                        </p:tav>
                                        <p:tav tm="100000">
                                          <p:val>
                                            <p:strVal val="#ppt_y"/>
                                          </p:val>
                                        </p:tav>
                                      </p:tavLst>
                                    </p:anim>
                                  </p:childTnLst>
                                </p:cTn>
                              </p:par>
                              <p:par>
                                <p:cTn id="35" presetID="2" presetClass="entr" presetSubtype="2" decel="100000" fill="hold" nodeType="withEffect">
                                  <p:stCondLst>
                                    <p:cond delay="700"/>
                                  </p:stCondLst>
                                  <p:childTnLst>
                                    <p:set>
                                      <p:cBhvr>
                                        <p:cTn id="36" dur="1" fill="hold">
                                          <p:stCondLst>
                                            <p:cond delay="0"/>
                                          </p:stCondLst>
                                        </p:cTn>
                                        <p:tgtEl>
                                          <p:spTgt spid="19"/>
                                        </p:tgtEl>
                                        <p:attrNameLst>
                                          <p:attrName>style.visibility</p:attrName>
                                        </p:attrNameLst>
                                      </p:cBhvr>
                                      <p:to>
                                        <p:strVal val="visible"/>
                                      </p:to>
                                    </p:set>
                                    <p:anim calcmode="lin" valueType="num">
                                      <p:cBhvr additive="base">
                                        <p:cTn id="37" dur="503" fill="hold"/>
                                        <p:tgtEl>
                                          <p:spTgt spid="19"/>
                                        </p:tgtEl>
                                        <p:attrNameLst>
                                          <p:attrName>ppt_x</p:attrName>
                                        </p:attrNameLst>
                                      </p:cBhvr>
                                      <p:tavLst>
                                        <p:tav tm="0">
                                          <p:val>
                                            <p:strVal val="1+#ppt_w/2"/>
                                          </p:val>
                                        </p:tav>
                                        <p:tav tm="100000">
                                          <p:val>
                                            <p:strVal val="#ppt_x"/>
                                          </p:val>
                                        </p:tav>
                                      </p:tavLst>
                                    </p:anim>
                                    <p:anim calcmode="lin" valueType="num">
                                      <p:cBhvr additive="base">
                                        <p:cTn id="38" dur="503" fill="hold"/>
                                        <p:tgtEl>
                                          <p:spTgt spid="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4206241" y="1417320"/>
            <a:ext cx="3793806" cy="4852564"/>
          </a:xfrm>
          <a:prstGeom prst="rect">
            <a:avLst/>
          </a:prstGeom>
          <a:solidFill>
            <a:schemeClr val="tx1">
              <a:lumMod val="75000"/>
              <a:lumOff val="25000"/>
            </a:schemeClr>
          </a:solidFill>
          <a:ln>
            <a:gradFill>
              <a:gsLst>
                <a:gs pos="0">
                  <a:schemeClr val="accent4"/>
                </a:gs>
                <a:gs pos="100000">
                  <a:schemeClr val="accent4">
                    <a:alpha val="43000"/>
                  </a:schemeClr>
                </a:gs>
              </a:gsLst>
              <a:lin ang="480000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占位符 2"/>
          <p:cNvPicPr>
            <a:picLocks noGrp="1" noChangeAspect="1"/>
          </p:cNvPicPr>
          <p:nvPr>
            <p:ph type="pic" sz="quarter" idx="13"/>
          </p:nvPr>
        </p:nvPicPr>
        <p:blipFill>
          <a:blip r:embed="rId2" cstate="screen"/>
          <a:srcRect/>
          <a:stretch>
            <a:fillRect/>
          </a:stretch>
        </p:blipFill>
        <p:spPr/>
      </p:pic>
      <p:pic>
        <p:nvPicPr>
          <p:cNvPr id="2" name="图片占位符 1"/>
          <p:cNvPicPr>
            <a:picLocks noGrp="1" noChangeAspect="1"/>
          </p:cNvPicPr>
          <p:nvPr>
            <p:ph type="pic" sz="quarter" idx="14"/>
          </p:nvPr>
        </p:nvPicPr>
        <p:blipFill>
          <a:blip r:embed="rId3" cstate="screen"/>
          <a:srcRect/>
          <a:stretch>
            <a:fillRect/>
          </a:stretch>
        </p:blipFill>
        <p:spPr/>
      </p:pic>
      <p:sp>
        <p:nvSpPr>
          <p:cNvPr id="8" name="矩形 7"/>
          <p:cNvSpPr/>
          <p:nvPr/>
        </p:nvSpPr>
        <p:spPr>
          <a:xfrm rot="10800000">
            <a:off x="8515351" y="3078479"/>
            <a:ext cx="3676650" cy="2916217"/>
          </a:xfrm>
          <a:prstGeom prst="rect">
            <a:avLst/>
          </a:prstGeom>
          <a:gradFill>
            <a:gsLst>
              <a:gs pos="0">
                <a:schemeClr val="accent1">
                  <a:alpha val="52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dirty="0"/>
              <a:t> </a:t>
            </a:r>
            <a:endParaRPr lang="zh-CN" altLang="en-US" dirty="0"/>
          </a:p>
        </p:txBody>
      </p:sp>
      <p:sp>
        <p:nvSpPr>
          <p:cNvPr id="9" name="矩形 8"/>
          <p:cNvSpPr/>
          <p:nvPr/>
        </p:nvSpPr>
        <p:spPr>
          <a:xfrm rot="10800000">
            <a:off x="0" y="2926079"/>
            <a:ext cx="3676650" cy="2998471"/>
          </a:xfrm>
          <a:prstGeom prst="rect">
            <a:avLst/>
          </a:prstGeom>
          <a:gradFill>
            <a:gsLst>
              <a:gs pos="0">
                <a:schemeClr val="accent1">
                  <a:alpha val="52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文本框 9"/>
          <p:cNvSpPr txBox="1"/>
          <p:nvPr/>
        </p:nvSpPr>
        <p:spPr>
          <a:xfrm>
            <a:off x="658813" y="486483"/>
            <a:ext cx="2503487" cy="769441"/>
          </a:xfrm>
          <a:prstGeom prst="rect">
            <a:avLst/>
          </a:prstGeom>
          <a:noFill/>
        </p:spPr>
        <p:txBody>
          <a:bodyPr wrap="square" rtlCol="0">
            <a:spAutoFit/>
          </a:bodyPr>
          <a:lstStyle/>
          <a:p>
            <a:r>
              <a:rPr lang="en-US" altLang="zh-CN" sz="4400" dirty="0">
                <a:solidFill>
                  <a:schemeClr val="accent4"/>
                </a:solidFill>
              </a:rPr>
              <a:t>PICTURE</a:t>
            </a:r>
            <a:endParaRPr lang="zh-CN" altLang="en-US" sz="4400" dirty="0">
              <a:solidFill>
                <a:schemeClr val="accent4"/>
              </a:solidFill>
            </a:endParaRPr>
          </a:p>
        </p:txBody>
      </p:sp>
      <p:sp>
        <p:nvSpPr>
          <p:cNvPr id="11" name="文本框 10"/>
          <p:cNvSpPr txBox="1"/>
          <p:nvPr/>
        </p:nvSpPr>
        <p:spPr>
          <a:xfrm>
            <a:off x="4403725" y="1874514"/>
            <a:ext cx="3593817" cy="1908215"/>
          </a:xfrm>
          <a:prstGeom prst="rect">
            <a:avLst/>
          </a:prstGeom>
          <a:noFill/>
        </p:spPr>
        <p:txBody>
          <a:bodyPr wrap="square" rtlCol="0">
            <a:spAutoFit/>
          </a:bodyPr>
          <a:lstStyle/>
          <a:p>
            <a:pPr algn="dist"/>
            <a:r>
              <a:rPr lang="en-US" altLang="zh-CN" sz="2800" dirty="0" err="1" smtClean="0">
                <a:solidFill>
                  <a:schemeClr val="accent4"/>
                </a:solidFill>
              </a:rPr>
              <a:t>Lorem</a:t>
            </a:r>
            <a:r>
              <a:rPr lang="zh-CN" altLang="en-US" dirty="0">
                <a:solidFill>
                  <a:srgbClr val="ECECEC"/>
                </a:solidFill>
                <a:latin typeface="方正姚体" panose="02010601030101010101" pitchFamily="2" charset="-122"/>
                <a:ea typeface="方正姚体" panose="02010601030101010101" pitchFamily="2" charset="-122"/>
              </a:rPr>
              <a:t>输入您所需要的文字稻壳儿提示您在此</a:t>
            </a:r>
            <a:r>
              <a:rPr lang="zh-CN" altLang="en-US" dirty="0" smtClean="0">
                <a:solidFill>
                  <a:srgbClr val="ECECEC"/>
                </a:solidFill>
                <a:latin typeface="方正姚体" panose="02010601030101010101" pitchFamily="2" charset="-122"/>
                <a:ea typeface="方正姚体" panose="02010601030101010101" pitchFamily="2" charset="-122"/>
              </a:rPr>
              <a:t>输入</a:t>
            </a:r>
            <a:r>
              <a:rPr lang="zh-CN" altLang="en-US" dirty="0">
                <a:solidFill>
                  <a:srgbClr val="ECECEC"/>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rgbClr val="ECECEC"/>
              </a:solidFill>
              <a:latin typeface="方正姚体" panose="02010601030101010101" pitchFamily="2" charset="-122"/>
              <a:ea typeface="方正姚体" panose="02010601030101010101" pitchFamily="2" charset="-122"/>
            </a:endParaRPr>
          </a:p>
          <a:p>
            <a:pPr algn="dist"/>
            <a:r>
              <a:rPr lang="zh-CN" altLang="en-US" dirty="0">
                <a:solidFill>
                  <a:srgbClr val="ECECEC"/>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rgbClr val="ECECEC"/>
              </a:solidFill>
              <a:latin typeface="方正姚体" panose="02010601030101010101" pitchFamily="2" charset="-122"/>
              <a:ea typeface="方正姚体" panose="02010601030101010101" pitchFamily="2" charset="-122"/>
            </a:endParaRPr>
          </a:p>
          <a:p>
            <a:pPr algn="dist"/>
            <a:endParaRPr lang="en-US" altLang="zh-CN" dirty="0">
              <a:solidFill>
                <a:schemeClr val="bg1">
                  <a:lumMod val="75000"/>
                </a:schemeClr>
              </a:solidFill>
              <a:latin typeface="方正姚体" panose="02010601030101010101" pitchFamily="2" charset="-122"/>
              <a:ea typeface="方正姚体" panose="02010601030101010101" pitchFamily="2" charset="-122"/>
            </a:endParaRPr>
          </a:p>
        </p:txBody>
      </p:sp>
      <p:sp>
        <p:nvSpPr>
          <p:cNvPr id="12" name="文本框 11"/>
          <p:cNvSpPr txBox="1"/>
          <p:nvPr/>
        </p:nvSpPr>
        <p:spPr>
          <a:xfrm>
            <a:off x="4403725" y="4078605"/>
            <a:ext cx="3593817" cy="1908215"/>
          </a:xfrm>
          <a:prstGeom prst="rect">
            <a:avLst/>
          </a:prstGeom>
          <a:noFill/>
        </p:spPr>
        <p:txBody>
          <a:bodyPr wrap="square" rtlCol="0">
            <a:spAutoFit/>
          </a:bodyPr>
          <a:lstStyle/>
          <a:p>
            <a:pPr algn="dist"/>
            <a:r>
              <a:rPr lang="en-US" altLang="zh-CN" sz="2800" dirty="0" err="1" smtClean="0">
                <a:solidFill>
                  <a:schemeClr val="accent4"/>
                </a:solidFill>
              </a:rPr>
              <a:t>Ipsum</a:t>
            </a:r>
            <a:r>
              <a:rPr lang="zh-CN" altLang="en-US" dirty="0">
                <a:solidFill>
                  <a:schemeClr val="bg1">
                    <a:lumMod val="75000"/>
                  </a:schemeClr>
                </a:solidFill>
                <a:latin typeface="方正姚体" panose="02010601030101010101" pitchFamily="2" charset="-122"/>
                <a:ea typeface="方正姚体" panose="02010601030101010101" pitchFamily="2" charset="-122"/>
              </a:rPr>
              <a:t>输入您所需要的文字稻壳儿提示您在此</a:t>
            </a:r>
            <a:r>
              <a:rPr lang="zh-CN" altLang="en-US" dirty="0" smtClean="0">
                <a:solidFill>
                  <a:schemeClr val="bg1">
                    <a:lumMod val="75000"/>
                  </a:schemeClr>
                </a:solidFill>
                <a:latin typeface="方正姚体" panose="02010601030101010101" pitchFamily="2" charset="-122"/>
                <a:ea typeface="方正姚体" panose="02010601030101010101" pitchFamily="2" charset="-122"/>
              </a:rPr>
              <a:t>输入</a:t>
            </a:r>
            <a:r>
              <a:rPr lang="zh-CN" altLang="en-US" dirty="0">
                <a:solidFill>
                  <a:schemeClr val="bg1">
                    <a:lumMod val="75000"/>
                  </a:schemeClr>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chemeClr val="bg1">
                  <a:lumMod val="75000"/>
                </a:schemeClr>
              </a:solidFill>
              <a:latin typeface="方正姚体" panose="02010601030101010101" pitchFamily="2" charset="-122"/>
              <a:ea typeface="方正姚体" panose="02010601030101010101" pitchFamily="2" charset="-122"/>
            </a:endParaRPr>
          </a:p>
          <a:p>
            <a:pPr algn="dist"/>
            <a:r>
              <a:rPr lang="zh-CN" altLang="en-US" dirty="0">
                <a:solidFill>
                  <a:schemeClr val="bg1">
                    <a:lumMod val="75000"/>
                  </a:schemeClr>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chemeClr val="bg1">
                  <a:lumMod val="75000"/>
                </a:schemeClr>
              </a:solidFill>
              <a:latin typeface="方正姚体" panose="02010601030101010101" pitchFamily="2" charset="-122"/>
              <a:ea typeface="方正姚体" panose="02010601030101010101" pitchFamily="2" charset="-122"/>
            </a:endParaRPr>
          </a:p>
          <a:p>
            <a:pPr algn="dist"/>
            <a:endParaRPr lang="en-US" altLang="zh-CN" dirty="0">
              <a:solidFill>
                <a:schemeClr val="bg1">
                  <a:lumMod val="75000"/>
                </a:schemeClr>
              </a:solidFill>
              <a:latin typeface="方正姚体" panose="02010601030101010101" pitchFamily="2" charset="-122"/>
              <a:ea typeface="方正姚体" panose="02010601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50"/>
                                        <p:tgtEl>
                                          <p:spTgt spid="2"/>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par>
                                <p:cTn id="11" presetID="10"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250"/>
                                        <p:tgtEl>
                                          <p:spTgt spid="3"/>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par>
                                <p:cTn id="21" presetID="18" presetClass="entr" presetSubtype="6" fill="hold" grpId="0" nodeType="withEffect">
                                  <p:stCondLst>
                                    <p:cond delay="150"/>
                                  </p:stCondLst>
                                  <p:childTnLst>
                                    <p:set>
                                      <p:cBhvr>
                                        <p:cTn id="22" dur="1" fill="hold">
                                          <p:stCondLst>
                                            <p:cond delay="0"/>
                                          </p:stCondLst>
                                        </p:cTn>
                                        <p:tgtEl>
                                          <p:spTgt spid="11"/>
                                        </p:tgtEl>
                                        <p:attrNameLst>
                                          <p:attrName>style.visibility</p:attrName>
                                        </p:attrNameLst>
                                      </p:cBhvr>
                                      <p:to>
                                        <p:strVal val="visible"/>
                                      </p:to>
                                    </p:set>
                                    <p:animEffect transition="in" filter="strips(downRight)">
                                      <p:cBhvr>
                                        <p:cTn id="23" dur="500"/>
                                        <p:tgtEl>
                                          <p:spTgt spid="11"/>
                                        </p:tgtEl>
                                      </p:cBhvr>
                                    </p:animEffect>
                                  </p:childTnLst>
                                </p:cTn>
                              </p:par>
                            </p:childTnLst>
                          </p:cTn>
                        </p:par>
                        <p:par>
                          <p:cTn id="24" fill="hold">
                            <p:stCondLst>
                              <p:cond delay="1000"/>
                            </p:stCondLst>
                            <p:childTnLst>
                              <p:par>
                                <p:cTn id="25" presetID="18" presetClass="entr" presetSubtype="6"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strips(downRight)">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9" grpId="0" animBg="1"/>
      <p:bldP spid="11" grpId="0"/>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6778488" y="601360"/>
            <a:ext cx="1599836" cy="1593724"/>
            <a:chOff x="6778488" y="601360"/>
            <a:chExt cx="1599836" cy="1593724"/>
          </a:xfrm>
        </p:grpSpPr>
        <p:sp>
          <p:nvSpPr>
            <p:cNvPr id="18" name="泪滴形 17"/>
            <p:cNvSpPr/>
            <p:nvPr/>
          </p:nvSpPr>
          <p:spPr>
            <a:xfrm rot="8311859">
              <a:off x="6778488" y="601360"/>
              <a:ext cx="1593724" cy="1593724"/>
            </a:xfrm>
            <a:prstGeom prst="teardrop">
              <a:avLst>
                <a:gd name="adj" fmla="val 868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794236" y="953678"/>
              <a:ext cx="1584088" cy="707886"/>
            </a:xfrm>
            <a:prstGeom prst="rect">
              <a:avLst/>
            </a:prstGeom>
          </p:spPr>
          <p:txBody>
            <a:bodyPr wrap="none">
              <a:spAutoFit/>
            </a:bodyPr>
            <a:lstStyle/>
            <a:p>
              <a:pPr algn="ctr"/>
              <a:r>
                <a:rPr lang="en-US" altLang="zh-CN" sz="4000" u="sng" dirty="0">
                  <a:solidFill>
                    <a:schemeClr val="accent4"/>
                  </a:solidFill>
                </a:rPr>
                <a:t>Option-B</a:t>
              </a:r>
              <a:endParaRPr lang="en-US" altLang="zh-CN" sz="4000" u="sng" dirty="0">
                <a:solidFill>
                  <a:schemeClr val="accent4"/>
                </a:solidFill>
              </a:endParaRPr>
            </a:p>
          </p:txBody>
        </p:sp>
      </p:grpSp>
      <p:grpSp>
        <p:nvGrpSpPr>
          <p:cNvPr id="2" name="组合 1"/>
          <p:cNvGrpSpPr/>
          <p:nvPr/>
        </p:nvGrpSpPr>
        <p:grpSpPr>
          <a:xfrm>
            <a:off x="0" y="3924300"/>
            <a:ext cx="12224209" cy="2933700"/>
            <a:chOff x="0" y="3924300"/>
            <a:chExt cx="12224209" cy="2933700"/>
          </a:xfrm>
        </p:grpSpPr>
        <p:sp>
          <p:nvSpPr>
            <p:cNvPr id="3" name="任意多边形 2"/>
            <p:cNvSpPr/>
            <p:nvPr/>
          </p:nvSpPr>
          <p:spPr>
            <a:xfrm>
              <a:off x="0" y="3924300"/>
              <a:ext cx="12207240" cy="2933700"/>
            </a:xfrm>
            <a:custGeom>
              <a:avLst/>
              <a:gdLst>
                <a:gd name="connsiteX0" fmla="*/ 91440 w 12192000"/>
                <a:gd name="connsiteY0" fmla="*/ 1097280 h 4191000"/>
                <a:gd name="connsiteX1" fmla="*/ 1051560 w 12192000"/>
                <a:gd name="connsiteY1" fmla="*/ 381000 h 4191000"/>
                <a:gd name="connsiteX2" fmla="*/ 1600200 w 12192000"/>
                <a:gd name="connsiteY2" fmla="*/ 1234440 h 4191000"/>
                <a:gd name="connsiteX3" fmla="*/ 3215640 w 12192000"/>
                <a:gd name="connsiteY3" fmla="*/ 731520 h 4191000"/>
                <a:gd name="connsiteX4" fmla="*/ 3764280 w 12192000"/>
                <a:gd name="connsiteY4" fmla="*/ 1188720 h 4191000"/>
                <a:gd name="connsiteX5" fmla="*/ 4236720 w 12192000"/>
                <a:gd name="connsiteY5" fmla="*/ 0 h 4191000"/>
                <a:gd name="connsiteX6" fmla="*/ 4892040 w 12192000"/>
                <a:gd name="connsiteY6" fmla="*/ 1356360 h 4191000"/>
                <a:gd name="connsiteX7" fmla="*/ 4556760 w 12192000"/>
                <a:gd name="connsiteY7" fmla="*/ 655320 h 4191000"/>
                <a:gd name="connsiteX8" fmla="*/ 5166360 w 12192000"/>
                <a:gd name="connsiteY8" fmla="*/ 472440 h 4191000"/>
                <a:gd name="connsiteX9" fmla="*/ 5775960 w 12192000"/>
                <a:gd name="connsiteY9" fmla="*/ 1127760 h 4191000"/>
                <a:gd name="connsiteX10" fmla="*/ 6096000 w 12192000"/>
                <a:gd name="connsiteY10" fmla="*/ 685800 h 4191000"/>
                <a:gd name="connsiteX11" fmla="*/ 6568440 w 12192000"/>
                <a:gd name="connsiteY11" fmla="*/ 1112520 h 4191000"/>
                <a:gd name="connsiteX12" fmla="*/ 7162800 w 12192000"/>
                <a:gd name="connsiteY12" fmla="*/ 853440 h 4191000"/>
                <a:gd name="connsiteX13" fmla="*/ 7543800 w 12192000"/>
                <a:gd name="connsiteY13" fmla="*/ 45720 h 4191000"/>
                <a:gd name="connsiteX14" fmla="*/ 8854440 w 12192000"/>
                <a:gd name="connsiteY14" fmla="*/ 1051560 h 4191000"/>
                <a:gd name="connsiteX15" fmla="*/ 9189720 w 12192000"/>
                <a:gd name="connsiteY15" fmla="*/ 609600 h 4191000"/>
                <a:gd name="connsiteX16" fmla="*/ 9692640 w 12192000"/>
                <a:gd name="connsiteY16" fmla="*/ 1036320 h 4191000"/>
                <a:gd name="connsiteX17" fmla="*/ 10210800 w 12192000"/>
                <a:gd name="connsiteY17" fmla="*/ 685800 h 4191000"/>
                <a:gd name="connsiteX18" fmla="*/ 10911840 w 12192000"/>
                <a:gd name="connsiteY18" fmla="*/ 563880 h 4191000"/>
                <a:gd name="connsiteX19" fmla="*/ 11673840 w 12192000"/>
                <a:gd name="connsiteY19" fmla="*/ 167640 h 4191000"/>
                <a:gd name="connsiteX20" fmla="*/ 12192000 w 12192000"/>
                <a:gd name="connsiteY20" fmla="*/ 960120 h 4191000"/>
                <a:gd name="connsiteX21" fmla="*/ 12192000 w 12192000"/>
                <a:gd name="connsiteY21" fmla="*/ 4191000 h 4191000"/>
                <a:gd name="connsiteX22" fmla="*/ 0 w 12192000"/>
                <a:gd name="connsiteY22" fmla="*/ 4191000 h 4191000"/>
                <a:gd name="connsiteX23" fmla="*/ 0 w 12192000"/>
                <a:gd name="connsiteY23" fmla="*/ 1127760 h 4191000"/>
                <a:gd name="connsiteX24" fmla="*/ 91440 w 12192000"/>
                <a:gd name="connsiteY24" fmla="*/ 1097280 h 4191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192000" h="4191000">
                  <a:moveTo>
                    <a:pt x="91440" y="1097280"/>
                  </a:moveTo>
                  <a:lnTo>
                    <a:pt x="1051560" y="381000"/>
                  </a:lnTo>
                  <a:lnTo>
                    <a:pt x="1600200" y="1234440"/>
                  </a:lnTo>
                  <a:lnTo>
                    <a:pt x="3215640" y="731520"/>
                  </a:lnTo>
                  <a:lnTo>
                    <a:pt x="3764280" y="1188720"/>
                  </a:lnTo>
                  <a:lnTo>
                    <a:pt x="4236720" y="0"/>
                  </a:lnTo>
                  <a:lnTo>
                    <a:pt x="4892040" y="1356360"/>
                  </a:lnTo>
                  <a:lnTo>
                    <a:pt x="4556760" y="655320"/>
                  </a:lnTo>
                  <a:lnTo>
                    <a:pt x="5166360" y="472440"/>
                  </a:lnTo>
                  <a:lnTo>
                    <a:pt x="5775960" y="1127760"/>
                  </a:lnTo>
                  <a:lnTo>
                    <a:pt x="6096000" y="685800"/>
                  </a:lnTo>
                  <a:lnTo>
                    <a:pt x="6568440" y="1112520"/>
                  </a:lnTo>
                  <a:lnTo>
                    <a:pt x="7162800" y="853440"/>
                  </a:lnTo>
                  <a:lnTo>
                    <a:pt x="7543800" y="45720"/>
                  </a:lnTo>
                  <a:lnTo>
                    <a:pt x="8854440" y="1051560"/>
                  </a:lnTo>
                  <a:lnTo>
                    <a:pt x="9189720" y="609600"/>
                  </a:lnTo>
                  <a:lnTo>
                    <a:pt x="9692640" y="1036320"/>
                  </a:lnTo>
                  <a:lnTo>
                    <a:pt x="10210800" y="685800"/>
                  </a:lnTo>
                  <a:lnTo>
                    <a:pt x="10911840" y="563880"/>
                  </a:lnTo>
                  <a:lnTo>
                    <a:pt x="11673840" y="167640"/>
                  </a:lnTo>
                  <a:lnTo>
                    <a:pt x="12192000" y="960120"/>
                  </a:lnTo>
                  <a:lnTo>
                    <a:pt x="12192000" y="4191000"/>
                  </a:lnTo>
                  <a:lnTo>
                    <a:pt x="0" y="4191000"/>
                  </a:lnTo>
                  <a:lnTo>
                    <a:pt x="0" y="1127760"/>
                  </a:lnTo>
                  <a:lnTo>
                    <a:pt x="91440" y="1097280"/>
                  </a:lnTo>
                  <a:close/>
                </a:path>
              </a:pathLst>
            </a:custGeom>
            <a:gradFill>
              <a:gsLst>
                <a:gs pos="30000">
                  <a:schemeClr val="accent1"/>
                </a:gs>
                <a:gs pos="300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任意多边形 3"/>
            <p:cNvSpPr/>
            <p:nvPr/>
          </p:nvSpPr>
          <p:spPr>
            <a:xfrm>
              <a:off x="3241222" y="4453164"/>
              <a:ext cx="498748" cy="463187"/>
            </a:xfrm>
            <a:custGeom>
              <a:avLst/>
              <a:gdLst>
                <a:gd name="connsiteX0" fmla="*/ 0 w 537029"/>
                <a:gd name="connsiteY0" fmla="*/ 0 h 537029"/>
                <a:gd name="connsiteX1" fmla="*/ 116115 w 537029"/>
                <a:gd name="connsiteY1" fmla="*/ 537029 h 537029"/>
                <a:gd name="connsiteX2" fmla="*/ 333829 w 537029"/>
                <a:gd name="connsiteY2" fmla="*/ 362857 h 537029"/>
                <a:gd name="connsiteX3" fmla="*/ 464458 w 537029"/>
                <a:gd name="connsiteY3" fmla="*/ 391886 h 537029"/>
                <a:gd name="connsiteX4" fmla="*/ 537029 w 537029"/>
                <a:gd name="connsiteY4" fmla="*/ 261257 h 537029"/>
                <a:gd name="connsiteX5" fmla="*/ 0 w 537029"/>
                <a:gd name="connsiteY5" fmla="*/ 0 h 537029"/>
                <a:gd name="connsiteX0-1" fmla="*/ 0 w 530679"/>
                <a:gd name="connsiteY0-2" fmla="*/ 0 h 556079"/>
                <a:gd name="connsiteX1-3" fmla="*/ 109765 w 530679"/>
                <a:gd name="connsiteY1-4" fmla="*/ 556079 h 556079"/>
                <a:gd name="connsiteX2-5" fmla="*/ 327479 w 530679"/>
                <a:gd name="connsiteY2-6" fmla="*/ 381907 h 556079"/>
                <a:gd name="connsiteX3-7" fmla="*/ 458108 w 530679"/>
                <a:gd name="connsiteY3-8" fmla="*/ 410936 h 556079"/>
                <a:gd name="connsiteX4-9" fmla="*/ 530679 w 530679"/>
                <a:gd name="connsiteY4-10" fmla="*/ 280307 h 556079"/>
                <a:gd name="connsiteX5-11" fmla="*/ 0 w 530679"/>
                <a:gd name="connsiteY5-12" fmla="*/ 0 h 556079"/>
                <a:gd name="connsiteX0-13" fmla="*/ 0 w 517979"/>
                <a:gd name="connsiteY0-14" fmla="*/ 0 h 556079"/>
                <a:gd name="connsiteX1-15" fmla="*/ 109765 w 517979"/>
                <a:gd name="connsiteY1-16" fmla="*/ 556079 h 556079"/>
                <a:gd name="connsiteX2-17" fmla="*/ 327479 w 517979"/>
                <a:gd name="connsiteY2-18" fmla="*/ 381907 h 556079"/>
                <a:gd name="connsiteX3-19" fmla="*/ 458108 w 517979"/>
                <a:gd name="connsiteY3-20" fmla="*/ 410936 h 556079"/>
                <a:gd name="connsiteX4-21" fmla="*/ 517979 w 517979"/>
                <a:gd name="connsiteY4-22" fmla="*/ 305707 h 556079"/>
                <a:gd name="connsiteX5-23" fmla="*/ 0 w 517979"/>
                <a:gd name="connsiteY5-24" fmla="*/ 0 h 556079"/>
                <a:gd name="connsiteX0-25" fmla="*/ 0 w 505279"/>
                <a:gd name="connsiteY0-26" fmla="*/ 0 h 556079"/>
                <a:gd name="connsiteX1-27" fmla="*/ 109765 w 505279"/>
                <a:gd name="connsiteY1-28" fmla="*/ 556079 h 556079"/>
                <a:gd name="connsiteX2-29" fmla="*/ 327479 w 505279"/>
                <a:gd name="connsiteY2-30" fmla="*/ 381907 h 556079"/>
                <a:gd name="connsiteX3-31" fmla="*/ 458108 w 505279"/>
                <a:gd name="connsiteY3-32" fmla="*/ 410936 h 556079"/>
                <a:gd name="connsiteX4-33" fmla="*/ 505279 w 505279"/>
                <a:gd name="connsiteY4-34" fmla="*/ 280307 h 556079"/>
                <a:gd name="connsiteX5-35" fmla="*/ 0 w 505279"/>
                <a:gd name="connsiteY5-36" fmla="*/ 0 h 556079"/>
                <a:gd name="connsiteX0-37" fmla="*/ 0 w 492579"/>
                <a:gd name="connsiteY0-38" fmla="*/ 0 h 568779"/>
                <a:gd name="connsiteX1-39" fmla="*/ 97065 w 492579"/>
                <a:gd name="connsiteY1-40" fmla="*/ 568779 h 568779"/>
                <a:gd name="connsiteX2-41" fmla="*/ 314779 w 492579"/>
                <a:gd name="connsiteY2-42" fmla="*/ 394607 h 568779"/>
                <a:gd name="connsiteX3-43" fmla="*/ 445408 w 492579"/>
                <a:gd name="connsiteY3-44" fmla="*/ 423636 h 568779"/>
                <a:gd name="connsiteX4-45" fmla="*/ 492579 w 492579"/>
                <a:gd name="connsiteY4-46" fmla="*/ 293007 h 568779"/>
                <a:gd name="connsiteX5-47" fmla="*/ 0 w 492579"/>
                <a:gd name="connsiteY5-48" fmla="*/ 0 h 568779"/>
                <a:gd name="connsiteX0-49" fmla="*/ 0 w 479879"/>
                <a:gd name="connsiteY0-50" fmla="*/ 0 h 568779"/>
                <a:gd name="connsiteX1-51" fmla="*/ 97065 w 479879"/>
                <a:gd name="connsiteY1-52" fmla="*/ 568779 h 568779"/>
                <a:gd name="connsiteX2-53" fmla="*/ 314779 w 479879"/>
                <a:gd name="connsiteY2-54" fmla="*/ 394607 h 568779"/>
                <a:gd name="connsiteX3-55" fmla="*/ 445408 w 479879"/>
                <a:gd name="connsiteY3-56" fmla="*/ 423636 h 568779"/>
                <a:gd name="connsiteX4-57" fmla="*/ 479879 w 479879"/>
                <a:gd name="connsiteY4-58" fmla="*/ 312057 h 568779"/>
                <a:gd name="connsiteX5-59" fmla="*/ 0 w 479879"/>
                <a:gd name="connsiteY5-60" fmla="*/ 0 h 568779"/>
                <a:gd name="connsiteX0-61" fmla="*/ 0 w 492579"/>
                <a:gd name="connsiteY0-62" fmla="*/ 0 h 568779"/>
                <a:gd name="connsiteX1-63" fmla="*/ 97065 w 492579"/>
                <a:gd name="connsiteY1-64" fmla="*/ 568779 h 568779"/>
                <a:gd name="connsiteX2-65" fmla="*/ 314779 w 492579"/>
                <a:gd name="connsiteY2-66" fmla="*/ 394607 h 568779"/>
                <a:gd name="connsiteX3-67" fmla="*/ 445408 w 492579"/>
                <a:gd name="connsiteY3-68" fmla="*/ 423636 h 568779"/>
                <a:gd name="connsiteX4-69" fmla="*/ 492579 w 492579"/>
                <a:gd name="connsiteY4-70" fmla="*/ 293007 h 568779"/>
                <a:gd name="connsiteX5-71" fmla="*/ 0 w 492579"/>
                <a:gd name="connsiteY5-72" fmla="*/ 0 h 568779"/>
                <a:gd name="connsiteX0-73" fmla="*/ 0 w 492579"/>
                <a:gd name="connsiteY0-74" fmla="*/ 0 h 446859"/>
                <a:gd name="connsiteX1-75" fmla="*/ 97065 w 492579"/>
                <a:gd name="connsiteY1-76" fmla="*/ 446859 h 446859"/>
                <a:gd name="connsiteX2-77" fmla="*/ 314779 w 492579"/>
                <a:gd name="connsiteY2-78" fmla="*/ 394607 h 446859"/>
                <a:gd name="connsiteX3-79" fmla="*/ 445408 w 492579"/>
                <a:gd name="connsiteY3-80" fmla="*/ 423636 h 446859"/>
                <a:gd name="connsiteX4-81" fmla="*/ 492579 w 492579"/>
                <a:gd name="connsiteY4-82" fmla="*/ 293007 h 446859"/>
                <a:gd name="connsiteX5-83" fmla="*/ 0 w 492579"/>
                <a:gd name="connsiteY5-84" fmla="*/ 0 h 446859"/>
                <a:gd name="connsiteX0-85" fmla="*/ 0 w 492579"/>
                <a:gd name="connsiteY0-86" fmla="*/ 0 h 463187"/>
                <a:gd name="connsiteX1-87" fmla="*/ 97065 w 492579"/>
                <a:gd name="connsiteY1-88" fmla="*/ 446859 h 463187"/>
                <a:gd name="connsiteX2-89" fmla="*/ 314779 w 492579"/>
                <a:gd name="connsiteY2-90" fmla="*/ 463187 h 463187"/>
                <a:gd name="connsiteX3-91" fmla="*/ 445408 w 492579"/>
                <a:gd name="connsiteY3-92" fmla="*/ 423636 h 463187"/>
                <a:gd name="connsiteX4-93" fmla="*/ 492579 w 492579"/>
                <a:gd name="connsiteY4-94" fmla="*/ 293007 h 463187"/>
                <a:gd name="connsiteX5-95" fmla="*/ 0 w 492579"/>
                <a:gd name="connsiteY5-96" fmla="*/ 0 h 463187"/>
                <a:gd name="connsiteX0-97" fmla="*/ 0 w 498748"/>
                <a:gd name="connsiteY0-98" fmla="*/ 0 h 463187"/>
                <a:gd name="connsiteX1-99" fmla="*/ 97065 w 498748"/>
                <a:gd name="connsiteY1-100" fmla="*/ 446859 h 463187"/>
                <a:gd name="connsiteX2-101" fmla="*/ 314779 w 498748"/>
                <a:gd name="connsiteY2-102" fmla="*/ 463187 h 463187"/>
                <a:gd name="connsiteX3-103" fmla="*/ 498748 w 498748"/>
                <a:gd name="connsiteY3-104" fmla="*/ 454116 h 463187"/>
                <a:gd name="connsiteX4-105" fmla="*/ 492579 w 498748"/>
                <a:gd name="connsiteY4-106" fmla="*/ 293007 h 463187"/>
                <a:gd name="connsiteX5-107" fmla="*/ 0 w 498748"/>
                <a:gd name="connsiteY5-108" fmla="*/ 0 h 463187"/>
                <a:gd name="connsiteX0-109" fmla="*/ 0 w 498748"/>
                <a:gd name="connsiteY0-110" fmla="*/ 0 h 463187"/>
                <a:gd name="connsiteX1-111" fmla="*/ 81825 w 498748"/>
                <a:gd name="connsiteY1-112" fmla="*/ 454479 h 463187"/>
                <a:gd name="connsiteX2-113" fmla="*/ 314779 w 498748"/>
                <a:gd name="connsiteY2-114" fmla="*/ 463187 h 463187"/>
                <a:gd name="connsiteX3-115" fmla="*/ 498748 w 498748"/>
                <a:gd name="connsiteY3-116" fmla="*/ 454116 h 463187"/>
                <a:gd name="connsiteX4-117" fmla="*/ 492579 w 498748"/>
                <a:gd name="connsiteY4-118" fmla="*/ 293007 h 463187"/>
                <a:gd name="connsiteX5-119" fmla="*/ 0 w 498748"/>
                <a:gd name="connsiteY5-120" fmla="*/ 0 h 4631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498748" h="463187">
                  <a:moveTo>
                    <a:pt x="0" y="0"/>
                  </a:moveTo>
                  <a:lnTo>
                    <a:pt x="81825" y="454479"/>
                  </a:lnTo>
                  <a:lnTo>
                    <a:pt x="314779" y="463187"/>
                  </a:lnTo>
                  <a:lnTo>
                    <a:pt x="498748" y="454116"/>
                  </a:lnTo>
                  <a:lnTo>
                    <a:pt x="492579" y="293007"/>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244521" y="3945164"/>
              <a:ext cx="663122" cy="963386"/>
            </a:xfrm>
            <a:custGeom>
              <a:avLst/>
              <a:gdLst>
                <a:gd name="connsiteX0" fmla="*/ 0 w 580572"/>
                <a:gd name="connsiteY0" fmla="*/ 0 h 1001486"/>
                <a:gd name="connsiteX1" fmla="*/ 275772 w 580572"/>
                <a:gd name="connsiteY1" fmla="*/ 1001486 h 1001486"/>
                <a:gd name="connsiteX2" fmla="*/ 580572 w 580572"/>
                <a:gd name="connsiteY2" fmla="*/ 740229 h 1001486"/>
                <a:gd name="connsiteX3" fmla="*/ 0 w 580572"/>
                <a:gd name="connsiteY3" fmla="*/ 0 h 1001486"/>
                <a:gd name="connsiteX0-1" fmla="*/ 0 w 567872"/>
                <a:gd name="connsiteY0-2" fmla="*/ 0 h 1007836"/>
                <a:gd name="connsiteX1-3" fmla="*/ 263072 w 567872"/>
                <a:gd name="connsiteY1-4" fmla="*/ 1007836 h 1007836"/>
                <a:gd name="connsiteX2-5" fmla="*/ 567872 w 567872"/>
                <a:gd name="connsiteY2-6" fmla="*/ 746579 h 1007836"/>
                <a:gd name="connsiteX3-7" fmla="*/ 0 w 567872"/>
                <a:gd name="connsiteY3-8" fmla="*/ 0 h 1007836"/>
                <a:gd name="connsiteX0-9" fmla="*/ 0 w 542472"/>
                <a:gd name="connsiteY0-10" fmla="*/ 0 h 1007836"/>
                <a:gd name="connsiteX1-11" fmla="*/ 263072 w 542472"/>
                <a:gd name="connsiteY1-12" fmla="*/ 1007836 h 1007836"/>
                <a:gd name="connsiteX2-13" fmla="*/ 542472 w 542472"/>
                <a:gd name="connsiteY2-14" fmla="*/ 752929 h 1007836"/>
                <a:gd name="connsiteX3-15" fmla="*/ 0 w 542472"/>
                <a:gd name="connsiteY3-16" fmla="*/ 0 h 1007836"/>
                <a:gd name="connsiteX0-17" fmla="*/ 0 w 542472"/>
                <a:gd name="connsiteY0-18" fmla="*/ 0 h 906236"/>
                <a:gd name="connsiteX1-19" fmla="*/ 205922 w 542472"/>
                <a:gd name="connsiteY1-20" fmla="*/ 906236 h 906236"/>
                <a:gd name="connsiteX2-21" fmla="*/ 542472 w 542472"/>
                <a:gd name="connsiteY2-22" fmla="*/ 752929 h 906236"/>
                <a:gd name="connsiteX3-23" fmla="*/ 0 w 542472"/>
                <a:gd name="connsiteY3-24" fmla="*/ 0 h 906236"/>
                <a:gd name="connsiteX0-25" fmla="*/ 0 w 542472"/>
                <a:gd name="connsiteY0-26" fmla="*/ 0 h 937986"/>
                <a:gd name="connsiteX1-27" fmla="*/ 180522 w 542472"/>
                <a:gd name="connsiteY1-28" fmla="*/ 937986 h 937986"/>
                <a:gd name="connsiteX2-29" fmla="*/ 542472 w 542472"/>
                <a:gd name="connsiteY2-30" fmla="*/ 752929 h 937986"/>
                <a:gd name="connsiteX3-31" fmla="*/ 0 w 542472"/>
                <a:gd name="connsiteY3-32" fmla="*/ 0 h 937986"/>
                <a:gd name="connsiteX0-33" fmla="*/ 0 w 548822"/>
                <a:gd name="connsiteY0-34" fmla="*/ 0 h 963386"/>
                <a:gd name="connsiteX1-35" fmla="*/ 186872 w 548822"/>
                <a:gd name="connsiteY1-36" fmla="*/ 963386 h 963386"/>
                <a:gd name="connsiteX2-37" fmla="*/ 548822 w 548822"/>
                <a:gd name="connsiteY2-38" fmla="*/ 778329 h 963386"/>
                <a:gd name="connsiteX3-39" fmla="*/ 0 w 548822"/>
                <a:gd name="connsiteY3-40" fmla="*/ 0 h 963386"/>
                <a:gd name="connsiteX0-41" fmla="*/ 0 w 663122"/>
                <a:gd name="connsiteY0-42" fmla="*/ 0 h 963386"/>
                <a:gd name="connsiteX1-43" fmla="*/ 186872 w 663122"/>
                <a:gd name="connsiteY1-44" fmla="*/ 963386 h 963386"/>
                <a:gd name="connsiteX2-45" fmla="*/ 663122 w 663122"/>
                <a:gd name="connsiteY2-46" fmla="*/ 918029 h 963386"/>
                <a:gd name="connsiteX3-47" fmla="*/ 0 w 663122"/>
                <a:gd name="connsiteY3-48" fmla="*/ 0 h 963386"/>
                <a:gd name="connsiteX0-49" fmla="*/ 0 w 663122"/>
                <a:gd name="connsiteY0-50" fmla="*/ 0 h 963386"/>
                <a:gd name="connsiteX1-51" fmla="*/ 186872 w 663122"/>
                <a:gd name="connsiteY1-52" fmla="*/ 963386 h 963386"/>
                <a:gd name="connsiteX2-53" fmla="*/ 663122 w 663122"/>
                <a:gd name="connsiteY2-54" fmla="*/ 943429 h 963386"/>
                <a:gd name="connsiteX3-55" fmla="*/ 0 w 663122"/>
                <a:gd name="connsiteY3-56" fmla="*/ 0 h 963386"/>
              </a:gdLst>
              <a:ahLst/>
              <a:cxnLst>
                <a:cxn ang="0">
                  <a:pos x="connsiteX0-1" y="connsiteY0-2"/>
                </a:cxn>
                <a:cxn ang="0">
                  <a:pos x="connsiteX1-3" y="connsiteY1-4"/>
                </a:cxn>
                <a:cxn ang="0">
                  <a:pos x="connsiteX2-5" y="connsiteY2-6"/>
                </a:cxn>
                <a:cxn ang="0">
                  <a:pos x="connsiteX3-7" y="connsiteY3-8"/>
                </a:cxn>
              </a:cxnLst>
              <a:rect l="l" t="t" r="r" b="b"/>
              <a:pathLst>
                <a:path w="663122" h="963386">
                  <a:moveTo>
                    <a:pt x="0" y="0"/>
                  </a:moveTo>
                  <a:lnTo>
                    <a:pt x="186872" y="963386"/>
                  </a:lnTo>
                  <a:lnTo>
                    <a:pt x="663122" y="943429"/>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任意多边形 5"/>
            <p:cNvSpPr/>
            <p:nvPr/>
          </p:nvSpPr>
          <p:spPr>
            <a:xfrm>
              <a:off x="5175250" y="4273550"/>
              <a:ext cx="603250" cy="647700"/>
            </a:xfrm>
            <a:custGeom>
              <a:avLst/>
              <a:gdLst>
                <a:gd name="connsiteX0" fmla="*/ 0 w 628650"/>
                <a:gd name="connsiteY0" fmla="*/ 0 h 527050"/>
                <a:gd name="connsiteX1" fmla="*/ 234950 w 628650"/>
                <a:gd name="connsiteY1" fmla="*/ 387350 h 527050"/>
                <a:gd name="connsiteX2" fmla="*/ 146050 w 628650"/>
                <a:gd name="connsiteY2" fmla="*/ 488950 h 527050"/>
                <a:gd name="connsiteX3" fmla="*/ 628650 w 628650"/>
                <a:gd name="connsiteY3" fmla="*/ 527050 h 527050"/>
                <a:gd name="connsiteX4" fmla="*/ 615950 w 628650"/>
                <a:gd name="connsiteY4" fmla="*/ 438150 h 527050"/>
                <a:gd name="connsiteX5" fmla="*/ 0 w 628650"/>
                <a:gd name="connsiteY5" fmla="*/ 0 h 527050"/>
                <a:gd name="connsiteX0-1" fmla="*/ 0 w 615950"/>
                <a:gd name="connsiteY0-2" fmla="*/ 0 h 533400"/>
                <a:gd name="connsiteX1-3" fmla="*/ 222250 w 615950"/>
                <a:gd name="connsiteY1-4" fmla="*/ 393700 h 533400"/>
                <a:gd name="connsiteX2-5" fmla="*/ 133350 w 615950"/>
                <a:gd name="connsiteY2-6" fmla="*/ 495300 h 533400"/>
                <a:gd name="connsiteX3-7" fmla="*/ 615950 w 615950"/>
                <a:gd name="connsiteY3-8" fmla="*/ 533400 h 533400"/>
                <a:gd name="connsiteX4-9" fmla="*/ 603250 w 615950"/>
                <a:gd name="connsiteY4-10" fmla="*/ 444500 h 533400"/>
                <a:gd name="connsiteX5-11" fmla="*/ 0 w 615950"/>
                <a:gd name="connsiteY5-12" fmla="*/ 0 h 533400"/>
                <a:gd name="connsiteX0-13" fmla="*/ 0 w 615950"/>
                <a:gd name="connsiteY0-14" fmla="*/ 0 h 624840"/>
                <a:gd name="connsiteX1-15" fmla="*/ 222250 w 615950"/>
                <a:gd name="connsiteY1-16" fmla="*/ 393700 h 624840"/>
                <a:gd name="connsiteX2-17" fmla="*/ 125730 w 615950"/>
                <a:gd name="connsiteY2-18" fmla="*/ 624840 h 624840"/>
                <a:gd name="connsiteX3-19" fmla="*/ 615950 w 615950"/>
                <a:gd name="connsiteY3-20" fmla="*/ 533400 h 624840"/>
                <a:gd name="connsiteX4-21" fmla="*/ 603250 w 615950"/>
                <a:gd name="connsiteY4-22" fmla="*/ 444500 h 624840"/>
                <a:gd name="connsiteX5-23" fmla="*/ 0 w 615950"/>
                <a:gd name="connsiteY5-24" fmla="*/ 0 h 624840"/>
                <a:gd name="connsiteX0-25" fmla="*/ 0 w 603250"/>
                <a:gd name="connsiteY0-26" fmla="*/ 0 h 647700"/>
                <a:gd name="connsiteX1-27" fmla="*/ 222250 w 603250"/>
                <a:gd name="connsiteY1-28" fmla="*/ 393700 h 647700"/>
                <a:gd name="connsiteX2-29" fmla="*/ 125730 w 603250"/>
                <a:gd name="connsiteY2-30" fmla="*/ 624840 h 647700"/>
                <a:gd name="connsiteX3-31" fmla="*/ 600710 w 603250"/>
                <a:gd name="connsiteY3-32" fmla="*/ 647700 h 647700"/>
                <a:gd name="connsiteX4-33" fmla="*/ 603250 w 603250"/>
                <a:gd name="connsiteY4-34" fmla="*/ 444500 h 647700"/>
                <a:gd name="connsiteX5-35" fmla="*/ 0 w 603250"/>
                <a:gd name="connsiteY5-36" fmla="*/ 0 h 6477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603250" h="647700">
                  <a:moveTo>
                    <a:pt x="0" y="0"/>
                  </a:moveTo>
                  <a:lnTo>
                    <a:pt x="222250" y="393700"/>
                  </a:lnTo>
                  <a:lnTo>
                    <a:pt x="125730" y="624840"/>
                  </a:lnTo>
                  <a:lnTo>
                    <a:pt x="600710" y="647700"/>
                  </a:lnTo>
                  <a:cubicBezTo>
                    <a:pt x="601557" y="579967"/>
                    <a:pt x="602403" y="512233"/>
                    <a:pt x="603250" y="444500"/>
                  </a:cubicBez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任意多边形 6"/>
            <p:cNvSpPr/>
            <p:nvPr/>
          </p:nvSpPr>
          <p:spPr>
            <a:xfrm>
              <a:off x="6094131" y="4394200"/>
              <a:ext cx="520029" cy="499110"/>
            </a:xfrm>
            <a:custGeom>
              <a:avLst/>
              <a:gdLst>
                <a:gd name="connsiteX0" fmla="*/ 0 w 485775"/>
                <a:gd name="connsiteY0" fmla="*/ 0 h 438150"/>
                <a:gd name="connsiteX1" fmla="*/ 190500 w 485775"/>
                <a:gd name="connsiteY1" fmla="*/ 266700 h 438150"/>
                <a:gd name="connsiteX2" fmla="*/ 66675 w 485775"/>
                <a:gd name="connsiteY2" fmla="*/ 295275 h 438150"/>
                <a:gd name="connsiteX3" fmla="*/ 228600 w 485775"/>
                <a:gd name="connsiteY3" fmla="*/ 361950 h 438150"/>
                <a:gd name="connsiteX4" fmla="*/ 123825 w 485775"/>
                <a:gd name="connsiteY4" fmla="*/ 438150 h 438150"/>
                <a:gd name="connsiteX5" fmla="*/ 485775 w 485775"/>
                <a:gd name="connsiteY5" fmla="*/ 314325 h 438150"/>
                <a:gd name="connsiteX6" fmla="*/ 0 w 485775"/>
                <a:gd name="connsiteY6" fmla="*/ 0 h 438150"/>
                <a:gd name="connsiteX0-1" fmla="*/ 0 w 485775"/>
                <a:gd name="connsiteY0-2" fmla="*/ 0 h 438150"/>
                <a:gd name="connsiteX1-3" fmla="*/ 190500 w 485775"/>
                <a:gd name="connsiteY1-4" fmla="*/ 266700 h 438150"/>
                <a:gd name="connsiteX2-5" fmla="*/ 66675 w 485775"/>
                <a:gd name="connsiteY2-6" fmla="*/ 295275 h 438150"/>
                <a:gd name="connsiteX3-7" fmla="*/ 123825 w 485775"/>
                <a:gd name="connsiteY3-8" fmla="*/ 438150 h 438150"/>
                <a:gd name="connsiteX4-9" fmla="*/ 485775 w 485775"/>
                <a:gd name="connsiteY4-10" fmla="*/ 314325 h 438150"/>
                <a:gd name="connsiteX5-11" fmla="*/ 0 w 485775"/>
                <a:gd name="connsiteY5-12" fmla="*/ 0 h 438150"/>
                <a:gd name="connsiteX0-13" fmla="*/ 0 w 485775"/>
                <a:gd name="connsiteY0-14" fmla="*/ 0 h 499110"/>
                <a:gd name="connsiteX1-15" fmla="*/ 190500 w 485775"/>
                <a:gd name="connsiteY1-16" fmla="*/ 266700 h 499110"/>
                <a:gd name="connsiteX2-17" fmla="*/ 66675 w 485775"/>
                <a:gd name="connsiteY2-18" fmla="*/ 295275 h 499110"/>
                <a:gd name="connsiteX3-19" fmla="*/ 93345 w 485775"/>
                <a:gd name="connsiteY3-20" fmla="*/ 499110 h 499110"/>
                <a:gd name="connsiteX4-21" fmla="*/ 485775 w 485775"/>
                <a:gd name="connsiteY4-22" fmla="*/ 314325 h 499110"/>
                <a:gd name="connsiteX5-23" fmla="*/ 0 w 485775"/>
                <a:gd name="connsiteY5-24" fmla="*/ 0 h 499110"/>
                <a:gd name="connsiteX0-25" fmla="*/ 0 w 485775"/>
                <a:gd name="connsiteY0-26" fmla="*/ 0 h 499110"/>
                <a:gd name="connsiteX1-27" fmla="*/ 190500 w 485775"/>
                <a:gd name="connsiteY1-28" fmla="*/ 266700 h 499110"/>
                <a:gd name="connsiteX2-29" fmla="*/ 66675 w 485775"/>
                <a:gd name="connsiteY2-30" fmla="*/ 295275 h 499110"/>
                <a:gd name="connsiteX3-31" fmla="*/ 93345 w 485775"/>
                <a:gd name="connsiteY3-32" fmla="*/ 499110 h 499110"/>
                <a:gd name="connsiteX4-33" fmla="*/ 485775 w 485775"/>
                <a:gd name="connsiteY4-34" fmla="*/ 314325 h 499110"/>
                <a:gd name="connsiteX5-35" fmla="*/ 0 w 485775"/>
                <a:gd name="connsiteY5-36" fmla="*/ 0 h 499110"/>
                <a:gd name="connsiteX0-37" fmla="*/ 0 w 485775"/>
                <a:gd name="connsiteY0-38" fmla="*/ 0 h 499110"/>
                <a:gd name="connsiteX1-39" fmla="*/ 190500 w 485775"/>
                <a:gd name="connsiteY1-40" fmla="*/ 266700 h 499110"/>
                <a:gd name="connsiteX2-41" fmla="*/ 66675 w 485775"/>
                <a:gd name="connsiteY2-42" fmla="*/ 295275 h 499110"/>
                <a:gd name="connsiteX3-43" fmla="*/ 93345 w 485775"/>
                <a:gd name="connsiteY3-44" fmla="*/ 499110 h 499110"/>
                <a:gd name="connsiteX4-45" fmla="*/ 268569 w 485775"/>
                <a:gd name="connsiteY4-46" fmla="*/ 414020 h 499110"/>
                <a:gd name="connsiteX5-47" fmla="*/ 485775 w 485775"/>
                <a:gd name="connsiteY5-48" fmla="*/ 314325 h 499110"/>
                <a:gd name="connsiteX6-49" fmla="*/ 0 w 485775"/>
                <a:gd name="connsiteY6-50" fmla="*/ 0 h 499110"/>
                <a:gd name="connsiteX0-51" fmla="*/ 0 w 520029"/>
                <a:gd name="connsiteY0-52" fmla="*/ 0 h 499110"/>
                <a:gd name="connsiteX1-53" fmla="*/ 190500 w 520029"/>
                <a:gd name="connsiteY1-54" fmla="*/ 266700 h 499110"/>
                <a:gd name="connsiteX2-55" fmla="*/ 66675 w 520029"/>
                <a:gd name="connsiteY2-56" fmla="*/ 295275 h 499110"/>
                <a:gd name="connsiteX3-57" fmla="*/ 93345 w 520029"/>
                <a:gd name="connsiteY3-58" fmla="*/ 499110 h 499110"/>
                <a:gd name="connsiteX4-59" fmla="*/ 520029 w 520029"/>
                <a:gd name="connsiteY4-60" fmla="*/ 497840 h 499110"/>
                <a:gd name="connsiteX5-61" fmla="*/ 485775 w 520029"/>
                <a:gd name="connsiteY5-62" fmla="*/ 314325 h 499110"/>
                <a:gd name="connsiteX6-63" fmla="*/ 0 w 520029"/>
                <a:gd name="connsiteY6-64" fmla="*/ 0 h 49911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49" y="connsiteY6-50"/>
                </a:cxn>
              </a:cxnLst>
              <a:rect l="l" t="t" r="r" b="b"/>
              <a:pathLst>
                <a:path w="520029" h="499110">
                  <a:moveTo>
                    <a:pt x="0" y="0"/>
                  </a:moveTo>
                  <a:lnTo>
                    <a:pt x="190500" y="266700"/>
                  </a:lnTo>
                  <a:lnTo>
                    <a:pt x="66675" y="295275"/>
                  </a:lnTo>
                  <a:lnTo>
                    <a:pt x="93345" y="499110"/>
                  </a:lnTo>
                  <a:lnTo>
                    <a:pt x="520029" y="497840"/>
                  </a:lnTo>
                  <a:lnTo>
                    <a:pt x="485775" y="314325"/>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p>
          </p:txBody>
        </p:sp>
        <p:sp>
          <p:nvSpPr>
            <p:cNvPr id="8" name="任意多边形 7"/>
            <p:cNvSpPr/>
            <p:nvPr/>
          </p:nvSpPr>
          <p:spPr>
            <a:xfrm>
              <a:off x="7563718" y="3970246"/>
              <a:ext cx="1720215" cy="959485"/>
            </a:xfrm>
            <a:custGeom>
              <a:avLst/>
              <a:gdLst>
                <a:gd name="connsiteX0" fmla="*/ 0 w 1228725"/>
                <a:gd name="connsiteY0" fmla="*/ 0 h 866775"/>
                <a:gd name="connsiteX1" fmla="*/ 476250 w 1228725"/>
                <a:gd name="connsiteY1" fmla="*/ 466725 h 866775"/>
                <a:gd name="connsiteX2" fmla="*/ 190500 w 1228725"/>
                <a:gd name="connsiteY2" fmla="*/ 466725 h 866775"/>
                <a:gd name="connsiteX3" fmla="*/ 504825 w 1228725"/>
                <a:gd name="connsiteY3" fmla="*/ 619125 h 866775"/>
                <a:gd name="connsiteX4" fmla="*/ 447675 w 1228725"/>
                <a:gd name="connsiteY4" fmla="*/ 866775 h 866775"/>
                <a:gd name="connsiteX5" fmla="*/ 1228725 w 1228725"/>
                <a:gd name="connsiteY5" fmla="*/ 704850 h 866775"/>
                <a:gd name="connsiteX6" fmla="*/ 828675 w 1228725"/>
                <a:gd name="connsiteY6" fmla="*/ 438150 h 866775"/>
                <a:gd name="connsiteX7" fmla="*/ 704850 w 1228725"/>
                <a:gd name="connsiteY7" fmla="*/ 466725 h 866775"/>
                <a:gd name="connsiteX8" fmla="*/ 609600 w 1228725"/>
                <a:gd name="connsiteY8" fmla="*/ 352425 h 866775"/>
                <a:gd name="connsiteX9" fmla="*/ 0 w 1228725"/>
                <a:gd name="connsiteY9" fmla="*/ 0 h 866775"/>
                <a:gd name="connsiteX0-1" fmla="*/ 0 w 1241425"/>
                <a:gd name="connsiteY0-2" fmla="*/ 0 h 866775"/>
                <a:gd name="connsiteX1-3" fmla="*/ 476250 w 1241425"/>
                <a:gd name="connsiteY1-4" fmla="*/ 466725 h 866775"/>
                <a:gd name="connsiteX2-5" fmla="*/ 190500 w 1241425"/>
                <a:gd name="connsiteY2-6" fmla="*/ 466725 h 866775"/>
                <a:gd name="connsiteX3-7" fmla="*/ 504825 w 1241425"/>
                <a:gd name="connsiteY3-8" fmla="*/ 619125 h 866775"/>
                <a:gd name="connsiteX4-9" fmla="*/ 447675 w 1241425"/>
                <a:gd name="connsiteY4-10" fmla="*/ 866775 h 866775"/>
                <a:gd name="connsiteX5-11" fmla="*/ 1241425 w 1241425"/>
                <a:gd name="connsiteY5-12" fmla="*/ 685800 h 866775"/>
                <a:gd name="connsiteX6-13" fmla="*/ 828675 w 1241425"/>
                <a:gd name="connsiteY6-14" fmla="*/ 438150 h 866775"/>
                <a:gd name="connsiteX7-15" fmla="*/ 704850 w 1241425"/>
                <a:gd name="connsiteY7-16" fmla="*/ 466725 h 866775"/>
                <a:gd name="connsiteX8-17" fmla="*/ 609600 w 1241425"/>
                <a:gd name="connsiteY8-18" fmla="*/ 352425 h 866775"/>
                <a:gd name="connsiteX9-19" fmla="*/ 0 w 1241425"/>
                <a:gd name="connsiteY9-20" fmla="*/ 0 h 866775"/>
                <a:gd name="connsiteX0-21" fmla="*/ 0 w 1241425"/>
                <a:gd name="connsiteY0-22" fmla="*/ 0 h 866775"/>
                <a:gd name="connsiteX1-23" fmla="*/ 476250 w 1241425"/>
                <a:gd name="connsiteY1-24" fmla="*/ 466725 h 866775"/>
                <a:gd name="connsiteX2-25" fmla="*/ 190500 w 1241425"/>
                <a:gd name="connsiteY2-26" fmla="*/ 466725 h 866775"/>
                <a:gd name="connsiteX3-27" fmla="*/ 504825 w 1241425"/>
                <a:gd name="connsiteY3-28" fmla="*/ 619125 h 866775"/>
                <a:gd name="connsiteX4-29" fmla="*/ 447675 w 1241425"/>
                <a:gd name="connsiteY4-30" fmla="*/ 866775 h 866775"/>
                <a:gd name="connsiteX5-31" fmla="*/ 1241425 w 1241425"/>
                <a:gd name="connsiteY5-32" fmla="*/ 685800 h 866775"/>
                <a:gd name="connsiteX6-33" fmla="*/ 828675 w 1241425"/>
                <a:gd name="connsiteY6-34" fmla="*/ 438150 h 866775"/>
                <a:gd name="connsiteX7-35" fmla="*/ 704850 w 1241425"/>
                <a:gd name="connsiteY7-36" fmla="*/ 466725 h 866775"/>
                <a:gd name="connsiteX8-37" fmla="*/ 622300 w 1241425"/>
                <a:gd name="connsiteY8-38" fmla="*/ 333375 h 866775"/>
                <a:gd name="connsiteX9-39" fmla="*/ 0 w 1241425"/>
                <a:gd name="connsiteY9-40" fmla="*/ 0 h 866775"/>
                <a:gd name="connsiteX0-41" fmla="*/ 0 w 1241425"/>
                <a:gd name="connsiteY0-42" fmla="*/ 0 h 866775"/>
                <a:gd name="connsiteX1-43" fmla="*/ 387350 w 1241425"/>
                <a:gd name="connsiteY1-44" fmla="*/ 422275 h 866775"/>
                <a:gd name="connsiteX2-45" fmla="*/ 190500 w 1241425"/>
                <a:gd name="connsiteY2-46" fmla="*/ 466725 h 866775"/>
                <a:gd name="connsiteX3-47" fmla="*/ 504825 w 1241425"/>
                <a:gd name="connsiteY3-48" fmla="*/ 619125 h 866775"/>
                <a:gd name="connsiteX4-49" fmla="*/ 447675 w 1241425"/>
                <a:gd name="connsiteY4-50" fmla="*/ 866775 h 866775"/>
                <a:gd name="connsiteX5-51" fmla="*/ 1241425 w 1241425"/>
                <a:gd name="connsiteY5-52" fmla="*/ 685800 h 866775"/>
                <a:gd name="connsiteX6-53" fmla="*/ 828675 w 1241425"/>
                <a:gd name="connsiteY6-54" fmla="*/ 438150 h 866775"/>
                <a:gd name="connsiteX7-55" fmla="*/ 704850 w 1241425"/>
                <a:gd name="connsiteY7-56" fmla="*/ 466725 h 866775"/>
                <a:gd name="connsiteX8-57" fmla="*/ 622300 w 1241425"/>
                <a:gd name="connsiteY8-58" fmla="*/ 333375 h 866775"/>
                <a:gd name="connsiteX9-59" fmla="*/ 0 w 1241425"/>
                <a:gd name="connsiteY9-60" fmla="*/ 0 h 866775"/>
                <a:gd name="connsiteX0-61" fmla="*/ 0 w 1241425"/>
                <a:gd name="connsiteY0-62" fmla="*/ 0 h 866775"/>
                <a:gd name="connsiteX1-63" fmla="*/ 387350 w 1241425"/>
                <a:gd name="connsiteY1-64" fmla="*/ 422275 h 866775"/>
                <a:gd name="connsiteX2-65" fmla="*/ 190500 w 1241425"/>
                <a:gd name="connsiteY2-66" fmla="*/ 466725 h 866775"/>
                <a:gd name="connsiteX3-67" fmla="*/ 428625 w 1241425"/>
                <a:gd name="connsiteY3-68" fmla="*/ 625475 h 866775"/>
                <a:gd name="connsiteX4-69" fmla="*/ 447675 w 1241425"/>
                <a:gd name="connsiteY4-70" fmla="*/ 866775 h 866775"/>
                <a:gd name="connsiteX5-71" fmla="*/ 1241425 w 1241425"/>
                <a:gd name="connsiteY5-72" fmla="*/ 685800 h 866775"/>
                <a:gd name="connsiteX6-73" fmla="*/ 828675 w 1241425"/>
                <a:gd name="connsiteY6-74" fmla="*/ 438150 h 866775"/>
                <a:gd name="connsiteX7-75" fmla="*/ 704850 w 1241425"/>
                <a:gd name="connsiteY7-76" fmla="*/ 466725 h 866775"/>
                <a:gd name="connsiteX8-77" fmla="*/ 622300 w 1241425"/>
                <a:gd name="connsiteY8-78" fmla="*/ 333375 h 866775"/>
                <a:gd name="connsiteX9-79" fmla="*/ 0 w 1241425"/>
                <a:gd name="connsiteY9-80" fmla="*/ 0 h 866775"/>
                <a:gd name="connsiteX0-81" fmla="*/ 0 w 1241425"/>
                <a:gd name="connsiteY0-82" fmla="*/ 0 h 866775"/>
                <a:gd name="connsiteX1-83" fmla="*/ 387350 w 1241425"/>
                <a:gd name="connsiteY1-84" fmla="*/ 422275 h 866775"/>
                <a:gd name="connsiteX2-85" fmla="*/ 190500 w 1241425"/>
                <a:gd name="connsiteY2-86" fmla="*/ 466725 h 866775"/>
                <a:gd name="connsiteX3-87" fmla="*/ 428625 w 1241425"/>
                <a:gd name="connsiteY3-88" fmla="*/ 625475 h 866775"/>
                <a:gd name="connsiteX4-89" fmla="*/ 447675 w 1241425"/>
                <a:gd name="connsiteY4-90" fmla="*/ 866775 h 866775"/>
                <a:gd name="connsiteX5-91" fmla="*/ 1241425 w 1241425"/>
                <a:gd name="connsiteY5-92" fmla="*/ 685800 h 866775"/>
                <a:gd name="connsiteX6-93" fmla="*/ 828675 w 1241425"/>
                <a:gd name="connsiteY6-94" fmla="*/ 438150 h 866775"/>
                <a:gd name="connsiteX7-95" fmla="*/ 704850 w 1241425"/>
                <a:gd name="connsiteY7-96" fmla="*/ 428625 h 866775"/>
                <a:gd name="connsiteX8-97" fmla="*/ 622300 w 1241425"/>
                <a:gd name="connsiteY8-98" fmla="*/ 333375 h 866775"/>
                <a:gd name="connsiteX9-99" fmla="*/ 0 w 1241425"/>
                <a:gd name="connsiteY9-100" fmla="*/ 0 h 866775"/>
                <a:gd name="connsiteX0-101" fmla="*/ 0 w 1241425"/>
                <a:gd name="connsiteY0-102" fmla="*/ 0 h 815975"/>
                <a:gd name="connsiteX1-103" fmla="*/ 387350 w 1241425"/>
                <a:gd name="connsiteY1-104" fmla="*/ 422275 h 815975"/>
                <a:gd name="connsiteX2-105" fmla="*/ 190500 w 1241425"/>
                <a:gd name="connsiteY2-106" fmla="*/ 466725 h 815975"/>
                <a:gd name="connsiteX3-107" fmla="*/ 428625 w 1241425"/>
                <a:gd name="connsiteY3-108" fmla="*/ 625475 h 815975"/>
                <a:gd name="connsiteX4-109" fmla="*/ 314325 w 1241425"/>
                <a:gd name="connsiteY4-110" fmla="*/ 815975 h 815975"/>
                <a:gd name="connsiteX5-111" fmla="*/ 1241425 w 1241425"/>
                <a:gd name="connsiteY5-112" fmla="*/ 685800 h 815975"/>
                <a:gd name="connsiteX6-113" fmla="*/ 828675 w 1241425"/>
                <a:gd name="connsiteY6-114" fmla="*/ 438150 h 815975"/>
                <a:gd name="connsiteX7-115" fmla="*/ 704850 w 1241425"/>
                <a:gd name="connsiteY7-116" fmla="*/ 428625 h 815975"/>
                <a:gd name="connsiteX8-117" fmla="*/ 622300 w 1241425"/>
                <a:gd name="connsiteY8-118" fmla="*/ 333375 h 815975"/>
                <a:gd name="connsiteX9-119" fmla="*/ 0 w 1241425"/>
                <a:gd name="connsiteY9-120" fmla="*/ 0 h 815975"/>
                <a:gd name="connsiteX0-121" fmla="*/ 0 w 1675765"/>
                <a:gd name="connsiteY0-122" fmla="*/ 0 h 952500"/>
                <a:gd name="connsiteX1-123" fmla="*/ 387350 w 1675765"/>
                <a:gd name="connsiteY1-124" fmla="*/ 422275 h 952500"/>
                <a:gd name="connsiteX2-125" fmla="*/ 190500 w 1675765"/>
                <a:gd name="connsiteY2-126" fmla="*/ 466725 h 952500"/>
                <a:gd name="connsiteX3-127" fmla="*/ 428625 w 1675765"/>
                <a:gd name="connsiteY3-128" fmla="*/ 625475 h 952500"/>
                <a:gd name="connsiteX4-129" fmla="*/ 314325 w 1675765"/>
                <a:gd name="connsiteY4-130" fmla="*/ 815975 h 952500"/>
                <a:gd name="connsiteX5-131" fmla="*/ 1675765 w 1675765"/>
                <a:gd name="connsiteY5-132" fmla="*/ 952500 h 952500"/>
                <a:gd name="connsiteX6-133" fmla="*/ 828675 w 1675765"/>
                <a:gd name="connsiteY6-134" fmla="*/ 438150 h 952500"/>
                <a:gd name="connsiteX7-135" fmla="*/ 704850 w 1675765"/>
                <a:gd name="connsiteY7-136" fmla="*/ 428625 h 952500"/>
                <a:gd name="connsiteX8-137" fmla="*/ 622300 w 1675765"/>
                <a:gd name="connsiteY8-138" fmla="*/ 333375 h 952500"/>
                <a:gd name="connsiteX9-139" fmla="*/ 0 w 1675765"/>
                <a:gd name="connsiteY9-140" fmla="*/ 0 h 952500"/>
                <a:gd name="connsiteX0-141" fmla="*/ 0 w 1675765"/>
                <a:gd name="connsiteY0-142" fmla="*/ 0 h 952500"/>
                <a:gd name="connsiteX1-143" fmla="*/ 387350 w 1675765"/>
                <a:gd name="connsiteY1-144" fmla="*/ 422275 h 952500"/>
                <a:gd name="connsiteX2-145" fmla="*/ 190500 w 1675765"/>
                <a:gd name="connsiteY2-146" fmla="*/ 466725 h 952500"/>
                <a:gd name="connsiteX3-147" fmla="*/ 428625 w 1675765"/>
                <a:gd name="connsiteY3-148" fmla="*/ 625475 h 952500"/>
                <a:gd name="connsiteX4-149" fmla="*/ 375285 w 1675765"/>
                <a:gd name="connsiteY4-150" fmla="*/ 930275 h 952500"/>
                <a:gd name="connsiteX5-151" fmla="*/ 1675765 w 1675765"/>
                <a:gd name="connsiteY5-152" fmla="*/ 952500 h 952500"/>
                <a:gd name="connsiteX6-153" fmla="*/ 828675 w 1675765"/>
                <a:gd name="connsiteY6-154" fmla="*/ 438150 h 952500"/>
                <a:gd name="connsiteX7-155" fmla="*/ 704850 w 1675765"/>
                <a:gd name="connsiteY7-156" fmla="*/ 428625 h 952500"/>
                <a:gd name="connsiteX8-157" fmla="*/ 622300 w 1675765"/>
                <a:gd name="connsiteY8-158" fmla="*/ 333375 h 952500"/>
                <a:gd name="connsiteX9-159" fmla="*/ 0 w 1675765"/>
                <a:gd name="connsiteY9-160" fmla="*/ 0 h 952500"/>
                <a:gd name="connsiteX0-161" fmla="*/ 0 w 1675765"/>
                <a:gd name="connsiteY0-162" fmla="*/ 0 h 953135"/>
                <a:gd name="connsiteX1-163" fmla="*/ 387350 w 1675765"/>
                <a:gd name="connsiteY1-164" fmla="*/ 422275 h 953135"/>
                <a:gd name="connsiteX2-165" fmla="*/ 190500 w 1675765"/>
                <a:gd name="connsiteY2-166" fmla="*/ 466725 h 953135"/>
                <a:gd name="connsiteX3-167" fmla="*/ 428625 w 1675765"/>
                <a:gd name="connsiteY3-168" fmla="*/ 625475 h 953135"/>
                <a:gd name="connsiteX4-169" fmla="*/ 390525 w 1675765"/>
                <a:gd name="connsiteY4-170" fmla="*/ 953135 h 953135"/>
                <a:gd name="connsiteX5-171" fmla="*/ 1675765 w 1675765"/>
                <a:gd name="connsiteY5-172" fmla="*/ 952500 h 953135"/>
                <a:gd name="connsiteX6-173" fmla="*/ 828675 w 1675765"/>
                <a:gd name="connsiteY6-174" fmla="*/ 438150 h 953135"/>
                <a:gd name="connsiteX7-175" fmla="*/ 704850 w 1675765"/>
                <a:gd name="connsiteY7-176" fmla="*/ 428625 h 953135"/>
                <a:gd name="connsiteX8-177" fmla="*/ 622300 w 1675765"/>
                <a:gd name="connsiteY8-178" fmla="*/ 333375 h 953135"/>
                <a:gd name="connsiteX9-179" fmla="*/ 0 w 1675765"/>
                <a:gd name="connsiteY9-180" fmla="*/ 0 h 953135"/>
                <a:gd name="connsiteX0-181" fmla="*/ 0 w 1732915"/>
                <a:gd name="connsiteY0-182" fmla="*/ 0 h 953135"/>
                <a:gd name="connsiteX1-183" fmla="*/ 387350 w 1732915"/>
                <a:gd name="connsiteY1-184" fmla="*/ 422275 h 953135"/>
                <a:gd name="connsiteX2-185" fmla="*/ 190500 w 1732915"/>
                <a:gd name="connsiteY2-186" fmla="*/ 466725 h 953135"/>
                <a:gd name="connsiteX3-187" fmla="*/ 428625 w 1732915"/>
                <a:gd name="connsiteY3-188" fmla="*/ 625475 h 953135"/>
                <a:gd name="connsiteX4-189" fmla="*/ 390525 w 1732915"/>
                <a:gd name="connsiteY4-190" fmla="*/ 953135 h 953135"/>
                <a:gd name="connsiteX5-191" fmla="*/ 1732915 w 1732915"/>
                <a:gd name="connsiteY5-192" fmla="*/ 933450 h 953135"/>
                <a:gd name="connsiteX6-193" fmla="*/ 828675 w 1732915"/>
                <a:gd name="connsiteY6-194" fmla="*/ 438150 h 953135"/>
                <a:gd name="connsiteX7-195" fmla="*/ 704850 w 1732915"/>
                <a:gd name="connsiteY7-196" fmla="*/ 428625 h 953135"/>
                <a:gd name="connsiteX8-197" fmla="*/ 622300 w 1732915"/>
                <a:gd name="connsiteY8-198" fmla="*/ 333375 h 953135"/>
                <a:gd name="connsiteX9-199" fmla="*/ 0 w 1732915"/>
                <a:gd name="connsiteY9-200" fmla="*/ 0 h 953135"/>
                <a:gd name="connsiteX0-201" fmla="*/ 0 w 1713865"/>
                <a:gd name="connsiteY0-202" fmla="*/ 0 h 953135"/>
                <a:gd name="connsiteX1-203" fmla="*/ 387350 w 1713865"/>
                <a:gd name="connsiteY1-204" fmla="*/ 422275 h 953135"/>
                <a:gd name="connsiteX2-205" fmla="*/ 190500 w 1713865"/>
                <a:gd name="connsiteY2-206" fmla="*/ 466725 h 953135"/>
                <a:gd name="connsiteX3-207" fmla="*/ 428625 w 1713865"/>
                <a:gd name="connsiteY3-208" fmla="*/ 625475 h 953135"/>
                <a:gd name="connsiteX4-209" fmla="*/ 390525 w 1713865"/>
                <a:gd name="connsiteY4-210" fmla="*/ 953135 h 953135"/>
                <a:gd name="connsiteX5-211" fmla="*/ 1713865 w 1713865"/>
                <a:gd name="connsiteY5-212" fmla="*/ 942975 h 953135"/>
                <a:gd name="connsiteX6-213" fmla="*/ 828675 w 1713865"/>
                <a:gd name="connsiteY6-214" fmla="*/ 438150 h 953135"/>
                <a:gd name="connsiteX7-215" fmla="*/ 704850 w 1713865"/>
                <a:gd name="connsiteY7-216" fmla="*/ 428625 h 953135"/>
                <a:gd name="connsiteX8-217" fmla="*/ 622300 w 1713865"/>
                <a:gd name="connsiteY8-218" fmla="*/ 333375 h 953135"/>
                <a:gd name="connsiteX9-219" fmla="*/ 0 w 1713865"/>
                <a:gd name="connsiteY9-220" fmla="*/ 0 h 953135"/>
                <a:gd name="connsiteX0-221" fmla="*/ 0 w 1729740"/>
                <a:gd name="connsiteY0-222" fmla="*/ 0 h 953135"/>
                <a:gd name="connsiteX1-223" fmla="*/ 387350 w 1729740"/>
                <a:gd name="connsiteY1-224" fmla="*/ 422275 h 953135"/>
                <a:gd name="connsiteX2-225" fmla="*/ 190500 w 1729740"/>
                <a:gd name="connsiteY2-226" fmla="*/ 466725 h 953135"/>
                <a:gd name="connsiteX3-227" fmla="*/ 428625 w 1729740"/>
                <a:gd name="connsiteY3-228" fmla="*/ 625475 h 953135"/>
                <a:gd name="connsiteX4-229" fmla="*/ 390525 w 1729740"/>
                <a:gd name="connsiteY4-230" fmla="*/ 953135 h 953135"/>
                <a:gd name="connsiteX5-231" fmla="*/ 1729740 w 1729740"/>
                <a:gd name="connsiteY5-232" fmla="*/ 930275 h 953135"/>
                <a:gd name="connsiteX6-233" fmla="*/ 828675 w 1729740"/>
                <a:gd name="connsiteY6-234" fmla="*/ 438150 h 953135"/>
                <a:gd name="connsiteX7-235" fmla="*/ 704850 w 1729740"/>
                <a:gd name="connsiteY7-236" fmla="*/ 428625 h 953135"/>
                <a:gd name="connsiteX8-237" fmla="*/ 622300 w 1729740"/>
                <a:gd name="connsiteY8-238" fmla="*/ 333375 h 953135"/>
                <a:gd name="connsiteX9-239" fmla="*/ 0 w 1729740"/>
                <a:gd name="connsiteY9-240" fmla="*/ 0 h 953135"/>
                <a:gd name="connsiteX0-241" fmla="*/ 0 w 1720215"/>
                <a:gd name="connsiteY0-242" fmla="*/ 0 h 959485"/>
                <a:gd name="connsiteX1-243" fmla="*/ 377825 w 1720215"/>
                <a:gd name="connsiteY1-244" fmla="*/ 428625 h 959485"/>
                <a:gd name="connsiteX2-245" fmla="*/ 180975 w 1720215"/>
                <a:gd name="connsiteY2-246" fmla="*/ 473075 h 959485"/>
                <a:gd name="connsiteX3-247" fmla="*/ 419100 w 1720215"/>
                <a:gd name="connsiteY3-248" fmla="*/ 631825 h 959485"/>
                <a:gd name="connsiteX4-249" fmla="*/ 381000 w 1720215"/>
                <a:gd name="connsiteY4-250" fmla="*/ 959485 h 959485"/>
                <a:gd name="connsiteX5-251" fmla="*/ 1720215 w 1720215"/>
                <a:gd name="connsiteY5-252" fmla="*/ 936625 h 959485"/>
                <a:gd name="connsiteX6-253" fmla="*/ 819150 w 1720215"/>
                <a:gd name="connsiteY6-254" fmla="*/ 444500 h 959485"/>
                <a:gd name="connsiteX7-255" fmla="*/ 695325 w 1720215"/>
                <a:gd name="connsiteY7-256" fmla="*/ 434975 h 959485"/>
                <a:gd name="connsiteX8-257" fmla="*/ 612775 w 1720215"/>
                <a:gd name="connsiteY8-258" fmla="*/ 339725 h 959485"/>
                <a:gd name="connsiteX9-259" fmla="*/ 0 w 1720215"/>
                <a:gd name="connsiteY9-260" fmla="*/ 0 h 95948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720215" h="959485">
                  <a:moveTo>
                    <a:pt x="0" y="0"/>
                  </a:moveTo>
                  <a:lnTo>
                    <a:pt x="377825" y="428625"/>
                  </a:lnTo>
                  <a:lnTo>
                    <a:pt x="180975" y="473075"/>
                  </a:lnTo>
                  <a:lnTo>
                    <a:pt x="419100" y="631825"/>
                  </a:lnTo>
                  <a:lnTo>
                    <a:pt x="381000" y="959485"/>
                  </a:lnTo>
                  <a:lnTo>
                    <a:pt x="1720215" y="936625"/>
                  </a:lnTo>
                  <a:lnTo>
                    <a:pt x="819150" y="444500"/>
                  </a:lnTo>
                  <a:lnTo>
                    <a:pt x="695325" y="434975"/>
                  </a:lnTo>
                  <a:lnTo>
                    <a:pt x="612775" y="339725"/>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8"/>
            <p:cNvSpPr/>
            <p:nvPr/>
          </p:nvSpPr>
          <p:spPr>
            <a:xfrm rot="21380971">
              <a:off x="9219686" y="4329345"/>
              <a:ext cx="798046" cy="598521"/>
            </a:xfrm>
            <a:custGeom>
              <a:avLst/>
              <a:gdLst>
                <a:gd name="connsiteX0" fmla="*/ 0 w 478971"/>
                <a:gd name="connsiteY0" fmla="*/ 0 h 333828"/>
                <a:gd name="connsiteX1" fmla="*/ 101600 w 478971"/>
                <a:gd name="connsiteY1" fmla="*/ 275771 h 333828"/>
                <a:gd name="connsiteX2" fmla="*/ 478971 w 478971"/>
                <a:gd name="connsiteY2" fmla="*/ 333828 h 333828"/>
                <a:gd name="connsiteX3" fmla="*/ 0 w 478971"/>
                <a:gd name="connsiteY3" fmla="*/ 0 h 333828"/>
                <a:gd name="connsiteX0-1" fmla="*/ 0 w 478971"/>
                <a:gd name="connsiteY0-2" fmla="*/ 0 h 577358"/>
                <a:gd name="connsiteX1-3" fmla="*/ 280881 w 478971"/>
                <a:gd name="connsiteY1-4" fmla="*/ 577358 h 577358"/>
                <a:gd name="connsiteX2-5" fmla="*/ 478971 w 478971"/>
                <a:gd name="connsiteY2-6" fmla="*/ 333828 h 577358"/>
                <a:gd name="connsiteX3-7" fmla="*/ 0 w 478971"/>
                <a:gd name="connsiteY3-8" fmla="*/ 0 h 577358"/>
                <a:gd name="connsiteX0-9" fmla="*/ 0 w 798046"/>
                <a:gd name="connsiteY0-10" fmla="*/ 0 h 598521"/>
                <a:gd name="connsiteX1-11" fmla="*/ 280881 w 798046"/>
                <a:gd name="connsiteY1-12" fmla="*/ 577358 h 598521"/>
                <a:gd name="connsiteX2-13" fmla="*/ 798046 w 798046"/>
                <a:gd name="connsiteY2-14" fmla="*/ 598521 h 598521"/>
                <a:gd name="connsiteX3-15" fmla="*/ 0 w 798046"/>
                <a:gd name="connsiteY3-16" fmla="*/ 0 h 598521"/>
              </a:gdLst>
              <a:ahLst/>
              <a:cxnLst>
                <a:cxn ang="0">
                  <a:pos x="connsiteX0-1" y="connsiteY0-2"/>
                </a:cxn>
                <a:cxn ang="0">
                  <a:pos x="connsiteX1-3" y="connsiteY1-4"/>
                </a:cxn>
                <a:cxn ang="0">
                  <a:pos x="connsiteX2-5" y="connsiteY2-6"/>
                </a:cxn>
                <a:cxn ang="0">
                  <a:pos x="connsiteX3-7" y="connsiteY3-8"/>
                </a:cxn>
              </a:cxnLst>
              <a:rect l="l" t="t" r="r" b="b"/>
              <a:pathLst>
                <a:path w="798046" h="598521">
                  <a:moveTo>
                    <a:pt x="0" y="0"/>
                  </a:moveTo>
                  <a:lnTo>
                    <a:pt x="280881" y="577358"/>
                  </a:lnTo>
                  <a:lnTo>
                    <a:pt x="798046" y="598521"/>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任意多边形 9"/>
            <p:cNvSpPr/>
            <p:nvPr/>
          </p:nvSpPr>
          <p:spPr>
            <a:xfrm>
              <a:off x="10246878" y="4317365"/>
              <a:ext cx="701675" cy="648880"/>
            </a:xfrm>
            <a:custGeom>
              <a:avLst/>
              <a:gdLst>
                <a:gd name="connsiteX0" fmla="*/ 0 w 771525"/>
                <a:gd name="connsiteY0" fmla="*/ 95250 h 180975"/>
                <a:gd name="connsiteX1" fmla="*/ 485775 w 771525"/>
                <a:gd name="connsiteY1" fmla="*/ 180975 h 180975"/>
                <a:gd name="connsiteX2" fmla="*/ 771525 w 771525"/>
                <a:gd name="connsiteY2" fmla="*/ 19050 h 180975"/>
                <a:gd name="connsiteX3" fmla="*/ 723900 w 771525"/>
                <a:gd name="connsiteY3" fmla="*/ 0 h 180975"/>
                <a:gd name="connsiteX4" fmla="*/ 0 w 771525"/>
                <a:gd name="connsiteY4" fmla="*/ 95250 h 180975"/>
                <a:gd name="connsiteX0-1" fmla="*/ 0 w 771525"/>
                <a:gd name="connsiteY0-2" fmla="*/ 95250 h 729615"/>
                <a:gd name="connsiteX1-3" fmla="*/ 501015 w 771525"/>
                <a:gd name="connsiteY1-4" fmla="*/ 729615 h 729615"/>
                <a:gd name="connsiteX2-5" fmla="*/ 771525 w 771525"/>
                <a:gd name="connsiteY2-6" fmla="*/ 19050 h 729615"/>
                <a:gd name="connsiteX3-7" fmla="*/ 723900 w 771525"/>
                <a:gd name="connsiteY3-8" fmla="*/ 0 h 729615"/>
                <a:gd name="connsiteX4-9" fmla="*/ 0 w 771525"/>
                <a:gd name="connsiteY4-10" fmla="*/ 95250 h 729615"/>
                <a:gd name="connsiteX0-11" fmla="*/ 0 w 771525"/>
                <a:gd name="connsiteY0-12" fmla="*/ 95250 h 729615"/>
                <a:gd name="connsiteX1-13" fmla="*/ 501015 w 771525"/>
                <a:gd name="connsiteY1-14" fmla="*/ 729615 h 729615"/>
                <a:gd name="connsiteX2-15" fmla="*/ 771525 w 771525"/>
                <a:gd name="connsiteY2-16" fmla="*/ 19050 h 729615"/>
                <a:gd name="connsiteX3-17" fmla="*/ 723900 w 771525"/>
                <a:gd name="connsiteY3-18" fmla="*/ 0 h 729615"/>
                <a:gd name="connsiteX4-19" fmla="*/ 405882 w 771525"/>
                <a:gd name="connsiteY4-20" fmla="*/ 34925 h 729615"/>
                <a:gd name="connsiteX5" fmla="*/ 0 w 771525"/>
                <a:gd name="connsiteY5" fmla="*/ 95250 h 729615"/>
                <a:gd name="connsiteX0-21" fmla="*/ 0 w 771525"/>
                <a:gd name="connsiteY0-22" fmla="*/ 95250 h 729615"/>
                <a:gd name="connsiteX1-23" fmla="*/ 501015 w 771525"/>
                <a:gd name="connsiteY1-24" fmla="*/ 729615 h 729615"/>
                <a:gd name="connsiteX2-25" fmla="*/ 771525 w 771525"/>
                <a:gd name="connsiteY2-26" fmla="*/ 19050 h 729615"/>
                <a:gd name="connsiteX3-27" fmla="*/ 723900 w 771525"/>
                <a:gd name="connsiteY3-28" fmla="*/ 0 h 729615"/>
                <a:gd name="connsiteX4-29" fmla="*/ 405882 w 771525"/>
                <a:gd name="connsiteY4-30" fmla="*/ 141605 h 729615"/>
                <a:gd name="connsiteX5-31" fmla="*/ 0 w 771525"/>
                <a:gd name="connsiteY5-32" fmla="*/ 95250 h 729615"/>
                <a:gd name="connsiteX0-33" fmla="*/ 0 w 771525"/>
                <a:gd name="connsiteY0-34" fmla="*/ 95250 h 729615"/>
                <a:gd name="connsiteX1-35" fmla="*/ 501015 w 771525"/>
                <a:gd name="connsiteY1-36" fmla="*/ 729615 h 729615"/>
                <a:gd name="connsiteX2-37" fmla="*/ 771525 w 771525"/>
                <a:gd name="connsiteY2-38" fmla="*/ 19050 h 729615"/>
                <a:gd name="connsiteX3-39" fmla="*/ 723900 w 771525"/>
                <a:gd name="connsiteY3-40" fmla="*/ 0 h 729615"/>
                <a:gd name="connsiteX4-41" fmla="*/ 405882 w 771525"/>
                <a:gd name="connsiteY4-42" fmla="*/ 217805 h 729615"/>
                <a:gd name="connsiteX5-43" fmla="*/ 0 w 771525"/>
                <a:gd name="connsiteY5-44" fmla="*/ 95250 h 729615"/>
                <a:gd name="connsiteX0-45" fmla="*/ 0 w 771525"/>
                <a:gd name="connsiteY0-46" fmla="*/ 76200 h 710565"/>
                <a:gd name="connsiteX1-47" fmla="*/ 501015 w 771525"/>
                <a:gd name="connsiteY1-48" fmla="*/ 710565 h 710565"/>
                <a:gd name="connsiteX2-49" fmla="*/ 771525 w 771525"/>
                <a:gd name="connsiteY2-50" fmla="*/ 0 h 710565"/>
                <a:gd name="connsiteX3-51" fmla="*/ 405882 w 771525"/>
                <a:gd name="connsiteY3-52" fmla="*/ 198755 h 710565"/>
                <a:gd name="connsiteX4-53" fmla="*/ 0 w 771525"/>
                <a:gd name="connsiteY4-54" fmla="*/ 76200 h 710565"/>
                <a:gd name="connsiteX0-55" fmla="*/ 0 w 701675"/>
                <a:gd name="connsiteY0-56" fmla="*/ 101600 h 735965"/>
                <a:gd name="connsiteX1-57" fmla="*/ 501015 w 701675"/>
                <a:gd name="connsiteY1-58" fmla="*/ 735965 h 735965"/>
                <a:gd name="connsiteX2-59" fmla="*/ 701675 w 701675"/>
                <a:gd name="connsiteY2-60" fmla="*/ 0 h 735965"/>
                <a:gd name="connsiteX3-61" fmla="*/ 405882 w 701675"/>
                <a:gd name="connsiteY3-62" fmla="*/ 224155 h 735965"/>
                <a:gd name="connsiteX4-63" fmla="*/ 0 w 701675"/>
                <a:gd name="connsiteY4-64" fmla="*/ 101600 h 735965"/>
                <a:gd name="connsiteX0-65" fmla="*/ 0 w 701675"/>
                <a:gd name="connsiteY0-66" fmla="*/ 101600 h 735965"/>
                <a:gd name="connsiteX1-67" fmla="*/ 501015 w 701675"/>
                <a:gd name="connsiteY1-68" fmla="*/ 735965 h 735965"/>
                <a:gd name="connsiteX2-69" fmla="*/ 701675 w 701675"/>
                <a:gd name="connsiteY2-70" fmla="*/ 0 h 735965"/>
                <a:gd name="connsiteX3-71" fmla="*/ 362339 w 701675"/>
                <a:gd name="connsiteY3-72" fmla="*/ 137069 h 735965"/>
                <a:gd name="connsiteX4-73" fmla="*/ 0 w 701675"/>
                <a:gd name="connsiteY4-74" fmla="*/ 101600 h 735965"/>
                <a:gd name="connsiteX0-75" fmla="*/ 0 w 701675"/>
                <a:gd name="connsiteY0-76" fmla="*/ 101600 h 735965"/>
                <a:gd name="connsiteX1-77" fmla="*/ 501015 w 701675"/>
                <a:gd name="connsiteY1-78" fmla="*/ 735965 h 735965"/>
                <a:gd name="connsiteX2-79" fmla="*/ 701675 w 701675"/>
                <a:gd name="connsiteY2-80" fmla="*/ 0 h 735965"/>
                <a:gd name="connsiteX3-81" fmla="*/ 333310 w 701675"/>
                <a:gd name="connsiteY3-82" fmla="*/ 122555 h 735965"/>
                <a:gd name="connsiteX4-83" fmla="*/ 0 w 701675"/>
                <a:gd name="connsiteY4-84" fmla="*/ 101600 h 735965"/>
                <a:gd name="connsiteX0-85" fmla="*/ 0 w 701675"/>
                <a:gd name="connsiteY0-86" fmla="*/ 101600 h 721451"/>
                <a:gd name="connsiteX1-87" fmla="*/ 675186 w 701675"/>
                <a:gd name="connsiteY1-88" fmla="*/ 721451 h 721451"/>
                <a:gd name="connsiteX2-89" fmla="*/ 701675 w 701675"/>
                <a:gd name="connsiteY2-90" fmla="*/ 0 h 721451"/>
                <a:gd name="connsiteX3-91" fmla="*/ 333310 w 701675"/>
                <a:gd name="connsiteY3-92" fmla="*/ 122555 h 721451"/>
                <a:gd name="connsiteX4-93" fmla="*/ 0 w 701675"/>
                <a:gd name="connsiteY4-94" fmla="*/ 101600 h 721451"/>
                <a:gd name="connsiteX0-95" fmla="*/ 0 w 701675"/>
                <a:gd name="connsiteY0-96" fmla="*/ 101600 h 648880"/>
                <a:gd name="connsiteX1-97" fmla="*/ 689700 w 701675"/>
                <a:gd name="connsiteY1-98" fmla="*/ 648880 h 648880"/>
                <a:gd name="connsiteX2-99" fmla="*/ 701675 w 701675"/>
                <a:gd name="connsiteY2-100" fmla="*/ 0 h 648880"/>
                <a:gd name="connsiteX3-101" fmla="*/ 333310 w 701675"/>
                <a:gd name="connsiteY3-102" fmla="*/ 122555 h 648880"/>
                <a:gd name="connsiteX4-103" fmla="*/ 0 w 701675"/>
                <a:gd name="connsiteY4-104" fmla="*/ 101600 h 64888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01675" h="648880">
                  <a:moveTo>
                    <a:pt x="0" y="101600"/>
                  </a:moveTo>
                  <a:lnTo>
                    <a:pt x="689700" y="648880"/>
                  </a:lnTo>
                  <a:lnTo>
                    <a:pt x="701675" y="0"/>
                  </a:lnTo>
                  <a:lnTo>
                    <a:pt x="333310" y="122555"/>
                  </a:lnTo>
                  <a:lnTo>
                    <a:pt x="0" y="10160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任意多边形 10"/>
            <p:cNvSpPr/>
            <p:nvPr/>
          </p:nvSpPr>
          <p:spPr>
            <a:xfrm>
              <a:off x="11572875" y="4057650"/>
              <a:ext cx="619125" cy="1047750"/>
            </a:xfrm>
            <a:custGeom>
              <a:avLst/>
              <a:gdLst>
                <a:gd name="connsiteX0" fmla="*/ 123825 w 619125"/>
                <a:gd name="connsiteY0" fmla="*/ 0 h 1047750"/>
                <a:gd name="connsiteX1" fmla="*/ 76200 w 619125"/>
                <a:gd name="connsiteY1" fmla="*/ 495300 h 1047750"/>
                <a:gd name="connsiteX2" fmla="*/ 352425 w 619125"/>
                <a:gd name="connsiteY2" fmla="*/ 542925 h 1047750"/>
                <a:gd name="connsiteX3" fmla="*/ 0 w 619125"/>
                <a:gd name="connsiteY3" fmla="*/ 771525 h 1047750"/>
                <a:gd name="connsiteX4" fmla="*/ 381000 w 619125"/>
                <a:gd name="connsiteY4" fmla="*/ 971550 h 1047750"/>
                <a:gd name="connsiteX5" fmla="*/ 619125 w 619125"/>
                <a:gd name="connsiteY5" fmla="*/ 1047750 h 1047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9125" h="1047750">
                  <a:moveTo>
                    <a:pt x="123825" y="0"/>
                  </a:moveTo>
                  <a:lnTo>
                    <a:pt x="76200" y="495300"/>
                  </a:lnTo>
                  <a:lnTo>
                    <a:pt x="352425" y="542925"/>
                  </a:lnTo>
                  <a:lnTo>
                    <a:pt x="0" y="771525"/>
                  </a:lnTo>
                  <a:lnTo>
                    <a:pt x="381000" y="971550"/>
                  </a:lnTo>
                  <a:lnTo>
                    <a:pt x="619125" y="1047750"/>
                  </a:lnTo>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294107">
              <a:off x="11416586" y="4072046"/>
              <a:ext cx="807623" cy="881684"/>
            </a:xfrm>
            <a:custGeom>
              <a:avLst/>
              <a:gdLst>
                <a:gd name="connsiteX0" fmla="*/ 173420 w 725213"/>
                <a:gd name="connsiteY0" fmla="*/ 0 h 977462"/>
                <a:gd name="connsiteX1" fmla="*/ 157655 w 725213"/>
                <a:gd name="connsiteY1" fmla="*/ 488731 h 977462"/>
                <a:gd name="connsiteX2" fmla="*/ 362606 w 725213"/>
                <a:gd name="connsiteY2" fmla="*/ 457200 h 977462"/>
                <a:gd name="connsiteX3" fmla="*/ 0 w 725213"/>
                <a:gd name="connsiteY3" fmla="*/ 709448 h 977462"/>
                <a:gd name="connsiteX4" fmla="*/ 567558 w 725213"/>
                <a:gd name="connsiteY4" fmla="*/ 977462 h 977462"/>
                <a:gd name="connsiteX5" fmla="*/ 725213 w 725213"/>
                <a:gd name="connsiteY5" fmla="*/ 835572 h 977462"/>
                <a:gd name="connsiteX6" fmla="*/ 709448 w 725213"/>
                <a:gd name="connsiteY6" fmla="*/ 488731 h 977462"/>
                <a:gd name="connsiteX7" fmla="*/ 173420 w 725213"/>
                <a:gd name="connsiteY7" fmla="*/ 0 h 977462"/>
                <a:gd name="connsiteX0-1" fmla="*/ 173420 w 709448"/>
                <a:gd name="connsiteY0-2" fmla="*/ 0 h 977462"/>
                <a:gd name="connsiteX1-3" fmla="*/ 157655 w 709448"/>
                <a:gd name="connsiteY1-4" fmla="*/ 488731 h 977462"/>
                <a:gd name="connsiteX2-5" fmla="*/ 362606 w 709448"/>
                <a:gd name="connsiteY2-6" fmla="*/ 457200 h 977462"/>
                <a:gd name="connsiteX3-7" fmla="*/ 0 w 709448"/>
                <a:gd name="connsiteY3-8" fmla="*/ 709448 h 977462"/>
                <a:gd name="connsiteX4-9" fmla="*/ 567558 w 709448"/>
                <a:gd name="connsiteY4-10" fmla="*/ 977462 h 977462"/>
                <a:gd name="connsiteX5-11" fmla="*/ 709448 w 709448"/>
                <a:gd name="connsiteY5-12" fmla="*/ 488731 h 977462"/>
                <a:gd name="connsiteX6-13" fmla="*/ 173420 w 709448"/>
                <a:gd name="connsiteY6-14" fmla="*/ 0 h 977462"/>
                <a:gd name="connsiteX0-15" fmla="*/ 173420 w 709448"/>
                <a:gd name="connsiteY0-16" fmla="*/ 0 h 709448"/>
                <a:gd name="connsiteX1-17" fmla="*/ 157655 w 709448"/>
                <a:gd name="connsiteY1-18" fmla="*/ 488731 h 709448"/>
                <a:gd name="connsiteX2-19" fmla="*/ 362606 w 709448"/>
                <a:gd name="connsiteY2-20" fmla="*/ 457200 h 709448"/>
                <a:gd name="connsiteX3-21" fmla="*/ 0 w 709448"/>
                <a:gd name="connsiteY3-22" fmla="*/ 709448 h 709448"/>
                <a:gd name="connsiteX4-23" fmla="*/ 491358 w 709448"/>
                <a:gd name="connsiteY4-24" fmla="*/ 685362 h 709448"/>
                <a:gd name="connsiteX5-25" fmla="*/ 709448 w 709448"/>
                <a:gd name="connsiteY5-26" fmla="*/ 488731 h 709448"/>
                <a:gd name="connsiteX6-27" fmla="*/ 173420 w 709448"/>
                <a:gd name="connsiteY6-28" fmla="*/ 0 h 709448"/>
                <a:gd name="connsiteX0-29" fmla="*/ 173420 w 709448"/>
                <a:gd name="connsiteY0-30" fmla="*/ 0 h 709448"/>
                <a:gd name="connsiteX1-31" fmla="*/ 157655 w 709448"/>
                <a:gd name="connsiteY1-32" fmla="*/ 488731 h 709448"/>
                <a:gd name="connsiteX2-33" fmla="*/ 235606 w 709448"/>
                <a:gd name="connsiteY2-34" fmla="*/ 457200 h 709448"/>
                <a:gd name="connsiteX3-35" fmla="*/ 0 w 709448"/>
                <a:gd name="connsiteY3-36" fmla="*/ 709448 h 709448"/>
                <a:gd name="connsiteX4-37" fmla="*/ 491358 w 709448"/>
                <a:gd name="connsiteY4-38" fmla="*/ 685362 h 709448"/>
                <a:gd name="connsiteX5-39" fmla="*/ 709448 w 709448"/>
                <a:gd name="connsiteY5-40" fmla="*/ 488731 h 709448"/>
                <a:gd name="connsiteX6-41" fmla="*/ 173420 w 709448"/>
                <a:gd name="connsiteY6-42" fmla="*/ 0 h 709448"/>
                <a:gd name="connsiteX0-43" fmla="*/ 227424 w 763452"/>
                <a:gd name="connsiteY0-44" fmla="*/ 0 h 882335"/>
                <a:gd name="connsiteX1-45" fmla="*/ 211659 w 763452"/>
                <a:gd name="connsiteY1-46" fmla="*/ 488731 h 882335"/>
                <a:gd name="connsiteX2-47" fmla="*/ 289610 w 763452"/>
                <a:gd name="connsiteY2-48" fmla="*/ 457200 h 882335"/>
                <a:gd name="connsiteX3-49" fmla="*/ 0 w 763452"/>
                <a:gd name="connsiteY3-50" fmla="*/ 882335 h 882335"/>
                <a:gd name="connsiteX4-51" fmla="*/ 545362 w 763452"/>
                <a:gd name="connsiteY4-52" fmla="*/ 685362 h 882335"/>
                <a:gd name="connsiteX5-53" fmla="*/ 763452 w 763452"/>
                <a:gd name="connsiteY5-54" fmla="*/ 488731 h 882335"/>
                <a:gd name="connsiteX6-55" fmla="*/ 227424 w 763452"/>
                <a:gd name="connsiteY6-56" fmla="*/ 0 h 882335"/>
                <a:gd name="connsiteX0-57" fmla="*/ 227424 w 763452"/>
                <a:gd name="connsiteY0-58" fmla="*/ 0 h 882335"/>
                <a:gd name="connsiteX1-59" fmla="*/ 211659 w 763452"/>
                <a:gd name="connsiteY1-60" fmla="*/ 488731 h 882335"/>
                <a:gd name="connsiteX2-61" fmla="*/ 289610 w 763452"/>
                <a:gd name="connsiteY2-62" fmla="*/ 457200 h 882335"/>
                <a:gd name="connsiteX3-63" fmla="*/ 0 w 763452"/>
                <a:gd name="connsiteY3-64" fmla="*/ 882335 h 882335"/>
                <a:gd name="connsiteX4-65" fmla="*/ 587451 w 763452"/>
                <a:gd name="connsiteY4-66" fmla="*/ 819416 h 882335"/>
                <a:gd name="connsiteX5-67" fmla="*/ 763452 w 763452"/>
                <a:gd name="connsiteY5-68" fmla="*/ 488731 h 882335"/>
                <a:gd name="connsiteX6-69" fmla="*/ 227424 w 763452"/>
                <a:gd name="connsiteY6-70" fmla="*/ 0 h 882335"/>
                <a:gd name="connsiteX0-71" fmla="*/ 227424 w 784846"/>
                <a:gd name="connsiteY0-72" fmla="*/ 0 h 882335"/>
                <a:gd name="connsiteX1-73" fmla="*/ 211659 w 784846"/>
                <a:gd name="connsiteY1-74" fmla="*/ 488731 h 882335"/>
                <a:gd name="connsiteX2-75" fmla="*/ 289610 w 784846"/>
                <a:gd name="connsiteY2-76" fmla="*/ 457200 h 882335"/>
                <a:gd name="connsiteX3-77" fmla="*/ 0 w 784846"/>
                <a:gd name="connsiteY3-78" fmla="*/ 882335 h 882335"/>
                <a:gd name="connsiteX4-79" fmla="*/ 784846 w 784846"/>
                <a:gd name="connsiteY4-80" fmla="*/ 802487 h 882335"/>
                <a:gd name="connsiteX5-81" fmla="*/ 763452 w 784846"/>
                <a:gd name="connsiteY5-82" fmla="*/ 488731 h 882335"/>
                <a:gd name="connsiteX6-83" fmla="*/ 227424 w 784846"/>
                <a:gd name="connsiteY6-84" fmla="*/ 0 h 882335"/>
                <a:gd name="connsiteX0-85" fmla="*/ 227424 w 815215"/>
                <a:gd name="connsiteY0-86" fmla="*/ 0 h 882335"/>
                <a:gd name="connsiteX1-87" fmla="*/ 211659 w 815215"/>
                <a:gd name="connsiteY1-88" fmla="*/ 488731 h 882335"/>
                <a:gd name="connsiteX2-89" fmla="*/ 289610 w 815215"/>
                <a:gd name="connsiteY2-90" fmla="*/ 457200 h 882335"/>
                <a:gd name="connsiteX3-91" fmla="*/ 0 w 815215"/>
                <a:gd name="connsiteY3-92" fmla="*/ 882335 h 882335"/>
                <a:gd name="connsiteX4-93" fmla="*/ 815215 w 815215"/>
                <a:gd name="connsiteY4-94" fmla="*/ 799882 h 882335"/>
                <a:gd name="connsiteX5-95" fmla="*/ 763452 w 815215"/>
                <a:gd name="connsiteY5-96" fmla="*/ 488731 h 882335"/>
                <a:gd name="connsiteX6-97" fmla="*/ 227424 w 815215"/>
                <a:gd name="connsiteY6-98" fmla="*/ 0 h 882335"/>
                <a:gd name="connsiteX0-99" fmla="*/ 219832 w 807623"/>
                <a:gd name="connsiteY0-100" fmla="*/ 0 h 881684"/>
                <a:gd name="connsiteX1-101" fmla="*/ 204067 w 807623"/>
                <a:gd name="connsiteY1-102" fmla="*/ 488731 h 881684"/>
                <a:gd name="connsiteX2-103" fmla="*/ 282018 w 807623"/>
                <a:gd name="connsiteY2-104" fmla="*/ 457200 h 881684"/>
                <a:gd name="connsiteX3-105" fmla="*/ 0 w 807623"/>
                <a:gd name="connsiteY3-106" fmla="*/ 881684 h 881684"/>
                <a:gd name="connsiteX4-107" fmla="*/ 807623 w 807623"/>
                <a:gd name="connsiteY4-108" fmla="*/ 799882 h 881684"/>
                <a:gd name="connsiteX5-109" fmla="*/ 755860 w 807623"/>
                <a:gd name="connsiteY5-110" fmla="*/ 488731 h 881684"/>
                <a:gd name="connsiteX6-111" fmla="*/ 219832 w 807623"/>
                <a:gd name="connsiteY6-112" fmla="*/ 0 h 881684"/>
                <a:gd name="connsiteX0-113" fmla="*/ 219832 w 807623"/>
                <a:gd name="connsiteY0-114" fmla="*/ 0 h 881684"/>
                <a:gd name="connsiteX1-115" fmla="*/ 204067 w 807623"/>
                <a:gd name="connsiteY1-116" fmla="*/ 488731 h 881684"/>
                <a:gd name="connsiteX2-117" fmla="*/ 282018 w 807623"/>
                <a:gd name="connsiteY2-118" fmla="*/ 457200 h 881684"/>
                <a:gd name="connsiteX3-119" fmla="*/ 0 w 807623"/>
                <a:gd name="connsiteY3-120" fmla="*/ 881684 h 881684"/>
                <a:gd name="connsiteX4-121" fmla="*/ 807623 w 807623"/>
                <a:gd name="connsiteY4-122" fmla="*/ 799882 h 881684"/>
                <a:gd name="connsiteX5-123" fmla="*/ 786229 w 807623"/>
                <a:gd name="connsiteY5-124" fmla="*/ 486126 h 881684"/>
                <a:gd name="connsiteX6-125" fmla="*/ 219832 w 807623"/>
                <a:gd name="connsiteY6-126" fmla="*/ 0 h 88168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807623" h="881684">
                  <a:moveTo>
                    <a:pt x="219832" y="0"/>
                  </a:moveTo>
                  <a:lnTo>
                    <a:pt x="204067" y="488731"/>
                  </a:lnTo>
                  <a:lnTo>
                    <a:pt x="282018" y="457200"/>
                  </a:lnTo>
                  <a:lnTo>
                    <a:pt x="0" y="881684"/>
                  </a:lnTo>
                  <a:lnTo>
                    <a:pt x="807623" y="799882"/>
                  </a:lnTo>
                  <a:lnTo>
                    <a:pt x="786229" y="486126"/>
                  </a:lnTo>
                  <a:lnTo>
                    <a:pt x="219832"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任意多边形 12"/>
            <p:cNvSpPr/>
            <p:nvPr/>
          </p:nvSpPr>
          <p:spPr>
            <a:xfrm>
              <a:off x="1041400" y="4203700"/>
              <a:ext cx="571500" cy="736600"/>
            </a:xfrm>
            <a:custGeom>
              <a:avLst/>
              <a:gdLst>
                <a:gd name="connsiteX0" fmla="*/ 0 w 571500"/>
                <a:gd name="connsiteY0" fmla="*/ 0 h 736600"/>
                <a:gd name="connsiteX1" fmla="*/ 203200 w 571500"/>
                <a:gd name="connsiteY1" fmla="*/ 723900 h 736600"/>
                <a:gd name="connsiteX2" fmla="*/ 571500 w 571500"/>
                <a:gd name="connsiteY2" fmla="*/ 736600 h 736600"/>
                <a:gd name="connsiteX3" fmla="*/ 546100 w 571500"/>
                <a:gd name="connsiteY3" fmla="*/ 609600 h 736600"/>
                <a:gd name="connsiteX4" fmla="*/ 0 w 571500"/>
                <a:gd name="connsiteY4" fmla="*/ 0 h 736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0" h="736600">
                  <a:moveTo>
                    <a:pt x="0" y="0"/>
                  </a:moveTo>
                  <a:lnTo>
                    <a:pt x="203200" y="723900"/>
                  </a:lnTo>
                  <a:lnTo>
                    <a:pt x="571500" y="736600"/>
                  </a:lnTo>
                  <a:lnTo>
                    <a:pt x="546100" y="609600"/>
                  </a:lnTo>
                  <a:lnTo>
                    <a:pt x="0"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0" name="泪滴形 19"/>
          <p:cNvSpPr/>
          <p:nvPr/>
        </p:nvSpPr>
        <p:spPr>
          <a:xfrm rot="8311859">
            <a:off x="470327" y="3318585"/>
            <a:ext cx="734070" cy="734070"/>
          </a:xfrm>
          <a:prstGeom prst="teardrop">
            <a:avLst>
              <a:gd name="adj" fmla="val 868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泪滴形 20"/>
          <p:cNvSpPr/>
          <p:nvPr/>
        </p:nvSpPr>
        <p:spPr>
          <a:xfrm rot="8311859">
            <a:off x="10941748" y="2959204"/>
            <a:ext cx="462152" cy="462152"/>
          </a:xfrm>
          <a:prstGeom prst="teardrop">
            <a:avLst>
              <a:gd name="adj" fmla="val 868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605050" y="5391150"/>
            <a:ext cx="8981901" cy="1077218"/>
          </a:xfrm>
          <a:prstGeom prst="rect">
            <a:avLst/>
          </a:prstGeom>
          <a:noFill/>
        </p:spPr>
        <p:txBody>
          <a:bodyPr wrap="square" rtlCol="0">
            <a:spAutoFit/>
          </a:bodyPr>
          <a:lstStyle/>
          <a:p>
            <a:pPr algn="ctr"/>
            <a:r>
              <a:rPr lang="en-US" altLang="zh-CN" sz="2800" dirty="0">
                <a:solidFill>
                  <a:schemeClr val="accent4"/>
                </a:solidFill>
              </a:rPr>
              <a:t>Address  and Contact</a:t>
            </a:r>
            <a:endParaRPr lang="en-US" altLang="zh-CN" sz="2800" dirty="0">
              <a:solidFill>
                <a:schemeClr val="accent4"/>
              </a:solidFill>
            </a:endParaRPr>
          </a:p>
          <a:p>
            <a:pPr algn="ctr"/>
            <a:r>
              <a:rPr lang="en-US" altLang="zh-CN" dirty="0">
                <a:solidFill>
                  <a:schemeClr val="bg1"/>
                </a:solidFill>
              </a:rPr>
              <a:t>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consetetur</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a:t>
            </a:r>
            <a:r>
              <a:rPr lang="en-US" altLang="zh-CN" dirty="0" err="1">
                <a:solidFill>
                  <a:schemeClr val="bg1"/>
                </a:solidFill>
              </a:rPr>
              <a:t>elitLorem</a:t>
            </a:r>
            <a:r>
              <a:rPr lang="en-US" altLang="zh-CN" dirty="0">
                <a:solidFill>
                  <a:schemeClr val="bg1"/>
                </a:solidFill>
              </a:rPr>
              <a:t>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consetetur</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el</a:t>
            </a:r>
            <a:endParaRPr lang="en-US" altLang="zh-CN" dirty="0">
              <a:solidFill>
                <a:schemeClr val="bg1"/>
              </a:solidFill>
            </a:endParaRPr>
          </a:p>
          <a:p>
            <a:pPr algn="ctr"/>
            <a:r>
              <a:rPr lang="en-US" altLang="zh-CN" dirty="0">
                <a:solidFill>
                  <a:schemeClr val="bg1"/>
                </a:solidFill>
              </a:rPr>
              <a:t>8751-4465115488  dshj@gmail.com</a:t>
            </a:r>
            <a:endParaRPr lang="en-US" altLang="zh-CN" dirty="0">
              <a:solidFill>
                <a:schemeClr val="bg1"/>
              </a:solidFill>
            </a:endParaRPr>
          </a:p>
        </p:txBody>
      </p:sp>
      <p:grpSp>
        <p:nvGrpSpPr>
          <p:cNvPr id="14" name="组合 13"/>
          <p:cNvGrpSpPr/>
          <p:nvPr/>
        </p:nvGrpSpPr>
        <p:grpSpPr>
          <a:xfrm>
            <a:off x="2378128" y="542990"/>
            <a:ext cx="3142349" cy="3142349"/>
            <a:chOff x="2378128" y="542990"/>
            <a:chExt cx="3142349" cy="3142349"/>
          </a:xfrm>
        </p:grpSpPr>
        <p:sp>
          <p:nvSpPr>
            <p:cNvPr id="16" name="泪滴形 15"/>
            <p:cNvSpPr/>
            <p:nvPr/>
          </p:nvSpPr>
          <p:spPr>
            <a:xfrm rot="8311859">
              <a:off x="2378128" y="542990"/>
              <a:ext cx="3142349" cy="3142349"/>
            </a:xfrm>
            <a:prstGeom prst="teardrop">
              <a:avLst>
                <a:gd name="adj" fmla="val 868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3" name="文本框 22"/>
            <p:cNvSpPr txBox="1"/>
            <p:nvPr/>
          </p:nvSpPr>
          <p:spPr>
            <a:xfrm>
              <a:off x="2655178" y="1055095"/>
              <a:ext cx="2687008" cy="1815882"/>
            </a:xfrm>
            <a:prstGeom prst="rect">
              <a:avLst/>
            </a:prstGeom>
            <a:noFill/>
          </p:spPr>
          <p:txBody>
            <a:bodyPr wrap="square" rtlCol="0">
              <a:spAutoFit/>
            </a:bodyPr>
            <a:lstStyle/>
            <a:p>
              <a:pPr algn="ctr"/>
              <a:r>
                <a:rPr lang="en-US" altLang="zh-CN" sz="4000" u="sng" dirty="0">
                  <a:solidFill>
                    <a:schemeClr val="accent4"/>
                  </a:solidFill>
                </a:rPr>
                <a:t>Option-A</a:t>
              </a:r>
              <a:endParaRPr lang="en-US" altLang="zh-CN" sz="4000" u="sng" dirty="0">
                <a:solidFill>
                  <a:schemeClr val="accent4"/>
                </a:solidFill>
              </a:endParaRPr>
            </a:p>
            <a:p>
              <a:r>
                <a:rPr lang="en-US" altLang="zh-CN" dirty="0">
                  <a:solidFill>
                    <a:schemeClr val="bg1"/>
                  </a:solidFill>
                </a:rPr>
                <a:t>Lorem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consetetur</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a:t>
              </a:r>
              <a:r>
                <a:rPr lang="en-US" altLang="zh-CN" dirty="0" err="1">
                  <a:solidFill>
                    <a:schemeClr val="bg1"/>
                  </a:solidFill>
                </a:rPr>
                <a:t>elitLorem</a:t>
              </a:r>
              <a:r>
                <a:rPr lang="en-US" altLang="zh-CN" dirty="0">
                  <a:solidFill>
                    <a:schemeClr val="bg1"/>
                  </a:solidFill>
                </a:rPr>
                <a:t>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consetetur</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a:t>
              </a:r>
              <a:r>
                <a:rPr lang="en-US" altLang="zh-CN" dirty="0" err="1">
                  <a:solidFill>
                    <a:schemeClr val="bg1"/>
                  </a:solidFill>
                </a:rPr>
                <a:t>elit</a:t>
              </a:r>
              <a:r>
                <a:rPr lang="en-US" altLang="zh-CN" dirty="0">
                  <a:solidFill>
                    <a:schemeClr val="bg1"/>
                  </a:solidFill>
                </a:rPr>
                <a:t> Lorem ipsum dolor</a:t>
              </a:r>
              <a:endParaRPr lang="en-US" altLang="zh-CN" dirty="0">
                <a:solidFill>
                  <a:schemeClr val="bg1"/>
                </a:solidFill>
              </a:endParaRPr>
            </a:p>
          </p:txBody>
        </p:sp>
      </p:grpSp>
      <p:grpSp>
        <p:nvGrpSpPr>
          <p:cNvPr id="25" name="组合 24"/>
          <p:cNvGrpSpPr/>
          <p:nvPr/>
        </p:nvGrpSpPr>
        <p:grpSpPr>
          <a:xfrm>
            <a:off x="7145571" y="1683007"/>
            <a:ext cx="2196876" cy="2196876"/>
            <a:chOff x="7145571" y="1683007"/>
            <a:chExt cx="2196876" cy="2196876"/>
          </a:xfrm>
        </p:grpSpPr>
        <p:sp>
          <p:nvSpPr>
            <p:cNvPr id="19" name="泪滴形 18"/>
            <p:cNvSpPr/>
            <p:nvPr/>
          </p:nvSpPr>
          <p:spPr>
            <a:xfrm rot="8311859">
              <a:off x="7145571" y="1683007"/>
              <a:ext cx="2196876" cy="2196876"/>
            </a:xfrm>
            <a:prstGeom prst="teardrop">
              <a:avLst>
                <a:gd name="adj" fmla="val 868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7203766" y="1953602"/>
              <a:ext cx="2080486" cy="1754326"/>
            </a:xfrm>
            <a:prstGeom prst="rect">
              <a:avLst/>
            </a:prstGeom>
            <a:noFill/>
          </p:spPr>
          <p:txBody>
            <a:bodyPr wrap="square" rtlCol="0">
              <a:spAutoFit/>
            </a:bodyPr>
            <a:lstStyle/>
            <a:p>
              <a:pPr algn="ctr"/>
              <a:r>
                <a:rPr lang="en-US" altLang="zh-CN" dirty="0">
                  <a:solidFill>
                    <a:schemeClr val="bg1"/>
                  </a:solidFill>
                </a:rPr>
                <a:t>Lorem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consetetur</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a:t>
              </a:r>
              <a:r>
                <a:rPr lang="en-US" altLang="zh-CN" dirty="0" err="1">
                  <a:solidFill>
                    <a:schemeClr val="bg1"/>
                  </a:solidFill>
                </a:rPr>
                <a:t>elitLorem</a:t>
              </a:r>
              <a:r>
                <a:rPr lang="en-US" altLang="zh-CN" dirty="0">
                  <a:solidFill>
                    <a:schemeClr val="bg1"/>
                  </a:solidFill>
                </a:rPr>
                <a:t> ipsum dolor sit </a:t>
              </a:r>
              <a:r>
                <a:rPr lang="en-US" altLang="zh-CN" dirty="0" err="1">
                  <a:solidFill>
                    <a:schemeClr val="bg1"/>
                  </a:solidFill>
                </a:rPr>
                <a:t>amet</a:t>
              </a:r>
              <a:r>
                <a:rPr lang="en-US" altLang="zh-CN" dirty="0">
                  <a:solidFill>
                    <a:schemeClr val="bg1"/>
                  </a:solidFill>
                </a:rPr>
                <a:t>, </a:t>
              </a:r>
              <a:r>
                <a:rPr lang="en-US" altLang="zh-CN" dirty="0" err="1">
                  <a:solidFill>
                    <a:schemeClr val="bg1"/>
                  </a:solidFill>
                </a:rPr>
                <a:t>adipisicing</a:t>
              </a:r>
              <a:r>
                <a:rPr lang="en-US" altLang="zh-CN" dirty="0">
                  <a:solidFill>
                    <a:schemeClr val="bg1"/>
                  </a:solidFill>
                </a:rPr>
                <a:t> </a:t>
              </a:r>
              <a:r>
                <a:rPr lang="en-US" altLang="zh-CN" dirty="0" err="1">
                  <a:solidFill>
                    <a:schemeClr val="bg1"/>
                  </a:solidFill>
                </a:rPr>
                <a:t>elit</a:t>
              </a:r>
              <a:r>
                <a:rPr lang="en-US" altLang="zh-CN" dirty="0">
                  <a:solidFill>
                    <a:schemeClr val="bg1"/>
                  </a:solidFill>
                </a:rPr>
                <a:t> Lorem ipsum dolor</a:t>
              </a:r>
              <a:endParaRPr lang="en-US" altLang="zh-CN" dirty="0">
                <a:solidFill>
                  <a:schemeClr val="bg1"/>
                </a:solidFill>
              </a:endParaRPr>
            </a:p>
          </p:txBody>
        </p:sp>
      </p:grpSp>
      <p:sp>
        <p:nvSpPr>
          <p:cNvPr id="28" name="泪滴形 27"/>
          <p:cNvSpPr/>
          <p:nvPr/>
        </p:nvSpPr>
        <p:spPr>
          <a:xfrm rot="8311859">
            <a:off x="1306935" y="1619494"/>
            <a:ext cx="495066" cy="495066"/>
          </a:xfrm>
          <a:prstGeom prst="teardrop">
            <a:avLst>
              <a:gd name="adj" fmla="val 8681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文本框 29"/>
          <p:cNvSpPr txBox="1"/>
          <p:nvPr/>
        </p:nvSpPr>
        <p:spPr>
          <a:xfrm>
            <a:off x="658813" y="486483"/>
            <a:ext cx="2503487" cy="769441"/>
          </a:xfrm>
          <a:prstGeom prst="rect">
            <a:avLst/>
          </a:prstGeom>
          <a:noFill/>
        </p:spPr>
        <p:txBody>
          <a:bodyPr wrap="square" rtlCol="0">
            <a:spAutoFit/>
          </a:bodyPr>
          <a:lstStyle/>
          <a:p>
            <a:r>
              <a:rPr lang="en-US" altLang="zh-CN" sz="4400" dirty="0">
                <a:solidFill>
                  <a:schemeClr val="accent4"/>
                </a:solidFill>
              </a:rPr>
              <a:t>THE END</a:t>
            </a:r>
            <a:endParaRPr lang="zh-CN" altLang="en-US" sz="4400" dirty="0">
              <a:solidFill>
                <a:schemeClr val="accent4"/>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80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1000"/>
                                        <p:tgtEl>
                                          <p:spTgt spid="25"/>
                                        </p:tgtEl>
                                      </p:cBhvr>
                                    </p:animEffect>
                                    <p:anim calcmode="lin" valueType="num">
                                      <p:cBhvr>
                                        <p:cTn id="18" dur="1000" fill="hold"/>
                                        <p:tgtEl>
                                          <p:spTgt spid="25"/>
                                        </p:tgtEl>
                                        <p:attrNameLst>
                                          <p:attrName>ppt_x</p:attrName>
                                        </p:attrNameLst>
                                      </p:cBhvr>
                                      <p:tavLst>
                                        <p:tav tm="0">
                                          <p:val>
                                            <p:strVal val="#ppt_x"/>
                                          </p:val>
                                        </p:tav>
                                        <p:tav tm="100000">
                                          <p:val>
                                            <p:strVal val="#ppt_x"/>
                                          </p:val>
                                        </p:tav>
                                      </p:tavLst>
                                    </p:anim>
                                    <p:anim calcmode="lin" valueType="num">
                                      <p:cBhvr>
                                        <p:cTn id="19" dur="1000" fill="hold"/>
                                        <p:tgtEl>
                                          <p:spTgt spid="25"/>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68"/>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1000"/>
                                        <p:tgtEl>
                                          <p:spTgt spid="15"/>
                                        </p:tgtEl>
                                      </p:cBhvr>
                                    </p:animEffect>
                                    <p:anim calcmode="lin" valueType="num">
                                      <p:cBhvr>
                                        <p:cTn id="23" dur="1000" fill="hold"/>
                                        <p:tgtEl>
                                          <p:spTgt spid="15"/>
                                        </p:tgtEl>
                                        <p:attrNameLst>
                                          <p:attrName>ppt_x</p:attrName>
                                        </p:attrNameLst>
                                      </p:cBhvr>
                                      <p:tavLst>
                                        <p:tav tm="0">
                                          <p:val>
                                            <p:strVal val="#ppt_x"/>
                                          </p:val>
                                        </p:tav>
                                        <p:tav tm="100000">
                                          <p:val>
                                            <p:strVal val="#ppt_x"/>
                                          </p:val>
                                        </p:tav>
                                      </p:tavLst>
                                    </p:anim>
                                    <p:anim calcmode="lin" valueType="num">
                                      <p:cBhvr>
                                        <p:cTn id="24" dur="1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773"/>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80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1000"/>
                                        <p:tgtEl>
                                          <p:spTgt spid="28"/>
                                        </p:tgtEl>
                                      </p:cBhvr>
                                    </p:animEffect>
                                    <p:anim calcmode="lin" valueType="num">
                                      <p:cBhvr>
                                        <p:cTn id="33" dur="1000" fill="hold"/>
                                        <p:tgtEl>
                                          <p:spTgt spid="28"/>
                                        </p:tgtEl>
                                        <p:attrNameLst>
                                          <p:attrName>ppt_x</p:attrName>
                                        </p:attrNameLst>
                                      </p:cBhvr>
                                      <p:tavLst>
                                        <p:tav tm="0">
                                          <p:val>
                                            <p:strVal val="#ppt_x"/>
                                          </p:val>
                                        </p:tav>
                                        <p:tav tm="100000">
                                          <p:val>
                                            <p:strVal val="#ppt_x"/>
                                          </p:val>
                                        </p:tav>
                                      </p:tavLst>
                                    </p:anim>
                                    <p:anim calcmode="lin" valueType="num">
                                      <p:cBhvr>
                                        <p:cTn id="34" dur="1000" fill="hold"/>
                                        <p:tgtEl>
                                          <p:spTgt spid="28"/>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679"/>
                                  </p:stCondLst>
                                  <p:childTnLst>
                                    <p:set>
                                      <p:cBhvr>
                                        <p:cTn id="36" dur="1" fill="hold">
                                          <p:stCondLst>
                                            <p:cond delay="0"/>
                                          </p:stCondLst>
                                        </p:cTn>
                                        <p:tgtEl>
                                          <p:spTgt spid="20"/>
                                        </p:tgtEl>
                                        <p:attrNameLst>
                                          <p:attrName>style.visibility</p:attrName>
                                        </p:attrNameLst>
                                      </p:cBhvr>
                                      <p:to>
                                        <p:strVal val="visible"/>
                                      </p:to>
                                    </p:set>
                                    <p:animEffect transition="in" filter="fade">
                                      <p:cBhvr>
                                        <p:cTn id="37" dur="1000"/>
                                        <p:tgtEl>
                                          <p:spTgt spid="20"/>
                                        </p:tgtEl>
                                      </p:cBhvr>
                                    </p:animEffect>
                                    <p:anim calcmode="lin" valueType="num">
                                      <p:cBhvr>
                                        <p:cTn id="38" dur="1000" fill="hold"/>
                                        <p:tgtEl>
                                          <p:spTgt spid="20"/>
                                        </p:tgtEl>
                                        <p:attrNameLst>
                                          <p:attrName>ppt_x</p:attrName>
                                        </p:attrNameLst>
                                      </p:cBhvr>
                                      <p:tavLst>
                                        <p:tav tm="0">
                                          <p:val>
                                            <p:strVal val="#ppt_x"/>
                                          </p:val>
                                        </p:tav>
                                        <p:tav tm="100000">
                                          <p:val>
                                            <p:strVal val="#ppt_x"/>
                                          </p:val>
                                        </p:tav>
                                      </p:tavLst>
                                    </p:anim>
                                    <p:anim calcmode="lin" valueType="num">
                                      <p:cBhvr>
                                        <p:cTn id="39" dur="1000" fill="hold"/>
                                        <p:tgtEl>
                                          <p:spTgt spid="20"/>
                                        </p:tgtEl>
                                        <p:attrNameLst>
                                          <p:attrName>ppt_y</p:attrName>
                                        </p:attrNameLst>
                                      </p:cBhvr>
                                      <p:tavLst>
                                        <p:tav tm="0">
                                          <p:val>
                                            <p:strVal val="#ppt_y+.1"/>
                                          </p:val>
                                        </p:tav>
                                        <p:tav tm="100000">
                                          <p:val>
                                            <p:strVal val="#ppt_y"/>
                                          </p:val>
                                        </p:tav>
                                      </p:tavLst>
                                    </p:anim>
                                  </p:childTnLst>
                                </p:cTn>
                              </p:par>
                              <p:par>
                                <p:cTn id="40" presetID="50" presetClass="entr" presetSubtype="0" decel="100000" fill="hold" grpId="0" nodeType="withEffect">
                                  <p:stCondLst>
                                    <p:cond delay="1000"/>
                                  </p:stCondLst>
                                  <p:childTnLst>
                                    <p:set>
                                      <p:cBhvr>
                                        <p:cTn id="41" dur="1" fill="hold">
                                          <p:stCondLst>
                                            <p:cond delay="0"/>
                                          </p:stCondLst>
                                        </p:cTn>
                                        <p:tgtEl>
                                          <p:spTgt spid="22"/>
                                        </p:tgtEl>
                                        <p:attrNameLst>
                                          <p:attrName>style.visibility</p:attrName>
                                        </p:attrNameLst>
                                      </p:cBhvr>
                                      <p:to>
                                        <p:strVal val="visible"/>
                                      </p:to>
                                    </p:set>
                                    <p:anim calcmode="lin" valueType="num">
                                      <p:cBhvr>
                                        <p:cTn id="42" dur="1000" fill="hold"/>
                                        <p:tgtEl>
                                          <p:spTgt spid="22"/>
                                        </p:tgtEl>
                                        <p:attrNameLst>
                                          <p:attrName>ppt_w</p:attrName>
                                        </p:attrNameLst>
                                      </p:cBhvr>
                                      <p:tavLst>
                                        <p:tav tm="0">
                                          <p:val>
                                            <p:strVal val="#ppt_w+.3"/>
                                          </p:val>
                                        </p:tav>
                                        <p:tav tm="100000">
                                          <p:val>
                                            <p:strVal val="#ppt_w"/>
                                          </p:val>
                                        </p:tav>
                                      </p:tavLst>
                                    </p:anim>
                                    <p:anim calcmode="lin" valueType="num">
                                      <p:cBhvr>
                                        <p:cTn id="43" dur="1000" fill="hold"/>
                                        <p:tgtEl>
                                          <p:spTgt spid="22"/>
                                        </p:tgtEl>
                                        <p:attrNameLst>
                                          <p:attrName>ppt_h</p:attrName>
                                        </p:attrNameLst>
                                      </p:cBhvr>
                                      <p:tavLst>
                                        <p:tav tm="0">
                                          <p:val>
                                            <p:strVal val="#ppt_h"/>
                                          </p:val>
                                        </p:tav>
                                        <p:tav tm="100000">
                                          <p:val>
                                            <p:strVal val="#ppt_h"/>
                                          </p:val>
                                        </p:tav>
                                      </p:tavLst>
                                    </p:anim>
                                    <p:animEffect transition="in" filter="fade">
                                      <p:cBhvr>
                                        <p:cTn id="44"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p:bldP spid="28"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内蒙古"/>
          <p:cNvSpPr/>
          <p:nvPr/>
        </p:nvSpPr>
        <p:spPr bwMode="auto">
          <a:xfrm>
            <a:off x="5223762" y="738456"/>
            <a:ext cx="3191604" cy="2723450"/>
          </a:xfrm>
          <a:custGeom>
            <a:avLst/>
            <a:gdLst>
              <a:gd name="T0" fmla="*/ 2147483646 w 1428"/>
              <a:gd name="T1" fmla="*/ 2147483646 h 1218"/>
              <a:gd name="T2" fmla="*/ 2147483646 w 1428"/>
              <a:gd name="T3" fmla="*/ 2147483646 h 1218"/>
              <a:gd name="T4" fmla="*/ 2147483646 w 1428"/>
              <a:gd name="T5" fmla="*/ 2147483646 h 1218"/>
              <a:gd name="T6" fmla="*/ 2147483646 w 1428"/>
              <a:gd name="T7" fmla="*/ 2147483646 h 1218"/>
              <a:gd name="T8" fmla="*/ 2147483646 w 1428"/>
              <a:gd name="T9" fmla="*/ 2147483646 h 1218"/>
              <a:gd name="T10" fmla="*/ 2147483646 w 1428"/>
              <a:gd name="T11" fmla="*/ 2147483646 h 1218"/>
              <a:gd name="T12" fmla="*/ 2147483646 w 1428"/>
              <a:gd name="T13" fmla="*/ 2147483646 h 1218"/>
              <a:gd name="T14" fmla="*/ 2147483646 w 1428"/>
              <a:gd name="T15" fmla="*/ 2147483646 h 1218"/>
              <a:gd name="T16" fmla="*/ 2147483646 w 1428"/>
              <a:gd name="T17" fmla="*/ 2147483646 h 1218"/>
              <a:gd name="T18" fmla="*/ 2147483646 w 1428"/>
              <a:gd name="T19" fmla="*/ 2147483646 h 1218"/>
              <a:gd name="T20" fmla="*/ 2147483646 w 1428"/>
              <a:gd name="T21" fmla="*/ 2147483646 h 1218"/>
              <a:gd name="T22" fmla="*/ 2147483646 w 1428"/>
              <a:gd name="T23" fmla="*/ 2147483646 h 1218"/>
              <a:gd name="T24" fmla="*/ 2147483646 w 1428"/>
              <a:gd name="T25" fmla="*/ 2147483646 h 1218"/>
              <a:gd name="T26" fmla="*/ 2147483646 w 1428"/>
              <a:gd name="T27" fmla="*/ 2147483646 h 1218"/>
              <a:gd name="T28" fmla="*/ 2147483646 w 1428"/>
              <a:gd name="T29" fmla="*/ 2147483646 h 1218"/>
              <a:gd name="T30" fmla="*/ 2147483646 w 1428"/>
              <a:gd name="T31" fmla="*/ 2147483646 h 1218"/>
              <a:gd name="T32" fmla="*/ 2147483646 w 1428"/>
              <a:gd name="T33" fmla="*/ 2147483646 h 1218"/>
              <a:gd name="T34" fmla="*/ 2147483646 w 1428"/>
              <a:gd name="T35" fmla="*/ 2147483646 h 1218"/>
              <a:gd name="T36" fmla="*/ 2147483646 w 1428"/>
              <a:gd name="T37" fmla="*/ 2147483646 h 1218"/>
              <a:gd name="T38" fmla="*/ 2147483646 w 1428"/>
              <a:gd name="T39" fmla="*/ 2147483646 h 1218"/>
              <a:gd name="T40" fmla="*/ 2147483646 w 1428"/>
              <a:gd name="T41" fmla="*/ 2147483646 h 1218"/>
              <a:gd name="T42" fmla="*/ 2147483646 w 1428"/>
              <a:gd name="T43" fmla="*/ 2147483646 h 1218"/>
              <a:gd name="T44" fmla="*/ 0 w 1428"/>
              <a:gd name="T45" fmla="*/ 2147483646 h 1218"/>
              <a:gd name="T46" fmla="*/ 2147483646 w 1428"/>
              <a:gd name="T47" fmla="*/ 2147483646 h 1218"/>
              <a:gd name="T48" fmla="*/ 2147483646 w 1428"/>
              <a:gd name="T49" fmla="*/ 2147483646 h 1218"/>
              <a:gd name="T50" fmla="*/ 2147483646 w 1428"/>
              <a:gd name="T51" fmla="*/ 2147483646 h 1218"/>
              <a:gd name="T52" fmla="*/ 2147483646 w 1428"/>
              <a:gd name="T53" fmla="*/ 2147483646 h 1218"/>
              <a:gd name="T54" fmla="*/ 2147483646 w 1428"/>
              <a:gd name="T55" fmla="*/ 2147483646 h 1218"/>
              <a:gd name="T56" fmla="*/ 2147483646 w 1428"/>
              <a:gd name="T57" fmla="*/ 2147483646 h 1218"/>
              <a:gd name="T58" fmla="*/ 2147483646 w 1428"/>
              <a:gd name="T59" fmla="*/ 2147483646 h 1218"/>
              <a:gd name="T60" fmla="*/ 2147483646 w 1428"/>
              <a:gd name="T61" fmla="*/ 2147483646 h 1218"/>
              <a:gd name="T62" fmla="*/ 2147483646 w 1428"/>
              <a:gd name="T63" fmla="*/ 2147483646 h 1218"/>
              <a:gd name="T64" fmla="*/ 2147483646 w 1428"/>
              <a:gd name="T65" fmla="*/ 2147483646 h 1218"/>
              <a:gd name="T66" fmla="*/ 2147483646 w 1428"/>
              <a:gd name="T67" fmla="*/ 2147483646 h 1218"/>
              <a:gd name="T68" fmla="*/ 2147483646 w 1428"/>
              <a:gd name="T69" fmla="*/ 2147483646 h 1218"/>
              <a:gd name="T70" fmla="*/ 2147483646 w 1428"/>
              <a:gd name="T71" fmla="*/ 2147483646 h 1218"/>
              <a:gd name="T72" fmla="*/ 2147483646 w 1428"/>
              <a:gd name="T73" fmla="*/ 2147483646 h 1218"/>
              <a:gd name="T74" fmla="*/ 2147483646 w 1428"/>
              <a:gd name="T75" fmla="*/ 2147483646 h 1218"/>
              <a:gd name="T76" fmla="*/ 2147483646 w 1428"/>
              <a:gd name="T77" fmla="*/ 2147483646 h 1218"/>
              <a:gd name="T78" fmla="*/ 2147483646 w 1428"/>
              <a:gd name="T79" fmla="*/ 2147483646 h 1218"/>
              <a:gd name="T80" fmla="*/ 2147483646 w 1428"/>
              <a:gd name="T81" fmla="*/ 2147483646 h 1218"/>
              <a:gd name="T82" fmla="*/ 2147483646 w 1428"/>
              <a:gd name="T83" fmla="*/ 2147483646 h 1218"/>
              <a:gd name="T84" fmla="*/ 2147483646 w 1428"/>
              <a:gd name="T85" fmla="*/ 2147483646 h 1218"/>
              <a:gd name="T86" fmla="*/ 2147483646 w 1428"/>
              <a:gd name="T87" fmla="*/ 2147483646 h 1218"/>
              <a:gd name="T88" fmla="*/ 2147483646 w 1428"/>
              <a:gd name="T89" fmla="*/ 2147483646 h 1218"/>
              <a:gd name="T90" fmla="*/ 2147483646 w 1428"/>
              <a:gd name="T91" fmla="*/ 2147483646 h 1218"/>
              <a:gd name="T92" fmla="*/ 2147483646 w 1428"/>
              <a:gd name="T93" fmla="*/ 2147483646 h 1218"/>
              <a:gd name="T94" fmla="*/ 2147483646 w 1428"/>
              <a:gd name="T95" fmla="*/ 2147483646 h 1218"/>
              <a:gd name="T96" fmla="*/ 2147483646 w 1428"/>
              <a:gd name="T97" fmla="*/ 2147483646 h 1218"/>
              <a:gd name="T98" fmla="*/ 2147483646 w 1428"/>
              <a:gd name="T99" fmla="*/ 2147483646 h 1218"/>
              <a:gd name="T100" fmla="*/ 2147483646 w 1428"/>
              <a:gd name="T101" fmla="*/ 2147483646 h 1218"/>
              <a:gd name="T102" fmla="*/ 2147483646 w 1428"/>
              <a:gd name="T103" fmla="*/ 2147483646 h 1218"/>
              <a:gd name="T104" fmla="*/ 2147483646 w 1428"/>
              <a:gd name="T105" fmla="*/ 2147483646 h 1218"/>
              <a:gd name="T106" fmla="*/ 2147483646 w 1428"/>
              <a:gd name="T107" fmla="*/ 2147483646 h 1218"/>
              <a:gd name="T108" fmla="*/ 2147483646 w 1428"/>
              <a:gd name="T109" fmla="*/ 2147483646 h 1218"/>
              <a:gd name="T110" fmla="*/ 2147483646 w 1428"/>
              <a:gd name="T111" fmla="*/ 2147483646 h 1218"/>
              <a:gd name="T112" fmla="*/ 2147483646 w 1428"/>
              <a:gd name="T113" fmla="*/ 2147483646 h 1218"/>
              <a:gd name="T114" fmla="*/ 2147483646 w 1428"/>
              <a:gd name="T115" fmla="*/ 2147483646 h 1218"/>
              <a:gd name="T116" fmla="*/ 2147483646 w 1428"/>
              <a:gd name="T117" fmla="*/ 2147483646 h 121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428" h="1218">
                <a:moveTo>
                  <a:pt x="1398" y="128"/>
                </a:moveTo>
                <a:lnTo>
                  <a:pt x="1394" y="112"/>
                </a:lnTo>
                <a:lnTo>
                  <a:pt x="1378" y="86"/>
                </a:lnTo>
                <a:lnTo>
                  <a:pt x="1366" y="80"/>
                </a:lnTo>
                <a:lnTo>
                  <a:pt x="1354" y="86"/>
                </a:lnTo>
                <a:lnTo>
                  <a:pt x="1348" y="100"/>
                </a:lnTo>
                <a:lnTo>
                  <a:pt x="1346" y="102"/>
                </a:lnTo>
                <a:lnTo>
                  <a:pt x="1344" y="102"/>
                </a:lnTo>
                <a:lnTo>
                  <a:pt x="1322" y="106"/>
                </a:lnTo>
                <a:lnTo>
                  <a:pt x="1318" y="108"/>
                </a:lnTo>
                <a:lnTo>
                  <a:pt x="1316" y="112"/>
                </a:lnTo>
                <a:lnTo>
                  <a:pt x="1310" y="116"/>
                </a:lnTo>
                <a:lnTo>
                  <a:pt x="1298" y="126"/>
                </a:lnTo>
                <a:lnTo>
                  <a:pt x="1296" y="128"/>
                </a:lnTo>
                <a:lnTo>
                  <a:pt x="1286" y="130"/>
                </a:lnTo>
                <a:lnTo>
                  <a:pt x="1276" y="126"/>
                </a:lnTo>
                <a:lnTo>
                  <a:pt x="1264" y="118"/>
                </a:lnTo>
                <a:lnTo>
                  <a:pt x="1262" y="116"/>
                </a:lnTo>
                <a:lnTo>
                  <a:pt x="1244" y="96"/>
                </a:lnTo>
                <a:lnTo>
                  <a:pt x="1240" y="90"/>
                </a:lnTo>
                <a:lnTo>
                  <a:pt x="1238" y="84"/>
                </a:lnTo>
                <a:lnTo>
                  <a:pt x="1238" y="62"/>
                </a:lnTo>
                <a:lnTo>
                  <a:pt x="1238" y="60"/>
                </a:lnTo>
                <a:lnTo>
                  <a:pt x="1242" y="56"/>
                </a:lnTo>
                <a:lnTo>
                  <a:pt x="1218" y="48"/>
                </a:lnTo>
                <a:lnTo>
                  <a:pt x="1218" y="56"/>
                </a:lnTo>
                <a:lnTo>
                  <a:pt x="1216" y="60"/>
                </a:lnTo>
                <a:lnTo>
                  <a:pt x="1210" y="64"/>
                </a:lnTo>
                <a:lnTo>
                  <a:pt x="1202" y="68"/>
                </a:lnTo>
                <a:lnTo>
                  <a:pt x="1200" y="68"/>
                </a:lnTo>
                <a:lnTo>
                  <a:pt x="1200" y="66"/>
                </a:lnTo>
                <a:lnTo>
                  <a:pt x="1188" y="64"/>
                </a:lnTo>
                <a:lnTo>
                  <a:pt x="1190" y="72"/>
                </a:lnTo>
                <a:lnTo>
                  <a:pt x="1170" y="60"/>
                </a:lnTo>
                <a:lnTo>
                  <a:pt x="1168" y="60"/>
                </a:lnTo>
                <a:lnTo>
                  <a:pt x="1168" y="58"/>
                </a:lnTo>
                <a:lnTo>
                  <a:pt x="1164" y="46"/>
                </a:lnTo>
                <a:lnTo>
                  <a:pt x="1162" y="32"/>
                </a:lnTo>
                <a:lnTo>
                  <a:pt x="1164" y="22"/>
                </a:lnTo>
                <a:lnTo>
                  <a:pt x="1166" y="16"/>
                </a:lnTo>
                <a:lnTo>
                  <a:pt x="1172" y="6"/>
                </a:lnTo>
                <a:lnTo>
                  <a:pt x="1170" y="0"/>
                </a:lnTo>
                <a:lnTo>
                  <a:pt x="1150" y="2"/>
                </a:lnTo>
                <a:lnTo>
                  <a:pt x="1142" y="4"/>
                </a:lnTo>
                <a:lnTo>
                  <a:pt x="1136" y="8"/>
                </a:lnTo>
                <a:lnTo>
                  <a:pt x="1132" y="14"/>
                </a:lnTo>
                <a:lnTo>
                  <a:pt x="1128" y="22"/>
                </a:lnTo>
                <a:lnTo>
                  <a:pt x="1116" y="40"/>
                </a:lnTo>
                <a:lnTo>
                  <a:pt x="1128" y="40"/>
                </a:lnTo>
                <a:lnTo>
                  <a:pt x="1130" y="40"/>
                </a:lnTo>
                <a:lnTo>
                  <a:pt x="1140" y="44"/>
                </a:lnTo>
                <a:lnTo>
                  <a:pt x="1142" y="44"/>
                </a:lnTo>
                <a:lnTo>
                  <a:pt x="1142" y="46"/>
                </a:lnTo>
                <a:lnTo>
                  <a:pt x="1142" y="48"/>
                </a:lnTo>
                <a:lnTo>
                  <a:pt x="1144" y="64"/>
                </a:lnTo>
                <a:lnTo>
                  <a:pt x="1150" y="80"/>
                </a:lnTo>
                <a:lnTo>
                  <a:pt x="1150" y="82"/>
                </a:lnTo>
                <a:lnTo>
                  <a:pt x="1150" y="84"/>
                </a:lnTo>
                <a:lnTo>
                  <a:pt x="1122" y="136"/>
                </a:lnTo>
                <a:lnTo>
                  <a:pt x="1120" y="142"/>
                </a:lnTo>
                <a:lnTo>
                  <a:pt x="1118" y="154"/>
                </a:lnTo>
                <a:lnTo>
                  <a:pt x="1114" y="190"/>
                </a:lnTo>
                <a:lnTo>
                  <a:pt x="1114" y="192"/>
                </a:lnTo>
                <a:lnTo>
                  <a:pt x="1104" y="212"/>
                </a:lnTo>
                <a:lnTo>
                  <a:pt x="1110" y="220"/>
                </a:lnTo>
                <a:lnTo>
                  <a:pt x="1110" y="222"/>
                </a:lnTo>
                <a:lnTo>
                  <a:pt x="1110" y="236"/>
                </a:lnTo>
                <a:lnTo>
                  <a:pt x="1110" y="242"/>
                </a:lnTo>
                <a:lnTo>
                  <a:pt x="1108" y="244"/>
                </a:lnTo>
                <a:lnTo>
                  <a:pt x="1106" y="244"/>
                </a:lnTo>
                <a:lnTo>
                  <a:pt x="1098" y="250"/>
                </a:lnTo>
                <a:lnTo>
                  <a:pt x="1088" y="262"/>
                </a:lnTo>
                <a:lnTo>
                  <a:pt x="1052" y="302"/>
                </a:lnTo>
                <a:lnTo>
                  <a:pt x="1050" y="304"/>
                </a:lnTo>
                <a:lnTo>
                  <a:pt x="1048" y="304"/>
                </a:lnTo>
                <a:lnTo>
                  <a:pt x="1046" y="302"/>
                </a:lnTo>
                <a:lnTo>
                  <a:pt x="1030" y="292"/>
                </a:lnTo>
                <a:lnTo>
                  <a:pt x="1020" y="282"/>
                </a:lnTo>
                <a:lnTo>
                  <a:pt x="1014" y="280"/>
                </a:lnTo>
                <a:lnTo>
                  <a:pt x="1008" y="278"/>
                </a:lnTo>
                <a:lnTo>
                  <a:pt x="982" y="276"/>
                </a:lnTo>
                <a:lnTo>
                  <a:pt x="982" y="314"/>
                </a:lnTo>
                <a:lnTo>
                  <a:pt x="966" y="384"/>
                </a:lnTo>
                <a:lnTo>
                  <a:pt x="964" y="392"/>
                </a:lnTo>
                <a:lnTo>
                  <a:pt x="964" y="402"/>
                </a:lnTo>
                <a:lnTo>
                  <a:pt x="962" y="432"/>
                </a:lnTo>
                <a:lnTo>
                  <a:pt x="968" y="440"/>
                </a:lnTo>
                <a:lnTo>
                  <a:pt x="974" y="430"/>
                </a:lnTo>
                <a:lnTo>
                  <a:pt x="974" y="428"/>
                </a:lnTo>
                <a:lnTo>
                  <a:pt x="994" y="420"/>
                </a:lnTo>
                <a:lnTo>
                  <a:pt x="1044" y="428"/>
                </a:lnTo>
                <a:lnTo>
                  <a:pt x="1050" y="420"/>
                </a:lnTo>
                <a:lnTo>
                  <a:pt x="1058" y="408"/>
                </a:lnTo>
                <a:lnTo>
                  <a:pt x="1060" y="406"/>
                </a:lnTo>
                <a:lnTo>
                  <a:pt x="1080" y="402"/>
                </a:lnTo>
                <a:lnTo>
                  <a:pt x="1106" y="400"/>
                </a:lnTo>
                <a:lnTo>
                  <a:pt x="1112" y="404"/>
                </a:lnTo>
                <a:lnTo>
                  <a:pt x="1120" y="410"/>
                </a:lnTo>
                <a:lnTo>
                  <a:pt x="1136" y="428"/>
                </a:lnTo>
                <a:lnTo>
                  <a:pt x="1158" y="440"/>
                </a:lnTo>
                <a:lnTo>
                  <a:pt x="1174" y="452"/>
                </a:lnTo>
                <a:lnTo>
                  <a:pt x="1184" y="462"/>
                </a:lnTo>
                <a:lnTo>
                  <a:pt x="1190" y="472"/>
                </a:lnTo>
                <a:lnTo>
                  <a:pt x="1192" y="480"/>
                </a:lnTo>
                <a:lnTo>
                  <a:pt x="1190" y="488"/>
                </a:lnTo>
                <a:lnTo>
                  <a:pt x="1186" y="492"/>
                </a:lnTo>
                <a:lnTo>
                  <a:pt x="1184" y="496"/>
                </a:lnTo>
                <a:lnTo>
                  <a:pt x="1174" y="498"/>
                </a:lnTo>
                <a:lnTo>
                  <a:pt x="1172" y="498"/>
                </a:lnTo>
                <a:lnTo>
                  <a:pt x="1126" y="498"/>
                </a:lnTo>
                <a:lnTo>
                  <a:pt x="1112" y="498"/>
                </a:lnTo>
                <a:lnTo>
                  <a:pt x="1102" y="500"/>
                </a:lnTo>
                <a:lnTo>
                  <a:pt x="1084" y="512"/>
                </a:lnTo>
                <a:lnTo>
                  <a:pt x="1054" y="532"/>
                </a:lnTo>
                <a:lnTo>
                  <a:pt x="1042" y="536"/>
                </a:lnTo>
                <a:lnTo>
                  <a:pt x="1034" y="538"/>
                </a:lnTo>
                <a:lnTo>
                  <a:pt x="1018" y="540"/>
                </a:lnTo>
                <a:lnTo>
                  <a:pt x="1010" y="580"/>
                </a:lnTo>
                <a:lnTo>
                  <a:pt x="1004" y="596"/>
                </a:lnTo>
                <a:lnTo>
                  <a:pt x="1000" y="602"/>
                </a:lnTo>
                <a:lnTo>
                  <a:pt x="996" y="606"/>
                </a:lnTo>
                <a:lnTo>
                  <a:pt x="990" y="610"/>
                </a:lnTo>
                <a:lnTo>
                  <a:pt x="984" y="614"/>
                </a:lnTo>
                <a:lnTo>
                  <a:pt x="966" y="620"/>
                </a:lnTo>
                <a:lnTo>
                  <a:pt x="956" y="622"/>
                </a:lnTo>
                <a:lnTo>
                  <a:pt x="946" y="626"/>
                </a:lnTo>
                <a:lnTo>
                  <a:pt x="926" y="634"/>
                </a:lnTo>
                <a:lnTo>
                  <a:pt x="914" y="664"/>
                </a:lnTo>
                <a:lnTo>
                  <a:pt x="912" y="664"/>
                </a:lnTo>
                <a:lnTo>
                  <a:pt x="910" y="664"/>
                </a:lnTo>
                <a:lnTo>
                  <a:pt x="874" y="680"/>
                </a:lnTo>
                <a:lnTo>
                  <a:pt x="872" y="680"/>
                </a:lnTo>
                <a:lnTo>
                  <a:pt x="854" y="676"/>
                </a:lnTo>
                <a:lnTo>
                  <a:pt x="834" y="670"/>
                </a:lnTo>
                <a:lnTo>
                  <a:pt x="820" y="664"/>
                </a:lnTo>
                <a:lnTo>
                  <a:pt x="814" y="662"/>
                </a:lnTo>
                <a:lnTo>
                  <a:pt x="806" y="660"/>
                </a:lnTo>
                <a:lnTo>
                  <a:pt x="798" y="660"/>
                </a:lnTo>
                <a:lnTo>
                  <a:pt x="790" y="662"/>
                </a:lnTo>
                <a:lnTo>
                  <a:pt x="784" y="672"/>
                </a:lnTo>
                <a:lnTo>
                  <a:pt x="778" y="684"/>
                </a:lnTo>
                <a:lnTo>
                  <a:pt x="776" y="698"/>
                </a:lnTo>
                <a:lnTo>
                  <a:pt x="776" y="710"/>
                </a:lnTo>
                <a:lnTo>
                  <a:pt x="778" y="722"/>
                </a:lnTo>
                <a:lnTo>
                  <a:pt x="782" y="728"/>
                </a:lnTo>
                <a:lnTo>
                  <a:pt x="786" y="728"/>
                </a:lnTo>
                <a:lnTo>
                  <a:pt x="794" y="724"/>
                </a:lnTo>
                <a:lnTo>
                  <a:pt x="794" y="748"/>
                </a:lnTo>
                <a:lnTo>
                  <a:pt x="794" y="756"/>
                </a:lnTo>
                <a:lnTo>
                  <a:pt x="792" y="760"/>
                </a:lnTo>
                <a:lnTo>
                  <a:pt x="790" y="764"/>
                </a:lnTo>
                <a:lnTo>
                  <a:pt x="786" y="768"/>
                </a:lnTo>
                <a:lnTo>
                  <a:pt x="776" y="774"/>
                </a:lnTo>
                <a:lnTo>
                  <a:pt x="764" y="778"/>
                </a:lnTo>
                <a:lnTo>
                  <a:pt x="758" y="780"/>
                </a:lnTo>
                <a:lnTo>
                  <a:pt x="750" y="786"/>
                </a:lnTo>
                <a:lnTo>
                  <a:pt x="738" y="798"/>
                </a:lnTo>
                <a:lnTo>
                  <a:pt x="724" y="818"/>
                </a:lnTo>
                <a:lnTo>
                  <a:pt x="708" y="844"/>
                </a:lnTo>
                <a:lnTo>
                  <a:pt x="706" y="844"/>
                </a:lnTo>
                <a:lnTo>
                  <a:pt x="682" y="860"/>
                </a:lnTo>
                <a:lnTo>
                  <a:pt x="688" y="860"/>
                </a:lnTo>
                <a:lnTo>
                  <a:pt x="688" y="862"/>
                </a:lnTo>
                <a:lnTo>
                  <a:pt x="688" y="864"/>
                </a:lnTo>
                <a:lnTo>
                  <a:pt x="686" y="868"/>
                </a:lnTo>
                <a:lnTo>
                  <a:pt x="678" y="868"/>
                </a:lnTo>
                <a:lnTo>
                  <a:pt x="610" y="868"/>
                </a:lnTo>
                <a:lnTo>
                  <a:pt x="584" y="868"/>
                </a:lnTo>
                <a:lnTo>
                  <a:pt x="558" y="870"/>
                </a:lnTo>
                <a:lnTo>
                  <a:pt x="532" y="874"/>
                </a:lnTo>
                <a:lnTo>
                  <a:pt x="510" y="882"/>
                </a:lnTo>
                <a:lnTo>
                  <a:pt x="488" y="890"/>
                </a:lnTo>
                <a:lnTo>
                  <a:pt x="468" y="900"/>
                </a:lnTo>
                <a:lnTo>
                  <a:pt x="450" y="914"/>
                </a:lnTo>
                <a:lnTo>
                  <a:pt x="434" y="928"/>
                </a:lnTo>
                <a:lnTo>
                  <a:pt x="432" y="930"/>
                </a:lnTo>
                <a:lnTo>
                  <a:pt x="430" y="930"/>
                </a:lnTo>
                <a:lnTo>
                  <a:pt x="402" y="934"/>
                </a:lnTo>
                <a:lnTo>
                  <a:pt x="400" y="934"/>
                </a:lnTo>
                <a:lnTo>
                  <a:pt x="398" y="934"/>
                </a:lnTo>
                <a:lnTo>
                  <a:pt x="390" y="916"/>
                </a:lnTo>
                <a:lnTo>
                  <a:pt x="362" y="922"/>
                </a:lnTo>
                <a:lnTo>
                  <a:pt x="350" y="922"/>
                </a:lnTo>
                <a:lnTo>
                  <a:pt x="336" y="920"/>
                </a:lnTo>
                <a:lnTo>
                  <a:pt x="320" y="916"/>
                </a:lnTo>
                <a:lnTo>
                  <a:pt x="304" y="908"/>
                </a:lnTo>
                <a:lnTo>
                  <a:pt x="290" y="900"/>
                </a:lnTo>
                <a:lnTo>
                  <a:pt x="274" y="892"/>
                </a:lnTo>
                <a:lnTo>
                  <a:pt x="246" y="872"/>
                </a:lnTo>
                <a:lnTo>
                  <a:pt x="238" y="866"/>
                </a:lnTo>
                <a:lnTo>
                  <a:pt x="226" y="860"/>
                </a:lnTo>
                <a:lnTo>
                  <a:pt x="214" y="856"/>
                </a:lnTo>
                <a:lnTo>
                  <a:pt x="202" y="854"/>
                </a:lnTo>
                <a:lnTo>
                  <a:pt x="176" y="852"/>
                </a:lnTo>
                <a:lnTo>
                  <a:pt x="148" y="856"/>
                </a:lnTo>
                <a:lnTo>
                  <a:pt x="116" y="858"/>
                </a:lnTo>
                <a:lnTo>
                  <a:pt x="86" y="856"/>
                </a:lnTo>
                <a:lnTo>
                  <a:pt x="68" y="854"/>
                </a:lnTo>
                <a:lnTo>
                  <a:pt x="48" y="852"/>
                </a:lnTo>
                <a:lnTo>
                  <a:pt x="2" y="838"/>
                </a:lnTo>
                <a:lnTo>
                  <a:pt x="0" y="844"/>
                </a:lnTo>
                <a:lnTo>
                  <a:pt x="2" y="844"/>
                </a:lnTo>
                <a:lnTo>
                  <a:pt x="2" y="852"/>
                </a:lnTo>
                <a:lnTo>
                  <a:pt x="10" y="868"/>
                </a:lnTo>
                <a:lnTo>
                  <a:pt x="26" y="888"/>
                </a:lnTo>
                <a:lnTo>
                  <a:pt x="28" y="892"/>
                </a:lnTo>
                <a:lnTo>
                  <a:pt x="24" y="906"/>
                </a:lnTo>
                <a:lnTo>
                  <a:pt x="24" y="908"/>
                </a:lnTo>
                <a:lnTo>
                  <a:pt x="14" y="920"/>
                </a:lnTo>
                <a:lnTo>
                  <a:pt x="24" y="930"/>
                </a:lnTo>
                <a:lnTo>
                  <a:pt x="30" y="936"/>
                </a:lnTo>
                <a:lnTo>
                  <a:pt x="30" y="940"/>
                </a:lnTo>
                <a:lnTo>
                  <a:pt x="34" y="956"/>
                </a:lnTo>
                <a:lnTo>
                  <a:pt x="46" y="968"/>
                </a:lnTo>
                <a:lnTo>
                  <a:pt x="46" y="970"/>
                </a:lnTo>
                <a:lnTo>
                  <a:pt x="46" y="980"/>
                </a:lnTo>
                <a:lnTo>
                  <a:pt x="46" y="988"/>
                </a:lnTo>
                <a:lnTo>
                  <a:pt x="54" y="994"/>
                </a:lnTo>
                <a:lnTo>
                  <a:pt x="58" y="992"/>
                </a:lnTo>
                <a:lnTo>
                  <a:pt x="60" y="990"/>
                </a:lnTo>
                <a:lnTo>
                  <a:pt x="64" y="982"/>
                </a:lnTo>
                <a:lnTo>
                  <a:pt x="72" y="980"/>
                </a:lnTo>
                <a:lnTo>
                  <a:pt x="78" y="976"/>
                </a:lnTo>
                <a:lnTo>
                  <a:pt x="120" y="972"/>
                </a:lnTo>
                <a:lnTo>
                  <a:pt x="138" y="966"/>
                </a:lnTo>
                <a:lnTo>
                  <a:pt x="142" y="964"/>
                </a:lnTo>
                <a:lnTo>
                  <a:pt x="150" y="984"/>
                </a:lnTo>
                <a:lnTo>
                  <a:pt x="150" y="990"/>
                </a:lnTo>
                <a:lnTo>
                  <a:pt x="148" y="996"/>
                </a:lnTo>
                <a:lnTo>
                  <a:pt x="126" y="1028"/>
                </a:lnTo>
                <a:lnTo>
                  <a:pt x="126" y="1034"/>
                </a:lnTo>
                <a:lnTo>
                  <a:pt x="138" y="1044"/>
                </a:lnTo>
                <a:lnTo>
                  <a:pt x="148" y="1052"/>
                </a:lnTo>
                <a:lnTo>
                  <a:pt x="156" y="1060"/>
                </a:lnTo>
                <a:lnTo>
                  <a:pt x="162" y="1064"/>
                </a:lnTo>
                <a:lnTo>
                  <a:pt x="170" y="1068"/>
                </a:lnTo>
                <a:lnTo>
                  <a:pt x="178" y="1076"/>
                </a:lnTo>
                <a:lnTo>
                  <a:pt x="178" y="1078"/>
                </a:lnTo>
                <a:lnTo>
                  <a:pt x="186" y="1082"/>
                </a:lnTo>
                <a:lnTo>
                  <a:pt x="190" y="1082"/>
                </a:lnTo>
                <a:lnTo>
                  <a:pt x="192" y="1092"/>
                </a:lnTo>
                <a:lnTo>
                  <a:pt x="194" y="1100"/>
                </a:lnTo>
                <a:lnTo>
                  <a:pt x="196" y="1112"/>
                </a:lnTo>
                <a:lnTo>
                  <a:pt x="216" y="1116"/>
                </a:lnTo>
                <a:lnTo>
                  <a:pt x="218" y="1116"/>
                </a:lnTo>
                <a:lnTo>
                  <a:pt x="218" y="1118"/>
                </a:lnTo>
                <a:lnTo>
                  <a:pt x="220" y="1120"/>
                </a:lnTo>
                <a:lnTo>
                  <a:pt x="226" y="1130"/>
                </a:lnTo>
                <a:lnTo>
                  <a:pt x="242" y="1136"/>
                </a:lnTo>
                <a:lnTo>
                  <a:pt x="252" y="1130"/>
                </a:lnTo>
                <a:lnTo>
                  <a:pt x="250" y="1124"/>
                </a:lnTo>
                <a:lnTo>
                  <a:pt x="240" y="1114"/>
                </a:lnTo>
                <a:lnTo>
                  <a:pt x="242" y="1112"/>
                </a:lnTo>
                <a:lnTo>
                  <a:pt x="250" y="1094"/>
                </a:lnTo>
                <a:lnTo>
                  <a:pt x="270" y="1094"/>
                </a:lnTo>
                <a:lnTo>
                  <a:pt x="270" y="1096"/>
                </a:lnTo>
                <a:lnTo>
                  <a:pt x="298" y="1104"/>
                </a:lnTo>
                <a:lnTo>
                  <a:pt x="314" y="1102"/>
                </a:lnTo>
                <a:lnTo>
                  <a:pt x="326" y="1092"/>
                </a:lnTo>
                <a:lnTo>
                  <a:pt x="334" y="1080"/>
                </a:lnTo>
                <a:lnTo>
                  <a:pt x="342" y="1074"/>
                </a:lnTo>
                <a:lnTo>
                  <a:pt x="348" y="1070"/>
                </a:lnTo>
                <a:lnTo>
                  <a:pt x="354" y="1072"/>
                </a:lnTo>
                <a:lnTo>
                  <a:pt x="360" y="1070"/>
                </a:lnTo>
                <a:lnTo>
                  <a:pt x="368" y="1072"/>
                </a:lnTo>
                <a:lnTo>
                  <a:pt x="374" y="1072"/>
                </a:lnTo>
                <a:lnTo>
                  <a:pt x="374" y="1076"/>
                </a:lnTo>
                <a:lnTo>
                  <a:pt x="378" y="1084"/>
                </a:lnTo>
                <a:lnTo>
                  <a:pt x="382" y="1096"/>
                </a:lnTo>
                <a:lnTo>
                  <a:pt x="386" y="1108"/>
                </a:lnTo>
                <a:lnTo>
                  <a:pt x="386" y="1110"/>
                </a:lnTo>
                <a:lnTo>
                  <a:pt x="382" y="1124"/>
                </a:lnTo>
                <a:lnTo>
                  <a:pt x="368" y="1140"/>
                </a:lnTo>
                <a:lnTo>
                  <a:pt x="366" y="1142"/>
                </a:lnTo>
                <a:lnTo>
                  <a:pt x="338" y="1154"/>
                </a:lnTo>
                <a:lnTo>
                  <a:pt x="334" y="1162"/>
                </a:lnTo>
                <a:lnTo>
                  <a:pt x="330" y="1186"/>
                </a:lnTo>
                <a:lnTo>
                  <a:pt x="332" y="1196"/>
                </a:lnTo>
                <a:lnTo>
                  <a:pt x="340" y="1208"/>
                </a:lnTo>
                <a:lnTo>
                  <a:pt x="342" y="1212"/>
                </a:lnTo>
                <a:lnTo>
                  <a:pt x="352" y="1218"/>
                </a:lnTo>
                <a:lnTo>
                  <a:pt x="386" y="1218"/>
                </a:lnTo>
                <a:lnTo>
                  <a:pt x="414" y="1214"/>
                </a:lnTo>
                <a:lnTo>
                  <a:pt x="418" y="1210"/>
                </a:lnTo>
                <a:lnTo>
                  <a:pt x="424" y="1204"/>
                </a:lnTo>
                <a:lnTo>
                  <a:pt x="428" y="1204"/>
                </a:lnTo>
                <a:lnTo>
                  <a:pt x="448" y="1206"/>
                </a:lnTo>
                <a:lnTo>
                  <a:pt x="450" y="1204"/>
                </a:lnTo>
                <a:lnTo>
                  <a:pt x="448" y="1196"/>
                </a:lnTo>
                <a:lnTo>
                  <a:pt x="450" y="1188"/>
                </a:lnTo>
                <a:lnTo>
                  <a:pt x="458" y="1174"/>
                </a:lnTo>
                <a:lnTo>
                  <a:pt x="458" y="1148"/>
                </a:lnTo>
                <a:lnTo>
                  <a:pt x="474" y="1106"/>
                </a:lnTo>
                <a:lnTo>
                  <a:pt x="474" y="1104"/>
                </a:lnTo>
                <a:lnTo>
                  <a:pt x="500" y="1084"/>
                </a:lnTo>
                <a:lnTo>
                  <a:pt x="502" y="1082"/>
                </a:lnTo>
                <a:lnTo>
                  <a:pt x="522" y="1092"/>
                </a:lnTo>
                <a:lnTo>
                  <a:pt x="536" y="1102"/>
                </a:lnTo>
                <a:lnTo>
                  <a:pt x="538" y="1108"/>
                </a:lnTo>
                <a:lnTo>
                  <a:pt x="540" y="1110"/>
                </a:lnTo>
                <a:lnTo>
                  <a:pt x="538" y="1128"/>
                </a:lnTo>
                <a:lnTo>
                  <a:pt x="530" y="1140"/>
                </a:lnTo>
                <a:lnTo>
                  <a:pt x="526" y="1156"/>
                </a:lnTo>
                <a:lnTo>
                  <a:pt x="526" y="1172"/>
                </a:lnTo>
                <a:lnTo>
                  <a:pt x="530" y="1180"/>
                </a:lnTo>
                <a:lnTo>
                  <a:pt x="538" y="1180"/>
                </a:lnTo>
                <a:lnTo>
                  <a:pt x="540" y="1180"/>
                </a:lnTo>
                <a:lnTo>
                  <a:pt x="552" y="1180"/>
                </a:lnTo>
                <a:lnTo>
                  <a:pt x="556" y="1182"/>
                </a:lnTo>
                <a:lnTo>
                  <a:pt x="560" y="1186"/>
                </a:lnTo>
                <a:lnTo>
                  <a:pt x="566" y="1196"/>
                </a:lnTo>
                <a:lnTo>
                  <a:pt x="572" y="1200"/>
                </a:lnTo>
                <a:lnTo>
                  <a:pt x="574" y="1200"/>
                </a:lnTo>
                <a:lnTo>
                  <a:pt x="602" y="1212"/>
                </a:lnTo>
                <a:lnTo>
                  <a:pt x="614" y="1216"/>
                </a:lnTo>
                <a:lnTo>
                  <a:pt x="630" y="1214"/>
                </a:lnTo>
                <a:lnTo>
                  <a:pt x="638" y="1204"/>
                </a:lnTo>
                <a:lnTo>
                  <a:pt x="646" y="1164"/>
                </a:lnTo>
                <a:lnTo>
                  <a:pt x="648" y="1144"/>
                </a:lnTo>
                <a:lnTo>
                  <a:pt x="648" y="1142"/>
                </a:lnTo>
                <a:lnTo>
                  <a:pt x="650" y="1140"/>
                </a:lnTo>
                <a:lnTo>
                  <a:pt x="666" y="1128"/>
                </a:lnTo>
                <a:lnTo>
                  <a:pt x="674" y="1116"/>
                </a:lnTo>
                <a:lnTo>
                  <a:pt x="690" y="1108"/>
                </a:lnTo>
                <a:lnTo>
                  <a:pt x="700" y="1102"/>
                </a:lnTo>
                <a:lnTo>
                  <a:pt x="712" y="1098"/>
                </a:lnTo>
                <a:lnTo>
                  <a:pt x="706" y="1074"/>
                </a:lnTo>
                <a:lnTo>
                  <a:pt x="734" y="1076"/>
                </a:lnTo>
                <a:lnTo>
                  <a:pt x="734" y="1078"/>
                </a:lnTo>
                <a:lnTo>
                  <a:pt x="748" y="1084"/>
                </a:lnTo>
                <a:lnTo>
                  <a:pt x="748" y="1082"/>
                </a:lnTo>
                <a:lnTo>
                  <a:pt x="752" y="1068"/>
                </a:lnTo>
                <a:lnTo>
                  <a:pt x="752" y="1064"/>
                </a:lnTo>
                <a:lnTo>
                  <a:pt x="754" y="1066"/>
                </a:lnTo>
                <a:lnTo>
                  <a:pt x="756" y="1066"/>
                </a:lnTo>
                <a:lnTo>
                  <a:pt x="768" y="1068"/>
                </a:lnTo>
                <a:lnTo>
                  <a:pt x="774" y="1068"/>
                </a:lnTo>
                <a:lnTo>
                  <a:pt x="786" y="1056"/>
                </a:lnTo>
                <a:lnTo>
                  <a:pt x="788" y="1056"/>
                </a:lnTo>
                <a:lnTo>
                  <a:pt x="788" y="1054"/>
                </a:lnTo>
                <a:lnTo>
                  <a:pt x="790" y="1054"/>
                </a:lnTo>
                <a:lnTo>
                  <a:pt x="806" y="1052"/>
                </a:lnTo>
                <a:lnTo>
                  <a:pt x="818" y="1038"/>
                </a:lnTo>
                <a:lnTo>
                  <a:pt x="826" y="1028"/>
                </a:lnTo>
                <a:lnTo>
                  <a:pt x="826" y="1016"/>
                </a:lnTo>
                <a:lnTo>
                  <a:pt x="828" y="1010"/>
                </a:lnTo>
                <a:lnTo>
                  <a:pt x="834" y="1004"/>
                </a:lnTo>
                <a:lnTo>
                  <a:pt x="836" y="1004"/>
                </a:lnTo>
                <a:lnTo>
                  <a:pt x="850" y="1006"/>
                </a:lnTo>
                <a:lnTo>
                  <a:pt x="858" y="1002"/>
                </a:lnTo>
                <a:lnTo>
                  <a:pt x="860" y="992"/>
                </a:lnTo>
                <a:lnTo>
                  <a:pt x="876" y="986"/>
                </a:lnTo>
                <a:lnTo>
                  <a:pt x="878" y="986"/>
                </a:lnTo>
                <a:lnTo>
                  <a:pt x="898" y="988"/>
                </a:lnTo>
                <a:lnTo>
                  <a:pt x="914" y="984"/>
                </a:lnTo>
                <a:lnTo>
                  <a:pt x="922" y="976"/>
                </a:lnTo>
                <a:lnTo>
                  <a:pt x="930" y="962"/>
                </a:lnTo>
                <a:lnTo>
                  <a:pt x="918" y="950"/>
                </a:lnTo>
                <a:lnTo>
                  <a:pt x="918" y="948"/>
                </a:lnTo>
                <a:lnTo>
                  <a:pt x="914" y="940"/>
                </a:lnTo>
                <a:lnTo>
                  <a:pt x="912" y="924"/>
                </a:lnTo>
                <a:lnTo>
                  <a:pt x="918" y="912"/>
                </a:lnTo>
                <a:lnTo>
                  <a:pt x="920" y="904"/>
                </a:lnTo>
                <a:lnTo>
                  <a:pt x="928" y="896"/>
                </a:lnTo>
                <a:lnTo>
                  <a:pt x="936" y="878"/>
                </a:lnTo>
                <a:lnTo>
                  <a:pt x="936" y="876"/>
                </a:lnTo>
                <a:lnTo>
                  <a:pt x="938" y="876"/>
                </a:lnTo>
                <a:lnTo>
                  <a:pt x="946" y="864"/>
                </a:lnTo>
                <a:lnTo>
                  <a:pt x="958" y="840"/>
                </a:lnTo>
                <a:lnTo>
                  <a:pt x="968" y="856"/>
                </a:lnTo>
                <a:lnTo>
                  <a:pt x="970" y="856"/>
                </a:lnTo>
                <a:lnTo>
                  <a:pt x="970" y="858"/>
                </a:lnTo>
                <a:lnTo>
                  <a:pt x="974" y="874"/>
                </a:lnTo>
                <a:lnTo>
                  <a:pt x="976" y="890"/>
                </a:lnTo>
                <a:lnTo>
                  <a:pt x="986" y="896"/>
                </a:lnTo>
                <a:lnTo>
                  <a:pt x="988" y="896"/>
                </a:lnTo>
                <a:lnTo>
                  <a:pt x="990" y="896"/>
                </a:lnTo>
                <a:lnTo>
                  <a:pt x="992" y="896"/>
                </a:lnTo>
                <a:lnTo>
                  <a:pt x="1002" y="880"/>
                </a:lnTo>
                <a:lnTo>
                  <a:pt x="1006" y="864"/>
                </a:lnTo>
                <a:lnTo>
                  <a:pt x="1010" y="864"/>
                </a:lnTo>
                <a:lnTo>
                  <a:pt x="1012" y="864"/>
                </a:lnTo>
                <a:lnTo>
                  <a:pt x="1034" y="872"/>
                </a:lnTo>
                <a:lnTo>
                  <a:pt x="1046" y="864"/>
                </a:lnTo>
                <a:lnTo>
                  <a:pt x="1048" y="864"/>
                </a:lnTo>
                <a:lnTo>
                  <a:pt x="1060" y="862"/>
                </a:lnTo>
                <a:lnTo>
                  <a:pt x="1068" y="848"/>
                </a:lnTo>
                <a:lnTo>
                  <a:pt x="1068" y="832"/>
                </a:lnTo>
                <a:lnTo>
                  <a:pt x="1074" y="806"/>
                </a:lnTo>
                <a:lnTo>
                  <a:pt x="1074" y="808"/>
                </a:lnTo>
                <a:lnTo>
                  <a:pt x="1078" y="808"/>
                </a:lnTo>
                <a:lnTo>
                  <a:pt x="1094" y="812"/>
                </a:lnTo>
                <a:lnTo>
                  <a:pt x="1102" y="796"/>
                </a:lnTo>
                <a:lnTo>
                  <a:pt x="1104" y="796"/>
                </a:lnTo>
                <a:lnTo>
                  <a:pt x="1106" y="796"/>
                </a:lnTo>
                <a:lnTo>
                  <a:pt x="1122" y="796"/>
                </a:lnTo>
                <a:lnTo>
                  <a:pt x="1124" y="796"/>
                </a:lnTo>
                <a:lnTo>
                  <a:pt x="1126" y="796"/>
                </a:lnTo>
                <a:lnTo>
                  <a:pt x="1134" y="808"/>
                </a:lnTo>
                <a:lnTo>
                  <a:pt x="1134" y="810"/>
                </a:lnTo>
                <a:lnTo>
                  <a:pt x="1134" y="812"/>
                </a:lnTo>
                <a:lnTo>
                  <a:pt x="1136" y="828"/>
                </a:lnTo>
                <a:lnTo>
                  <a:pt x="1144" y="834"/>
                </a:lnTo>
                <a:lnTo>
                  <a:pt x="1154" y="824"/>
                </a:lnTo>
                <a:lnTo>
                  <a:pt x="1158" y="828"/>
                </a:lnTo>
                <a:lnTo>
                  <a:pt x="1162" y="834"/>
                </a:lnTo>
                <a:lnTo>
                  <a:pt x="1162" y="840"/>
                </a:lnTo>
                <a:lnTo>
                  <a:pt x="1162" y="854"/>
                </a:lnTo>
                <a:lnTo>
                  <a:pt x="1158" y="868"/>
                </a:lnTo>
                <a:lnTo>
                  <a:pt x="1162" y="876"/>
                </a:lnTo>
                <a:lnTo>
                  <a:pt x="1170" y="884"/>
                </a:lnTo>
                <a:lnTo>
                  <a:pt x="1202" y="888"/>
                </a:lnTo>
                <a:lnTo>
                  <a:pt x="1204" y="890"/>
                </a:lnTo>
                <a:lnTo>
                  <a:pt x="1206" y="890"/>
                </a:lnTo>
                <a:lnTo>
                  <a:pt x="1208" y="892"/>
                </a:lnTo>
                <a:lnTo>
                  <a:pt x="1218" y="880"/>
                </a:lnTo>
                <a:lnTo>
                  <a:pt x="1226" y="872"/>
                </a:lnTo>
                <a:lnTo>
                  <a:pt x="1222" y="860"/>
                </a:lnTo>
                <a:lnTo>
                  <a:pt x="1214" y="808"/>
                </a:lnTo>
                <a:lnTo>
                  <a:pt x="1238" y="820"/>
                </a:lnTo>
                <a:lnTo>
                  <a:pt x="1250" y="832"/>
                </a:lnTo>
                <a:lnTo>
                  <a:pt x="1256" y="838"/>
                </a:lnTo>
                <a:lnTo>
                  <a:pt x="1266" y="832"/>
                </a:lnTo>
                <a:lnTo>
                  <a:pt x="1298" y="796"/>
                </a:lnTo>
                <a:lnTo>
                  <a:pt x="1300" y="796"/>
                </a:lnTo>
                <a:lnTo>
                  <a:pt x="1312" y="786"/>
                </a:lnTo>
                <a:lnTo>
                  <a:pt x="1326" y="768"/>
                </a:lnTo>
                <a:lnTo>
                  <a:pt x="1326" y="766"/>
                </a:lnTo>
                <a:lnTo>
                  <a:pt x="1344" y="770"/>
                </a:lnTo>
                <a:lnTo>
                  <a:pt x="1354" y="770"/>
                </a:lnTo>
                <a:lnTo>
                  <a:pt x="1354" y="762"/>
                </a:lnTo>
                <a:lnTo>
                  <a:pt x="1356" y="756"/>
                </a:lnTo>
                <a:lnTo>
                  <a:pt x="1370" y="740"/>
                </a:lnTo>
                <a:lnTo>
                  <a:pt x="1374" y="736"/>
                </a:lnTo>
                <a:lnTo>
                  <a:pt x="1390" y="742"/>
                </a:lnTo>
                <a:lnTo>
                  <a:pt x="1408" y="740"/>
                </a:lnTo>
                <a:lnTo>
                  <a:pt x="1422" y="726"/>
                </a:lnTo>
                <a:lnTo>
                  <a:pt x="1428" y="714"/>
                </a:lnTo>
                <a:lnTo>
                  <a:pt x="1424" y="708"/>
                </a:lnTo>
                <a:lnTo>
                  <a:pt x="1412" y="714"/>
                </a:lnTo>
                <a:lnTo>
                  <a:pt x="1412" y="712"/>
                </a:lnTo>
                <a:lnTo>
                  <a:pt x="1410" y="712"/>
                </a:lnTo>
                <a:lnTo>
                  <a:pt x="1396" y="700"/>
                </a:lnTo>
                <a:lnTo>
                  <a:pt x="1396" y="698"/>
                </a:lnTo>
                <a:lnTo>
                  <a:pt x="1402" y="676"/>
                </a:lnTo>
                <a:lnTo>
                  <a:pt x="1402" y="660"/>
                </a:lnTo>
                <a:lnTo>
                  <a:pt x="1398" y="648"/>
                </a:lnTo>
                <a:lnTo>
                  <a:pt x="1388" y="644"/>
                </a:lnTo>
                <a:lnTo>
                  <a:pt x="1388" y="642"/>
                </a:lnTo>
                <a:lnTo>
                  <a:pt x="1386" y="642"/>
                </a:lnTo>
                <a:lnTo>
                  <a:pt x="1386" y="640"/>
                </a:lnTo>
                <a:lnTo>
                  <a:pt x="1376" y="622"/>
                </a:lnTo>
                <a:lnTo>
                  <a:pt x="1374" y="620"/>
                </a:lnTo>
                <a:lnTo>
                  <a:pt x="1362" y="636"/>
                </a:lnTo>
                <a:lnTo>
                  <a:pt x="1348" y="644"/>
                </a:lnTo>
                <a:lnTo>
                  <a:pt x="1344" y="646"/>
                </a:lnTo>
                <a:lnTo>
                  <a:pt x="1344" y="644"/>
                </a:lnTo>
                <a:lnTo>
                  <a:pt x="1342" y="644"/>
                </a:lnTo>
                <a:lnTo>
                  <a:pt x="1328" y="630"/>
                </a:lnTo>
                <a:lnTo>
                  <a:pt x="1328" y="628"/>
                </a:lnTo>
                <a:lnTo>
                  <a:pt x="1318" y="606"/>
                </a:lnTo>
                <a:lnTo>
                  <a:pt x="1314" y="590"/>
                </a:lnTo>
                <a:lnTo>
                  <a:pt x="1314" y="588"/>
                </a:lnTo>
                <a:lnTo>
                  <a:pt x="1314" y="564"/>
                </a:lnTo>
                <a:lnTo>
                  <a:pt x="1312" y="550"/>
                </a:lnTo>
                <a:lnTo>
                  <a:pt x="1300" y="546"/>
                </a:lnTo>
                <a:lnTo>
                  <a:pt x="1274" y="526"/>
                </a:lnTo>
                <a:lnTo>
                  <a:pt x="1276" y="524"/>
                </a:lnTo>
                <a:lnTo>
                  <a:pt x="1288" y="510"/>
                </a:lnTo>
                <a:lnTo>
                  <a:pt x="1288" y="508"/>
                </a:lnTo>
                <a:lnTo>
                  <a:pt x="1290" y="508"/>
                </a:lnTo>
                <a:lnTo>
                  <a:pt x="1302" y="508"/>
                </a:lnTo>
                <a:lnTo>
                  <a:pt x="1304" y="508"/>
                </a:lnTo>
                <a:lnTo>
                  <a:pt x="1310" y="510"/>
                </a:lnTo>
                <a:lnTo>
                  <a:pt x="1314" y="514"/>
                </a:lnTo>
                <a:lnTo>
                  <a:pt x="1326" y="522"/>
                </a:lnTo>
                <a:lnTo>
                  <a:pt x="1338" y="512"/>
                </a:lnTo>
                <a:lnTo>
                  <a:pt x="1346" y="500"/>
                </a:lnTo>
                <a:lnTo>
                  <a:pt x="1346" y="490"/>
                </a:lnTo>
                <a:lnTo>
                  <a:pt x="1344" y="464"/>
                </a:lnTo>
                <a:lnTo>
                  <a:pt x="1342" y="454"/>
                </a:lnTo>
                <a:lnTo>
                  <a:pt x="1324" y="452"/>
                </a:lnTo>
                <a:lnTo>
                  <a:pt x="1324" y="440"/>
                </a:lnTo>
                <a:lnTo>
                  <a:pt x="1308" y="420"/>
                </a:lnTo>
                <a:lnTo>
                  <a:pt x="1306" y="420"/>
                </a:lnTo>
                <a:lnTo>
                  <a:pt x="1298" y="406"/>
                </a:lnTo>
                <a:lnTo>
                  <a:pt x="1298" y="404"/>
                </a:lnTo>
                <a:lnTo>
                  <a:pt x="1298" y="402"/>
                </a:lnTo>
                <a:lnTo>
                  <a:pt x="1314" y="380"/>
                </a:lnTo>
                <a:lnTo>
                  <a:pt x="1314" y="378"/>
                </a:lnTo>
                <a:lnTo>
                  <a:pt x="1316" y="378"/>
                </a:lnTo>
                <a:lnTo>
                  <a:pt x="1316" y="376"/>
                </a:lnTo>
                <a:lnTo>
                  <a:pt x="1318" y="376"/>
                </a:lnTo>
                <a:lnTo>
                  <a:pt x="1324" y="376"/>
                </a:lnTo>
                <a:lnTo>
                  <a:pt x="1334" y="368"/>
                </a:lnTo>
                <a:lnTo>
                  <a:pt x="1344" y="336"/>
                </a:lnTo>
                <a:lnTo>
                  <a:pt x="1358" y="322"/>
                </a:lnTo>
                <a:lnTo>
                  <a:pt x="1358" y="320"/>
                </a:lnTo>
                <a:lnTo>
                  <a:pt x="1374" y="316"/>
                </a:lnTo>
                <a:lnTo>
                  <a:pt x="1374" y="318"/>
                </a:lnTo>
                <a:lnTo>
                  <a:pt x="1382" y="326"/>
                </a:lnTo>
                <a:lnTo>
                  <a:pt x="1386" y="328"/>
                </a:lnTo>
                <a:lnTo>
                  <a:pt x="1392" y="302"/>
                </a:lnTo>
                <a:lnTo>
                  <a:pt x="1386" y="284"/>
                </a:lnTo>
                <a:lnTo>
                  <a:pt x="1386" y="282"/>
                </a:lnTo>
                <a:lnTo>
                  <a:pt x="1388" y="262"/>
                </a:lnTo>
                <a:lnTo>
                  <a:pt x="1388" y="260"/>
                </a:lnTo>
                <a:lnTo>
                  <a:pt x="1398" y="250"/>
                </a:lnTo>
                <a:lnTo>
                  <a:pt x="1404" y="240"/>
                </a:lnTo>
                <a:lnTo>
                  <a:pt x="1404" y="230"/>
                </a:lnTo>
                <a:lnTo>
                  <a:pt x="1402" y="220"/>
                </a:lnTo>
                <a:lnTo>
                  <a:pt x="1398" y="204"/>
                </a:lnTo>
                <a:lnTo>
                  <a:pt x="1398" y="186"/>
                </a:lnTo>
                <a:lnTo>
                  <a:pt x="1398" y="184"/>
                </a:lnTo>
                <a:lnTo>
                  <a:pt x="1402" y="168"/>
                </a:lnTo>
                <a:lnTo>
                  <a:pt x="1398" y="158"/>
                </a:lnTo>
                <a:lnTo>
                  <a:pt x="1396" y="152"/>
                </a:lnTo>
                <a:lnTo>
                  <a:pt x="1398" y="128"/>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5" name="甘肃"/>
          <p:cNvSpPr/>
          <p:nvPr/>
        </p:nvSpPr>
        <p:spPr bwMode="auto">
          <a:xfrm>
            <a:off x="4609919" y="2579989"/>
            <a:ext cx="2039673" cy="1726922"/>
          </a:xfrm>
          <a:custGeom>
            <a:avLst/>
            <a:gdLst>
              <a:gd name="T0" fmla="*/ 2147483646 w 912"/>
              <a:gd name="T1" fmla="*/ 2147483646 h 772"/>
              <a:gd name="T2" fmla="*/ 2147483646 w 912"/>
              <a:gd name="T3" fmla="*/ 2147483646 h 772"/>
              <a:gd name="T4" fmla="*/ 2147483646 w 912"/>
              <a:gd name="T5" fmla="*/ 2147483646 h 772"/>
              <a:gd name="T6" fmla="*/ 2147483646 w 912"/>
              <a:gd name="T7" fmla="*/ 2147483646 h 772"/>
              <a:gd name="T8" fmla="*/ 2147483646 w 912"/>
              <a:gd name="T9" fmla="*/ 2147483646 h 772"/>
              <a:gd name="T10" fmla="*/ 2147483646 w 912"/>
              <a:gd name="T11" fmla="*/ 2147483646 h 772"/>
              <a:gd name="T12" fmla="*/ 2147483646 w 912"/>
              <a:gd name="T13" fmla="*/ 2147483646 h 772"/>
              <a:gd name="T14" fmla="*/ 2147483646 w 912"/>
              <a:gd name="T15" fmla="*/ 2147483646 h 772"/>
              <a:gd name="T16" fmla="*/ 2147483646 w 912"/>
              <a:gd name="T17" fmla="*/ 2147483646 h 772"/>
              <a:gd name="T18" fmla="*/ 2147483646 w 912"/>
              <a:gd name="T19" fmla="*/ 2147483646 h 772"/>
              <a:gd name="T20" fmla="*/ 2147483646 w 912"/>
              <a:gd name="T21" fmla="*/ 2147483646 h 772"/>
              <a:gd name="T22" fmla="*/ 2147483646 w 912"/>
              <a:gd name="T23" fmla="*/ 2147483646 h 772"/>
              <a:gd name="T24" fmla="*/ 2147483646 w 912"/>
              <a:gd name="T25" fmla="*/ 2147483646 h 772"/>
              <a:gd name="T26" fmla="*/ 2147483646 w 912"/>
              <a:gd name="T27" fmla="*/ 2147483646 h 772"/>
              <a:gd name="T28" fmla="*/ 2147483646 w 912"/>
              <a:gd name="T29" fmla="*/ 2147483646 h 772"/>
              <a:gd name="T30" fmla="*/ 2147483646 w 912"/>
              <a:gd name="T31" fmla="*/ 2147483646 h 772"/>
              <a:gd name="T32" fmla="*/ 2147483646 w 912"/>
              <a:gd name="T33" fmla="*/ 2147483646 h 772"/>
              <a:gd name="T34" fmla="*/ 2147483646 w 912"/>
              <a:gd name="T35" fmla="*/ 2147483646 h 772"/>
              <a:gd name="T36" fmla="*/ 2147483646 w 912"/>
              <a:gd name="T37" fmla="*/ 2147483646 h 772"/>
              <a:gd name="T38" fmla="*/ 2147483646 w 912"/>
              <a:gd name="T39" fmla="*/ 2147483646 h 772"/>
              <a:gd name="T40" fmla="*/ 2147483646 w 912"/>
              <a:gd name="T41" fmla="*/ 2147483646 h 772"/>
              <a:gd name="T42" fmla="*/ 2147483646 w 912"/>
              <a:gd name="T43" fmla="*/ 2147483646 h 772"/>
              <a:gd name="T44" fmla="*/ 2147483646 w 912"/>
              <a:gd name="T45" fmla="*/ 2147483646 h 772"/>
              <a:gd name="T46" fmla="*/ 2147483646 w 912"/>
              <a:gd name="T47" fmla="*/ 2147483646 h 772"/>
              <a:gd name="T48" fmla="*/ 2147483646 w 912"/>
              <a:gd name="T49" fmla="*/ 2147483646 h 772"/>
              <a:gd name="T50" fmla="*/ 2147483646 w 912"/>
              <a:gd name="T51" fmla="*/ 2147483646 h 772"/>
              <a:gd name="T52" fmla="*/ 2147483646 w 912"/>
              <a:gd name="T53" fmla="*/ 2147483646 h 772"/>
              <a:gd name="T54" fmla="*/ 2147483646 w 912"/>
              <a:gd name="T55" fmla="*/ 2147483646 h 772"/>
              <a:gd name="T56" fmla="*/ 2147483646 w 912"/>
              <a:gd name="T57" fmla="*/ 2147483646 h 772"/>
              <a:gd name="T58" fmla="*/ 2147483646 w 912"/>
              <a:gd name="T59" fmla="*/ 2147483646 h 772"/>
              <a:gd name="T60" fmla="*/ 2147483646 w 912"/>
              <a:gd name="T61" fmla="*/ 2147483646 h 772"/>
              <a:gd name="T62" fmla="*/ 2147483646 w 912"/>
              <a:gd name="T63" fmla="*/ 2147483646 h 772"/>
              <a:gd name="T64" fmla="*/ 2147483646 w 912"/>
              <a:gd name="T65" fmla="*/ 2147483646 h 772"/>
              <a:gd name="T66" fmla="*/ 2147483646 w 912"/>
              <a:gd name="T67" fmla="*/ 2147483646 h 772"/>
              <a:gd name="T68" fmla="*/ 2147483646 w 912"/>
              <a:gd name="T69" fmla="*/ 2147483646 h 772"/>
              <a:gd name="T70" fmla="*/ 2147483646 w 912"/>
              <a:gd name="T71" fmla="*/ 2147483646 h 772"/>
              <a:gd name="T72" fmla="*/ 2147483646 w 912"/>
              <a:gd name="T73" fmla="*/ 2147483646 h 772"/>
              <a:gd name="T74" fmla="*/ 2147483646 w 912"/>
              <a:gd name="T75" fmla="*/ 2147483646 h 772"/>
              <a:gd name="T76" fmla="*/ 2147483646 w 912"/>
              <a:gd name="T77" fmla="*/ 2147483646 h 772"/>
              <a:gd name="T78" fmla="*/ 2147483646 w 912"/>
              <a:gd name="T79" fmla="*/ 2147483646 h 772"/>
              <a:gd name="T80" fmla="*/ 2147483646 w 912"/>
              <a:gd name="T81" fmla="*/ 2147483646 h 772"/>
              <a:gd name="T82" fmla="*/ 2147483646 w 912"/>
              <a:gd name="T83" fmla="*/ 2147483646 h 772"/>
              <a:gd name="T84" fmla="*/ 2147483646 w 912"/>
              <a:gd name="T85" fmla="*/ 2147483646 h 772"/>
              <a:gd name="T86" fmla="*/ 2147483646 w 912"/>
              <a:gd name="T87" fmla="*/ 2147483646 h 772"/>
              <a:gd name="T88" fmla="*/ 2147483646 w 912"/>
              <a:gd name="T89" fmla="*/ 2147483646 h 772"/>
              <a:gd name="T90" fmla="*/ 2147483646 w 912"/>
              <a:gd name="T91" fmla="*/ 2147483646 h 772"/>
              <a:gd name="T92" fmla="*/ 2147483646 w 912"/>
              <a:gd name="T93" fmla="*/ 2147483646 h 772"/>
              <a:gd name="T94" fmla="*/ 2147483646 w 912"/>
              <a:gd name="T95" fmla="*/ 2147483646 h 772"/>
              <a:gd name="T96" fmla="*/ 2147483646 w 912"/>
              <a:gd name="T97" fmla="*/ 2147483646 h 772"/>
              <a:gd name="T98" fmla="*/ 2147483646 w 912"/>
              <a:gd name="T99" fmla="*/ 2147483646 h 772"/>
              <a:gd name="T100" fmla="*/ 2147483646 w 912"/>
              <a:gd name="T101" fmla="*/ 2147483646 h 772"/>
              <a:gd name="T102" fmla="*/ 2147483646 w 912"/>
              <a:gd name="T103" fmla="*/ 2147483646 h 772"/>
              <a:gd name="T104" fmla="*/ 2147483646 w 912"/>
              <a:gd name="T105" fmla="*/ 2147483646 h 772"/>
              <a:gd name="T106" fmla="*/ 2147483646 w 912"/>
              <a:gd name="T107" fmla="*/ 2147483646 h 772"/>
              <a:gd name="T108" fmla="*/ 2147483646 w 912"/>
              <a:gd name="T109" fmla="*/ 2147483646 h 772"/>
              <a:gd name="T110" fmla="*/ 2147483646 w 912"/>
              <a:gd name="T111" fmla="*/ 2147483646 h 77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912" h="772">
                <a:moveTo>
                  <a:pt x="542" y="280"/>
                </a:moveTo>
                <a:lnTo>
                  <a:pt x="530" y="280"/>
                </a:lnTo>
                <a:lnTo>
                  <a:pt x="526" y="288"/>
                </a:lnTo>
                <a:lnTo>
                  <a:pt x="532" y="296"/>
                </a:lnTo>
                <a:lnTo>
                  <a:pt x="536" y="308"/>
                </a:lnTo>
                <a:lnTo>
                  <a:pt x="536" y="310"/>
                </a:lnTo>
                <a:lnTo>
                  <a:pt x="536" y="312"/>
                </a:lnTo>
                <a:lnTo>
                  <a:pt x="518" y="320"/>
                </a:lnTo>
                <a:lnTo>
                  <a:pt x="516" y="320"/>
                </a:lnTo>
                <a:lnTo>
                  <a:pt x="506" y="320"/>
                </a:lnTo>
                <a:lnTo>
                  <a:pt x="500" y="316"/>
                </a:lnTo>
                <a:lnTo>
                  <a:pt x="494" y="314"/>
                </a:lnTo>
                <a:lnTo>
                  <a:pt x="492" y="310"/>
                </a:lnTo>
                <a:lnTo>
                  <a:pt x="488" y="300"/>
                </a:lnTo>
                <a:lnTo>
                  <a:pt x="464" y="296"/>
                </a:lnTo>
                <a:lnTo>
                  <a:pt x="456" y="264"/>
                </a:lnTo>
                <a:lnTo>
                  <a:pt x="450" y="262"/>
                </a:lnTo>
                <a:lnTo>
                  <a:pt x="446" y="258"/>
                </a:lnTo>
                <a:lnTo>
                  <a:pt x="444" y="256"/>
                </a:lnTo>
                <a:lnTo>
                  <a:pt x="440" y="250"/>
                </a:lnTo>
                <a:lnTo>
                  <a:pt x="432" y="248"/>
                </a:lnTo>
                <a:lnTo>
                  <a:pt x="424" y="242"/>
                </a:lnTo>
                <a:lnTo>
                  <a:pt x="416" y="232"/>
                </a:lnTo>
                <a:lnTo>
                  <a:pt x="406" y="228"/>
                </a:lnTo>
                <a:lnTo>
                  <a:pt x="392" y="214"/>
                </a:lnTo>
                <a:lnTo>
                  <a:pt x="390" y="204"/>
                </a:lnTo>
                <a:lnTo>
                  <a:pt x="390" y="202"/>
                </a:lnTo>
                <a:lnTo>
                  <a:pt x="416" y="168"/>
                </a:lnTo>
                <a:lnTo>
                  <a:pt x="416" y="164"/>
                </a:lnTo>
                <a:lnTo>
                  <a:pt x="416" y="162"/>
                </a:lnTo>
                <a:lnTo>
                  <a:pt x="412" y="152"/>
                </a:lnTo>
                <a:lnTo>
                  <a:pt x="398" y="156"/>
                </a:lnTo>
                <a:lnTo>
                  <a:pt x="396" y="156"/>
                </a:lnTo>
                <a:lnTo>
                  <a:pt x="396" y="158"/>
                </a:lnTo>
                <a:lnTo>
                  <a:pt x="360" y="160"/>
                </a:lnTo>
                <a:lnTo>
                  <a:pt x="348" y="164"/>
                </a:lnTo>
                <a:lnTo>
                  <a:pt x="342" y="168"/>
                </a:lnTo>
                <a:lnTo>
                  <a:pt x="340" y="172"/>
                </a:lnTo>
                <a:lnTo>
                  <a:pt x="334" y="178"/>
                </a:lnTo>
                <a:lnTo>
                  <a:pt x="330" y="178"/>
                </a:lnTo>
                <a:lnTo>
                  <a:pt x="324" y="178"/>
                </a:lnTo>
                <a:lnTo>
                  <a:pt x="324" y="176"/>
                </a:lnTo>
                <a:lnTo>
                  <a:pt x="312" y="168"/>
                </a:lnTo>
                <a:lnTo>
                  <a:pt x="312" y="148"/>
                </a:lnTo>
                <a:lnTo>
                  <a:pt x="304" y="142"/>
                </a:lnTo>
                <a:lnTo>
                  <a:pt x="300" y="134"/>
                </a:lnTo>
                <a:lnTo>
                  <a:pt x="296" y="116"/>
                </a:lnTo>
                <a:lnTo>
                  <a:pt x="288" y="108"/>
                </a:lnTo>
                <a:lnTo>
                  <a:pt x="280" y="100"/>
                </a:lnTo>
                <a:lnTo>
                  <a:pt x="276" y="98"/>
                </a:lnTo>
                <a:lnTo>
                  <a:pt x="290" y="80"/>
                </a:lnTo>
                <a:lnTo>
                  <a:pt x="292" y="68"/>
                </a:lnTo>
                <a:lnTo>
                  <a:pt x="276" y="48"/>
                </a:lnTo>
                <a:lnTo>
                  <a:pt x="268" y="32"/>
                </a:lnTo>
                <a:lnTo>
                  <a:pt x="268" y="24"/>
                </a:lnTo>
                <a:lnTo>
                  <a:pt x="256" y="16"/>
                </a:lnTo>
                <a:lnTo>
                  <a:pt x="256" y="14"/>
                </a:lnTo>
                <a:lnTo>
                  <a:pt x="246" y="2"/>
                </a:lnTo>
                <a:lnTo>
                  <a:pt x="232" y="0"/>
                </a:lnTo>
                <a:lnTo>
                  <a:pt x="216" y="4"/>
                </a:lnTo>
                <a:lnTo>
                  <a:pt x="212" y="8"/>
                </a:lnTo>
                <a:lnTo>
                  <a:pt x="210" y="30"/>
                </a:lnTo>
                <a:lnTo>
                  <a:pt x="210" y="56"/>
                </a:lnTo>
                <a:lnTo>
                  <a:pt x="208" y="56"/>
                </a:lnTo>
                <a:lnTo>
                  <a:pt x="192" y="62"/>
                </a:lnTo>
                <a:lnTo>
                  <a:pt x="178" y="64"/>
                </a:lnTo>
                <a:lnTo>
                  <a:pt x="168" y="70"/>
                </a:lnTo>
                <a:lnTo>
                  <a:pt x="154" y="74"/>
                </a:lnTo>
                <a:lnTo>
                  <a:pt x="152" y="76"/>
                </a:lnTo>
                <a:lnTo>
                  <a:pt x="124" y="68"/>
                </a:lnTo>
                <a:lnTo>
                  <a:pt x="114" y="80"/>
                </a:lnTo>
                <a:lnTo>
                  <a:pt x="108" y="86"/>
                </a:lnTo>
                <a:lnTo>
                  <a:pt x="98" y="88"/>
                </a:lnTo>
                <a:lnTo>
                  <a:pt x="82" y="102"/>
                </a:lnTo>
                <a:lnTo>
                  <a:pt x="72" y="116"/>
                </a:lnTo>
                <a:lnTo>
                  <a:pt x="72" y="118"/>
                </a:lnTo>
                <a:lnTo>
                  <a:pt x="66" y="128"/>
                </a:lnTo>
                <a:lnTo>
                  <a:pt x="60" y="132"/>
                </a:lnTo>
                <a:lnTo>
                  <a:pt x="50" y="144"/>
                </a:lnTo>
                <a:lnTo>
                  <a:pt x="50" y="146"/>
                </a:lnTo>
                <a:lnTo>
                  <a:pt x="44" y="150"/>
                </a:lnTo>
                <a:lnTo>
                  <a:pt x="32" y="152"/>
                </a:lnTo>
                <a:lnTo>
                  <a:pt x="12" y="152"/>
                </a:lnTo>
                <a:lnTo>
                  <a:pt x="8" y="158"/>
                </a:lnTo>
                <a:lnTo>
                  <a:pt x="0" y="172"/>
                </a:lnTo>
                <a:lnTo>
                  <a:pt x="4" y="184"/>
                </a:lnTo>
                <a:lnTo>
                  <a:pt x="2" y="216"/>
                </a:lnTo>
                <a:lnTo>
                  <a:pt x="8" y="224"/>
                </a:lnTo>
                <a:lnTo>
                  <a:pt x="8" y="226"/>
                </a:lnTo>
                <a:lnTo>
                  <a:pt x="10" y="232"/>
                </a:lnTo>
                <a:lnTo>
                  <a:pt x="22" y="232"/>
                </a:lnTo>
                <a:lnTo>
                  <a:pt x="40" y="236"/>
                </a:lnTo>
                <a:lnTo>
                  <a:pt x="66" y="238"/>
                </a:lnTo>
                <a:lnTo>
                  <a:pt x="76" y="236"/>
                </a:lnTo>
                <a:lnTo>
                  <a:pt x="78" y="236"/>
                </a:lnTo>
                <a:lnTo>
                  <a:pt x="80" y="236"/>
                </a:lnTo>
                <a:lnTo>
                  <a:pt x="100" y="244"/>
                </a:lnTo>
                <a:lnTo>
                  <a:pt x="102" y="244"/>
                </a:lnTo>
                <a:lnTo>
                  <a:pt x="112" y="254"/>
                </a:lnTo>
                <a:lnTo>
                  <a:pt x="136" y="262"/>
                </a:lnTo>
                <a:lnTo>
                  <a:pt x="138" y="262"/>
                </a:lnTo>
                <a:lnTo>
                  <a:pt x="154" y="272"/>
                </a:lnTo>
                <a:lnTo>
                  <a:pt x="192" y="308"/>
                </a:lnTo>
                <a:lnTo>
                  <a:pt x="210" y="316"/>
                </a:lnTo>
                <a:lnTo>
                  <a:pt x="218" y="312"/>
                </a:lnTo>
                <a:lnTo>
                  <a:pt x="224" y="300"/>
                </a:lnTo>
                <a:lnTo>
                  <a:pt x="220" y="278"/>
                </a:lnTo>
                <a:lnTo>
                  <a:pt x="222" y="274"/>
                </a:lnTo>
                <a:lnTo>
                  <a:pt x="224" y="270"/>
                </a:lnTo>
                <a:lnTo>
                  <a:pt x="236" y="264"/>
                </a:lnTo>
                <a:lnTo>
                  <a:pt x="236" y="262"/>
                </a:lnTo>
                <a:lnTo>
                  <a:pt x="286" y="292"/>
                </a:lnTo>
                <a:lnTo>
                  <a:pt x="292" y="290"/>
                </a:lnTo>
                <a:lnTo>
                  <a:pt x="302" y="284"/>
                </a:lnTo>
                <a:lnTo>
                  <a:pt x="304" y="284"/>
                </a:lnTo>
                <a:lnTo>
                  <a:pt x="310" y="284"/>
                </a:lnTo>
                <a:lnTo>
                  <a:pt x="320" y="276"/>
                </a:lnTo>
                <a:lnTo>
                  <a:pt x="322" y="276"/>
                </a:lnTo>
                <a:lnTo>
                  <a:pt x="324" y="276"/>
                </a:lnTo>
                <a:lnTo>
                  <a:pt x="352" y="296"/>
                </a:lnTo>
                <a:lnTo>
                  <a:pt x="354" y="298"/>
                </a:lnTo>
                <a:lnTo>
                  <a:pt x="372" y="312"/>
                </a:lnTo>
                <a:lnTo>
                  <a:pt x="380" y="320"/>
                </a:lnTo>
                <a:lnTo>
                  <a:pt x="388" y="330"/>
                </a:lnTo>
                <a:lnTo>
                  <a:pt x="398" y="340"/>
                </a:lnTo>
                <a:lnTo>
                  <a:pt x="404" y="338"/>
                </a:lnTo>
                <a:lnTo>
                  <a:pt x="412" y="324"/>
                </a:lnTo>
                <a:lnTo>
                  <a:pt x="430" y="336"/>
                </a:lnTo>
                <a:lnTo>
                  <a:pt x="432" y="336"/>
                </a:lnTo>
                <a:lnTo>
                  <a:pt x="444" y="352"/>
                </a:lnTo>
                <a:lnTo>
                  <a:pt x="480" y="380"/>
                </a:lnTo>
                <a:lnTo>
                  <a:pt x="492" y="392"/>
                </a:lnTo>
                <a:lnTo>
                  <a:pt x="522" y="382"/>
                </a:lnTo>
                <a:lnTo>
                  <a:pt x="524" y="406"/>
                </a:lnTo>
                <a:lnTo>
                  <a:pt x="538" y="420"/>
                </a:lnTo>
                <a:lnTo>
                  <a:pt x="548" y="436"/>
                </a:lnTo>
                <a:lnTo>
                  <a:pt x="548" y="438"/>
                </a:lnTo>
                <a:lnTo>
                  <a:pt x="548" y="440"/>
                </a:lnTo>
                <a:lnTo>
                  <a:pt x="560" y="494"/>
                </a:lnTo>
                <a:lnTo>
                  <a:pt x="572" y="516"/>
                </a:lnTo>
                <a:lnTo>
                  <a:pt x="556" y="558"/>
                </a:lnTo>
                <a:lnTo>
                  <a:pt x="556" y="560"/>
                </a:lnTo>
                <a:lnTo>
                  <a:pt x="544" y="564"/>
                </a:lnTo>
                <a:lnTo>
                  <a:pt x="544" y="576"/>
                </a:lnTo>
                <a:lnTo>
                  <a:pt x="542" y="576"/>
                </a:lnTo>
                <a:lnTo>
                  <a:pt x="528" y="598"/>
                </a:lnTo>
                <a:lnTo>
                  <a:pt x="508" y="600"/>
                </a:lnTo>
                <a:lnTo>
                  <a:pt x="488" y="616"/>
                </a:lnTo>
                <a:lnTo>
                  <a:pt x="494" y="620"/>
                </a:lnTo>
                <a:lnTo>
                  <a:pt x="500" y="622"/>
                </a:lnTo>
                <a:lnTo>
                  <a:pt x="504" y="626"/>
                </a:lnTo>
                <a:lnTo>
                  <a:pt x="508" y="630"/>
                </a:lnTo>
                <a:lnTo>
                  <a:pt x="508" y="634"/>
                </a:lnTo>
                <a:lnTo>
                  <a:pt x="504" y="642"/>
                </a:lnTo>
                <a:lnTo>
                  <a:pt x="504" y="644"/>
                </a:lnTo>
                <a:lnTo>
                  <a:pt x="492" y="656"/>
                </a:lnTo>
                <a:lnTo>
                  <a:pt x="490" y="656"/>
                </a:lnTo>
                <a:lnTo>
                  <a:pt x="490" y="658"/>
                </a:lnTo>
                <a:lnTo>
                  <a:pt x="488" y="658"/>
                </a:lnTo>
                <a:lnTo>
                  <a:pt x="450" y="652"/>
                </a:lnTo>
                <a:lnTo>
                  <a:pt x="448" y="666"/>
                </a:lnTo>
                <a:lnTo>
                  <a:pt x="452" y="696"/>
                </a:lnTo>
                <a:lnTo>
                  <a:pt x="484" y="708"/>
                </a:lnTo>
                <a:lnTo>
                  <a:pt x="484" y="710"/>
                </a:lnTo>
                <a:lnTo>
                  <a:pt x="496" y="706"/>
                </a:lnTo>
                <a:lnTo>
                  <a:pt x="498" y="706"/>
                </a:lnTo>
                <a:lnTo>
                  <a:pt x="500" y="704"/>
                </a:lnTo>
                <a:lnTo>
                  <a:pt x="500" y="706"/>
                </a:lnTo>
                <a:lnTo>
                  <a:pt x="510" y="712"/>
                </a:lnTo>
                <a:lnTo>
                  <a:pt x="524" y="712"/>
                </a:lnTo>
                <a:lnTo>
                  <a:pt x="528" y="710"/>
                </a:lnTo>
                <a:lnTo>
                  <a:pt x="524" y="696"/>
                </a:lnTo>
                <a:lnTo>
                  <a:pt x="520" y="680"/>
                </a:lnTo>
                <a:lnTo>
                  <a:pt x="520" y="678"/>
                </a:lnTo>
                <a:lnTo>
                  <a:pt x="520" y="676"/>
                </a:lnTo>
                <a:lnTo>
                  <a:pt x="526" y="670"/>
                </a:lnTo>
                <a:lnTo>
                  <a:pt x="528" y="668"/>
                </a:lnTo>
                <a:lnTo>
                  <a:pt x="536" y="656"/>
                </a:lnTo>
                <a:lnTo>
                  <a:pt x="538" y="654"/>
                </a:lnTo>
                <a:lnTo>
                  <a:pt x="552" y="644"/>
                </a:lnTo>
                <a:lnTo>
                  <a:pt x="552" y="642"/>
                </a:lnTo>
                <a:lnTo>
                  <a:pt x="554" y="642"/>
                </a:lnTo>
                <a:lnTo>
                  <a:pt x="572" y="640"/>
                </a:lnTo>
                <a:lnTo>
                  <a:pt x="572" y="644"/>
                </a:lnTo>
                <a:lnTo>
                  <a:pt x="572" y="656"/>
                </a:lnTo>
                <a:lnTo>
                  <a:pt x="576" y="664"/>
                </a:lnTo>
                <a:lnTo>
                  <a:pt x="580" y="674"/>
                </a:lnTo>
                <a:lnTo>
                  <a:pt x="596" y="684"/>
                </a:lnTo>
                <a:lnTo>
                  <a:pt x="640" y="688"/>
                </a:lnTo>
                <a:lnTo>
                  <a:pt x="642" y="688"/>
                </a:lnTo>
                <a:lnTo>
                  <a:pt x="644" y="688"/>
                </a:lnTo>
                <a:lnTo>
                  <a:pt x="644" y="690"/>
                </a:lnTo>
                <a:lnTo>
                  <a:pt x="644" y="692"/>
                </a:lnTo>
                <a:lnTo>
                  <a:pt x="644" y="706"/>
                </a:lnTo>
                <a:lnTo>
                  <a:pt x="656" y="720"/>
                </a:lnTo>
                <a:lnTo>
                  <a:pt x="666" y="724"/>
                </a:lnTo>
                <a:lnTo>
                  <a:pt x="668" y="724"/>
                </a:lnTo>
                <a:lnTo>
                  <a:pt x="668" y="726"/>
                </a:lnTo>
                <a:lnTo>
                  <a:pt x="668" y="732"/>
                </a:lnTo>
                <a:lnTo>
                  <a:pt x="668" y="740"/>
                </a:lnTo>
                <a:lnTo>
                  <a:pt x="664" y="756"/>
                </a:lnTo>
                <a:lnTo>
                  <a:pt x="670" y="760"/>
                </a:lnTo>
                <a:lnTo>
                  <a:pt x="678" y="760"/>
                </a:lnTo>
                <a:lnTo>
                  <a:pt x="684" y="762"/>
                </a:lnTo>
                <a:lnTo>
                  <a:pt x="688" y="764"/>
                </a:lnTo>
                <a:lnTo>
                  <a:pt x="706" y="772"/>
                </a:lnTo>
                <a:lnTo>
                  <a:pt x="716" y="764"/>
                </a:lnTo>
                <a:lnTo>
                  <a:pt x="728" y="750"/>
                </a:lnTo>
                <a:lnTo>
                  <a:pt x="730" y="744"/>
                </a:lnTo>
                <a:lnTo>
                  <a:pt x="732" y="742"/>
                </a:lnTo>
                <a:lnTo>
                  <a:pt x="734" y="740"/>
                </a:lnTo>
                <a:lnTo>
                  <a:pt x="730" y="722"/>
                </a:lnTo>
                <a:lnTo>
                  <a:pt x="728" y="714"/>
                </a:lnTo>
                <a:lnTo>
                  <a:pt x="728" y="712"/>
                </a:lnTo>
                <a:lnTo>
                  <a:pt x="728" y="710"/>
                </a:lnTo>
                <a:lnTo>
                  <a:pt x="736" y="700"/>
                </a:lnTo>
                <a:lnTo>
                  <a:pt x="748" y="690"/>
                </a:lnTo>
                <a:lnTo>
                  <a:pt x="750" y="690"/>
                </a:lnTo>
                <a:lnTo>
                  <a:pt x="776" y="690"/>
                </a:lnTo>
                <a:lnTo>
                  <a:pt x="780" y="688"/>
                </a:lnTo>
                <a:lnTo>
                  <a:pt x="780" y="676"/>
                </a:lnTo>
                <a:lnTo>
                  <a:pt x="776" y="664"/>
                </a:lnTo>
                <a:lnTo>
                  <a:pt x="766" y="648"/>
                </a:lnTo>
                <a:lnTo>
                  <a:pt x="766" y="628"/>
                </a:lnTo>
                <a:lnTo>
                  <a:pt x="766" y="626"/>
                </a:lnTo>
                <a:lnTo>
                  <a:pt x="770" y="614"/>
                </a:lnTo>
                <a:lnTo>
                  <a:pt x="772" y="614"/>
                </a:lnTo>
                <a:lnTo>
                  <a:pt x="792" y="582"/>
                </a:lnTo>
                <a:lnTo>
                  <a:pt x="794" y="582"/>
                </a:lnTo>
                <a:lnTo>
                  <a:pt x="796" y="580"/>
                </a:lnTo>
                <a:lnTo>
                  <a:pt x="800" y="580"/>
                </a:lnTo>
                <a:lnTo>
                  <a:pt x="808" y="582"/>
                </a:lnTo>
                <a:lnTo>
                  <a:pt x="828" y="592"/>
                </a:lnTo>
                <a:lnTo>
                  <a:pt x="840" y="596"/>
                </a:lnTo>
                <a:lnTo>
                  <a:pt x="840" y="590"/>
                </a:lnTo>
                <a:lnTo>
                  <a:pt x="838" y="588"/>
                </a:lnTo>
                <a:lnTo>
                  <a:pt x="838" y="586"/>
                </a:lnTo>
                <a:lnTo>
                  <a:pt x="840" y="580"/>
                </a:lnTo>
                <a:lnTo>
                  <a:pt x="846" y="572"/>
                </a:lnTo>
                <a:lnTo>
                  <a:pt x="860" y="562"/>
                </a:lnTo>
                <a:lnTo>
                  <a:pt x="860" y="560"/>
                </a:lnTo>
                <a:lnTo>
                  <a:pt x="876" y="556"/>
                </a:lnTo>
                <a:lnTo>
                  <a:pt x="890" y="556"/>
                </a:lnTo>
                <a:lnTo>
                  <a:pt x="892" y="556"/>
                </a:lnTo>
                <a:lnTo>
                  <a:pt x="900" y="556"/>
                </a:lnTo>
                <a:lnTo>
                  <a:pt x="904" y="536"/>
                </a:lnTo>
                <a:lnTo>
                  <a:pt x="904" y="524"/>
                </a:lnTo>
                <a:lnTo>
                  <a:pt x="906" y="512"/>
                </a:lnTo>
                <a:lnTo>
                  <a:pt x="906" y="510"/>
                </a:lnTo>
                <a:lnTo>
                  <a:pt x="908" y="508"/>
                </a:lnTo>
                <a:lnTo>
                  <a:pt x="912" y="496"/>
                </a:lnTo>
                <a:lnTo>
                  <a:pt x="906" y="488"/>
                </a:lnTo>
                <a:lnTo>
                  <a:pt x="896" y="480"/>
                </a:lnTo>
                <a:lnTo>
                  <a:pt x="876" y="476"/>
                </a:lnTo>
                <a:lnTo>
                  <a:pt x="868" y="472"/>
                </a:lnTo>
                <a:lnTo>
                  <a:pt x="852" y="460"/>
                </a:lnTo>
                <a:lnTo>
                  <a:pt x="840" y="456"/>
                </a:lnTo>
                <a:lnTo>
                  <a:pt x="840" y="454"/>
                </a:lnTo>
                <a:lnTo>
                  <a:pt x="824" y="436"/>
                </a:lnTo>
                <a:lnTo>
                  <a:pt x="812" y="436"/>
                </a:lnTo>
                <a:lnTo>
                  <a:pt x="810" y="436"/>
                </a:lnTo>
                <a:lnTo>
                  <a:pt x="798" y="430"/>
                </a:lnTo>
                <a:lnTo>
                  <a:pt x="790" y="440"/>
                </a:lnTo>
                <a:lnTo>
                  <a:pt x="788" y="476"/>
                </a:lnTo>
                <a:lnTo>
                  <a:pt x="792" y="492"/>
                </a:lnTo>
                <a:lnTo>
                  <a:pt x="796" y="492"/>
                </a:lnTo>
                <a:lnTo>
                  <a:pt x="798" y="492"/>
                </a:lnTo>
                <a:lnTo>
                  <a:pt x="808" y="496"/>
                </a:lnTo>
                <a:lnTo>
                  <a:pt x="814" y="510"/>
                </a:lnTo>
                <a:lnTo>
                  <a:pt x="816" y="510"/>
                </a:lnTo>
                <a:lnTo>
                  <a:pt x="816" y="512"/>
                </a:lnTo>
                <a:lnTo>
                  <a:pt x="812" y="536"/>
                </a:lnTo>
                <a:lnTo>
                  <a:pt x="812" y="538"/>
                </a:lnTo>
                <a:lnTo>
                  <a:pt x="812" y="540"/>
                </a:lnTo>
                <a:lnTo>
                  <a:pt x="800" y="546"/>
                </a:lnTo>
                <a:lnTo>
                  <a:pt x="798" y="548"/>
                </a:lnTo>
                <a:lnTo>
                  <a:pt x="798" y="546"/>
                </a:lnTo>
                <a:lnTo>
                  <a:pt x="796" y="546"/>
                </a:lnTo>
                <a:lnTo>
                  <a:pt x="792" y="544"/>
                </a:lnTo>
                <a:lnTo>
                  <a:pt x="778" y="550"/>
                </a:lnTo>
                <a:lnTo>
                  <a:pt x="778" y="552"/>
                </a:lnTo>
                <a:lnTo>
                  <a:pt x="780" y="552"/>
                </a:lnTo>
                <a:lnTo>
                  <a:pt x="782" y="574"/>
                </a:lnTo>
                <a:lnTo>
                  <a:pt x="780" y="578"/>
                </a:lnTo>
                <a:lnTo>
                  <a:pt x="776" y="580"/>
                </a:lnTo>
                <a:lnTo>
                  <a:pt x="768" y="580"/>
                </a:lnTo>
                <a:lnTo>
                  <a:pt x="762" y="578"/>
                </a:lnTo>
                <a:lnTo>
                  <a:pt x="758" y="576"/>
                </a:lnTo>
                <a:lnTo>
                  <a:pt x="748" y="568"/>
                </a:lnTo>
                <a:lnTo>
                  <a:pt x="746" y="568"/>
                </a:lnTo>
                <a:lnTo>
                  <a:pt x="746" y="566"/>
                </a:lnTo>
                <a:lnTo>
                  <a:pt x="740" y="552"/>
                </a:lnTo>
                <a:lnTo>
                  <a:pt x="736" y="550"/>
                </a:lnTo>
                <a:lnTo>
                  <a:pt x="728" y="546"/>
                </a:lnTo>
                <a:lnTo>
                  <a:pt x="726" y="546"/>
                </a:lnTo>
                <a:lnTo>
                  <a:pt x="714" y="538"/>
                </a:lnTo>
                <a:lnTo>
                  <a:pt x="712" y="538"/>
                </a:lnTo>
                <a:lnTo>
                  <a:pt x="712" y="536"/>
                </a:lnTo>
                <a:lnTo>
                  <a:pt x="710" y="524"/>
                </a:lnTo>
                <a:lnTo>
                  <a:pt x="712" y="512"/>
                </a:lnTo>
                <a:lnTo>
                  <a:pt x="716" y="506"/>
                </a:lnTo>
                <a:lnTo>
                  <a:pt x="716" y="502"/>
                </a:lnTo>
                <a:lnTo>
                  <a:pt x="712" y="488"/>
                </a:lnTo>
                <a:lnTo>
                  <a:pt x="700" y="478"/>
                </a:lnTo>
                <a:lnTo>
                  <a:pt x="700" y="476"/>
                </a:lnTo>
                <a:lnTo>
                  <a:pt x="698" y="444"/>
                </a:lnTo>
                <a:lnTo>
                  <a:pt x="690" y="436"/>
                </a:lnTo>
                <a:lnTo>
                  <a:pt x="688" y="436"/>
                </a:lnTo>
                <a:lnTo>
                  <a:pt x="688" y="434"/>
                </a:lnTo>
                <a:lnTo>
                  <a:pt x="682" y="420"/>
                </a:lnTo>
                <a:lnTo>
                  <a:pt x="652" y="416"/>
                </a:lnTo>
                <a:lnTo>
                  <a:pt x="644" y="410"/>
                </a:lnTo>
                <a:lnTo>
                  <a:pt x="638" y="402"/>
                </a:lnTo>
                <a:lnTo>
                  <a:pt x="624" y="402"/>
                </a:lnTo>
                <a:lnTo>
                  <a:pt x="618" y="398"/>
                </a:lnTo>
                <a:lnTo>
                  <a:pt x="610" y="392"/>
                </a:lnTo>
                <a:lnTo>
                  <a:pt x="608" y="390"/>
                </a:lnTo>
                <a:lnTo>
                  <a:pt x="604" y="384"/>
                </a:lnTo>
                <a:lnTo>
                  <a:pt x="598" y="376"/>
                </a:lnTo>
                <a:lnTo>
                  <a:pt x="596" y="362"/>
                </a:lnTo>
                <a:lnTo>
                  <a:pt x="596" y="360"/>
                </a:lnTo>
                <a:lnTo>
                  <a:pt x="600" y="336"/>
                </a:lnTo>
                <a:lnTo>
                  <a:pt x="604" y="324"/>
                </a:lnTo>
                <a:lnTo>
                  <a:pt x="606" y="324"/>
                </a:lnTo>
                <a:lnTo>
                  <a:pt x="636" y="310"/>
                </a:lnTo>
                <a:lnTo>
                  <a:pt x="648" y="296"/>
                </a:lnTo>
                <a:lnTo>
                  <a:pt x="650" y="284"/>
                </a:lnTo>
                <a:lnTo>
                  <a:pt x="648" y="276"/>
                </a:lnTo>
                <a:lnTo>
                  <a:pt x="644" y="262"/>
                </a:lnTo>
                <a:lnTo>
                  <a:pt x="640" y="254"/>
                </a:lnTo>
                <a:lnTo>
                  <a:pt x="634" y="256"/>
                </a:lnTo>
                <a:lnTo>
                  <a:pt x="624" y="254"/>
                </a:lnTo>
                <a:lnTo>
                  <a:pt x="616" y="260"/>
                </a:lnTo>
                <a:lnTo>
                  <a:pt x="606" y="272"/>
                </a:lnTo>
                <a:lnTo>
                  <a:pt x="592" y="286"/>
                </a:lnTo>
                <a:lnTo>
                  <a:pt x="590" y="286"/>
                </a:lnTo>
                <a:lnTo>
                  <a:pt x="578" y="290"/>
                </a:lnTo>
                <a:lnTo>
                  <a:pt x="568" y="288"/>
                </a:lnTo>
                <a:lnTo>
                  <a:pt x="542" y="280"/>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6" name="宁夏"/>
          <p:cNvSpPr/>
          <p:nvPr/>
        </p:nvSpPr>
        <p:spPr bwMode="auto">
          <a:xfrm>
            <a:off x="6059057" y="3180236"/>
            <a:ext cx="411820" cy="679891"/>
          </a:xfrm>
          <a:custGeom>
            <a:avLst/>
            <a:gdLst>
              <a:gd name="T0" fmla="*/ 2147483646 w 184"/>
              <a:gd name="T1" fmla="*/ 2147483646 h 304"/>
              <a:gd name="T2" fmla="*/ 2147483646 w 184"/>
              <a:gd name="T3" fmla="*/ 2147483646 h 304"/>
              <a:gd name="T4" fmla="*/ 2147483646 w 184"/>
              <a:gd name="T5" fmla="*/ 2147483646 h 304"/>
              <a:gd name="T6" fmla="*/ 2147483646 w 184"/>
              <a:gd name="T7" fmla="*/ 2147483646 h 304"/>
              <a:gd name="T8" fmla="*/ 2147483646 w 184"/>
              <a:gd name="T9" fmla="*/ 2147483646 h 304"/>
              <a:gd name="T10" fmla="*/ 2147483646 w 184"/>
              <a:gd name="T11" fmla="*/ 2147483646 h 304"/>
              <a:gd name="T12" fmla="*/ 2147483646 w 184"/>
              <a:gd name="T13" fmla="*/ 2147483646 h 304"/>
              <a:gd name="T14" fmla="*/ 2147483646 w 184"/>
              <a:gd name="T15" fmla="*/ 2147483646 h 304"/>
              <a:gd name="T16" fmla="*/ 2147483646 w 184"/>
              <a:gd name="T17" fmla="*/ 2147483646 h 304"/>
              <a:gd name="T18" fmla="*/ 2147483646 w 184"/>
              <a:gd name="T19" fmla="*/ 2147483646 h 304"/>
              <a:gd name="T20" fmla="*/ 2147483646 w 184"/>
              <a:gd name="T21" fmla="*/ 2147483646 h 304"/>
              <a:gd name="T22" fmla="*/ 2147483646 w 184"/>
              <a:gd name="T23" fmla="*/ 2147483646 h 304"/>
              <a:gd name="T24" fmla="*/ 2147483646 w 184"/>
              <a:gd name="T25" fmla="*/ 2147483646 h 304"/>
              <a:gd name="T26" fmla="*/ 2147483646 w 184"/>
              <a:gd name="T27" fmla="*/ 2147483646 h 304"/>
              <a:gd name="T28" fmla="*/ 2147483646 w 184"/>
              <a:gd name="T29" fmla="*/ 2147483646 h 304"/>
              <a:gd name="T30" fmla="*/ 2147483646 w 184"/>
              <a:gd name="T31" fmla="*/ 2147483646 h 304"/>
              <a:gd name="T32" fmla="*/ 2147483646 w 184"/>
              <a:gd name="T33" fmla="*/ 2147483646 h 304"/>
              <a:gd name="T34" fmla="*/ 2147483646 w 184"/>
              <a:gd name="T35" fmla="*/ 2147483646 h 304"/>
              <a:gd name="T36" fmla="*/ 2147483646 w 184"/>
              <a:gd name="T37" fmla="*/ 2147483646 h 304"/>
              <a:gd name="T38" fmla="*/ 2147483646 w 184"/>
              <a:gd name="T39" fmla="*/ 2147483646 h 304"/>
              <a:gd name="T40" fmla="*/ 2147483646 w 184"/>
              <a:gd name="T41" fmla="*/ 2147483646 h 304"/>
              <a:gd name="T42" fmla="*/ 2147483646 w 184"/>
              <a:gd name="T43" fmla="*/ 2147483646 h 304"/>
              <a:gd name="T44" fmla="*/ 2147483646 w 184"/>
              <a:gd name="T45" fmla="*/ 2147483646 h 304"/>
              <a:gd name="T46" fmla="*/ 2147483646 w 184"/>
              <a:gd name="T47" fmla="*/ 2147483646 h 304"/>
              <a:gd name="T48" fmla="*/ 2147483646 w 184"/>
              <a:gd name="T49" fmla="*/ 2147483646 h 304"/>
              <a:gd name="T50" fmla="*/ 2147483646 w 184"/>
              <a:gd name="T51" fmla="*/ 2147483646 h 304"/>
              <a:gd name="T52" fmla="*/ 2147483646 w 184"/>
              <a:gd name="T53" fmla="*/ 2147483646 h 304"/>
              <a:gd name="T54" fmla="*/ 2147483646 w 184"/>
              <a:gd name="T55" fmla="*/ 2147483646 h 304"/>
              <a:gd name="T56" fmla="*/ 2147483646 w 184"/>
              <a:gd name="T57" fmla="*/ 2147483646 h 304"/>
              <a:gd name="T58" fmla="*/ 2147483646 w 184"/>
              <a:gd name="T59" fmla="*/ 2147483646 h 304"/>
              <a:gd name="T60" fmla="*/ 2147483646 w 184"/>
              <a:gd name="T61" fmla="*/ 2147483646 h 304"/>
              <a:gd name="T62" fmla="*/ 2147483646 w 184"/>
              <a:gd name="T63" fmla="*/ 2147483646 h 304"/>
              <a:gd name="T64" fmla="*/ 2147483646 w 184"/>
              <a:gd name="T65" fmla="*/ 2147483646 h 304"/>
              <a:gd name="T66" fmla="*/ 2147483646 w 184"/>
              <a:gd name="T67" fmla="*/ 2147483646 h 304"/>
              <a:gd name="T68" fmla="*/ 2147483646 w 184"/>
              <a:gd name="T69" fmla="*/ 2147483646 h 304"/>
              <a:gd name="T70" fmla="*/ 2147483646 w 184"/>
              <a:gd name="T71" fmla="*/ 2147483646 h 304"/>
              <a:gd name="T72" fmla="*/ 2147483646 w 184"/>
              <a:gd name="T73" fmla="*/ 2147483646 h 304"/>
              <a:gd name="T74" fmla="*/ 2147483646 w 184"/>
              <a:gd name="T75" fmla="*/ 2147483646 h 304"/>
              <a:gd name="T76" fmla="*/ 2147483646 w 184"/>
              <a:gd name="T77" fmla="*/ 2147483646 h 304"/>
              <a:gd name="T78" fmla="*/ 2147483646 w 184"/>
              <a:gd name="T79" fmla="*/ 2147483646 h 304"/>
              <a:gd name="T80" fmla="*/ 2147483646 w 184"/>
              <a:gd name="T81" fmla="*/ 2147483646 h 304"/>
              <a:gd name="T82" fmla="*/ 2147483646 w 184"/>
              <a:gd name="T83" fmla="*/ 2147483646 h 304"/>
              <a:gd name="T84" fmla="*/ 2147483646 w 184"/>
              <a:gd name="T85" fmla="*/ 2147483646 h 304"/>
              <a:gd name="T86" fmla="*/ 2147483646 w 184"/>
              <a:gd name="T87" fmla="*/ 2147483646 h 304"/>
              <a:gd name="T88" fmla="*/ 2147483646 w 184"/>
              <a:gd name="T89" fmla="*/ 2147483646 h 304"/>
              <a:gd name="T90" fmla="*/ 2147483646 w 184"/>
              <a:gd name="T91" fmla="*/ 2147483646 h 304"/>
              <a:gd name="T92" fmla="*/ 2147483646 w 184"/>
              <a:gd name="T93" fmla="*/ 2147483646 h 304"/>
              <a:gd name="T94" fmla="*/ 2147483646 w 184"/>
              <a:gd name="T95" fmla="*/ 2147483646 h 304"/>
              <a:gd name="T96" fmla="*/ 2147483646 w 184"/>
              <a:gd name="T97" fmla="*/ 2147483646 h 304"/>
              <a:gd name="T98" fmla="*/ 2147483646 w 184"/>
              <a:gd name="T99" fmla="*/ 0 h 30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84" h="304">
                <a:moveTo>
                  <a:pt x="108" y="18"/>
                </a:moveTo>
                <a:lnTo>
                  <a:pt x="92" y="58"/>
                </a:lnTo>
                <a:lnTo>
                  <a:pt x="92" y="84"/>
                </a:lnTo>
                <a:lnTo>
                  <a:pt x="92" y="86"/>
                </a:lnTo>
                <a:lnTo>
                  <a:pt x="84" y="100"/>
                </a:lnTo>
                <a:lnTo>
                  <a:pt x="84" y="108"/>
                </a:lnTo>
                <a:lnTo>
                  <a:pt x="84" y="112"/>
                </a:lnTo>
                <a:lnTo>
                  <a:pt x="82" y="116"/>
                </a:lnTo>
                <a:lnTo>
                  <a:pt x="80" y="120"/>
                </a:lnTo>
                <a:lnTo>
                  <a:pt x="76" y="122"/>
                </a:lnTo>
                <a:lnTo>
                  <a:pt x="76" y="124"/>
                </a:lnTo>
                <a:lnTo>
                  <a:pt x="74" y="124"/>
                </a:lnTo>
                <a:lnTo>
                  <a:pt x="74" y="122"/>
                </a:lnTo>
                <a:lnTo>
                  <a:pt x="54" y="120"/>
                </a:lnTo>
                <a:lnTo>
                  <a:pt x="44" y="130"/>
                </a:lnTo>
                <a:lnTo>
                  <a:pt x="12" y="134"/>
                </a:lnTo>
                <a:lnTo>
                  <a:pt x="0" y="134"/>
                </a:lnTo>
                <a:lnTo>
                  <a:pt x="8" y="140"/>
                </a:lnTo>
                <a:lnTo>
                  <a:pt x="36" y="144"/>
                </a:lnTo>
                <a:lnTo>
                  <a:pt x="38" y="144"/>
                </a:lnTo>
                <a:lnTo>
                  <a:pt x="40" y="144"/>
                </a:lnTo>
                <a:lnTo>
                  <a:pt x="48" y="162"/>
                </a:lnTo>
                <a:lnTo>
                  <a:pt x="56" y="168"/>
                </a:lnTo>
                <a:lnTo>
                  <a:pt x="60" y="174"/>
                </a:lnTo>
                <a:lnTo>
                  <a:pt x="60" y="184"/>
                </a:lnTo>
                <a:lnTo>
                  <a:pt x="60" y="206"/>
                </a:lnTo>
                <a:lnTo>
                  <a:pt x="70" y="216"/>
                </a:lnTo>
                <a:lnTo>
                  <a:pt x="72" y="216"/>
                </a:lnTo>
                <a:lnTo>
                  <a:pt x="76" y="232"/>
                </a:lnTo>
                <a:lnTo>
                  <a:pt x="76" y="240"/>
                </a:lnTo>
                <a:lnTo>
                  <a:pt x="72" y="248"/>
                </a:lnTo>
                <a:lnTo>
                  <a:pt x="70" y="256"/>
                </a:lnTo>
                <a:lnTo>
                  <a:pt x="72" y="264"/>
                </a:lnTo>
                <a:lnTo>
                  <a:pt x="82" y="270"/>
                </a:lnTo>
                <a:lnTo>
                  <a:pt x="94" y="276"/>
                </a:lnTo>
                <a:lnTo>
                  <a:pt x="100" y="280"/>
                </a:lnTo>
                <a:lnTo>
                  <a:pt x="106" y="292"/>
                </a:lnTo>
                <a:lnTo>
                  <a:pt x="114" y="298"/>
                </a:lnTo>
                <a:lnTo>
                  <a:pt x="116" y="302"/>
                </a:lnTo>
                <a:lnTo>
                  <a:pt x="124" y="304"/>
                </a:lnTo>
                <a:lnTo>
                  <a:pt x="122" y="288"/>
                </a:lnTo>
                <a:lnTo>
                  <a:pt x="122" y="282"/>
                </a:lnTo>
                <a:lnTo>
                  <a:pt x="122" y="278"/>
                </a:lnTo>
                <a:lnTo>
                  <a:pt x="126" y="274"/>
                </a:lnTo>
                <a:lnTo>
                  <a:pt x="128" y="272"/>
                </a:lnTo>
                <a:lnTo>
                  <a:pt x="140" y="268"/>
                </a:lnTo>
                <a:lnTo>
                  <a:pt x="142" y="268"/>
                </a:lnTo>
                <a:lnTo>
                  <a:pt x="144" y="268"/>
                </a:lnTo>
                <a:lnTo>
                  <a:pt x="148" y="270"/>
                </a:lnTo>
                <a:lnTo>
                  <a:pt x="156" y="266"/>
                </a:lnTo>
                <a:lnTo>
                  <a:pt x="156" y="264"/>
                </a:lnTo>
                <a:lnTo>
                  <a:pt x="158" y="244"/>
                </a:lnTo>
                <a:lnTo>
                  <a:pt x="154" y="236"/>
                </a:lnTo>
                <a:lnTo>
                  <a:pt x="148" y="232"/>
                </a:lnTo>
                <a:lnTo>
                  <a:pt x="140" y="232"/>
                </a:lnTo>
                <a:lnTo>
                  <a:pt x="138" y="232"/>
                </a:lnTo>
                <a:lnTo>
                  <a:pt x="136" y="230"/>
                </a:lnTo>
                <a:lnTo>
                  <a:pt x="132" y="210"/>
                </a:lnTo>
                <a:lnTo>
                  <a:pt x="134" y="168"/>
                </a:lnTo>
                <a:lnTo>
                  <a:pt x="136" y="168"/>
                </a:lnTo>
                <a:lnTo>
                  <a:pt x="148" y="150"/>
                </a:lnTo>
                <a:lnTo>
                  <a:pt x="164" y="160"/>
                </a:lnTo>
                <a:lnTo>
                  <a:pt x="176" y="160"/>
                </a:lnTo>
                <a:lnTo>
                  <a:pt x="184" y="108"/>
                </a:lnTo>
                <a:lnTo>
                  <a:pt x="180" y="100"/>
                </a:lnTo>
                <a:lnTo>
                  <a:pt x="174" y="96"/>
                </a:lnTo>
                <a:lnTo>
                  <a:pt x="168" y="96"/>
                </a:lnTo>
                <a:lnTo>
                  <a:pt x="166" y="96"/>
                </a:lnTo>
                <a:lnTo>
                  <a:pt x="154" y="98"/>
                </a:lnTo>
                <a:lnTo>
                  <a:pt x="152" y="96"/>
                </a:lnTo>
                <a:lnTo>
                  <a:pt x="144" y="84"/>
                </a:lnTo>
                <a:lnTo>
                  <a:pt x="142" y="84"/>
                </a:lnTo>
                <a:lnTo>
                  <a:pt x="142" y="64"/>
                </a:lnTo>
                <a:lnTo>
                  <a:pt x="146" y="52"/>
                </a:lnTo>
                <a:lnTo>
                  <a:pt x="148" y="48"/>
                </a:lnTo>
                <a:lnTo>
                  <a:pt x="150" y="42"/>
                </a:lnTo>
                <a:lnTo>
                  <a:pt x="152" y="36"/>
                </a:lnTo>
                <a:lnTo>
                  <a:pt x="156" y="32"/>
                </a:lnTo>
                <a:lnTo>
                  <a:pt x="156" y="20"/>
                </a:lnTo>
                <a:lnTo>
                  <a:pt x="144" y="8"/>
                </a:lnTo>
                <a:lnTo>
                  <a:pt x="128" y="0"/>
                </a:lnTo>
                <a:lnTo>
                  <a:pt x="108" y="18"/>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7" name="新疆"/>
          <p:cNvSpPr/>
          <p:nvPr/>
        </p:nvSpPr>
        <p:spPr bwMode="auto">
          <a:xfrm>
            <a:off x="2164253" y="1391151"/>
            <a:ext cx="2915761" cy="2204790"/>
          </a:xfrm>
          <a:custGeom>
            <a:avLst/>
            <a:gdLst>
              <a:gd name="T0" fmla="*/ 2147483646 w 1304"/>
              <a:gd name="T1" fmla="*/ 2147483646 h 986"/>
              <a:gd name="T2" fmla="*/ 2147483646 w 1304"/>
              <a:gd name="T3" fmla="*/ 2147483646 h 986"/>
              <a:gd name="T4" fmla="*/ 2147483646 w 1304"/>
              <a:gd name="T5" fmla="*/ 2147483646 h 986"/>
              <a:gd name="T6" fmla="*/ 2147483646 w 1304"/>
              <a:gd name="T7" fmla="*/ 2147483646 h 986"/>
              <a:gd name="T8" fmla="*/ 2147483646 w 1304"/>
              <a:gd name="T9" fmla="*/ 2147483646 h 986"/>
              <a:gd name="T10" fmla="*/ 2147483646 w 1304"/>
              <a:gd name="T11" fmla="*/ 2147483646 h 986"/>
              <a:gd name="T12" fmla="*/ 2147483646 w 1304"/>
              <a:gd name="T13" fmla="*/ 2147483646 h 986"/>
              <a:gd name="T14" fmla="*/ 2147483646 w 1304"/>
              <a:gd name="T15" fmla="*/ 2147483646 h 986"/>
              <a:gd name="T16" fmla="*/ 2147483646 w 1304"/>
              <a:gd name="T17" fmla="*/ 2147483646 h 986"/>
              <a:gd name="T18" fmla="*/ 2147483646 w 1304"/>
              <a:gd name="T19" fmla="*/ 2147483646 h 986"/>
              <a:gd name="T20" fmla="*/ 2147483646 w 1304"/>
              <a:gd name="T21" fmla="*/ 2147483646 h 986"/>
              <a:gd name="T22" fmla="*/ 2147483646 w 1304"/>
              <a:gd name="T23" fmla="*/ 2147483646 h 986"/>
              <a:gd name="T24" fmla="*/ 2147483646 w 1304"/>
              <a:gd name="T25" fmla="*/ 2147483646 h 986"/>
              <a:gd name="T26" fmla="*/ 2147483646 w 1304"/>
              <a:gd name="T27" fmla="*/ 2147483646 h 986"/>
              <a:gd name="T28" fmla="*/ 2147483646 w 1304"/>
              <a:gd name="T29" fmla="*/ 2147483646 h 986"/>
              <a:gd name="T30" fmla="*/ 2147483646 w 1304"/>
              <a:gd name="T31" fmla="*/ 2147483646 h 986"/>
              <a:gd name="T32" fmla="*/ 2147483646 w 1304"/>
              <a:gd name="T33" fmla="*/ 2147483646 h 986"/>
              <a:gd name="T34" fmla="*/ 2147483646 w 1304"/>
              <a:gd name="T35" fmla="*/ 2147483646 h 986"/>
              <a:gd name="T36" fmla="*/ 2147483646 w 1304"/>
              <a:gd name="T37" fmla="*/ 2147483646 h 986"/>
              <a:gd name="T38" fmla="*/ 2147483646 w 1304"/>
              <a:gd name="T39" fmla="*/ 2147483646 h 986"/>
              <a:gd name="T40" fmla="*/ 2147483646 w 1304"/>
              <a:gd name="T41" fmla="*/ 2147483646 h 986"/>
              <a:gd name="T42" fmla="*/ 2147483646 w 1304"/>
              <a:gd name="T43" fmla="*/ 2147483646 h 986"/>
              <a:gd name="T44" fmla="*/ 2147483646 w 1304"/>
              <a:gd name="T45" fmla="*/ 2147483646 h 986"/>
              <a:gd name="T46" fmla="*/ 2147483646 w 1304"/>
              <a:gd name="T47" fmla="*/ 2147483646 h 986"/>
              <a:gd name="T48" fmla="*/ 2147483646 w 1304"/>
              <a:gd name="T49" fmla="*/ 2147483646 h 986"/>
              <a:gd name="T50" fmla="*/ 2147483646 w 1304"/>
              <a:gd name="T51" fmla="*/ 2147483646 h 986"/>
              <a:gd name="T52" fmla="*/ 2147483646 w 1304"/>
              <a:gd name="T53" fmla="*/ 2147483646 h 986"/>
              <a:gd name="T54" fmla="*/ 2147483646 w 1304"/>
              <a:gd name="T55" fmla="*/ 2147483646 h 986"/>
              <a:gd name="T56" fmla="*/ 2147483646 w 1304"/>
              <a:gd name="T57" fmla="*/ 2147483646 h 986"/>
              <a:gd name="T58" fmla="*/ 2147483646 w 1304"/>
              <a:gd name="T59" fmla="*/ 2147483646 h 986"/>
              <a:gd name="T60" fmla="*/ 2147483646 w 1304"/>
              <a:gd name="T61" fmla="*/ 2147483646 h 986"/>
              <a:gd name="T62" fmla="*/ 2147483646 w 1304"/>
              <a:gd name="T63" fmla="*/ 2147483646 h 986"/>
              <a:gd name="T64" fmla="*/ 2147483646 w 1304"/>
              <a:gd name="T65" fmla="*/ 2147483646 h 986"/>
              <a:gd name="T66" fmla="*/ 2147483646 w 1304"/>
              <a:gd name="T67" fmla="*/ 2147483646 h 986"/>
              <a:gd name="T68" fmla="*/ 2147483646 w 1304"/>
              <a:gd name="T69" fmla="*/ 2147483646 h 986"/>
              <a:gd name="T70" fmla="*/ 2147483646 w 1304"/>
              <a:gd name="T71" fmla="*/ 2147483646 h 986"/>
              <a:gd name="T72" fmla="*/ 2147483646 w 1304"/>
              <a:gd name="T73" fmla="*/ 2147483646 h 986"/>
              <a:gd name="T74" fmla="*/ 2147483646 w 1304"/>
              <a:gd name="T75" fmla="*/ 2147483646 h 986"/>
              <a:gd name="T76" fmla="*/ 2147483646 w 1304"/>
              <a:gd name="T77" fmla="*/ 2147483646 h 986"/>
              <a:gd name="T78" fmla="*/ 2147483646 w 1304"/>
              <a:gd name="T79" fmla="*/ 2147483646 h 986"/>
              <a:gd name="T80" fmla="*/ 2147483646 w 1304"/>
              <a:gd name="T81" fmla="*/ 2147483646 h 986"/>
              <a:gd name="T82" fmla="*/ 2147483646 w 1304"/>
              <a:gd name="T83" fmla="*/ 2147483646 h 986"/>
              <a:gd name="T84" fmla="*/ 2147483646 w 1304"/>
              <a:gd name="T85" fmla="*/ 2147483646 h 986"/>
              <a:gd name="T86" fmla="*/ 2147483646 w 1304"/>
              <a:gd name="T87" fmla="*/ 2147483646 h 986"/>
              <a:gd name="T88" fmla="*/ 2147483646 w 1304"/>
              <a:gd name="T89" fmla="*/ 2147483646 h 986"/>
              <a:gd name="T90" fmla="*/ 2147483646 w 1304"/>
              <a:gd name="T91" fmla="*/ 2147483646 h 986"/>
              <a:gd name="T92" fmla="*/ 2147483646 w 1304"/>
              <a:gd name="T93" fmla="*/ 2147483646 h 986"/>
              <a:gd name="T94" fmla="*/ 2147483646 w 1304"/>
              <a:gd name="T95" fmla="*/ 2147483646 h 986"/>
              <a:gd name="T96" fmla="*/ 2147483646 w 1304"/>
              <a:gd name="T97" fmla="*/ 2147483646 h 986"/>
              <a:gd name="T98" fmla="*/ 2147483646 w 1304"/>
              <a:gd name="T99" fmla="*/ 2147483646 h 986"/>
              <a:gd name="T100" fmla="*/ 2147483646 w 1304"/>
              <a:gd name="T101" fmla="*/ 2147483646 h 986"/>
              <a:gd name="T102" fmla="*/ 2147483646 w 1304"/>
              <a:gd name="T103" fmla="*/ 2147483646 h 986"/>
              <a:gd name="T104" fmla="*/ 2147483646 w 1304"/>
              <a:gd name="T105" fmla="*/ 2147483646 h 986"/>
              <a:gd name="T106" fmla="*/ 2147483646 w 1304"/>
              <a:gd name="T107" fmla="*/ 2147483646 h 986"/>
              <a:gd name="T108" fmla="*/ 2147483646 w 1304"/>
              <a:gd name="T109" fmla="*/ 2147483646 h 986"/>
              <a:gd name="T110" fmla="*/ 2147483646 w 1304"/>
              <a:gd name="T111" fmla="*/ 2147483646 h 986"/>
              <a:gd name="T112" fmla="*/ 2147483646 w 1304"/>
              <a:gd name="T113" fmla="*/ 2147483646 h 986"/>
              <a:gd name="T114" fmla="*/ 2147483646 w 1304"/>
              <a:gd name="T115" fmla="*/ 2147483646 h 98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304" h="986">
                <a:moveTo>
                  <a:pt x="1302" y="530"/>
                </a:moveTo>
                <a:lnTo>
                  <a:pt x="1304" y="530"/>
                </a:lnTo>
                <a:lnTo>
                  <a:pt x="1304" y="528"/>
                </a:lnTo>
                <a:lnTo>
                  <a:pt x="1278" y="456"/>
                </a:lnTo>
                <a:lnTo>
                  <a:pt x="1262" y="444"/>
                </a:lnTo>
                <a:lnTo>
                  <a:pt x="1262" y="442"/>
                </a:lnTo>
                <a:lnTo>
                  <a:pt x="1258" y="412"/>
                </a:lnTo>
                <a:lnTo>
                  <a:pt x="1226" y="408"/>
                </a:lnTo>
                <a:lnTo>
                  <a:pt x="1224" y="408"/>
                </a:lnTo>
                <a:lnTo>
                  <a:pt x="1222" y="408"/>
                </a:lnTo>
                <a:lnTo>
                  <a:pt x="1222" y="406"/>
                </a:lnTo>
                <a:lnTo>
                  <a:pt x="1222" y="404"/>
                </a:lnTo>
                <a:lnTo>
                  <a:pt x="1218" y="396"/>
                </a:lnTo>
                <a:lnTo>
                  <a:pt x="1212" y="386"/>
                </a:lnTo>
                <a:lnTo>
                  <a:pt x="1202" y="378"/>
                </a:lnTo>
                <a:lnTo>
                  <a:pt x="1192" y="368"/>
                </a:lnTo>
                <a:lnTo>
                  <a:pt x="1178" y="360"/>
                </a:lnTo>
                <a:lnTo>
                  <a:pt x="1166" y="354"/>
                </a:lnTo>
                <a:lnTo>
                  <a:pt x="1152" y="346"/>
                </a:lnTo>
                <a:lnTo>
                  <a:pt x="1140" y="340"/>
                </a:lnTo>
                <a:lnTo>
                  <a:pt x="1116" y="336"/>
                </a:lnTo>
                <a:lnTo>
                  <a:pt x="1084" y="334"/>
                </a:lnTo>
                <a:lnTo>
                  <a:pt x="1042" y="332"/>
                </a:lnTo>
                <a:lnTo>
                  <a:pt x="1040" y="332"/>
                </a:lnTo>
                <a:lnTo>
                  <a:pt x="1032" y="320"/>
                </a:lnTo>
                <a:lnTo>
                  <a:pt x="1028" y="310"/>
                </a:lnTo>
                <a:lnTo>
                  <a:pt x="1026" y="300"/>
                </a:lnTo>
                <a:lnTo>
                  <a:pt x="1028" y="288"/>
                </a:lnTo>
                <a:lnTo>
                  <a:pt x="1034" y="272"/>
                </a:lnTo>
                <a:lnTo>
                  <a:pt x="1044" y="246"/>
                </a:lnTo>
                <a:lnTo>
                  <a:pt x="1058" y="214"/>
                </a:lnTo>
                <a:lnTo>
                  <a:pt x="1048" y="180"/>
                </a:lnTo>
                <a:lnTo>
                  <a:pt x="1036" y="124"/>
                </a:lnTo>
                <a:lnTo>
                  <a:pt x="1032" y="118"/>
                </a:lnTo>
                <a:lnTo>
                  <a:pt x="1024" y="112"/>
                </a:lnTo>
                <a:lnTo>
                  <a:pt x="1012" y="106"/>
                </a:lnTo>
                <a:lnTo>
                  <a:pt x="996" y="100"/>
                </a:lnTo>
                <a:lnTo>
                  <a:pt x="990" y="98"/>
                </a:lnTo>
                <a:lnTo>
                  <a:pt x="982" y="94"/>
                </a:lnTo>
                <a:lnTo>
                  <a:pt x="976" y="90"/>
                </a:lnTo>
                <a:lnTo>
                  <a:pt x="970" y="86"/>
                </a:lnTo>
                <a:lnTo>
                  <a:pt x="966" y="80"/>
                </a:lnTo>
                <a:lnTo>
                  <a:pt x="964" y="74"/>
                </a:lnTo>
                <a:lnTo>
                  <a:pt x="960" y="68"/>
                </a:lnTo>
                <a:lnTo>
                  <a:pt x="954" y="60"/>
                </a:lnTo>
                <a:lnTo>
                  <a:pt x="948" y="54"/>
                </a:lnTo>
                <a:lnTo>
                  <a:pt x="940" y="50"/>
                </a:lnTo>
                <a:lnTo>
                  <a:pt x="938" y="50"/>
                </a:lnTo>
                <a:lnTo>
                  <a:pt x="938" y="48"/>
                </a:lnTo>
                <a:lnTo>
                  <a:pt x="928" y="0"/>
                </a:lnTo>
                <a:lnTo>
                  <a:pt x="890" y="4"/>
                </a:lnTo>
                <a:lnTo>
                  <a:pt x="886" y="14"/>
                </a:lnTo>
                <a:lnTo>
                  <a:pt x="882" y="24"/>
                </a:lnTo>
                <a:lnTo>
                  <a:pt x="878" y="32"/>
                </a:lnTo>
                <a:lnTo>
                  <a:pt x="876" y="36"/>
                </a:lnTo>
                <a:lnTo>
                  <a:pt x="870" y="38"/>
                </a:lnTo>
                <a:lnTo>
                  <a:pt x="846" y="46"/>
                </a:lnTo>
                <a:lnTo>
                  <a:pt x="828" y="56"/>
                </a:lnTo>
                <a:lnTo>
                  <a:pt x="822" y="60"/>
                </a:lnTo>
                <a:lnTo>
                  <a:pt x="816" y="66"/>
                </a:lnTo>
                <a:lnTo>
                  <a:pt x="814" y="74"/>
                </a:lnTo>
                <a:lnTo>
                  <a:pt x="810" y="92"/>
                </a:lnTo>
                <a:lnTo>
                  <a:pt x="806" y="110"/>
                </a:lnTo>
                <a:lnTo>
                  <a:pt x="802" y="122"/>
                </a:lnTo>
                <a:lnTo>
                  <a:pt x="798" y="130"/>
                </a:lnTo>
                <a:lnTo>
                  <a:pt x="792" y="136"/>
                </a:lnTo>
                <a:lnTo>
                  <a:pt x="786" y="142"/>
                </a:lnTo>
                <a:lnTo>
                  <a:pt x="778" y="144"/>
                </a:lnTo>
                <a:lnTo>
                  <a:pt x="770" y="146"/>
                </a:lnTo>
                <a:lnTo>
                  <a:pt x="760" y="146"/>
                </a:lnTo>
                <a:lnTo>
                  <a:pt x="750" y="144"/>
                </a:lnTo>
                <a:lnTo>
                  <a:pt x="738" y="140"/>
                </a:lnTo>
                <a:lnTo>
                  <a:pt x="724" y="134"/>
                </a:lnTo>
                <a:lnTo>
                  <a:pt x="708" y="126"/>
                </a:lnTo>
                <a:lnTo>
                  <a:pt x="674" y="104"/>
                </a:lnTo>
                <a:lnTo>
                  <a:pt x="608" y="188"/>
                </a:lnTo>
                <a:lnTo>
                  <a:pt x="616" y="224"/>
                </a:lnTo>
                <a:lnTo>
                  <a:pt x="618" y="224"/>
                </a:lnTo>
                <a:lnTo>
                  <a:pt x="616" y="226"/>
                </a:lnTo>
                <a:lnTo>
                  <a:pt x="610" y="232"/>
                </a:lnTo>
                <a:lnTo>
                  <a:pt x="602" y="236"/>
                </a:lnTo>
                <a:lnTo>
                  <a:pt x="598" y="236"/>
                </a:lnTo>
                <a:lnTo>
                  <a:pt x="594" y="234"/>
                </a:lnTo>
                <a:lnTo>
                  <a:pt x="582" y="230"/>
                </a:lnTo>
                <a:lnTo>
                  <a:pt x="576" y="226"/>
                </a:lnTo>
                <a:lnTo>
                  <a:pt x="564" y="224"/>
                </a:lnTo>
                <a:lnTo>
                  <a:pt x="548" y="220"/>
                </a:lnTo>
                <a:lnTo>
                  <a:pt x="528" y="220"/>
                </a:lnTo>
                <a:lnTo>
                  <a:pt x="514" y="218"/>
                </a:lnTo>
                <a:lnTo>
                  <a:pt x="494" y="216"/>
                </a:lnTo>
                <a:lnTo>
                  <a:pt x="474" y="220"/>
                </a:lnTo>
                <a:lnTo>
                  <a:pt x="482" y="234"/>
                </a:lnTo>
                <a:lnTo>
                  <a:pt x="492" y="248"/>
                </a:lnTo>
                <a:lnTo>
                  <a:pt x="494" y="252"/>
                </a:lnTo>
                <a:lnTo>
                  <a:pt x="494" y="256"/>
                </a:lnTo>
                <a:lnTo>
                  <a:pt x="484" y="308"/>
                </a:lnTo>
                <a:lnTo>
                  <a:pt x="488" y="336"/>
                </a:lnTo>
                <a:lnTo>
                  <a:pt x="490" y="336"/>
                </a:lnTo>
                <a:lnTo>
                  <a:pt x="488" y="336"/>
                </a:lnTo>
                <a:lnTo>
                  <a:pt x="472" y="388"/>
                </a:lnTo>
                <a:lnTo>
                  <a:pt x="470" y="394"/>
                </a:lnTo>
                <a:lnTo>
                  <a:pt x="468" y="396"/>
                </a:lnTo>
                <a:lnTo>
                  <a:pt x="466" y="396"/>
                </a:lnTo>
                <a:lnTo>
                  <a:pt x="466" y="394"/>
                </a:lnTo>
                <a:lnTo>
                  <a:pt x="464" y="390"/>
                </a:lnTo>
                <a:lnTo>
                  <a:pt x="460" y="384"/>
                </a:lnTo>
                <a:lnTo>
                  <a:pt x="460" y="382"/>
                </a:lnTo>
                <a:lnTo>
                  <a:pt x="458" y="382"/>
                </a:lnTo>
                <a:lnTo>
                  <a:pt x="454" y="384"/>
                </a:lnTo>
                <a:lnTo>
                  <a:pt x="452" y="392"/>
                </a:lnTo>
                <a:lnTo>
                  <a:pt x="450" y="404"/>
                </a:lnTo>
                <a:lnTo>
                  <a:pt x="444" y="414"/>
                </a:lnTo>
                <a:lnTo>
                  <a:pt x="436" y="422"/>
                </a:lnTo>
                <a:lnTo>
                  <a:pt x="426" y="432"/>
                </a:lnTo>
                <a:lnTo>
                  <a:pt x="412" y="444"/>
                </a:lnTo>
                <a:lnTo>
                  <a:pt x="406" y="448"/>
                </a:lnTo>
                <a:lnTo>
                  <a:pt x="404" y="448"/>
                </a:lnTo>
                <a:lnTo>
                  <a:pt x="352" y="448"/>
                </a:lnTo>
                <a:lnTo>
                  <a:pt x="332" y="468"/>
                </a:lnTo>
                <a:lnTo>
                  <a:pt x="330" y="468"/>
                </a:lnTo>
                <a:lnTo>
                  <a:pt x="274" y="460"/>
                </a:lnTo>
                <a:lnTo>
                  <a:pt x="268" y="466"/>
                </a:lnTo>
                <a:lnTo>
                  <a:pt x="260" y="470"/>
                </a:lnTo>
                <a:lnTo>
                  <a:pt x="254" y="470"/>
                </a:lnTo>
                <a:lnTo>
                  <a:pt x="248" y="470"/>
                </a:lnTo>
                <a:lnTo>
                  <a:pt x="240" y="470"/>
                </a:lnTo>
                <a:lnTo>
                  <a:pt x="232" y="470"/>
                </a:lnTo>
                <a:lnTo>
                  <a:pt x="206" y="478"/>
                </a:lnTo>
                <a:lnTo>
                  <a:pt x="184" y="504"/>
                </a:lnTo>
                <a:lnTo>
                  <a:pt x="184" y="506"/>
                </a:lnTo>
                <a:lnTo>
                  <a:pt x="148" y="508"/>
                </a:lnTo>
                <a:lnTo>
                  <a:pt x="148" y="478"/>
                </a:lnTo>
                <a:lnTo>
                  <a:pt x="126" y="478"/>
                </a:lnTo>
                <a:lnTo>
                  <a:pt x="122" y="490"/>
                </a:lnTo>
                <a:lnTo>
                  <a:pt x="106" y="494"/>
                </a:lnTo>
                <a:lnTo>
                  <a:pt x="104" y="494"/>
                </a:lnTo>
                <a:lnTo>
                  <a:pt x="102" y="494"/>
                </a:lnTo>
                <a:lnTo>
                  <a:pt x="86" y="486"/>
                </a:lnTo>
                <a:lnTo>
                  <a:pt x="66" y="480"/>
                </a:lnTo>
                <a:lnTo>
                  <a:pt x="60" y="482"/>
                </a:lnTo>
                <a:lnTo>
                  <a:pt x="54" y="484"/>
                </a:lnTo>
                <a:lnTo>
                  <a:pt x="38" y="496"/>
                </a:lnTo>
                <a:lnTo>
                  <a:pt x="20" y="512"/>
                </a:lnTo>
                <a:lnTo>
                  <a:pt x="14" y="520"/>
                </a:lnTo>
                <a:lnTo>
                  <a:pt x="10" y="528"/>
                </a:lnTo>
                <a:lnTo>
                  <a:pt x="12" y="530"/>
                </a:lnTo>
                <a:lnTo>
                  <a:pt x="14" y="536"/>
                </a:lnTo>
                <a:lnTo>
                  <a:pt x="16" y="546"/>
                </a:lnTo>
                <a:lnTo>
                  <a:pt x="16" y="554"/>
                </a:lnTo>
                <a:lnTo>
                  <a:pt x="14" y="562"/>
                </a:lnTo>
                <a:lnTo>
                  <a:pt x="10" y="568"/>
                </a:lnTo>
                <a:lnTo>
                  <a:pt x="6" y="570"/>
                </a:lnTo>
                <a:lnTo>
                  <a:pt x="4" y="574"/>
                </a:lnTo>
                <a:lnTo>
                  <a:pt x="0" y="590"/>
                </a:lnTo>
                <a:lnTo>
                  <a:pt x="14" y="598"/>
                </a:lnTo>
                <a:lnTo>
                  <a:pt x="30" y="580"/>
                </a:lnTo>
                <a:lnTo>
                  <a:pt x="54" y="604"/>
                </a:lnTo>
                <a:lnTo>
                  <a:pt x="54" y="606"/>
                </a:lnTo>
                <a:lnTo>
                  <a:pt x="58" y="650"/>
                </a:lnTo>
                <a:lnTo>
                  <a:pt x="58" y="652"/>
                </a:lnTo>
                <a:lnTo>
                  <a:pt x="44" y="712"/>
                </a:lnTo>
                <a:lnTo>
                  <a:pt x="42" y="712"/>
                </a:lnTo>
                <a:lnTo>
                  <a:pt x="18" y="712"/>
                </a:lnTo>
                <a:lnTo>
                  <a:pt x="12" y="714"/>
                </a:lnTo>
                <a:lnTo>
                  <a:pt x="6" y="716"/>
                </a:lnTo>
                <a:lnTo>
                  <a:pt x="8" y="720"/>
                </a:lnTo>
                <a:lnTo>
                  <a:pt x="12" y="724"/>
                </a:lnTo>
                <a:lnTo>
                  <a:pt x="28" y="736"/>
                </a:lnTo>
                <a:lnTo>
                  <a:pt x="40" y="734"/>
                </a:lnTo>
                <a:lnTo>
                  <a:pt x="42" y="734"/>
                </a:lnTo>
                <a:lnTo>
                  <a:pt x="70" y="760"/>
                </a:lnTo>
                <a:lnTo>
                  <a:pt x="72" y="764"/>
                </a:lnTo>
                <a:lnTo>
                  <a:pt x="76" y="768"/>
                </a:lnTo>
                <a:lnTo>
                  <a:pt x="76" y="778"/>
                </a:lnTo>
                <a:lnTo>
                  <a:pt x="74" y="792"/>
                </a:lnTo>
                <a:lnTo>
                  <a:pt x="66" y="806"/>
                </a:lnTo>
                <a:lnTo>
                  <a:pt x="70" y="832"/>
                </a:lnTo>
                <a:lnTo>
                  <a:pt x="80" y="834"/>
                </a:lnTo>
                <a:lnTo>
                  <a:pt x="120" y="834"/>
                </a:lnTo>
                <a:lnTo>
                  <a:pt x="100" y="852"/>
                </a:lnTo>
                <a:lnTo>
                  <a:pt x="112" y="860"/>
                </a:lnTo>
                <a:lnTo>
                  <a:pt x="128" y="868"/>
                </a:lnTo>
                <a:lnTo>
                  <a:pt x="170" y="886"/>
                </a:lnTo>
                <a:lnTo>
                  <a:pt x="172" y="888"/>
                </a:lnTo>
                <a:lnTo>
                  <a:pt x="174" y="888"/>
                </a:lnTo>
                <a:lnTo>
                  <a:pt x="178" y="952"/>
                </a:lnTo>
                <a:lnTo>
                  <a:pt x="180" y="962"/>
                </a:lnTo>
                <a:lnTo>
                  <a:pt x="186" y="970"/>
                </a:lnTo>
                <a:lnTo>
                  <a:pt x="194" y="976"/>
                </a:lnTo>
                <a:lnTo>
                  <a:pt x="206" y="982"/>
                </a:lnTo>
                <a:lnTo>
                  <a:pt x="210" y="980"/>
                </a:lnTo>
                <a:lnTo>
                  <a:pt x="212" y="980"/>
                </a:lnTo>
                <a:lnTo>
                  <a:pt x="256" y="986"/>
                </a:lnTo>
                <a:lnTo>
                  <a:pt x="260" y="986"/>
                </a:lnTo>
                <a:lnTo>
                  <a:pt x="260" y="984"/>
                </a:lnTo>
                <a:lnTo>
                  <a:pt x="268" y="968"/>
                </a:lnTo>
                <a:lnTo>
                  <a:pt x="268" y="966"/>
                </a:lnTo>
                <a:lnTo>
                  <a:pt x="268" y="960"/>
                </a:lnTo>
                <a:lnTo>
                  <a:pt x="270" y="956"/>
                </a:lnTo>
                <a:lnTo>
                  <a:pt x="274" y="952"/>
                </a:lnTo>
                <a:lnTo>
                  <a:pt x="278" y="948"/>
                </a:lnTo>
                <a:lnTo>
                  <a:pt x="286" y="940"/>
                </a:lnTo>
                <a:lnTo>
                  <a:pt x="290" y="932"/>
                </a:lnTo>
                <a:lnTo>
                  <a:pt x="294" y="928"/>
                </a:lnTo>
                <a:lnTo>
                  <a:pt x="298" y="926"/>
                </a:lnTo>
                <a:lnTo>
                  <a:pt x="306" y="926"/>
                </a:lnTo>
                <a:lnTo>
                  <a:pt x="314" y="928"/>
                </a:lnTo>
                <a:lnTo>
                  <a:pt x="316" y="928"/>
                </a:lnTo>
                <a:lnTo>
                  <a:pt x="330" y="936"/>
                </a:lnTo>
                <a:lnTo>
                  <a:pt x="382" y="946"/>
                </a:lnTo>
                <a:lnTo>
                  <a:pt x="412" y="944"/>
                </a:lnTo>
                <a:lnTo>
                  <a:pt x="434" y="934"/>
                </a:lnTo>
                <a:lnTo>
                  <a:pt x="440" y="928"/>
                </a:lnTo>
                <a:lnTo>
                  <a:pt x="444" y="924"/>
                </a:lnTo>
                <a:lnTo>
                  <a:pt x="452" y="924"/>
                </a:lnTo>
                <a:lnTo>
                  <a:pt x="460" y="930"/>
                </a:lnTo>
                <a:lnTo>
                  <a:pt x="464" y="932"/>
                </a:lnTo>
                <a:lnTo>
                  <a:pt x="468" y="938"/>
                </a:lnTo>
                <a:lnTo>
                  <a:pt x="472" y="948"/>
                </a:lnTo>
                <a:lnTo>
                  <a:pt x="488" y="960"/>
                </a:lnTo>
                <a:lnTo>
                  <a:pt x="500" y="960"/>
                </a:lnTo>
                <a:lnTo>
                  <a:pt x="502" y="960"/>
                </a:lnTo>
                <a:lnTo>
                  <a:pt x="504" y="960"/>
                </a:lnTo>
                <a:lnTo>
                  <a:pt x="520" y="968"/>
                </a:lnTo>
                <a:lnTo>
                  <a:pt x="552" y="964"/>
                </a:lnTo>
                <a:lnTo>
                  <a:pt x="570" y="960"/>
                </a:lnTo>
                <a:lnTo>
                  <a:pt x="614" y="964"/>
                </a:lnTo>
                <a:lnTo>
                  <a:pt x="634" y="958"/>
                </a:lnTo>
                <a:lnTo>
                  <a:pt x="658" y="948"/>
                </a:lnTo>
                <a:lnTo>
                  <a:pt x="666" y="944"/>
                </a:lnTo>
                <a:lnTo>
                  <a:pt x="676" y="940"/>
                </a:lnTo>
                <a:lnTo>
                  <a:pt x="720" y="940"/>
                </a:lnTo>
                <a:lnTo>
                  <a:pt x="736" y="934"/>
                </a:lnTo>
                <a:lnTo>
                  <a:pt x="746" y="930"/>
                </a:lnTo>
                <a:lnTo>
                  <a:pt x="754" y="928"/>
                </a:lnTo>
                <a:lnTo>
                  <a:pt x="778" y="928"/>
                </a:lnTo>
                <a:lnTo>
                  <a:pt x="790" y="936"/>
                </a:lnTo>
                <a:lnTo>
                  <a:pt x="826" y="944"/>
                </a:lnTo>
                <a:lnTo>
                  <a:pt x="830" y="944"/>
                </a:lnTo>
                <a:lnTo>
                  <a:pt x="832" y="948"/>
                </a:lnTo>
                <a:lnTo>
                  <a:pt x="842" y="956"/>
                </a:lnTo>
                <a:lnTo>
                  <a:pt x="858" y="964"/>
                </a:lnTo>
                <a:lnTo>
                  <a:pt x="858" y="966"/>
                </a:lnTo>
                <a:lnTo>
                  <a:pt x="892" y="968"/>
                </a:lnTo>
                <a:lnTo>
                  <a:pt x="908" y="976"/>
                </a:lnTo>
                <a:lnTo>
                  <a:pt x="928" y="980"/>
                </a:lnTo>
                <a:lnTo>
                  <a:pt x="946" y="982"/>
                </a:lnTo>
                <a:lnTo>
                  <a:pt x="950" y="972"/>
                </a:lnTo>
                <a:lnTo>
                  <a:pt x="942" y="956"/>
                </a:lnTo>
                <a:lnTo>
                  <a:pt x="940" y="940"/>
                </a:lnTo>
                <a:lnTo>
                  <a:pt x="938" y="940"/>
                </a:lnTo>
                <a:lnTo>
                  <a:pt x="942" y="936"/>
                </a:lnTo>
                <a:lnTo>
                  <a:pt x="952" y="922"/>
                </a:lnTo>
                <a:lnTo>
                  <a:pt x="952" y="920"/>
                </a:lnTo>
                <a:lnTo>
                  <a:pt x="954" y="920"/>
                </a:lnTo>
                <a:lnTo>
                  <a:pt x="964" y="912"/>
                </a:lnTo>
                <a:lnTo>
                  <a:pt x="962" y="908"/>
                </a:lnTo>
                <a:lnTo>
                  <a:pt x="958" y="892"/>
                </a:lnTo>
                <a:lnTo>
                  <a:pt x="956" y="888"/>
                </a:lnTo>
                <a:lnTo>
                  <a:pt x="950" y="884"/>
                </a:lnTo>
                <a:lnTo>
                  <a:pt x="938" y="872"/>
                </a:lnTo>
                <a:lnTo>
                  <a:pt x="922" y="858"/>
                </a:lnTo>
                <a:lnTo>
                  <a:pt x="922" y="856"/>
                </a:lnTo>
                <a:lnTo>
                  <a:pt x="920" y="856"/>
                </a:lnTo>
                <a:lnTo>
                  <a:pt x="922" y="856"/>
                </a:lnTo>
                <a:lnTo>
                  <a:pt x="922" y="854"/>
                </a:lnTo>
                <a:lnTo>
                  <a:pt x="924" y="838"/>
                </a:lnTo>
                <a:lnTo>
                  <a:pt x="924" y="828"/>
                </a:lnTo>
                <a:lnTo>
                  <a:pt x="916" y="808"/>
                </a:lnTo>
                <a:lnTo>
                  <a:pt x="934" y="804"/>
                </a:lnTo>
                <a:lnTo>
                  <a:pt x="944" y="796"/>
                </a:lnTo>
                <a:lnTo>
                  <a:pt x="966" y="796"/>
                </a:lnTo>
                <a:lnTo>
                  <a:pt x="988" y="792"/>
                </a:lnTo>
                <a:lnTo>
                  <a:pt x="990" y="792"/>
                </a:lnTo>
                <a:lnTo>
                  <a:pt x="1004" y="794"/>
                </a:lnTo>
                <a:lnTo>
                  <a:pt x="1022" y="788"/>
                </a:lnTo>
                <a:lnTo>
                  <a:pt x="1042" y="784"/>
                </a:lnTo>
                <a:lnTo>
                  <a:pt x="1054" y="780"/>
                </a:lnTo>
                <a:lnTo>
                  <a:pt x="1056" y="780"/>
                </a:lnTo>
                <a:lnTo>
                  <a:pt x="1090" y="772"/>
                </a:lnTo>
                <a:lnTo>
                  <a:pt x="1096" y="768"/>
                </a:lnTo>
                <a:lnTo>
                  <a:pt x="1094" y="760"/>
                </a:lnTo>
                <a:lnTo>
                  <a:pt x="1088" y="750"/>
                </a:lnTo>
                <a:lnTo>
                  <a:pt x="1088" y="748"/>
                </a:lnTo>
                <a:lnTo>
                  <a:pt x="1086" y="748"/>
                </a:lnTo>
                <a:lnTo>
                  <a:pt x="1088" y="736"/>
                </a:lnTo>
                <a:lnTo>
                  <a:pt x="1090" y="734"/>
                </a:lnTo>
                <a:lnTo>
                  <a:pt x="1090" y="718"/>
                </a:lnTo>
                <a:lnTo>
                  <a:pt x="1086" y="704"/>
                </a:lnTo>
                <a:lnTo>
                  <a:pt x="1086" y="702"/>
                </a:lnTo>
                <a:lnTo>
                  <a:pt x="1094" y="686"/>
                </a:lnTo>
                <a:lnTo>
                  <a:pt x="1100" y="678"/>
                </a:lnTo>
                <a:lnTo>
                  <a:pt x="1102" y="676"/>
                </a:lnTo>
                <a:lnTo>
                  <a:pt x="1106" y="676"/>
                </a:lnTo>
                <a:lnTo>
                  <a:pt x="1126" y="676"/>
                </a:lnTo>
                <a:lnTo>
                  <a:pt x="1132" y="676"/>
                </a:lnTo>
                <a:lnTo>
                  <a:pt x="1138" y="672"/>
                </a:lnTo>
                <a:lnTo>
                  <a:pt x="1170" y="630"/>
                </a:lnTo>
                <a:lnTo>
                  <a:pt x="1170" y="628"/>
                </a:lnTo>
                <a:lnTo>
                  <a:pt x="1186" y="614"/>
                </a:lnTo>
                <a:lnTo>
                  <a:pt x="1188" y="612"/>
                </a:lnTo>
                <a:lnTo>
                  <a:pt x="1196" y="610"/>
                </a:lnTo>
                <a:lnTo>
                  <a:pt x="1202" y="608"/>
                </a:lnTo>
                <a:lnTo>
                  <a:pt x="1206" y="604"/>
                </a:lnTo>
                <a:lnTo>
                  <a:pt x="1214" y="596"/>
                </a:lnTo>
                <a:lnTo>
                  <a:pt x="1218" y="592"/>
                </a:lnTo>
                <a:lnTo>
                  <a:pt x="1246" y="598"/>
                </a:lnTo>
                <a:lnTo>
                  <a:pt x="1270" y="588"/>
                </a:lnTo>
                <a:lnTo>
                  <a:pt x="1284" y="586"/>
                </a:lnTo>
                <a:lnTo>
                  <a:pt x="1296" y="580"/>
                </a:lnTo>
                <a:lnTo>
                  <a:pt x="1296" y="562"/>
                </a:lnTo>
                <a:lnTo>
                  <a:pt x="1298" y="540"/>
                </a:lnTo>
                <a:lnTo>
                  <a:pt x="1298" y="538"/>
                </a:lnTo>
                <a:lnTo>
                  <a:pt x="1302" y="532"/>
                </a:lnTo>
                <a:lnTo>
                  <a:pt x="1302" y="530"/>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8" name="青海"/>
          <p:cNvSpPr/>
          <p:nvPr/>
        </p:nvSpPr>
        <p:spPr bwMode="auto">
          <a:xfrm>
            <a:off x="4056293" y="3121959"/>
            <a:ext cx="1814338" cy="1301505"/>
          </a:xfrm>
          <a:custGeom>
            <a:avLst/>
            <a:gdLst>
              <a:gd name="T0" fmla="*/ 2147483646 w 812"/>
              <a:gd name="T1" fmla="*/ 2147483646 h 582"/>
              <a:gd name="T2" fmla="*/ 2147483646 w 812"/>
              <a:gd name="T3" fmla="*/ 2147483646 h 582"/>
              <a:gd name="T4" fmla="*/ 2147483646 w 812"/>
              <a:gd name="T5" fmla="*/ 2147483646 h 582"/>
              <a:gd name="T6" fmla="*/ 2147483646 w 812"/>
              <a:gd name="T7" fmla="*/ 2147483646 h 582"/>
              <a:gd name="T8" fmla="*/ 2147483646 w 812"/>
              <a:gd name="T9" fmla="*/ 2147483646 h 582"/>
              <a:gd name="T10" fmla="*/ 2147483646 w 812"/>
              <a:gd name="T11" fmla="*/ 2147483646 h 582"/>
              <a:gd name="T12" fmla="*/ 2147483646 w 812"/>
              <a:gd name="T13" fmla="*/ 2147483646 h 582"/>
              <a:gd name="T14" fmla="*/ 2147483646 w 812"/>
              <a:gd name="T15" fmla="*/ 2147483646 h 582"/>
              <a:gd name="T16" fmla="*/ 2147483646 w 812"/>
              <a:gd name="T17" fmla="*/ 2147483646 h 582"/>
              <a:gd name="T18" fmla="*/ 2147483646 w 812"/>
              <a:gd name="T19" fmla="*/ 2147483646 h 582"/>
              <a:gd name="T20" fmla="*/ 2147483646 w 812"/>
              <a:gd name="T21" fmla="*/ 2147483646 h 582"/>
              <a:gd name="T22" fmla="*/ 2147483646 w 812"/>
              <a:gd name="T23" fmla="*/ 2147483646 h 582"/>
              <a:gd name="T24" fmla="*/ 2147483646 w 812"/>
              <a:gd name="T25" fmla="*/ 2147483646 h 582"/>
              <a:gd name="T26" fmla="*/ 2147483646 w 812"/>
              <a:gd name="T27" fmla="*/ 2147483646 h 582"/>
              <a:gd name="T28" fmla="*/ 2147483646 w 812"/>
              <a:gd name="T29" fmla="*/ 2147483646 h 582"/>
              <a:gd name="T30" fmla="*/ 2147483646 w 812"/>
              <a:gd name="T31" fmla="*/ 2147483646 h 582"/>
              <a:gd name="T32" fmla="*/ 2147483646 w 812"/>
              <a:gd name="T33" fmla="*/ 2147483646 h 582"/>
              <a:gd name="T34" fmla="*/ 0 w 812"/>
              <a:gd name="T35" fmla="*/ 2147483646 h 582"/>
              <a:gd name="T36" fmla="*/ 2147483646 w 812"/>
              <a:gd name="T37" fmla="*/ 2147483646 h 582"/>
              <a:gd name="T38" fmla="*/ 2147483646 w 812"/>
              <a:gd name="T39" fmla="*/ 2147483646 h 582"/>
              <a:gd name="T40" fmla="*/ 2147483646 w 812"/>
              <a:gd name="T41" fmla="*/ 2147483646 h 582"/>
              <a:gd name="T42" fmla="*/ 2147483646 w 812"/>
              <a:gd name="T43" fmla="*/ 2147483646 h 582"/>
              <a:gd name="T44" fmla="*/ 2147483646 w 812"/>
              <a:gd name="T45" fmla="*/ 2147483646 h 582"/>
              <a:gd name="T46" fmla="*/ 2147483646 w 812"/>
              <a:gd name="T47" fmla="*/ 2147483646 h 582"/>
              <a:gd name="T48" fmla="*/ 2147483646 w 812"/>
              <a:gd name="T49" fmla="*/ 2147483646 h 582"/>
              <a:gd name="T50" fmla="*/ 2147483646 w 812"/>
              <a:gd name="T51" fmla="*/ 2147483646 h 582"/>
              <a:gd name="T52" fmla="*/ 2147483646 w 812"/>
              <a:gd name="T53" fmla="*/ 2147483646 h 582"/>
              <a:gd name="T54" fmla="*/ 2147483646 w 812"/>
              <a:gd name="T55" fmla="*/ 2147483646 h 582"/>
              <a:gd name="T56" fmla="*/ 2147483646 w 812"/>
              <a:gd name="T57" fmla="*/ 2147483646 h 582"/>
              <a:gd name="T58" fmla="*/ 2147483646 w 812"/>
              <a:gd name="T59" fmla="*/ 2147483646 h 582"/>
              <a:gd name="T60" fmla="*/ 2147483646 w 812"/>
              <a:gd name="T61" fmla="*/ 2147483646 h 582"/>
              <a:gd name="T62" fmla="*/ 2147483646 w 812"/>
              <a:gd name="T63" fmla="*/ 2147483646 h 582"/>
              <a:gd name="T64" fmla="*/ 2147483646 w 812"/>
              <a:gd name="T65" fmla="*/ 2147483646 h 582"/>
              <a:gd name="T66" fmla="*/ 2147483646 w 812"/>
              <a:gd name="T67" fmla="*/ 2147483646 h 582"/>
              <a:gd name="T68" fmla="*/ 2147483646 w 812"/>
              <a:gd name="T69" fmla="*/ 2147483646 h 582"/>
              <a:gd name="T70" fmla="*/ 2147483646 w 812"/>
              <a:gd name="T71" fmla="*/ 2147483646 h 582"/>
              <a:gd name="T72" fmla="*/ 2147483646 w 812"/>
              <a:gd name="T73" fmla="*/ 2147483646 h 582"/>
              <a:gd name="T74" fmla="*/ 2147483646 w 812"/>
              <a:gd name="T75" fmla="*/ 2147483646 h 582"/>
              <a:gd name="T76" fmla="*/ 2147483646 w 812"/>
              <a:gd name="T77" fmla="*/ 2147483646 h 582"/>
              <a:gd name="T78" fmla="*/ 2147483646 w 812"/>
              <a:gd name="T79" fmla="*/ 2147483646 h 582"/>
              <a:gd name="T80" fmla="*/ 2147483646 w 812"/>
              <a:gd name="T81" fmla="*/ 2147483646 h 582"/>
              <a:gd name="T82" fmla="*/ 2147483646 w 812"/>
              <a:gd name="T83" fmla="*/ 2147483646 h 582"/>
              <a:gd name="T84" fmla="*/ 2147483646 w 812"/>
              <a:gd name="T85" fmla="*/ 2147483646 h 582"/>
              <a:gd name="T86" fmla="*/ 2147483646 w 812"/>
              <a:gd name="T87" fmla="*/ 2147483646 h 582"/>
              <a:gd name="T88" fmla="*/ 2147483646 w 812"/>
              <a:gd name="T89" fmla="*/ 2147483646 h 582"/>
              <a:gd name="T90" fmla="*/ 2147483646 w 812"/>
              <a:gd name="T91" fmla="*/ 2147483646 h 582"/>
              <a:gd name="T92" fmla="*/ 2147483646 w 812"/>
              <a:gd name="T93" fmla="*/ 2147483646 h 582"/>
              <a:gd name="T94" fmla="*/ 2147483646 w 812"/>
              <a:gd name="T95" fmla="*/ 2147483646 h 582"/>
              <a:gd name="T96" fmla="*/ 2147483646 w 812"/>
              <a:gd name="T97" fmla="*/ 2147483646 h 582"/>
              <a:gd name="T98" fmla="*/ 2147483646 w 812"/>
              <a:gd name="T99" fmla="*/ 2147483646 h 582"/>
              <a:gd name="T100" fmla="*/ 2147483646 w 812"/>
              <a:gd name="T101" fmla="*/ 2147483646 h 582"/>
              <a:gd name="T102" fmla="*/ 2147483646 w 812"/>
              <a:gd name="T103" fmla="*/ 2147483646 h 582"/>
              <a:gd name="T104" fmla="*/ 2147483646 w 812"/>
              <a:gd name="T105" fmla="*/ 2147483646 h 582"/>
              <a:gd name="T106" fmla="*/ 2147483646 w 812"/>
              <a:gd name="T107" fmla="*/ 2147483646 h 58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812" h="582">
                <a:moveTo>
                  <a:pt x="484" y="30"/>
                </a:moveTo>
                <a:lnTo>
                  <a:pt x="476" y="36"/>
                </a:lnTo>
                <a:lnTo>
                  <a:pt x="480" y="56"/>
                </a:lnTo>
                <a:lnTo>
                  <a:pt x="480" y="58"/>
                </a:lnTo>
                <a:lnTo>
                  <a:pt x="482" y="58"/>
                </a:lnTo>
                <a:lnTo>
                  <a:pt x="480" y="58"/>
                </a:lnTo>
                <a:lnTo>
                  <a:pt x="472" y="78"/>
                </a:lnTo>
                <a:lnTo>
                  <a:pt x="460" y="82"/>
                </a:lnTo>
                <a:lnTo>
                  <a:pt x="458" y="84"/>
                </a:lnTo>
                <a:lnTo>
                  <a:pt x="456" y="84"/>
                </a:lnTo>
                <a:lnTo>
                  <a:pt x="436" y="74"/>
                </a:lnTo>
                <a:lnTo>
                  <a:pt x="396" y="38"/>
                </a:lnTo>
                <a:lnTo>
                  <a:pt x="380" y="28"/>
                </a:lnTo>
                <a:lnTo>
                  <a:pt x="356" y="20"/>
                </a:lnTo>
                <a:lnTo>
                  <a:pt x="356" y="18"/>
                </a:lnTo>
                <a:lnTo>
                  <a:pt x="344" y="10"/>
                </a:lnTo>
                <a:lnTo>
                  <a:pt x="324" y="4"/>
                </a:lnTo>
                <a:lnTo>
                  <a:pt x="314" y="6"/>
                </a:lnTo>
                <a:lnTo>
                  <a:pt x="312" y="6"/>
                </a:lnTo>
                <a:lnTo>
                  <a:pt x="288" y="4"/>
                </a:lnTo>
                <a:lnTo>
                  <a:pt x="286" y="4"/>
                </a:lnTo>
                <a:lnTo>
                  <a:pt x="268" y="0"/>
                </a:lnTo>
                <a:lnTo>
                  <a:pt x="256" y="0"/>
                </a:lnTo>
                <a:lnTo>
                  <a:pt x="248" y="6"/>
                </a:lnTo>
                <a:lnTo>
                  <a:pt x="240" y="8"/>
                </a:lnTo>
                <a:lnTo>
                  <a:pt x="228" y="10"/>
                </a:lnTo>
                <a:lnTo>
                  <a:pt x="212" y="14"/>
                </a:lnTo>
                <a:lnTo>
                  <a:pt x="198" y="18"/>
                </a:lnTo>
                <a:lnTo>
                  <a:pt x="196" y="20"/>
                </a:lnTo>
                <a:lnTo>
                  <a:pt x="180" y="22"/>
                </a:lnTo>
                <a:lnTo>
                  <a:pt x="160" y="28"/>
                </a:lnTo>
                <a:lnTo>
                  <a:pt x="158" y="28"/>
                </a:lnTo>
                <a:lnTo>
                  <a:pt x="144" y="26"/>
                </a:lnTo>
                <a:lnTo>
                  <a:pt x="120" y="30"/>
                </a:lnTo>
                <a:lnTo>
                  <a:pt x="100" y="30"/>
                </a:lnTo>
                <a:lnTo>
                  <a:pt x="92" y="38"/>
                </a:lnTo>
                <a:lnTo>
                  <a:pt x="82" y="40"/>
                </a:lnTo>
                <a:lnTo>
                  <a:pt x="86" y="50"/>
                </a:lnTo>
                <a:lnTo>
                  <a:pt x="86" y="66"/>
                </a:lnTo>
                <a:lnTo>
                  <a:pt x="84" y="78"/>
                </a:lnTo>
                <a:lnTo>
                  <a:pt x="98" y="90"/>
                </a:lnTo>
                <a:lnTo>
                  <a:pt x="110" y="102"/>
                </a:lnTo>
                <a:lnTo>
                  <a:pt x="118" y="110"/>
                </a:lnTo>
                <a:lnTo>
                  <a:pt x="120" y="114"/>
                </a:lnTo>
                <a:lnTo>
                  <a:pt x="120" y="118"/>
                </a:lnTo>
                <a:lnTo>
                  <a:pt x="124" y="130"/>
                </a:lnTo>
                <a:lnTo>
                  <a:pt x="130" y="142"/>
                </a:lnTo>
                <a:lnTo>
                  <a:pt x="128" y="142"/>
                </a:lnTo>
                <a:lnTo>
                  <a:pt x="112" y="154"/>
                </a:lnTo>
                <a:lnTo>
                  <a:pt x="102" y="166"/>
                </a:lnTo>
                <a:lnTo>
                  <a:pt x="104" y="178"/>
                </a:lnTo>
                <a:lnTo>
                  <a:pt x="112" y="196"/>
                </a:lnTo>
                <a:lnTo>
                  <a:pt x="112" y="198"/>
                </a:lnTo>
                <a:lnTo>
                  <a:pt x="112" y="204"/>
                </a:lnTo>
                <a:lnTo>
                  <a:pt x="108" y="210"/>
                </a:lnTo>
                <a:lnTo>
                  <a:pt x="106" y="214"/>
                </a:lnTo>
                <a:lnTo>
                  <a:pt x="102" y="216"/>
                </a:lnTo>
                <a:lnTo>
                  <a:pt x="96" y="216"/>
                </a:lnTo>
                <a:lnTo>
                  <a:pt x="80" y="214"/>
                </a:lnTo>
                <a:lnTo>
                  <a:pt x="60" y="210"/>
                </a:lnTo>
                <a:lnTo>
                  <a:pt x="58" y="210"/>
                </a:lnTo>
                <a:lnTo>
                  <a:pt x="44" y="202"/>
                </a:lnTo>
                <a:lnTo>
                  <a:pt x="20" y="202"/>
                </a:lnTo>
                <a:lnTo>
                  <a:pt x="22" y="202"/>
                </a:lnTo>
                <a:lnTo>
                  <a:pt x="20" y="242"/>
                </a:lnTo>
                <a:lnTo>
                  <a:pt x="18" y="246"/>
                </a:lnTo>
                <a:lnTo>
                  <a:pt x="16" y="248"/>
                </a:lnTo>
                <a:lnTo>
                  <a:pt x="8" y="250"/>
                </a:lnTo>
                <a:lnTo>
                  <a:pt x="6" y="254"/>
                </a:lnTo>
                <a:lnTo>
                  <a:pt x="6" y="262"/>
                </a:lnTo>
                <a:lnTo>
                  <a:pt x="4" y="262"/>
                </a:lnTo>
                <a:lnTo>
                  <a:pt x="4" y="272"/>
                </a:lnTo>
                <a:lnTo>
                  <a:pt x="10" y="280"/>
                </a:lnTo>
                <a:lnTo>
                  <a:pt x="14" y="284"/>
                </a:lnTo>
                <a:lnTo>
                  <a:pt x="18" y="304"/>
                </a:lnTo>
                <a:lnTo>
                  <a:pt x="18" y="310"/>
                </a:lnTo>
                <a:lnTo>
                  <a:pt x="16" y="322"/>
                </a:lnTo>
                <a:lnTo>
                  <a:pt x="10" y="338"/>
                </a:lnTo>
                <a:lnTo>
                  <a:pt x="0" y="358"/>
                </a:lnTo>
                <a:lnTo>
                  <a:pt x="0" y="362"/>
                </a:lnTo>
                <a:lnTo>
                  <a:pt x="0" y="370"/>
                </a:lnTo>
                <a:lnTo>
                  <a:pt x="12" y="384"/>
                </a:lnTo>
                <a:lnTo>
                  <a:pt x="16" y="394"/>
                </a:lnTo>
                <a:lnTo>
                  <a:pt x="26" y="406"/>
                </a:lnTo>
                <a:lnTo>
                  <a:pt x="40" y="422"/>
                </a:lnTo>
                <a:lnTo>
                  <a:pt x="48" y="430"/>
                </a:lnTo>
                <a:lnTo>
                  <a:pt x="52" y="430"/>
                </a:lnTo>
                <a:lnTo>
                  <a:pt x="68" y="422"/>
                </a:lnTo>
                <a:lnTo>
                  <a:pt x="72" y="418"/>
                </a:lnTo>
                <a:lnTo>
                  <a:pt x="76" y="418"/>
                </a:lnTo>
                <a:lnTo>
                  <a:pt x="84" y="420"/>
                </a:lnTo>
                <a:lnTo>
                  <a:pt x="92" y="424"/>
                </a:lnTo>
                <a:lnTo>
                  <a:pt x="92" y="426"/>
                </a:lnTo>
                <a:lnTo>
                  <a:pt x="100" y="434"/>
                </a:lnTo>
                <a:lnTo>
                  <a:pt x="104" y="444"/>
                </a:lnTo>
                <a:lnTo>
                  <a:pt x="108" y="448"/>
                </a:lnTo>
                <a:lnTo>
                  <a:pt x="110" y="450"/>
                </a:lnTo>
                <a:lnTo>
                  <a:pt x="120" y="458"/>
                </a:lnTo>
                <a:lnTo>
                  <a:pt x="126" y="458"/>
                </a:lnTo>
                <a:lnTo>
                  <a:pt x="132" y="460"/>
                </a:lnTo>
                <a:lnTo>
                  <a:pt x="136" y="464"/>
                </a:lnTo>
                <a:lnTo>
                  <a:pt x="144" y="468"/>
                </a:lnTo>
                <a:lnTo>
                  <a:pt x="160" y="474"/>
                </a:lnTo>
                <a:lnTo>
                  <a:pt x="162" y="474"/>
                </a:lnTo>
                <a:lnTo>
                  <a:pt x="186" y="482"/>
                </a:lnTo>
                <a:lnTo>
                  <a:pt x="188" y="482"/>
                </a:lnTo>
                <a:lnTo>
                  <a:pt x="204" y="490"/>
                </a:lnTo>
                <a:lnTo>
                  <a:pt x="232" y="498"/>
                </a:lnTo>
                <a:lnTo>
                  <a:pt x="234" y="498"/>
                </a:lnTo>
                <a:lnTo>
                  <a:pt x="272" y="500"/>
                </a:lnTo>
                <a:lnTo>
                  <a:pt x="288" y="494"/>
                </a:lnTo>
                <a:lnTo>
                  <a:pt x="304" y="494"/>
                </a:lnTo>
                <a:lnTo>
                  <a:pt x="304" y="496"/>
                </a:lnTo>
                <a:lnTo>
                  <a:pt x="316" y="512"/>
                </a:lnTo>
                <a:lnTo>
                  <a:pt x="324" y="526"/>
                </a:lnTo>
                <a:lnTo>
                  <a:pt x="332" y="532"/>
                </a:lnTo>
                <a:lnTo>
                  <a:pt x="340" y="536"/>
                </a:lnTo>
                <a:lnTo>
                  <a:pt x="340" y="538"/>
                </a:lnTo>
                <a:lnTo>
                  <a:pt x="342" y="538"/>
                </a:lnTo>
                <a:lnTo>
                  <a:pt x="348" y="554"/>
                </a:lnTo>
                <a:lnTo>
                  <a:pt x="350" y="554"/>
                </a:lnTo>
                <a:lnTo>
                  <a:pt x="350" y="556"/>
                </a:lnTo>
                <a:lnTo>
                  <a:pt x="354" y="574"/>
                </a:lnTo>
                <a:lnTo>
                  <a:pt x="364" y="578"/>
                </a:lnTo>
                <a:lnTo>
                  <a:pt x="366" y="578"/>
                </a:lnTo>
                <a:lnTo>
                  <a:pt x="376" y="582"/>
                </a:lnTo>
                <a:lnTo>
                  <a:pt x="388" y="580"/>
                </a:lnTo>
                <a:lnTo>
                  <a:pt x="390" y="568"/>
                </a:lnTo>
                <a:lnTo>
                  <a:pt x="392" y="566"/>
                </a:lnTo>
                <a:lnTo>
                  <a:pt x="404" y="554"/>
                </a:lnTo>
                <a:lnTo>
                  <a:pt x="420" y="558"/>
                </a:lnTo>
                <a:lnTo>
                  <a:pt x="428" y="574"/>
                </a:lnTo>
                <a:lnTo>
                  <a:pt x="442" y="570"/>
                </a:lnTo>
                <a:lnTo>
                  <a:pt x="444" y="554"/>
                </a:lnTo>
                <a:lnTo>
                  <a:pt x="444" y="552"/>
                </a:lnTo>
                <a:lnTo>
                  <a:pt x="456" y="546"/>
                </a:lnTo>
                <a:lnTo>
                  <a:pt x="452" y="524"/>
                </a:lnTo>
                <a:lnTo>
                  <a:pt x="452" y="522"/>
                </a:lnTo>
                <a:lnTo>
                  <a:pt x="464" y="496"/>
                </a:lnTo>
                <a:lnTo>
                  <a:pt x="476" y="492"/>
                </a:lnTo>
                <a:lnTo>
                  <a:pt x="472" y="470"/>
                </a:lnTo>
                <a:lnTo>
                  <a:pt x="484" y="470"/>
                </a:lnTo>
                <a:lnTo>
                  <a:pt x="484" y="458"/>
                </a:lnTo>
                <a:lnTo>
                  <a:pt x="476" y="438"/>
                </a:lnTo>
                <a:lnTo>
                  <a:pt x="476" y="436"/>
                </a:lnTo>
                <a:lnTo>
                  <a:pt x="478" y="420"/>
                </a:lnTo>
                <a:lnTo>
                  <a:pt x="478" y="418"/>
                </a:lnTo>
                <a:lnTo>
                  <a:pt x="480" y="418"/>
                </a:lnTo>
                <a:lnTo>
                  <a:pt x="488" y="406"/>
                </a:lnTo>
                <a:lnTo>
                  <a:pt x="490" y="406"/>
                </a:lnTo>
                <a:lnTo>
                  <a:pt x="492" y="406"/>
                </a:lnTo>
                <a:lnTo>
                  <a:pt x="514" y="410"/>
                </a:lnTo>
                <a:lnTo>
                  <a:pt x="532" y="414"/>
                </a:lnTo>
                <a:lnTo>
                  <a:pt x="548" y="410"/>
                </a:lnTo>
                <a:lnTo>
                  <a:pt x="556" y="426"/>
                </a:lnTo>
                <a:lnTo>
                  <a:pt x="556" y="428"/>
                </a:lnTo>
                <a:lnTo>
                  <a:pt x="556" y="440"/>
                </a:lnTo>
                <a:lnTo>
                  <a:pt x="560" y="452"/>
                </a:lnTo>
                <a:lnTo>
                  <a:pt x="562" y="458"/>
                </a:lnTo>
                <a:lnTo>
                  <a:pt x="568" y="462"/>
                </a:lnTo>
                <a:lnTo>
                  <a:pt x="578" y="464"/>
                </a:lnTo>
                <a:lnTo>
                  <a:pt x="580" y="468"/>
                </a:lnTo>
                <a:lnTo>
                  <a:pt x="580" y="470"/>
                </a:lnTo>
                <a:lnTo>
                  <a:pt x="584" y="478"/>
                </a:lnTo>
                <a:lnTo>
                  <a:pt x="590" y="486"/>
                </a:lnTo>
                <a:lnTo>
                  <a:pt x="598" y="498"/>
                </a:lnTo>
                <a:lnTo>
                  <a:pt x="602" y="506"/>
                </a:lnTo>
                <a:lnTo>
                  <a:pt x="610" y="506"/>
                </a:lnTo>
                <a:lnTo>
                  <a:pt x="624" y="494"/>
                </a:lnTo>
                <a:lnTo>
                  <a:pt x="632" y="512"/>
                </a:lnTo>
                <a:lnTo>
                  <a:pt x="650" y="518"/>
                </a:lnTo>
                <a:lnTo>
                  <a:pt x="652" y="518"/>
                </a:lnTo>
                <a:lnTo>
                  <a:pt x="660" y="534"/>
                </a:lnTo>
                <a:lnTo>
                  <a:pt x="664" y="538"/>
                </a:lnTo>
                <a:lnTo>
                  <a:pt x="664" y="522"/>
                </a:lnTo>
                <a:lnTo>
                  <a:pt x="664" y="518"/>
                </a:lnTo>
                <a:lnTo>
                  <a:pt x="700" y="518"/>
                </a:lnTo>
                <a:lnTo>
                  <a:pt x="700" y="514"/>
                </a:lnTo>
                <a:lnTo>
                  <a:pt x="702" y="512"/>
                </a:lnTo>
                <a:lnTo>
                  <a:pt x="700" y="508"/>
                </a:lnTo>
                <a:lnTo>
                  <a:pt x="698" y="500"/>
                </a:lnTo>
                <a:lnTo>
                  <a:pt x="696" y="494"/>
                </a:lnTo>
                <a:lnTo>
                  <a:pt x="696" y="486"/>
                </a:lnTo>
                <a:lnTo>
                  <a:pt x="698" y="480"/>
                </a:lnTo>
                <a:lnTo>
                  <a:pt x="702" y="478"/>
                </a:lnTo>
                <a:lnTo>
                  <a:pt x="706" y="478"/>
                </a:lnTo>
                <a:lnTo>
                  <a:pt x="720" y="482"/>
                </a:lnTo>
                <a:lnTo>
                  <a:pt x="722" y="472"/>
                </a:lnTo>
                <a:lnTo>
                  <a:pt x="696" y="460"/>
                </a:lnTo>
                <a:lnTo>
                  <a:pt x="694" y="460"/>
                </a:lnTo>
                <a:lnTo>
                  <a:pt x="692" y="458"/>
                </a:lnTo>
                <a:lnTo>
                  <a:pt x="688" y="426"/>
                </a:lnTo>
                <a:lnTo>
                  <a:pt x="690" y="406"/>
                </a:lnTo>
                <a:lnTo>
                  <a:pt x="690" y="402"/>
                </a:lnTo>
                <a:lnTo>
                  <a:pt x="734" y="406"/>
                </a:lnTo>
                <a:lnTo>
                  <a:pt x="744" y="396"/>
                </a:lnTo>
                <a:lnTo>
                  <a:pt x="746" y="392"/>
                </a:lnTo>
                <a:lnTo>
                  <a:pt x="744" y="388"/>
                </a:lnTo>
                <a:lnTo>
                  <a:pt x="732" y="382"/>
                </a:lnTo>
                <a:lnTo>
                  <a:pt x="730" y="378"/>
                </a:lnTo>
                <a:lnTo>
                  <a:pt x="728" y="374"/>
                </a:lnTo>
                <a:lnTo>
                  <a:pt x="730" y="372"/>
                </a:lnTo>
                <a:lnTo>
                  <a:pt x="732" y="368"/>
                </a:lnTo>
                <a:lnTo>
                  <a:pt x="752" y="350"/>
                </a:lnTo>
                <a:lnTo>
                  <a:pt x="772" y="348"/>
                </a:lnTo>
                <a:lnTo>
                  <a:pt x="782" y="330"/>
                </a:lnTo>
                <a:lnTo>
                  <a:pt x="782" y="314"/>
                </a:lnTo>
                <a:lnTo>
                  <a:pt x="796" y="310"/>
                </a:lnTo>
                <a:lnTo>
                  <a:pt x="804" y="290"/>
                </a:lnTo>
                <a:lnTo>
                  <a:pt x="812" y="276"/>
                </a:lnTo>
                <a:lnTo>
                  <a:pt x="800" y="256"/>
                </a:lnTo>
                <a:lnTo>
                  <a:pt x="800" y="254"/>
                </a:lnTo>
                <a:lnTo>
                  <a:pt x="792" y="228"/>
                </a:lnTo>
                <a:lnTo>
                  <a:pt x="792" y="226"/>
                </a:lnTo>
                <a:lnTo>
                  <a:pt x="788" y="198"/>
                </a:lnTo>
                <a:lnTo>
                  <a:pt x="778" y="182"/>
                </a:lnTo>
                <a:lnTo>
                  <a:pt x="764" y="168"/>
                </a:lnTo>
                <a:lnTo>
                  <a:pt x="764" y="166"/>
                </a:lnTo>
                <a:lnTo>
                  <a:pt x="762" y="150"/>
                </a:lnTo>
                <a:lnTo>
                  <a:pt x="736" y="158"/>
                </a:lnTo>
                <a:lnTo>
                  <a:pt x="724" y="144"/>
                </a:lnTo>
                <a:lnTo>
                  <a:pt x="688" y="118"/>
                </a:lnTo>
                <a:lnTo>
                  <a:pt x="686" y="118"/>
                </a:lnTo>
                <a:lnTo>
                  <a:pt x="672" y="100"/>
                </a:lnTo>
                <a:lnTo>
                  <a:pt x="664" y="94"/>
                </a:lnTo>
                <a:lnTo>
                  <a:pt x="658" y="102"/>
                </a:lnTo>
                <a:lnTo>
                  <a:pt x="658" y="104"/>
                </a:lnTo>
                <a:lnTo>
                  <a:pt x="658" y="106"/>
                </a:lnTo>
                <a:lnTo>
                  <a:pt x="656" y="106"/>
                </a:lnTo>
                <a:lnTo>
                  <a:pt x="644" y="106"/>
                </a:lnTo>
                <a:lnTo>
                  <a:pt x="642" y="106"/>
                </a:lnTo>
                <a:lnTo>
                  <a:pt x="616" y="78"/>
                </a:lnTo>
                <a:lnTo>
                  <a:pt x="606" y="72"/>
                </a:lnTo>
                <a:lnTo>
                  <a:pt x="596" y="62"/>
                </a:lnTo>
                <a:lnTo>
                  <a:pt x="584" y="54"/>
                </a:lnTo>
                <a:lnTo>
                  <a:pt x="584" y="52"/>
                </a:lnTo>
                <a:lnTo>
                  <a:pt x="570" y="44"/>
                </a:lnTo>
                <a:lnTo>
                  <a:pt x="562" y="50"/>
                </a:lnTo>
                <a:lnTo>
                  <a:pt x="560" y="52"/>
                </a:lnTo>
                <a:lnTo>
                  <a:pt x="552" y="50"/>
                </a:lnTo>
                <a:lnTo>
                  <a:pt x="544" y="54"/>
                </a:lnTo>
                <a:lnTo>
                  <a:pt x="542" y="56"/>
                </a:lnTo>
                <a:lnTo>
                  <a:pt x="530" y="58"/>
                </a:lnTo>
                <a:lnTo>
                  <a:pt x="484" y="30"/>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9" name="四川"/>
          <p:cNvSpPr/>
          <p:nvPr/>
        </p:nvSpPr>
        <p:spPr bwMode="auto">
          <a:xfrm>
            <a:off x="5097498" y="4034957"/>
            <a:ext cx="1569577" cy="1377265"/>
          </a:xfrm>
          <a:custGeom>
            <a:avLst/>
            <a:gdLst>
              <a:gd name="T0" fmla="*/ 2147483646 w 702"/>
              <a:gd name="T1" fmla="*/ 2147483646 h 616"/>
              <a:gd name="T2" fmla="*/ 2147483646 w 702"/>
              <a:gd name="T3" fmla="*/ 2147483646 h 616"/>
              <a:gd name="T4" fmla="*/ 2147483646 w 702"/>
              <a:gd name="T5" fmla="*/ 2147483646 h 616"/>
              <a:gd name="T6" fmla="*/ 2147483646 w 702"/>
              <a:gd name="T7" fmla="*/ 2147483646 h 616"/>
              <a:gd name="T8" fmla="*/ 2147483646 w 702"/>
              <a:gd name="T9" fmla="*/ 2147483646 h 616"/>
              <a:gd name="T10" fmla="*/ 2147483646 w 702"/>
              <a:gd name="T11" fmla="*/ 2147483646 h 616"/>
              <a:gd name="T12" fmla="*/ 2147483646 w 702"/>
              <a:gd name="T13" fmla="*/ 2147483646 h 616"/>
              <a:gd name="T14" fmla="*/ 2147483646 w 702"/>
              <a:gd name="T15" fmla="*/ 2147483646 h 616"/>
              <a:gd name="T16" fmla="*/ 2147483646 w 702"/>
              <a:gd name="T17" fmla="*/ 2147483646 h 616"/>
              <a:gd name="T18" fmla="*/ 2147483646 w 702"/>
              <a:gd name="T19" fmla="*/ 2147483646 h 616"/>
              <a:gd name="T20" fmla="*/ 2147483646 w 702"/>
              <a:gd name="T21" fmla="*/ 2147483646 h 616"/>
              <a:gd name="T22" fmla="*/ 2147483646 w 702"/>
              <a:gd name="T23" fmla="*/ 2147483646 h 616"/>
              <a:gd name="T24" fmla="*/ 2147483646 w 702"/>
              <a:gd name="T25" fmla="*/ 2147483646 h 616"/>
              <a:gd name="T26" fmla="*/ 2147483646 w 702"/>
              <a:gd name="T27" fmla="*/ 2147483646 h 616"/>
              <a:gd name="T28" fmla="*/ 2147483646 w 702"/>
              <a:gd name="T29" fmla="*/ 2147483646 h 616"/>
              <a:gd name="T30" fmla="*/ 2147483646 w 702"/>
              <a:gd name="T31" fmla="*/ 2147483646 h 616"/>
              <a:gd name="T32" fmla="*/ 2147483646 w 702"/>
              <a:gd name="T33" fmla="*/ 2147483646 h 616"/>
              <a:gd name="T34" fmla="*/ 2147483646 w 702"/>
              <a:gd name="T35" fmla="*/ 2147483646 h 616"/>
              <a:gd name="T36" fmla="*/ 2147483646 w 702"/>
              <a:gd name="T37" fmla="*/ 2147483646 h 616"/>
              <a:gd name="T38" fmla="*/ 2147483646 w 702"/>
              <a:gd name="T39" fmla="*/ 2147483646 h 616"/>
              <a:gd name="T40" fmla="*/ 2147483646 w 702"/>
              <a:gd name="T41" fmla="*/ 2147483646 h 616"/>
              <a:gd name="T42" fmla="*/ 2147483646 w 702"/>
              <a:gd name="T43" fmla="*/ 2147483646 h 616"/>
              <a:gd name="T44" fmla="*/ 2147483646 w 702"/>
              <a:gd name="T45" fmla="*/ 2147483646 h 616"/>
              <a:gd name="T46" fmla="*/ 2147483646 w 702"/>
              <a:gd name="T47" fmla="*/ 2147483646 h 616"/>
              <a:gd name="T48" fmla="*/ 2147483646 w 702"/>
              <a:gd name="T49" fmla="*/ 2147483646 h 616"/>
              <a:gd name="T50" fmla="*/ 2147483646 w 702"/>
              <a:gd name="T51" fmla="*/ 2147483646 h 616"/>
              <a:gd name="T52" fmla="*/ 2147483646 w 702"/>
              <a:gd name="T53" fmla="*/ 2147483646 h 616"/>
              <a:gd name="T54" fmla="*/ 2147483646 w 702"/>
              <a:gd name="T55" fmla="*/ 2147483646 h 616"/>
              <a:gd name="T56" fmla="*/ 2147483646 w 702"/>
              <a:gd name="T57" fmla="*/ 2147483646 h 616"/>
              <a:gd name="T58" fmla="*/ 2147483646 w 702"/>
              <a:gd name="T59" fmla="*/ 2147483646 h 616"/>
              <a:gd name="T60" fmla="*/ 2147483646 w 702"/>
              <a:gd name="T61" fmla="*/ 2147483646 h 616"/>
              <a:gd name="T62" fmla="*/ 2147483646 w 702"/>
              <a:gd name="T63" fmla="*/ 2147483646 h 616"/>
              <a:gd name="T64" fmla="*/ 2147483646 w 702"/>
              <a:gd name="T65" fmla="*/ 2147483646 h 616"/>
              <a:gd name="T66" fmla="*/ 2147483646 w 702"/>
              <a:gd name="T67" fmla="*/ 2147483646 h 616"/>
              <a:gd name="T68" fmla="*/ 2147483646 w 702"/>
              <a:gd name="T69" fmla="*/ 2147483646 h 616"/>
              <a:gd name="T70" fmla="*/ 2147483646 w 702"/>
              <a:gd name="T71" fmla="*/ 2147483646 h 616"/>
              <a:gd name="T72" fmla="*/ 2147483646 w 702"/>
              <a:gd name="T73" fmla="*/ 2147483646 h 616"/>
              <a:gd name="T74" fmla="*/ 2147483646 w 702"/>
              <a:gd name="T75" fmla="*/ 2147483646 h 616"/>
              <a:gd name="T76" fmla="*/ 2147483646 w 702"/>
              <a:gd name="T77" fmla="*/ 2147483646 h 616"/>
              <a:gd name="T78" fmla="*/ 2147483646 w 702"/>
              <a:gd name="T79" fmla="*/ 2147483646 h 616"/>
              <a:gd name="T80" fmla="*/ 2147483646 w 702"/>
              <a:gd name="T81" fmla="*/ 2147483646 h 616"/>
              <a:gd name="T82" fmla="*/ 2147483646 w 702"/>
              <a:gd name="T83" fmla="*/ 2147483646 h 616"/>
              <a:gd name="T84" fmla="*/ 2147483646 w 702"/>
              <a:gd name="T85" fmla="*/ 2147483646 h 616"/>
              <a:gd name="T86" fmla="*/ 2147483646 w 702"/>
              <a:gd name="T87" fmla="*/ 2147483646 h 616"/>
              <a:gd name="T88" fmla="*/ 2147483646 w 702"/>
              <a:gd name="T89" fmla="*/ 2147483646 h 616"/>
              <a:gd name="T90" fmla="*/ 2147483646 w 702"/>
              <a:gd name="T91" fmla="*/ 2147483646 h 616"/>
              <a:gd name="T92" fmla="*/ 2147483646 w 702"/>
              <a:gd name="T93" fmla="*/ 2147483646 h 616"/>
              <a:gd name="T94" fmla="*/ 2147483646 w 702"/>
              <a:gd name="T95" fmla="*/ 2147483646 h 616"/>
              <a:gd name="T96" fmla="*/ 2147483646 w 702"/>
              <a:gd name="T97" fmla="*/ 2147483646 h 616"/>
              <a:gd name="T98" fmla="*/ 2147483646 w 702"/>
              <a:gd name="T99" fmla="*/ 0 h 616"/>
              <a:gd name="T100" fmla="*/ 2147483646 w 702"/>
              <a:gd name="T101" fmla="*/ 2147483646 h 616"/>
              <a:gd name="T102" fmla="*/ 2147483646 w 702"/>
              <a:gd name="T103" fmla="*/ 2147483646 h 616"/>
              <a:gd name="T104" fmla="*/ 2147483646 w 702"/>
              <a:gd name="T105" fmla="*/ 2147483646 h 616"/>
              <a:gd name="T106" fmla="*/ 2147483646 w 702"/>
              <a:gd name="T107" fmla="*/ 2147483646 h 616"/>
              <a:gd name="T108" fmla="*/ 2147483646 w 702"/>
              <a:gd name="T109" fmla="*/ 2147483646 h 616"/>
              <a:gd name="T110" fmla="*/ 2147483646 w 702"/>
              <a:gd name="T111" fmla="*/ 2147483646 h 616"/>
              <a:gd name="T112" fmla="*/ 2147483646 w 702"/>
              <a:gd name="T113" fmla="*/ 2147483646 h 616"/>
              <a:gd name="T114" fmla="*/ 2147483646 w 702"/>
              <a:gd name="T115" fmla="*/ 2147483646 h 616"/>
              <a:gd name="T116" fmla="*/ 2147483646 w 702"/>
              <a:gd name="T117" fmla="*/ 2147483646 h 616"/>
              <a:gd name="T118" fmla="*/ 2147483646 w 702"/>
              <a:gd name="T119" fmla="*/ 2147483646 h 61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702" h="616">
                <a:moveTo>
                  <a:pt x="66" y="14"/>
                </a:moveTo>
                <a:lnTo>
                  <a:pt x="46" y="10"/>
                </a:lnTo>
                <a:lnTo>
                  <a:pt x="28" y="6"/>
                </a:lnTo>
                <a:lnTo>
                  <a:pt x="22" y="14"/>
                </a:lnTo>
                <a:lnTo>
                  <a:pt x="20" y="28"/>
                </a:lnTo>
                <a:lnTo>
                  <a:pt x="26" y="50"/>
                </a:lnTo>
                <a:lnTo>
                  <a:pt x="26" y="66"/>
                </a:lnTo>
                <a:lnTo>
                  <a:pt x="26" y="70"/>
                </a:lnTo>
                <a:lnTo>
                  <a:pt x="18" y="70"/>
                </a:lnTo>
                <a:lnTo>
                  <a:pt x="22" y="90"/>
                </a:lnTo>
                <a:lnTo>
                  <a:pt x="6" y="94"/>
                </a:lnTo>
                <a:lnTo>
                  <a:pt x="0" y="106"/>
                </a:lnTo>
                <a:lnTo>
                  <a:pt x="8" y="114"/>
                </a:lnTo>
                <a:lnTo>
                  <a:pt x="10" y="114"/>
                </a:lnTo>
                <a:lnTo>
                  <a:pt x="38" y="136"/>
                </a:lnTo>
                <a:lnTo>
                  <a:pt x="38" y="138"/>
                </a:lnTo>
                <a:lnTo>
                  <a:pt x="42" y="158"/>
                </a:lnTo>
                <a:lnTo>
                  <a:pt x="56" y="178"/>
                </a:lnTo>
                <a:lnTo>
                  <a:pt x="62" y="184"/>
                </a:lnTo>
                <a:lnTo>
                  <a:pt x="70" y="194"/>
                </a:lnTo>
                <a:lnTo>
                  <a:pt x="72" y="194"/>
                </a:lnTo>
                <a:lnTo>
                  <a:pt x="70" y="196"/>
                </a:lnTo>
                <a:lnTo>
                  <a:pt x="70" y="214"/>
                </a:lnTo>
                <a:lnTo>
                  <a:pt x="74" y="226"/>
                </a:lnTo>
                <a:lnTo>
                  <a:pt x="74" y="244"/>
                </a:lnTo>
                <a:lnTo>
                  <a:pt x="82" y="258"/>
                </a:lnTo>
                <a:lnTo>
                  <a:pt x="84" y="266"/>
                </a:lnTo>
                <a:lnTo>
                  <a:pt x="86" y="274"/>
                </a:lnTo>
                <a:lnTo>
                  <a:pt x="90" y="286"/>
                </a:lnTo>
                <a:lnTo>
                  <a:pt x="92" y="302"/>
                </a:lnTo>
                <a:lnTo>
                  <a:pt x="90" y="314"/>
                </a:lnTo>
                <a:lnTo>
                  <a:pt x="88" y="320"/>
                </a:lnTo>
                <a:lnTo>
                  <a:pt x="90" y="326"/>
                </a:lnTo>
                <a:lnTo>
                  <a:pt x="94" y="336"/>
                </a:lnTo>
                <a:lnTo>
                  <a:pt x="98" y="346"/>
                </a:lnTo>
                <a:lnTo>
                  <a:pt x="100" y="346"/>
                </a:lnTo>
                <a:lnTo>
                  <a:pt x="100" y="348"/>
                </a:lnTo>
                <a:lnTo>
                  <a:pt x="100" y="350"/>
                </a:lnTo>
                <a:lnTo>
                  <a:pt x="86" y="378"/>
                </a:lnTo>
                <a:lnTo>
                  <a:pt x="90" y="386"/>
                </a:lnTo>
                <a:lnTo>
                  <a:pt x="90" y="392"/>
                </a:lnTo>
                <a:lnTo>
                  <a:pt x="86" y="418"/>
                </a:lnTo>
                <a:lnTo>
                  <a:pt x="86" y="428"/>
                </a:lnTo>
                <a:lnTo>
                  <a:pt x="88" y="432"/>
                </a:lnTo>
                <a:lnTo>
                  <a:pt x="90" y="434"/>
                </a:lnTo>
                <a:lnTo>
                  <a:pt x="94" y="436"/>
                </a:lnTo>
                <a:lnTo>
                  <a:pt x="102" y="442"/>
                </a:lnTo>
                <a:lnTo>
                  <a:pt x="104" y="448"/>
                </a:lnTo>
                <a:lnTo>
                  <a:pt x="102" y="462"/>
                </a:lnTo>
                <a:lnTo>
                  <a:pt x="106" y="462"/>
                </a:lnTo>
                <a:lnTo>
                  <a:pt x="108" y="464"/>
                </a:lnTo>
                <a:lnTo>
                  <a:pt x="110" y="462"/>
                </a:lnTo>
                <a:lnTo>
                  <a:pt x="114" y="458"/>
                </a:lnTo>
                <a:lnTo>
                  <a:pt x="116" y="452"/>
                </a:lnTo>
                <a:lnTo>
                  <a:pt x="118" y="450"/>
                </a:lnTo>
                <a:lnTo>
                  <a:pt x="118" y="448"/>
                </a:lnTo>
                <a:lnTo>
                  <a:pt x="122" y="444"/>
                </a:lnTo>
                <a:lnTo>
                  <a:pt x="126" y="440"/>
                </a:lnTo>
                <a:lnTo>
                  <a:pt x="126" y="434"/>
                </a:lnTo>
                <a:lnTo>
                  <a:pt x="124" y="426"/>
                </a:lnTo>
                <a:lnTo>
                  <a:pt x="122" y="422"/>
                </a:lnTo>
                <a:lnTo>
                  <a:pt x="126" y="420"/>
                </a:lnTo>
                <a:lnTo>
                  <a:pt x="136" y="418"/>
                </a:lnTo>
                <a:lnTo>
                  <a:pt x="142" y="418"/>
                </a:lnTo>
                <a:lnTo>
                  <a:pt x="146" y="420"/>
                </a:lnTo>
                <a:lnTo>
                  <a:pt x="150" y="424"/>
                </a:lnTo>
                <a:lnTo>
                  <a:pt x="156" y="440"/>
                </a:lnTo>
                <a:lnTo>
                  <a:pt x="156" y="442"/>
                </a:lnTo>
                <a:lnTo>
                  <a:pt x="158" y="468"/>
                </a:lnTo>
                <a:lnTo>
                  <a:pt x="170" y="474"/>
                </a:lnTo>
                <a:lnTo>
                  <a:pt x="178" y="478"/>
                </a:lnTo>
                <a:lnTo>
                  <a:pt x="184" y="472"/>
                </a:lnTo>
                <a:lnTo>
                  <a:pt x="190" y="466"/>
                </a:lnTo>
                <a:lnTo>
                  <a:pt x="194" y="466"/>
                </a:lnTo>
                <a:lnTo>
                  <a:pt x="200" y="470"/>
                </a:lnTo>
                <a:lnTo>
                  <a:pt x="204" y="478"/>
                </a:lnTo>
                <a:lnTo>
                  <a:pt x="206" y="498"/>
                </a:lnTo>
                <a:lnTo>
                  <a:pt x="208" y="502"/>
                </a:lnTo>
                <a:lnTo>
                  <a:pt x="230" y="548"/>
                </a:lnTo>
                <a:lnTo>
                  <a:pt x="238" y="556"/>
                </a:lnTo>
                <a:lnTo>
                  <a:pt x="238" y="558"/>
                </a:lnTo>
                <a:lnTo>
                  <a:pt x="242" y="578"/>
                </a:lnTo>
                <a:lnTo>
                  <a:pt x="244" y="596"/>
                </a:lnTo>
                <a:lnTo>
                  <a:pt x="246" y="598"/>
                </a:lnTo>
                <a:lnTo>
                  <a:pt x="254" y="588"/>
                </a:lnTo>
                <a:lnTo>
                  <a:pt x="256" y="586"/>
                </a:lnTo>
                <a:lnTo>
                  <a:pt x="258" y="586"/>
                </a:lnTo>
                <a:lnTo>
                  <a:pt x="262" y="588"/>
                </a:lnTo>
                <a:lnTo>
                  <a:pt x="262" y="592"/>
                </a:lnTo>
                <a:lnTo>
                  <a:pt x="262" y="598"/>
                </a:lnTo>
                <a:lnTo>
                  <a:pt x="262" y="612"/>
                </a:lnTo>
                <a:lnTo>
                  <a:pt x="262" y="616"/>
                </a:lnTo>
                <a:lnTo>
                  <a:pt x="268" y="616"/>
                </a:lnTo>
                <a:lnTo>
                  <a:pt x="270" y="614"/>
                </a:lnTo>
                <a:lnTo>
                  <a:pt x="278" y="602"/>
                </a:lnTo>
                <a:lnTo>
                  <a:pt x="288" y="594"/>
                </a:lnTo>
                <a:lnTo>
                  <a:pt x="296" y="588"/>
                </a:lnTo>
                <a:lnTo>
                  <a:pt x="306" y="586"/>
                </a:lnTo>
                <a:lnTo>
                  <a:pt x="322" y="590"/>
                </a:lnTo>
                <a:lnTo>
                  <a:pt x="328" y="588"/>
                </a:lnTo>
                <a:lnTo>
                  <a:pt x="336" y="576"/>
                </a:lnTo>
                <a:lnTo>
                  <a:pt x="334" y="558"/>
                </a:lnTo>
                <a:lnTo>
                  <a:pt x="330" y="546"/>
                </a:lnTo>
                <a:lnTo>
                  <a:pt x="328" y="540"/>
                </a:lnTo>
                <a:lnTo>
                  <a:pt x="328" y="536"/>
                </a:lnTo>
                <a:lnTo>
                  <a:pt x="330" y="522"/>
                </a:lnTo>
                <a:lnTo>
                  <a:pt x="330" y="520"/>
                </a:lnTo>
                <a:lnTo>
                  <a:pt x="332" y="518"/>
                </a:lnTo>
                <a:lnTo>
                  <a:pt x="346" y="510"/>
                </a:lnTo>
                <a:lnTo>
                  <a:pt x="348" y="510"/>
                </a:lnTo>
                <a:lnTo>
                  <a:pt x="358" y="502"/>
                </a:lnTo>
                <a:lnTo>
                  <a:pt x="372" y="484"/>
                </a:lnTo>
                <a:lnTo>
                  <a:pt x="374" y="470"/>
                </a:lnTo>
                <a:lnTo>
                  <a:pt x="358" y="436"/>
                </a:lnTo>
                <a:lnTo>
                  <a:pt x="390" y="450"/>
                </a:lnTo>
                <a:lnTo>
                  <a:pt x="390" y="438"/>
                </a:lnTo>
                <a:lnTo>
                  <a:pt x="390" y="436"/>
                </a:lnTo>
                <a:lnTo>
                  <a:pt x="402" y="426"/>
                </a:lnTo>
                <a:lnTo>
                  <a:pt x="426" y="420"/>
                </a:lnTo>
                <a:lnTo>
                  <a:pt x="428" y="420"/>
                </a:lnTo>
                <a:lnTo>
                  <a:pt x="442" y="450"/>
                </a:lnTo>
                <a:lnTo>
                  <a:pt x="440" y="462"/>
                </a:lnTo>
                <a:lnTo>
                  <a:pt x="442" y="472"/>
                </a:lnTo>
                <a:lnTo>
                  <a:pt x="444" y="478"/>
                </a:lnTo>
                <a:lnTo>
                  <a:pt x="448" y="480"/>
                </a:lnTo>
                <a:lnTo>
                  <a:pt x="454" y="478"/>
                </a:lnTo>
                <a:lnTo>
                  <a:pt x="458" y="474"/>
                </a:lnTo>
                <a:lnTo>
                  <a:pt x="458" y="472"/>
                </a:lnTo>
                <a:lnTo>
                  <a:pt x="460" y="472"/>
                </a:lnTo>
                <a:lnTo>
                  <a:pt x="478" y="466"/>
                </a:lnTo>
                <a:lnTo>
                  <a:pt x="480" y="466"/>
                </a:lnTo>
                <a:lnTo>
                  <a:pt x="492" y="468"/>
                </a:lnTo>
                <a:lnTo>
                  <a:pt x="496" y="470"/>
                </a:lnTo>
                <a:lnTo>
                  <a:pt x="498" y="472"/>
                </a:lnTo>
                <a:lnTo>
                  <a:pt x="498" y="494"/>
                </a:lnTo>
                <a:lnTo>
                  <a:pt x="502" y="496"/>
                </a:lnTo>
                <a:lnTo>
                  <a:pt x="510" y="498"/>
                </a:lnTo>
                <a:lnTo>
                  <a:pt x="522" y="498"/>
                </a:lnTo>
                <a:lnTo>
                  <a:pt x="542" y="492"/>
                </a:lnTo>
                <a:lnTo>
                  <a:pt x="554" y="482"/>
                </a:lnTo>
                <a:lnTo>
                  <a:pt x="556" y="472"/>
                </a:lnTo>
                <a:lnTo>
                  <a:pt x="550" y="466"/>
                </a:lnTo>
                <a:lnTo>
                  <a:pt x="530" y="458"/>
                </a:lnTo>
                <a:lnTo>
                  <a:pt x="528" y="458"/>
                </a:lnTo>
                <a:lnTo>
                  <a:pt x="504" y="434"/>
                </a:lnTo>
                <a:lnTo>
                  <a:pt x="506" y="432"/>
                </a:lnTo>
                <a:lnTo>
                  <a:pt x="518" y="422"/>
                </a:lnTo>
                <a:lnTo>
                  <a:pt x="518" y="420"/>
                </a:lnTo>
                <a:lnTo>
                  <a:pt x="530" y="416"/>
                </a:lnTo>
                <a:lnTo>
                  <a:pt x="534" y="416"/>
                </a:lnTo>
                <a:lnTo>
                  <a:pt x="550" y="418"/>
                </a:lnTo>
                <a:lnTo>
                  <a:pt x="550" y="420"/>
                </a:lnTo>
                <a:lnTo>
                  <a:pt x="550" y="414"/>
                </a:lnTo>
                <a:lnTo>
                  <a:pt x="544" y="402"/>
                </a:lnTo>
                <a:lnTo>
                  <a:pt x="532" y="396"/>
                </a:lnTo>
                <a:lnTo>
                  <a:pt x="518" y="374"/>
                </a:lnTo>
                <a:lnTo>
                  <a:pt x="516" y="372"/>
                </a:lnTo>
                <a:lnTo>
                  <a:pt x="510" y="346"/>
                </a:lnTo>
                <a:lnTo>
                  <a:pt x="510" y="326"/>
                </a:lnTo>
                <a:lnTo>
                  <a:pt x="522" y="314"/>
                </a:lnTo>
                <a:lnTo>
                  <a:pt x="542" y="314"/>
                </a:lnTo>
                <a:lnTo>
                  <a:pt x="586" y="318"/>
                </a:lnTo>
                <a:lnTo>
                  <a:pt x="606" y="288"/>
                </a:lnTo>
                <a:lnTo>
                  <a:pt x="606" y="286"/>
                </a:lnTo>
                <a:lnTo>
                  <a:pt x="608" y="286"/>
                </a:lnTo>
                <a:lnTo>
                  <a:pt x="626" y="278"/>
                </a:lnTo>
                <a:lnTo>
                  <a:pt x="634" y="260"/>
                </a:lnTo>
                <a:lnTo>
                  <a:pt x="634" y="258"/>
                </a:lnTo>
                <a:lnTo>
                  <a:pt x="654" y="242"/>
                </a:lnTo>
                <a:lnTo>
                  <a:pt x="664" y="224"/>
                </a:lnTo>
                <a:lnTo>
                  <a:pt x="666" y="224"/>
                </a:lnTo>
                <a:lnTo>
                  <a:pt x="666" y="222"/>
                </a:lnTo>
                <a:lnTo>
                  <a:pt x="674" y="214"/>
                </a:lnTo>
                <a:lnTo>
                  <a:pt x="682" y="198"/>
                </a:lnTo>
                <a:lnTo>
                  <a:pt x="686" y="174"/>
                </a:lnTo>
                <a:lnTo>
                  <a:pt x="686" y="172"/>
                </a:lnTo>
                <a:lnTo>
                  <a:pt x="686" y="170"/>
                </a:lnTo>
                <a:lnTo>
                  <a:pt x="700" y="162"/>
                </a:lnTo>
                <a:lnTo>
                  <a:pt x="702" y="158"/>
                </a:lnTo>
                <a:lnTo>
                  <a:pt x="684" y="156"/>
                </a:lnTo>
                <a:lnTo>
                  <a:pt x="652" y="158"/>
                </a:lnTo>
                <a:lnTo>
                  <a:pt x="650" y="156"/>
                </a:lnTo>
                <a:lnTo>
                  <a:pt x="638" y="146"/>
                </a:lnTo>
                <a:lnTo>
                  <a:pt x="630" y="136"/>
                </a:lnTo>
                <a:lnTo>
                  <a:pt x="630" y="138"/>
                </a:lnTo>
                <a:lnTo>
                  <a:pt x="628" y="138"/>
                </a:lnTo>
                <a:lnTo>
                  <a:pt x="624" y="142"/>
                </a:lnTo>
                <a:lnTo>
                  <a:pt x="618" y="142"/>
                </a:lnTo>
                <a:lnTo>
                  <a:pt x="614" y="144"/>
                </a:lnTo>
                <a:lnTo>
                  <a:pt x="612" y="146"/>
                </a:lnTo>
                <a:lnTo>
                  <a:pt x="608" y="146"/>
                </a:lnTo>
                <a:lnTo>
                  <a:pt x="606" y="144"/>
                </a:lnTo>
                <a:lnTo>
                  <a:pt x="604" y="138"/>
                </a:lnTo>
                <a:lnTo>
                  <a:pt x="602" y="132"/>
                </a:lnTo>
                <a:lnTo>
                  <a:pt x="598" y="126"/>
                </a:lnTo>
                <a:lnTo>
                  <a:pt x="596" y="126"/>
                </a:lnTo>
                <a:lnTo>
                  <a:pt x="592" y="114"/>
                </a:lnTo>
                <a:lnTo>
                  <a:pt x="588" y="114"/>
                </a:lnTo>
                <a:lnTo>
                  <a:pt x="576" y="122"/>
                </a:lnTo>
                <a:lnTo>
                  <a:pt x="576" y="124"/>
                </a:lnTo>
                <a:lnTo>
                  <a:pt x="574" y="124"/>
                </a:lnTo>
                <a:lnTo>
                  <a:pt x="546" y="130"/>
                </a:lnTo>
                <a:lnTo>
                  <a:pt x="544" y="128"/>
                </a:lnTo>
                <a:lnTo>
                  <a:pt x="526" y="116"/>
                </a:lnTo>
                <a:lnTo>
                  <a:pt x="524" y="114"/>
                </a:lnTo>
                <a:lnTo>
                  <a:pt x="518" y="104"/>
                </a:lnTo>
                <a:lnTo>
                  <a:pt x="506" y="118"/>
                </a:lnTo>
                <a:lnTo>
                  <a:pt x="498" y="126"/>
                </a:lnTo>
                <a:lnTo>
                  <a:pt x="492" y="130"/>
                </a:lnTo>
                <a:lnTo>
                  <a:pt x="488" y="132"/>
                </a:lnTo>
                <a:lnTo>
                  <a:pt x="484" y="130"/>
                </a:lnTo>
                <a:lnTo>
                  <a:pt x="466" y="120"/>
                </a:lnTo>
                <a:lnTo>
                  <a:pt x="452" y="118"/>
                </a:lnTo>
                <a:lnTo>
                  <a:pt x="450" y="120"/>
                </a:lnTo>
                <a:lnTo>
                  <a:pt x="438" y="110"/>
                </a:lnTo>
                <a:lnTo>
                  <a:pt x="436" y="110"/>
                </a:lnTo>
                <a:lnTo>
                  <a:pt x="442" y="88"/>
                </a:lnTo>
                <a:lnTo>
                  <a:pt x="442" y="80"/>
                </a:lnTo>
                <a:lnTo>
                  <a:pt x="434" y="78"/>
                </a:lnTo>
                <a:lnTo>
                  <a:pt x="416" y="58"/>
                </a:lnTo>
                <a:lnTo>
                  <a:pt x="418" y="46"/>
                </a:lnTo>
                <a:lnTo>
                  <a:pt x="376" y="42"/>
                </a:lnTo>
                <a:lnTo>
                  <a:pt x="360" y="32"/>
                </a:lnTo>
                <a:lnTo>
                  <a:pt x="354" y="28"/>
                </a:lnTo>
                <a:lnTo>
                  <a:pt x="350" y="18"/>
                </a:lnTo>
                <a:lnTo>
                  <a:pt x="348" y="12"/>
                </a:lnTo>
                <a:lnTo>
                  <a:pt x="344" y="0"/>
                </a:lnTo>
                <a:lnTo>
                  <a:pt x="338" y="0"/>
                </a:lnTo>
                <a:lnTo>
                  <a:pt x="326" y="10"/>
                </a:lnTo>
                <a:lnTo>
                  <a:pt x="310" y="30"/>
                </a:lnTo>
                <a:lnTo>
                  <a:pt x="314" y="42"/>
                </a:lnTo>
                <a:lnTo>
                  <a:pt x="318" y="60"/>
                </a:lnTo>
                <a:lnTo>
                  <a:pt x="318" y="62"/>
                </a:lnTo>
                <a:lnTo>
                  <a:pt x="320" y="62"/>
                </a:lnTo>
                <a:lnTo>
                  <a:pt x="318" y="62"/>
                </a:lnTo>
                <a:lnTo>
                  <a:pt x="318" y="66"/>
                </a:lnTo>
                <a:lnTo>
                  <a:pt x="314" y="68"/>
                </a:lnTo>
                <a:lnTo>
                  <a:pt x="306" y="70"/>
                </a:lnTo>
                <a:lnTo>
                  <a:pt x="290" y="70"/>
                </a:lnTo>
                <a:lnTo>
                  <a:pt x="280" y="66"/>
                </a:lnTo>
                <a:lnTo>
                  <a:pt x="268" y="70"/>
                </a:lnTo>
                <a:lnTo>
                  <a:pt x="266" y="70"/>
                </a:lnTo>
                <a:lnTo>
                  <a:pt x="264" y="70"/>
                </a:lnTo>
                <a:lnTo>
                  <a:pt x="262" y="82"/>
                </a:lnTo>
                <a:lnTo>
                  <a:pt x="262" y="86"/>
                </a:lnTo>
                <a:lnTo>
                  <a:pt x="258" y="86"/>
                </a:lnTo>
                <a:lnTo>
                  <a:pt x="238" y="78"/>
                </a:lnTo>
                <a:lnTo>
                  <a:pt x="240" y="88"/>
                </a:lnTo>
                <a:lnTo>
                  <a:pt x="242" y="96"/>
                </a:lnTo>
                <a:lnTo>
                  <a:pt x="246" y="104"/>
                </a:lnTo>
                <a:lnTo>
                  <a:pt x="244" y="110"/>
                </a:lnTo>
                <a:lnTo>
                  <a:pt x="242" y="116"/>
                </a:lnTo>
                <a:lnTo>
                  <a:pt x="234" y="118"/>
                </a:lnTo>
                <a:lnTo>
                  <a:pt x="222" y="118"/>
                </a:lnTo>
                <a:lnTo>
                  <a:pt x="208" y="118"/>
                </a:lnTo>
                <a:lnTo>
                  <a:pt x="206" y="142"/>
                </a:lnTo>
                <a:lnTo>
                  <a:pt x="190" y="134"/>
                </a:lnTo>
                <a:lnTo>
                  <a:pt x="188" y="134"/>
                </a:lnTo>
                <a:lnTo>
                  <a:pt x="178" y="118"/>
                </a:lnTo>
                <a:lnTo>
                  <a:pt x="160" y="110"/>
                </a:lnTo>
                <a:lnTo>
                  <a:pt x="154" y="100"/>
                </a:lnTo>
                <a:lnTo>
                  <a:pt x="148" y="106"/>
                </a:lnTo>
                <a:lnTo>
                  <a:pt x="146" y="106"/>
                </a:lnTo>
                <a:lnTo>
                  <a:pt x="134" y="108"/>
                </a:lnTo>
                <a:lnTo>
                  <a:pt x="132" y="108"/>
                </a:lnTo>
                <a:lnTo>
                  <a:pt x="126" y="94"/>
                </a:lnTo>
                <a:lnTo>
                  <a:pt x="118" y="86"/>
                </a:lnTo>
                <a:lnTo>
                  <a:pt x="118" y="84"/>
                </a:lnTo>
                <a:lnTo>
                  <a:pt x="110" y="74"/>
                </a:lnTo>
                <a:lnTo>
                  <a:pt x="106" y="66"/>
                </a:lnTo>
                <a:lnTo>
                  <a:pt x="106" y="64"/>
                </a:lnTo>
                <a:lnTo>
                  <a:pt x="102" y="62"/>
                </a:lnTo>
                <a:lnTo>
                  <a:pt x="98" y="62"/>
                </a:lnTo>
                <a:lnTo>
                  <a:pt x="90" y="56"/>
                </a:lnTo>
                <a:lnTo>
                  <a:pt x="86" y="46"/>
                </a:lnTo>
                <a:lnTo>
                  <a:pt x="82" y="34"/>
                </a:lnTo>
                <a:lnTo>
                  <a:pt x="82" y="22"/>
                </a:lnTo>
                <a:lnTo>
                  <a:pt x="78" y="12"/>
                </a:lnTo>
                <a:lnTo>
                  <a:pt x="68" y="14"/>
                </a:lnTo>
                <a:lnTo>
                  <a:pt x="66" y="14"/>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0" name="西藏"/>
          <p:cNvSpPr/>
          <p:nvPr/>
        </p:nvSpPr>
        <p:spPr bwMode="auto">
          <a:xfrm>
            <a:off x="2490602" y="3475503"/>
            <a:ext cx="2808923" cy="1709441"/>
          </a:xfrm>
          <a:custGeom>
            <a:avLst/>
            <a:gdLst>
              <a:gd name="T0" fmla="*/ 2147483646 w 1256"/>
              <a:gd name="T1" fmla="*/ 2147483646 h 764"/>
              <a:gd name="T2" fmla="*/ 2147483646 w 1256"/>
              <a:gd name="T3" fmla="*/ 2147483646 h 764"/>
              <a:gd name="T4" fmla="*/ 2147483646 w 1256"/>
              <a:gd name="T5" fmla="*/ 2147483646 h 764"/>
              <a:gd name="T6" fmla="*/ 2147483646 w 1256"/>
              <a:gd name="T7" fmla="*/ 2147483646 h 764"/>
              <a:gd name="T8" fmla="*/ 2147483646 w 1256"/>
              <a:gd name="T9" fmla="*/ 2147483646 h 764"/>
              <a:gd name="T10" fmla="*/ 2147483646 w 1256"/>
              <a:gd name="T11" fmla="*/ 2147483646 h 764"/>
              <a:gd name="T12" fmla="*/ 2147483646 w 1256"/>
              <a:gd name="T13" fmla="*/ 2147483646 h 764"/>
              <a:gd name="T14" fmla="*/ 2147483646 w 1256"/>
              <a:gd name="T15" fmla="*/ 2147483646 h 764"/>
              <a:gd name="T16" fmla="*/ 2147483646 w 1256"/>
              <a:gd name="T17" fmla="*/ 2147483646 h 764"/>
              <a:gd name="T18" fmla="*/ 2147483646 w 1256"/>
              <a:gd name="T19" fmla="*/ 2147483646 h 764"/>
              <a:gd name="T20" fmla="*/ 2147483646 w 1256"/>
              <a:gd name="T21" fmla="*/ 2147483646 h 764"/>
              <a:gd name="T22" fmla="*/ 2147483646 w 1256"/>
              <a:gd name="T23" fmla="*/ 2147483646 h 764"/>
              <a:gd name="T24" fmla="*/ 2147483646 w 1256"/>
              <a:gd name="T25" fmla="*/ 2147483646 h 764"/>
              <a:gd name="T26" fmla="*/ 2147483646 w 1256"/>
              <a:gd name="T27" fmla="*/ 2147483646 h 764"/>
              <a:gd name="T28" fmla="*/ 2147483646 w 1256"/>
              <a:gd name="T29" fmla="*/ 2147483646 h 764"/>
              <a:gd name="T30" fmla="*/ 2147483646 w 1256"/>
              <a:gd name="T31" fmla="*/ 2147483646 h 764"/>
              <a:gd name="T32" fmla="*/ 2147483646 w 1256"/>
              <a:gd name="T33" fmla="*/ 2147483646 h 764"/>
              <a:gd name="T34" fmla="*/ 2147483646 w 1256"/>
              <a:gd name="T35" fmla="*/ 2147483646 h 764"/>
              <a:gd name="T36" fmla="*/ 2147483646 w 1256"/>
              <a:gd name="T37" fmla="*/ 2147483646 h 764"/>
              <a:gd name="T38" fmla="*/ 2147483646 w 1256"/>
              <a:gd name="T39" fmla="*/ 2147483646 h 764"/>
              <a:gd name="T40" fmla="*/ 2147483646 w 1256"/>
              <a:gd name="T41" fmla="*/ 2147483646 h 764"/>
              <a:gd name="T42" fmla="*/ 2147483646 w 1256"/>
              <a:gd name="T43" fmla="*/ 2147483646 h 764"/>
              <a:gd name="T44" fmla="*/ 2147483646 w 1256"/>
              <a:gd name="T45" fmla="*/ 2147483646 h 764"/>
              <a:gd name="T46" fmla="*/ 2147483646 w 1256"/>
              <a:gd name="T47" fmla="*/ 2147483646 h 764"/>
              <a:gd name="T48" fmla="*/ 2147483646 w 1256"/>
              <a:gd name="T49" fmla="*/ 2147483646 h 764"/>
              <a:gd name="T50" fmla="*/ 2147483646 w 1256"/>
              <a:gd name="T51" fmla="*/ 2147483646 h 764"/>
              <a:gd name="T52" fmla="*/ 2147483646 w 1256"/>
              <a:gd name="T53" fmla="*/ 2147483646 h 764"/>
              <a:gd name="T54" fmla="*/ 2147483646 w 1256"/>
              <a:gd name="T55" fmla="*/ 2147483646 h 764"/>
              <a:gd name="T56" fmla="*/ 2147483646 w 1256"/>
              <a:gd name="T57" fmla="*/ 2147483646 h 764"/>
              <a:gd name="T58" fmla="*/ 2147483646 w 1256"/>
              <a:gd name="T59" fmla="*/ 2147483646 h 764"/>
              <a:gd name="T60" fmla="*/ 2147483646 w 1256"/>
              <a:gd name="T61" fmla="*/ 2147483646 h 764"/>
              <a:gd name="T62" fmla="*/ 2147483646 w 1256"/>
              <a:gd name="T63" fmla="*/ 2147483646 h 764"/>
              <a:gd name="T64" fmla="*/ 2147483646 w 1256"/>
              <a:gd name="T65" fmla="*/ 2147483646 h 764"/>
              <a:gd name="T66" fmla="*/ 2147483646 w 1256"/>
              <a:gd name="T67" fmla="*/ 2147483646 h 764"/>
              <a:gd name="T68" fmla="*/ 2147483646 w 1256"/>
              <a:gd name="T69" fmla="*/ 2147483646 h 764"/>
              <a:gd name="T70" fmla="*/ 2147483646 w 1256"/>
              <a:gd name="T71" fmla="*/ 2147483646 h 764"/>
              <a:gd name="T72" fmla="*/ 2147483646 w 1256"/>
              <a:gd name="T73" fmla="*/ 2147483646 h 764"/>
              <a:gd name="T74" fmla="*/ 2147483646 w 1256"/>
              <a:gd name="T75" fmla="*/ 2147483646 h 764"/>
              <a:gd name="T76" fmla="*/ 2147483646 w 1256"/>
              <a:gd name="T77" fmla="*/ 2147483646 h 764"/>
              <a:gd name="T78" fmla="*/ 2147483646 w 1256"/>
              <a:gd name="T79" fmla="*/ 2147483646 h 764"/>
              <a:gd name="T80" fmla="*/ 2147483646 w 1256"/>
              <a:gd name="T81" fmla="*/ 2147483646 h 764"/>
              <a:gd name="T82" fmla="*/ 2147483646 w 1256"/>
              <a:gd name="T83" fmla="*/ 2147483646 h 764"/>
              <a:gd name="T84" fmla="*/ 2147483646 w 1256"/>
              <a:gd name="T85" fmla="*/ 2147483646 h 764"/>
              <a:gd name="T86" fmla="*/ 2147483646 w 1256"/>
              <a:gd name="T87" fmla="*/ 2147483646 h 764"/>
              <a:gd name="T88" fmla="*/ 2147483646 w 1256"/>
              <a:gd name="T89" fmla="*/ 2147483646 h 764"/>
              <a:gd name="T90" fmla="*/ 2147483646 w 1256"/>
              <a:gd name="T91" fmla="*/ 2147483646 h 764"/>
              <a:gd name="T92" fmla="*/ 2147483646 w 1256"/>
              <a:gd name="T93" fmla="*/ 2147483646 h 764"/>
              <a:gd name="T94" fmla="*/ 2147483646 w 1256"/>
              <a:gd name="T95" fmla="*/ 2147483646 h 764"/>
              <a:gd name="T96" fmla="*/ 2147483646 w 1256"/>
              <a:gd name="T97" fmla="*/ 2147483646 h 764"/>
              <a:gd name="T98" fmla="*/ 2147483646 w 1256"/>
              <a:gd name="T99" fmla="*/ 2147483646 h 764"/>
              <a:gd name="T100" fmla="*/ 2147483646 w 1256"/>
              <a:gd name="T101" fmla="*/ 2147483646 h 764"/>
              <a:gd name="T102" fmla="*/ 2147483646 w 1256"/>
              <a:gd name="T103" fmla="*/ 2147483646 h 764"/>
              <a:gd name="T104" fmla="*/ 2147483646 w 1256"/>
              <a:gd name="T105" fmla="*/ 2147483646 h 764"/>
              <a:gd name="T106" fmla="*/ 2147483646 w 1256"/>
              <a:gd name="T107" fmla="*/ 2147483646 h 764"/>
              <a:gd name="T108" fmla="*/ 2147483646 w 1256"/>
              <a:gd name="T109" fmla="*/ 2147483646 h 764"/>
              <a:gd name="T110" fmla="*/ 2147483646 w 1256"/>
              <a:gd name="T111" fmla="*/ 2147483646 h 764"/>
              <a:gd name="T112" fmla="*/ 2147483646 w 1256"/>
              <a:gd name="T113" fmla="*/ 2147483646 h 764"/>
              <a:gd name="T114" fmla="*/ 2147483646 w 1256"/>
              <a:gd name="T115" fmla="*/ 2147483646 h 764"/>
              <a:gd name="T116" fmla="*/ 2147483646 w 1256"/>
              <a:gd name="T117" fmla="*/ 2147483646 h 764"/>
              <a:gd name="T118" fmla="*/ 2147483646 w 1256"/>
              <a:gd name="T119" fmla="*/ 2147483646 h 764"/>
              <a:gd name="T120" fmla="*/ 2147483646 w 1256"/>
              <a:gd name="T121" fmla="*/ 2147483646 h 764"/>
              <a:gd name="T122" fmla="*/ 2147483646 w 1256"/>
              <a:gd name="T123" fmla="*/ 2147483646 h 764"/>
              <a:gd name="T124" fmla="*/ 2147483646 w 1256"/>
              <a:gd name="T125" fmla="*/ 2147483646 h 76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256" h="764">
                <a:moveTo>
                  <a:pt x="152" y="4"/>
                </a:moveTo>
                <a:lnTo>
                  <a:pt x="152" y="4"/>
                </a:lnTo>
                <a:lnTo>
                  <a:pt x="146" y="14"/>
                </a:lnTo>
                <a:lnTo>
                  <a:pt x="138" y="22"/>
                </a:lnTo>
                <a:lnTo>
                  <a:pt x="132" y="26"/>
                </a:lnTo>
                <a:lnTo>
                  <a:pt x="132" y="32"/>
                </a:lnTo>
                <a:lnTo>
                  <a:pt x="132" y="36"/>
                </a:lnTo>
                <a:lnTo>
                  <a:pt x="130" y="44"/>
                </a:lnTo>
                <a:lnTo>
                  <a:pt x="122" y="56"/>
                </a:lnTo>
                <a:lnTo>
                  <a:pt x="122" y="60"/>
                </a:lnTo>
                <a:lnTo>
                  <a:pt x="118" y="62"/>
                </a:lnTo>
                <a:lnTo>
                  <a:pt x="112" y="64"/>
                </a:lnTo>
                <a:lnTo>
                  <a:pt x="66" y="58"/>
                </a:lnTo>
                <a:lnTo>
                  <a:pt x="62" y="68"/>
                </a:lnTo>
                <a:lnTo>
                  <a:pt x="62" y="70"/>
                </a:lnTo>
                <a:lnTo>
                  <a:pt x="48" y="92"/>
                </a:lnTo>
                <a:lnTo>
                  <a:pt x="42" y="100"/>
                </a:lnTo>
                <a:lnTo>
                  <a:pt x="40" y="108"/>
                </a:lnTo>
                <a:lnTo>
                  <a:pt x="42" y="112"/>
                </a:lnTo>
                <a:lnTo>
                  <a:pt x="44" y="122"/>
                </a:lnTo>
                <a:lnTo>
                  <a:pt x="56" y="150"/>
                </a:lnTo>
                <a:lnTo>
                  <a:pt x="62" y="168"/>
                </a:lnTo>
                <a:lnTo>
                  <a:pt x="64" y="174"/>
                </a:lnTo>
                <a:lnTo>
                  <a:pt x="64" y="180"/>
                </a:lnTo>
                <a:lnTo>
                  <a:pt x="60" y="188"/>
                </a:lnTo>
                <a:lnTo>
                  <a:pt x="56" y="196"/>
                </a:lnTo>
                <a:lnTo>
                  <a:pt x="42" y="210"/>
                </a:lnTo>
                <a:lnTo>
                  <a:pt x="18" y="210"/>
                </a:lnTo>
                <a:lnTo>
                  <a:pt x="12" y="184"/>
                </a:lnTo>
                <a:lnTo>
                  <a:pt x="6" y="216"/>
                </a:lnTo>
                <a:lnTo>
                  <a:pt x="16" y="232"/>
                </a:lnTo>
                <a:lnTo>
                  <a:pt x="16" y="236"/>
                </a:lnTo>
                <a:lnTo>
                  <a:pt x="16" y="238"/>
                </a:lnTo>
                <a:lnTo>
                  <a:pt x="10" y="246"/>
                </a:lnTo>
                <a:lnTo>
                  <a:pt x="2" y="262"/>
                </a:lnTo>
                <a:lnTo>
                  <a:pt x="0" y="272"/>
                </a:lnTo>
                <a:lnTo>
                  <a:pt x="0" y="280"/>
                </a:lnTo>
                <a:lnTo>
                  <a:pt x="4" y="290"/>
                </a:lnTo>
                <a:lnTo>
                  <a:pt x="10" y="300"/>
                </a:lnTo>
                <a:lnTo>
                  <a:pt x="28" y="300"/>
                </a:lnTo>
                <a:lnTo>
                  <a:pt x="34" y="302"/>
                </a:lnTo>
                <a:lnTo>
                  <a:pt x="42" y="308"/>
                </a:lnTo>
                <a:lnTo>
                  <a:pt x="58" y="330"/>
                </a:lnTo>
                <a:lnTo>
                  <a:pt x="60" y="332"/>
                </a:lnTo>
                <a:lnTo>
                  <a:pt x="62" y="338"/>
                </a:lnTo>
                <a:lnTo>
                  <a:pt x="66" y="344"/>
                </a:lnTo>
                <a:lnTo>
                  <a:pt x="108" y="384"/>
                </a:lnTo>
                <a:lnTo>
                  <a:pt x="128" y="408"/>
                </a:lnTo>
                <a:lnTo>
                  <a:pt x="138" y="408"/>
                </a:lnTo>
                <a:lnTo>
                  <a:pt x="150" y="386"/>
                </a:lnTo>
                <a:lnTo>
                  <a:pt x="152" y="384"/>
                </a:lnTo>
                <a:lnTo>
                  <a:pt x="182" y="392"/>
                </a:lnTo>
                <a:lnTo>
                  <a:pt x="182" y="394"/>
                </a:lnTo>
                <a:lnTo>
                  <a:pt x="186" y="414"/>
                </a:lnTo>
                <a:lnTo>
                  <a:pt x="222" y="454"/>
                </a:lnTo>
                <a:lnTo>
                  <a:pt x="234" y="460"/>
                </a:lnTo>
                <a:lnTo>
                  <a:pt x="240" y="464"/>
                </a:lnTo>
                <a:lnTo>
                  <a:pt x="268" y="504"/>
                </a:lnTo>
                <a:lnTo>
                  <a:pt x="288" y="500"/>
                </a:lnTo>
                <a:lnTo>
                  <a:pt x="290" y="500"/>
                </a:lnTo>
                <a:lnTo>
                  <a:pt x="292" y="500"/>
                </a:lnTo>
                <a:lnTo>
                  <a:pt x="292" y="502"/>
                </a:lnTo>
                <a:lnTo>
                  <a:pt x="294" y="504"/>
                </a:lnTo>
                <a:lnTo>
                  <a:pt x="312" y="542"/>
                </a:lnTo>
                <a:lnTo>
                  <a:pt x="334" y="556"/>
                </a:lnTo>
                <a:lnTo>
                  <a:pt x="352" y="560"/>
                </a:lnTo>
                <a:lnTo>
                  <a:pt x="362" y="584"/>
                </a:lnTo>
                <a:lnTo>
                  <a:pt x="376" y="584"/>
                </a:lnTo>
                <a:lnTo>
                  <a:pt x="376" y="586"/>
                </a:lnTo>
                <a:lnTo>
                  <a:pt x="404" y="602"/>
                </a:lnTo>
                <a:lnTo>
                  <a:pt x="406" y="604"/>
                </a:lnTo>
                <a:lnTo>
                  <a:pt x="426" y="628"/>
                </a:lnTo>
                <a:lnTo>
                  <a:pt x="456" y="624"/>
                </a:lnTo>
                <a:lnTo>
                  <a:pt x="458" y="624"/>
                </a:lnTo>
                <a:lnTo>
                  <a:pt x="470" y="628"/>
                </a:lnTo>
                <a:lnTo>
                  <a:pt x="490" y="644"/>
                </a:lnTo>
                <a:lnTo>
                  <a:pt x="524" y="648"/>
                </a:lnTo>
                <a:lnTo>
                  <a:pt x="544" y="644"/>
                </a:lnTo>
                <a:lnTo>
                  <a:pt x="564" y="642"/>
                </a:lnTo>
                <a:lnTo>
                  <a:pt x="580" y="642"/>
                </a:lnTo>
                <a:lnTo>
                  <a:pt x="590" y="644"/>
                </a:lnTo>
                <a:lnTo>
                  <a:pt x="596" y="648"/>
                </a:lnTo>
                <a:lnTo>
                  <a:pt x="598" y="654"/>
                </a:lnTo>
                <a:lnTo>
                  <a:pt x="598" y="658"/>
                </a:lnTo>
                <a:lnTo>
                  <a:pt x="594" y="664"/>
                </a:lnTo>
                <a:lnTo>
                  <a:pt x="588" y="670"/>
                </a:lnTo>
                <a:lnTo>
                  <a:pt x="580" y="678"/>
                </a:lnTo>
                <a:lnTo>
                  <a:pt x="580" y="682"/>
                </a:lnTo>
                <a:lnTo>
                  <a:pt x="582" y="686"/>
                </a:lnTo>
                <a:lnTo>
                  <a:pt x="586" y="692"/>
                </a:lnTo>
                <a:lnTo>
                  <a:pt x="592" y="698"/>
                </a:lnTo>
                <a:lnTo>
                  <a:pt x="592" y="700"/>
                </a:lnTo>
                <a:lnTo>
                  <a:pt x="598" y="704"/>
                </a:lnTo>
                <a:lnTo>
                  <a:pt x="600" y="702"/>
                </a:lnTo>
                <a:lnTo>
                  <a:pt x="616" y="676"/>
                </a:lnTo>
                <a:lnTo>
                  <a:pt x="628" y="658"/>
                </a:lnTo>
                <a:lnTo>
                  <a:pt x="638" y="646"/>
                </a:lnTo>
                <a:lnTo>
                  <a:pt x="648" y="640"/>
                </a:lnTo>
                <a:lnTo>
                  <a:pt x="654" y="638"/>
                </a:lnTo>
                <a:lnTo>
                  <a:pt x="660" y="638"/>
                </a:lnTo>
                <a:lnTo>
                  <a:pt x="676" y="644"/>
                </a:lnTo>
                <a:lnTo>
                  <a:pt x="698" y="654"/>
                </a:lnTo>
                <a:lnTo>
                  <a:pt x="724" y="670"/>
                </a:lnTo>
                <a:lnTo>
                  <a:pt x="772" y="678"/>
                </a:lnTo>
                <a:lnTo>
                  <a:pt x="772" y="680"/>
                </a:lnTo>
                <a:lnTo>
                  <a:pt x="772" y="682"/>
                </a:lnTo>
                <a:lnTo>
                  <a:pt x="768" y="704"/>
                </a:lnTo>
                <a:lnTo>
                  <a:pt x="792" y="708"/>
                </a:lnTo>
                <a:lnTo>
                  <a:pt x="792" y="738"/>
                </a:lnTo>
                <a:lnTo>
                  <a:pt x="802" y="754"/>
                </a:lnTo>
                <a:lnTo>
                  <a:pt x="808" y="762"/>
                </a:lnTo>
                <a:lnTo>
                  <a:pt x="816" y="764"/>
                </a:lnTo>
                <a:lnTo>
                  <a:pt x="830" y="764"/>
                </a:lnTo>
                <a:lnTo>
                  <a:pt x="880" y="762"/>
                </a:lnTo>
                <a:lnTo>
                  <a:pt x="904" y="748"/>
                </a:lnTo>
                <a:lnTo>
                  <a:pt x="928" y="716"/>
                </a:lnTo>
                <a:lnTo>
                  <a:pt x="956" y="714"/>
                </a:lnTo>
                <a:lnTo>
                  <a:pt x="970" y="710"/>
                </a:lnTo>
                <a:lnTo>
                  <a:pt x="1022" y="680"/>
                </a:lnTo>
                <a:lnTo>
                  <a:pt x="1024" y="680"/>
                </a:lnTo>
                <a:lnTo>
                  <a:pt x="1060" y="676"/>
                </a:lnTo>
                <a:lnTo>
                  <a:pt x="1070" y="678"/>
                </a:lnTo>
                <a:lnTo>
                  <a:pt x="1076" y="680"/>
                </a:lnTo>
                <a:lnTo>
                  <a:pt x="1112" y="708"/>
                </a:lnTo>
                <a:lnTo>
                  <a:pt x="1122" y="712"/>
                </a:lnTo>
                <a:lnTo>
                  <a:pt x="1124" y="714"/>
                </a:lnTo>
                <a:lnTo>
                  <a:pt x="1136" y="720"/>
                </a:lnTo>
                <a:lnTo>
                  <a:pt x="1138" y="720"/>
                </a:lnTo>
                <a:lnTo>
                  <a:pt x="1138" y="718"/>
                </a:lnTo>
                <a:lnTo>
                  <a:pt x="1138" y="716"/>
                </a:lnTo>
                <a:lnTo>
                  <a:pt x="1144" y="692"/>
                </a:lnTo>
                <a:lnTo>
                  <a:pt x="1142" y="682"/>
                </a:lnTo>
                <a:lnTo>
                  <a:pt x="1144" y="674"/>
                </a:lnTo>
                <a:lnTo>
                  <a:pt x="1148" y="668"/>
                </a:lnTo>
                <a:lnTo>
                  <a:pt x="1156" y="666"/>
                </a:lnTo>
                <a:lnTo>
                  <a:pt x="1164" y="666"/>
                </a:lnTo>
                <a:lnTo>
                  <a:pt x="1172" y="672"/>
                </a:lnTo>
                <a:lnTo>
                  <a:pt x="1182" y="682"/>
                </a:lnTo>
                <a:lnTo>
                  <a:pt x="1190" y="696"/>
                </a:lnTo>
                <a:lnTo>
                  <a:pt x="1192" y="696"/>
                </a:lnTo>
                <a:lnTo>
                  <a:pt x="1212" y="688"/>
                </a:lnTo>
                <a:lnTo>
                  <a:pt x="1214" y="686"/>
                </a:lnTo>
                <a:lnTo>
                  <a:pt x="1216" y="684"/>
                </a:lnTo>
                <a:lnTo>
                  <a:pt x="1218" y="680"/>
                </a:lnTo>
                <a:lnTo>
                  <a:pt x="1214" y="664"/>
                </a:lnTo>
                <a:lnTo>
                  <a:pt x="1214" y="660"/>
                </a:lnTo>
                <a:lnTo>
                  <a:pt x="1214" y="656"/>
                </a:lnTo>
                <a:lnTo>
                  <a:pt x="1216" y="652"/>
                </a:lnTo>
                <a:lnTo>
                  <a:pt x="1220" y="650"/>
                </a:lnTo>
                <a:lnTo>
                  <a:pt x="1228" y="644"/>
                </a:lnTo>
                <a:lnTo>
                  <a:pt x="1244" y="624"/>
                </a:lnTo>
                <a:lnTo>
                  <a:pt x="1256" y="598"/>
                </a:lnTo>
                <a:lnTo>
                  <a:pt x="1250" y="586"/>
                </a:lnTo>
                <a:lnTo>
                  <a:pt x="1246" y="576"/>
                </a:lnTo>
                <a:lnTo>
                  <a:pt x="1246" y="568"/>
                </a:lnTo>
                <a:lnTo>
                  <a:pt x="1246" y="562"/>
                </a:lnTo>
                <a:lnTo>
                  <a:pt x="1248" y="540"/>
                </a:lnTo>
                <a:lnTo>
                  <a:pt x="1244" y="528"/>
                </a:lnTo>
                <a:lnTo>
                  <a:pt x="1242" y="518"/>
                </a:lnTo>
                <a:lnTo>
                  <a:pt x="1240" y="510"/>
                </a:lnTo>
                <a:lnTo>
                  <a:pt x="1232" y="498"/>
                </a:lnTo>
                <a:lnTo>
                  <a:pt x="1232" y="496"/>
                </a:lnTo>
                <a:lnTo>
                  <a:pt x="1228" y="468"/>
                </a:lnTo>
                <a:lnTo>
                  <a:pt x="1228" y="458"/>
                </a:lnTo>
                <a:lnTo>
                  <a:pt x="1228" y="448"/>
                </a:lnTo>
                <a:lnTo>
                  <a:pt x="1220" y="440"/>
                </a:lnTo>
                <a:lnTo>
                  <a:pt x="1214" y="432"/>
                </a:lnTo>
                <a:lnTo>
                  <a:pt x="1202" y="416"/>
                </a:lnTo>
                <a:lnTo>
                  <a:pt x="1200" y="414"/>
                </a:lnTo>
                <a:lnTo>
                  <a:pt x="1200" y="412"/>
                </a:lnTo>
                <a:lnTo>
                  <a:pt x="1196" y="392"/>
                </a:lnTo>
                <a:lnTo>
                  <a:pt x="1184" y="382"/>
                </a:lnTo>
                <a:lnTo>
                  <a:pt x="1184" y="384"/>
                </a:lnTo>
                <a:lnTo>
                  <a:pt x="1162" y="364"/>
                </a:lnTo>
                <a:lnTo>
                  <a:pt x="1162" y="366"/>
                </a:lnTo>
                <a:lnTo>
                  <a:pt x="1164" y="392"/>
                </a:lnTo>
                <a:lnTo>
                  <a:pt x="1164" y="394"/>
                </a:lnTo>
                <a:lnTo>
                  <a:pt x="1152" y="400"/>
                </a:lnTo>
                <a:lnTo>
                  <a:pt x="1152" y="416"/>
                </a:lnTo>
                <a:lnTo>
                  <a:pt x="1152" y="418"/>
                </a:lnTo>
                <a:lnTo>
                  <a:pt x="1124" y="428"/>
                </a:lnTo>
                <a:lnTo>
                  <a:pt x="1114" y="406"/>
                </a:lnTo>
                <a:lnTo>
                  <a:pt x="1108" y="404"/>
                </a:lnTo>
                <a:lnTo>
                  <a:pt x="1100" y="414"/>
                </a:lnTo>
                <a:lnTo>
                  <a:pt x="1094" y="430"/>
                </a:lnTo>
                <a:lnTo>
                  <a:pt x="1074" y="436"/>
                </a:lnTo>
                <a:lnTo>
                  <a:pt x="1062" y="428"/>
                </a:lnTo>
                <a:lnTo>
                  <a:pt x="1046" y="422"/>
                </a:lnTo>
                <a:lnTo>
                  <a:pt x="1042" y="400"/>
                </a:lnTo>
                <a:lnTo>
                  <a:pt x="1036" y="386"/>
                </a:lnTo>
                <a:lnTo>
                  <a:pt x="1026" y="382"/>
                </a:lnTo>
                <a:lnTo>
                  <a:pt x="1024" y="380"/>
                </a:lnTo>
                <a:lnTo>
                  <a:pt x="1018" y="372"/>
                </a:lnTo>
                <a:lnTo>
                  <a:pt x="1010" y="360"/>
                </a:lnTo>
                <a:lnTo>
                  <a:pt x="1000" y="344"/>
                </a:lnTo>
                <a:lnTo>
                  <a:pt x="990" y="344"/>
                </a:lnTo>
                <a:lnTo>
                  <a:pt x="974" y="350"/>
                </a:lnTo>
                <a:lnTo>
                  <a:pt x="972" y="352"/>
                </a:lnTo>
                <a:lnTo>
                  <a:pt x="932" y="348"/>
                </a:lnTo>
                <a:lnTo>
                  <a:pt x="900" y="342"/>
                </a:lnTo>
                <a:lnTo>
                  <a:pt x="884" y="332"/>
                </a:lnTo>
                <a:lnTo>
                  <a:pt x="860" y="324"/>
                </a:lnTo>
                <a:lnTo>
                  <a:pt x="838" y="318"/>
                </a:lnTo>
                <a:lnTo>
                  <a:pt x="832" y="314"/>
                </a:lnTo>
                <a:lnTo>
                  <a:pt x="828" y="312"/>
                </a:lnTo>
                <a:lnTo>
                  <a:pt x="824" y="308"/>
                </a:lnTo>
                <a:lnTo>
                  <a:pt x="820" y="308"/>
                </a:lnTo>
                <a:lnTo>
                  <a:pt x="804" y="300"/>
                </a:lnTo>
                <a:lnTo>
                  <a:pt x="804" y="298"/>
                </a:lnTo>
                <a:lnTo>
                  <a:pt x="796" y="290"/>
                </a:lnTo>
                <a:lnTo>
                  <a:pt x="794" y="282"/>
                </a:lnTo>
                <a:lnTo>
                  <a:pt x="788" y="272"/>
                </a:lnTo>
                <a:lnTo>
                  <a:pt x="776" y="268"/>
                </a:lnTo>
                <a:lnTo>
                  <a:pt x="772" y="270"/>
                </a:lnTo>
                <a:lnTo>
                  <a:pt x="768" y="274"/>
                </a:lnTo>
                <a:lnTo>
                  <a:pt x="766" y="276"/>
                </a:lnTo>
                <a:lnTo>
                  <a:pt x="760" y="280"/>
                </a:lnTo>
                <a:lnTo>
                  <a:pt x="756" y="280"/>
                </a:lnTo>
                <a:lnTo>
                  <a:pt x="750" y="282"/>
                </a:lnTo>
                <a:lnTo>
                  <a:pt x="746" y="280"/>
                </a:lnTo>
                <a:lnTo>
                  <a:pt x="740" y="276"/>
                </a:lnTo>
                <a:lnTo>
                  <a:pt x="736" y="272"/>
                </a:lnTo>
                <a:lnTo>
                  <a:pt x="720" y="256"/>
                </a:lnTo>
                <a:lnTo>
                  <a:pt x="714" y="246"/>
                </a:lnTo>
                <a:lnTo>
                  <a:pt x="708" y="238"/>
                </a:lnTo>
                <a:lnTo>
                  <a:pt x="704" y="232"/>
                </a:lnTo>
                <a:lnTo>
                  <a:pt x="698" y="224"/>
                </a:lnTo>
                <a:lnTo>
                  <a:pt x="692" y="216"/>
                </a:lnTo>
                <a:lnTo>
                  <a:pt x="690" y="206"/>
                </a:lnTo>
                <a:lnTo>
                  <a:pt x="692" y="196"/>
                </a:lnTo>
                <a:lnTo>
                  <a:pt x="702" y="178"/>
                </a:lnTo>
                <a:lnTo>
                  <a:pt x="708" y="160"/>
                </a:lnTo>
                <a:lnTo>
                  <a:pt x="710" y="148"/>
                </a:lnTo>
                <a:lnTo>
                  <a:pt x="706" y="128"/>
                </a:lnTo>
                <a:lnTo>
                  <a:pt x="694" y="118"/>
                </a:lnTo>
                <a:lnTo>
                  <a:pt x="696" y="104"/>
                </a:lnTo>
                <a:lnTo>
                  <a:pt x="698" y="96"/>
                </a:lnTo>
                <a:lnTo>
                  <a:pt x="700" y="90"/>
                </a:lnTo>
                <a:lnTo>
                  <a:pt x="704" y="86"/>
                </a:lnTo>
                <a:lnTo>
                  <a:pt x="708" y="84"/>
                </a:lnTo>
                <a:lnTo>
                  <a:pt x="712" y="84"/>
                </a:lnTo>
                <a:lnTo>
                  <a:pt x="712" y="80"/>
                </a:lnTo>
                <a:lnTo>
                  <a:pt x="712" y="78"/>
                </a:lnTo>
                <a:lnTo>
                  <a:pt x="712" y="62"/>
                </a:lnTo>
                <a:lnTo>
                  <a:pt x="712" y="44"/>
                </a:lnTo>
                <a:lnTo>
                  <a:pt x="710" y="42"/>
                </a:lnTo>
                <a:lnTo>
                  <a:pt x="708" y="40"/>
                </a:lnTo>
                <a:lnTo>
                  <a:pt x="706" y="40"/>
                </a:lnTo>
                <a:lnTo>
                  <a:pt x="692" y="30"/>
                </a:lnTo>
                <a:lnTo>
                  <a:pt x="680" y="20"/>
                </a:lnTo>
                <a:lnTo>
                  <a:pt x="642" y="14"/>
                </a:lnTo>
                <a:lnTo>
                  <a:pt x="630" y="4"/>
                </a:lnTo>
                <a:lnTo>
                  <a:pt x="608" y="4"/>
                </a:lnTo>
                <a:lnTo>
                  <a:pt x="602" y="6"/>
                </a:lnTo>
                <a:lnTo>
                  <a:pt x="596" y="10"/>
                </a:lnTo>
                <a:lnTo>
                  <a:pt x="594" y="10"/>
                </a:lnTo>
                <a:lnTo>
                  <a:pt x="576" y="16"/>
                </a:lnTo>
                <a:lnTo>
                  <a:pt x="532" y="16"/>
                </a:lnTo>
                <a:lnTo>
                  <a:pt x="524" y="20"/>
                </a:lnTo>
                <a:lnTo>
                  <a:pt x="518" y="24"/>
                </a:lnTo>
                <a:lnTo>
                  <a:pt x="508" y="28"/>
                </a:lnTo>
                <a:lnTo>
                  <a:pt x="492" y="34"/>
                </a:lnTo>
                <a:lnTo>
                  <a:pt x="472" y="40"/>
                </a:lnTo>
                <a:lnTo>
                  <a:pt x="470" y="40"/>
                </a:lnTo>
                <a:lnTo>
                  <a:pt x="440" y="36"/>
                </a:lnTo>
                <a:lnTo>
                  <a:pt x="438" y="36"/>
                </a:lnTo>
                <a:lnTo>
                  <a:pt x="428" y="36"/>
                </a:lnTo>
                <a:lnTo>
                  <a:pt x="410" y="40"/>
                </a:lnTo>
                <a:lnTo>
                  <a:pt x="374" y="44"/>
                </a:lnTo>
                <a:lnTo>
                  <a:pt x="372" y="44"/>
                </a:lnTo>
                <a:lnTo>
                  <a:pt x="356" y="36"/>
                </a:lnTo>
                <a:lnTo>
                  <a:pt x="340" y="36"/>
                </a:lnTo>
                <a:lnTo>
                  <a:pt x="330" y="32"/>
                </a:lnTo>
                <a:lnTo>
                  <a:pt x="320" y="20"/>
                </a:lnTo>
                <a:lnTo>
                  <a:pt x="318" y="20"/>
                </a:lnTo>
                <a:lnTo>
                  <a:pt x="316" y="12"/>
                </a:lnTo>
                <a:lnTo>
                  <a:pt x="314" y="8"/>
                </a:lnTo>
                <a:lnTo>
                  <a:pt x="310" y="4"/>
                </a:lnTo>
                <a:lnTo>
                  <a:pt x="302" y="0"/>
                </a:lnTo>
                <a:lnTo>
                  <a:pt x="296" y="8"/>
                </a:lnTo>
                <a:lnTo>
                  <a:pt x="270" y="20"/>
                </a:lnTo>
                <a:lnTo>
                  <a:pt x="268" y="20"/>
                </a:lnTo>
                <a:lnTo>
                  <a:pt x="236" y="22"/>
                </a:lnTo>
                <a:lnTo>
                  <a:pt x="226" y="20"/>
                </a:lnTo>
                <a:lnTo>
                  <a:pt x="210" y="16"/>
                </a:lnTo>
                <a:lnTo>
                  <a:pt x="184" y="12"/>
                </a:lnTo>
                <a:lnTo>
                  <a:pt x="182" y="12"/>
                </a:lnTo>
                <a:lnTo>
                  <a:pt x="166" y="4"/>
                </a:lnTo>
                <a:lnTo>
                  <a:pt x="152" y="4"/>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1" name="云南"/>
          <p:cNvSpPr/>
          <p:nvPr/>
        </p:nvSpPr>
        <p:spPr bwMode="auto">
          <a:xfrm>
            <a:off x="5048934" y="4897448"/>
            <a:ext cx="1270426" cy="1324817"/>
          </a:xfrm>
          <a:custGeom>
            <a:avLst/>
            <a:gdLst>
              <a:gd name="T0" fmla="*/ 2147483646 w 568"/>
              <a:gd name="T1" fmla="*/ 2147483646 h 592"/>
              <a:gd name="T2" fmla="*/ 2147483646 w 568"/>
              <a:gd name="T3" fmla="*/ 2147483646 h 592"/>
              <a:gd name="T4" fmla="*/ 2147483646 w 568"/>
              <a:gd name="T5" fmla="*/ 2147483646 h 592"/>
              <a:gd name="T6" fmla="*/ 2147483646 w 568"/>
              <a:gd name="T7" fmla="*/ 2147483646 h 592"/>
              <a:gd name="T8" fmla="*/ 2147483646 w 568"/>
              <a:gd name="T9" fmla="*/ 2147483646 h 592"/>
              <a:gd name="T10" fmla="*/ 2147483646 w 568"/>
              <a:gd name="T11" fmla="*/ 2147483646 h 592"/>
              <a:gd name="T12" fmla="*/ 2147483646 w 568"/>
              <a:gd name="T13" fmla="*/ 2147483646 h 592"/>
              <a:gd name="T14" fmla="*/ 2147483646 w 568"/>
              <a:gd name="T15" fmla="*/ 2147483646 h 592"/>
              <a:gd name="T16" fmla="*/ 2147483646 w 568"/>
              <a:gd name="T17" fmla="*/ 2147483646 h 592"/>
              <a:gd name="T18" fmla="*/ 2147483646 w 568"/>
              <a:gd name="T19" fmla="*/ 2147483646 h 592"/>
              <a:gd name="T20" fmla="*/ 2147483646 w 568"/>
              <a:gd name="T21" fmla="*/ 2147483646 h 592"/>
              <a:gd name="T22" fmla="*/ 2147483646 w 568"/>
              <a:gd name="T23" fmla="*/ 2147483646 h 592"/>
              <a:gd name="T24" fmla="*/ 2147483646 w 568"/>
              <a:gd name="T25" fmla="*/ 2147483646 h 592"/>
              <a:gd name="T26" fmla="*/ 2147483646 w 568"/>
              <a:gd name="T27" fmla="*/ 2147483646 h 592"/>
              <a:gd name="T28" fmla="*/ 2147483646 w 568"/>
              <a:gd name="T29" fmla="*/ 2147483646 h 592"/>
              <a:gd name="T30" fmla="*/ 2147483646 w 568"/>
              <a:gd name="T31" fmla="*/ 2147483646 h 592"/>
              <a:gd name="T32" fmla="*/ 2147483646 w 568"/>
              <a:gd name="T33" fmla="*/ 2147483646 h 592"/>
              <a:gd name="T34" fmla="*/ 2147483646 w 568"/>
              <a:gd name="T35" fmla="*/ 2147483646 h 592"/>
              <a:gd name="T36" fmla="*/ 2147483646 w 568"/>
              <a:gd name="T37" fmla="*/ 2147483646 h 592"/>
              <a:gd name="T38" fmla="*/ 2147483646 w 568"/>
              <a:gd name="T39" fmla="*/ 2147483646 h 592"/>
              <a:gd name="T40" fmla="*/ 2147483646 w 568"/>
              <a:gd name="T41" fmla="*/ 2147483646 h 592"/>
              <a:gd name="T42" fmla="*/ 2147483646 w 568"/>
              <a:gd name="T43" fmla="*/ 2147483646 h 592"/>
              <a:gd name="T44" fmla="*/ 2147483646 w 568"/>
              <a:gd name="T45" fmla="*/ 2147483646 h 592"/>
              <a:gd name="T46" fmla="*/ 2147483646 w 568"/>
              <a:gd name="T47" fmla="*/ 2147483646 h 592"/>
              <a:gd name="T48" fmla="*/ 2147483646 w 568"/>
              <a:gd name="T49" fmla="*/ 2147483646 h 592"/>
              <a:gd name="T50" fmla="*/ 2147483646 w 568"/>
              <a:gd name="T51" fmla="*/ 2147483646 h 592"/>
              <a:gd name="T52" fmla="*/ 2147483646 w 568"/>
              <a:gd name="T53" fmla="*/ 2147483646 h 592"/>
              <a:gd name="T54" fmla="*/ 2147483646 w 568"/>
              <a:gd name="T55" fmla="*/ 2147483646 h 592"/>
              <a:gd name="T56" fmla="*/ 2147483646 w 568"/>
              <a:gd name="T57" fmla="*/ 2147483646 h 592"/>
              <a:gd name="T58" fmla="*/ 2147483646 w 568"/>
              <a:gd name="T59" fmla="*/ 2147483646 h 592"/>
              <a:gd name="T60" fmla="*/ 2147483646 w 568"/>
              <a:gd name="T61" fmla="*/ 2147483646 h 592"/>
              <a:gd name="T62" fmla="*/ 2147483646 w 568"/>
              <a:gd name="T63" fmla="*/ 2147483646 h 592"/>
              <a:gd name="T64" fmla="*/ 2147483646 w 568"/>
              <a:gd name="T65" fmla="*/ 2147483646 h 592"/>
              <a:gd name="T66" fmla="*/ 2147483646 w 568"/>
              <a:gd name="T67" fmla="*/ 2147483646 h 592"/>
              <a:gd name="T68" fmla="*/ 2147483646 w 568"/>
              <a:gd name="T69" fmla="*/ 2147483646 h 592"/>
              <a:gd name="T70" fmla="*/ 2147483646 w 568"/>
              <a:gd name="T71" fmla="*/ 2147483646 h 592"/>
              <a:gd name="T72" fmla="*/ 2147483646 w 568"/>
              <a:gd name="T73" fmla="*/ 2147483646 h 592"/>
              <a:gd name="T74" fmla="*/ 2147483646 w 568"/>
              <a:gd name="T75" fmla="*/ 2147483646 h 592"/>
              <a:gd name="T76" fmla="*/ 2147483646 w 568"/>
              <a:gd name="T77" fmla="*/ 2147483646 h 592"/>
              <a:gd name="T78" fmla="*/ 2147483646 w 568"/>
              <a:gd name="T79" fmla="*/ 2147483646 h 592"/>
              <a:gd name="T80" fmla="*/ 2147483646 w 568"/>
              <a:gd name="T81" fmla="*/ 2147483646 h 592"/>
              <a:gd name="T82" fmla="*/ 2147483646 w 568"/>
              <a:gd name="T83" fmla="*/ 2147483646 h 592"/>
              <a:gd name="T84" fmla="*/ 2147483646 w 568"/>
              <a:gd name="T85" fmla="*/ 2147483646 h 592"/>
              <a:gd name="T86" fmla="*/ 2147483646 w 568"/>
              <a:gd name="T87" fmla="*/ 2147483646 h 592"/>
              <a:gd name="T88" fmla="*/ 2147483646 w 568"/>
              <a:gd name="T89" fmla="*/ 2147483646 h 592"/>
              <a:gd name="T90" fmla="*/ 2147483646 w 568"/>
              <a:gd name="T91" fmla="*/ 2147483646 h 592"/>
              <a:gd name="T92" fmla="*/ 2147483646 w 568"/>
              <a:gd name="T93" fmla="*/ 2147483646 h 592"/>
              <a:gd name="T94" fmla="*/ 2147483646 w 568"/>
              <a:gd name="T95" fmla="*/ 2147483646 h 592"/>
              <a:gd name="T96" fmla="*/ 2147483646 w 568"/>
              <a:gd name="T97" fmla="*/ 2147483646 h 592"/>
              <a:gd name="T98" fmla="*/ 2147483646 w 568"/>
              <a:gd name="T99" fmla="*/ 2147483646 h 592"/>
              <a:gd name="T100" fmla="*/ 2147483646 w 568"/>
              <a:gd name="T101" fmla="*/ 2147483646 h 592"/>
              <a:gd name="T102" fmla="*/ 2147483646 w 568"/>
              <a:gd name="T103" fmla="*/ 2147483646 h 592"/>
              <a:gd name="T104" fmla="*/ 2147483646 w 568"/>
              <a:gd name="T105" fmla="*/ 2147483646 h 592"/>
              <a:gd name="T106" fmla="*/ 2147483646 w 568"/>
              <a:gd name="T107" fmla="*/ 2147483646 h 592"/>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568" h="592">
                <a:moveTo>
                  <a:pt x="4" y="364"/>
                </a:moveTo>
                <a:lnTo>
                  <a:pt x="0" y="374"/>
                </a:lnTo>
                <a:lnTo>
                  <a:pt x="10" y="372"/>
                </a:lnTo>
                <a:lnTo>
                  <a:pt x="18" y="366"/>
                </a:lnTo>
                <a:lnTo>
                  <a:pt x="20" y="364"/>
                </a:lnTo>
                <a:lnTo>
                  <a:pt x="52" y="360"/>
                </a:lnTo>
                <a:lnTo>
                  <a:pt x="74" y="350"/>
                </a:lnTo>
                <a:lnTo>
                  <a:pt x="82" y="362"/>
                </a:lnTo>
                <a:lnTo>
                  <a:pt x="84" y="362"/>
                </a:lnTo>
                <a:lnTo>
                  <a:pt x="74" y="378"/>
                </a:lnTo>
                <a:lnTo>
                  <a:pt x="84" y="388"/>
                </a:lnTo>
                <a:lnTo>
                  <a:pt x="84" y="390"/>
                </a:lnTo>
                <a:lnTo>
                  <a:pt x="84" y="392"/>
                </a:lnTo>
                <a:lnTo>
                  <a:pt x="76" y="426"/>
                </a:lnTo>
                <a:lnTo>
                  <a:pt x="98" y="440"/>
                </a:lnTo>
                <a:lnTo>
                  <a:pt x="136" y="442"/>
                </a:lnTo>
                <a:lnTo>
                  <a:pt x="130" y="450"/>
                </a:lnTo>
                <a:lnTo>
                  <a:pt x="104" y="486"/>
                </a:lnTo>
                <a:lnTo>
                  <a:pt x="98" y="496"/>
                </a:lnTo>
                <a:lnTo>
                  <a:pt x="96" y="502"/>
                </a:lnTo>
                <a:lnTo>
                  <a:pt x="110" y="506"/>
                </a:lnTo>
                <a:lnTo>
                  <a:pt x="122" y="508"/>
                </a:lnTo>
                <a:lnTo>
                  <a:pt x="132" y="510"/>
                </a:lnTo>
                <a:lnTo>
                  <a:pt x="140" y="516"/>
                </a:lnTo>
                <a:lnTo>
                  <a:pt x="144" y="520"/>
                </a:lnTo>
                <a:lnTo>
                  <a:pt x="152" y="534"/>
                </a:lnTo>
                <a:lnTo>
                  <a:pt x="158" y="550"/>
                </a:lnTo>
                <a:lnTo>
                  <a:pt x="180" y="562"/>
                </a:lnTo>
                <a:lnTo>
                  <a:pt x="192" y="564"/>
                </a:lnTo>
                <a:lnTo>
                  <a:pt x="220" y="540"/>
                </a:lnTo>
                <a:lnTo>
                  <a:pt x="236" y="562"/>
                </a:lnTo>
                <a:lnTo>
                  <a:pt x="236" y="564"/>
                </a:lnTo>
                <a:lnTo>
                  <a:pt x="240" y="584"/>
                </a:lnTo>
                <a:lnTo>
                  <a:pt x="252" y="586"/>
                </a:lnTo>
                <a:lnTo>
                  <a:pt x="272" y="592"/>
                </a:lnTo>
                <a:lnTo>
                  <a:pt x="276" y="592"/>
                </a:lnTo>
                <a:lnTo>
                  <a:pt x="276" y="590"/>
                </a:lnTo>
                <a:lnTo>
                  <a:pt x="272" y="570"/>
                </a:lnTo>
                <a:lnTo>
                  <a:pt x="272" y="568"/>
                </a:lnTo>
                <a:lnTo>
                  <a:pt x="262" y="522"/>
                </a:lnTo>
                <a:lnTo>
                  <a:pt x="262" y="520"/>
                </a:lnTo>
                <a:lnTo>
                  <a:pt x="268" y="488"/>
                </a:lnTo>
                <a:lnTo>
                  <a:pt x="270" y="488"/>
                </a:lnTo>
                <a:lnTo>
                  <a:pt x="272" y="488"/>
                </a:lnTo>
                <a:lnTo>
                  <a:pt x="294" y="490"/>
                </a:lnTo>
                <a:lnTo>
                  <a:pt x="320" y="470"/>
                </a:lnTo>
                <a:lnTo>
                  <a:pt x="324" y="472"/>
                </a:lnTo>
                <a:lnTo>
                  <a:pt x="342" y="486"/>
                </a:lnTo>
                <a:lnTo>
                  <a:pt x="352" y="498"/>
                </a:lnTo>
                <a:lnTo>
                  <a:pt x="362" y="490"/>
                </a:lnTo>
                <a:lnTo>
                  <a:pt x="378" y="474"/>
                </a:lnTo>
                <a:lnTo>
                  <a:pt x="378" y="472"/>
                </a:lnTo>
                <a:lnTo>
                  <a:pt x="380" y="472"/>
                </a:lnTo>
                <a:lnTo>
                  <a:pt x="420" y="482"/>
                </a:lnTo>
                <a:lnTo>
                  <a:pt x="438" y="468"/>
                </a:lnTo>
                <a:lnTo>
                  <a:pt x="438" y="466"/>
                </a:lnTo>
                <a:lnTo>
                  <a:pt x="440" y="466"/>
                </a:lnTo>
                <a:lnTo>
                  <a:pt x="458" y="470"/>
                </a:lnTo>
                <a:lnTo>
                  <a:pt x="512" y="422"/>
                </a:lnTo>
                <a:lnTo>
                  <a:pt x="528" y="426"/>
                </a:lnTo>
                <a:lnTo>
                  <a:pt x="530" y="428"/>
                </a:lnTo>
                <a:lnTo>
                  <a:pt x="532" y="428"/>
                </a:lnTo>
                <a:lnTo>
                  <a:pt x="536" y="436"/>
                </a:lnTo>
                <a:lnTo>
                  <a:pt x="540" y="432"/>
                </a:lnTo>
                <a:lnTo>
                  <a:pt x="540" y="430"/>
                </a:lnTo>
                <a:lnTo>
                  <a:pt x="556" y="422"/>
                </a:lnTo>
                <a:lnTo>
                  <a:pt x="568" y="410"/>
                </a:lnTo>
                <a:lnTo>
                  <a:pt x="566" y="386"/>
                </a:lnTo>
                <a:lnTo>
                  <a:pt x="564" y="382"/>
                </a:lnTo>
                <a:lnTo>
                  <a:pt x="548" y="388"/>
                </a:lnTo>
                <a:lnTo>
                  <a:pt x="542" y="392"/>
                </a:lnTo>
                <a:lnTo>
                  <a:pt x="534" y="392"/>
                </a:lnTo>
                <a:lnTo>
                  <a:pt x="516" y="392"/>
                </a:lnTo>
                <a:lnTo>
                  <a:pt x="510" y="390"/>
                </a:lnTo>
                <a:lnTo>
                  <a:pt x="504" y="386"/>
                </a:lnTo>
                <a:lnTo>
                  <a:pt x="504" y="360"/>
                </a:lnTo>
                <a:lnTo>
                  <a:pt x="496" y="358"/>
                </a:lnTo>
                <a:lnTo>
                  <a:pt x="492" y="356"/>
                </a:lnTo>
                <a:lnTo>
                  <a:pt x="488" y="358"/>
                </a:lnTo>
                <a:lnTo>
                  <a:pt x="484" y="360"/>
                </a:lnTo>
                <a:lnTo>
                  <a:pt x="472" y="364"/>
                </a:lnTo>
                <a:lnTo>
                  <a:pt x="468" y="364"/>
                </a:lnTo>
                <a:lnTo>
                  <a:pt x="468" y="362"/>
                </a:lnTo>
                <a:lnTo>
                  <a:pt x="462" y="350"/>
                </a:lnTo>
                <a:lnTo>
                  <a:pt x="460" y="340"/>
                </a:lnTo>
                <a:lnTo>
                  <a:pt x="468" y="310"/>
                </a:lnTo>
                <a:lnTo>
                  <a:pt x="468" y="308"/>
                </a:lnTo>
                <a:lnTo>
                  <a:pt x="476" y="294"/>
                </a:lnTo>
                <a:lnTo>
                  <a:pt x="452" y="274"/>
                </a:lnTo>
                <a:lnTo>
                  <a:pt x="452" y="272"/>
                </a:lnTo>
                <a:lnTo>
                  <a:pt x="452" y="248"/>
                </a:lnTo>
                <a:lnTo>
                  <a:pt x="464" y="212"/>
                </a:lnTo>
                <a:lnTo>
                  <a:pt x="456" y="192"/>
                </a:lnTo>
                <a:lnTo>
                  <a:pt x="450" y="190"/>
                </a:lnTo>
                <a:lnTo>
                  <a:pt x="440" y="190"/>
                </a:lnTo>
                <a:lnTo>
                  <a:pt x="432" y="204"/>
                </a:lnTo>
                <a:lnTo>
                  <a:pt x="420" y="196"/>
                </a:lnTo>
                <a:lnTo>
                  <a:pt x="410" y="190"/>
                </a:lnTo>
                <a:lnTo>
                  <a:pt x="400" y="168"/>
                </a:lnTo>
                <a:lnTo>
                  <a:pt x="398" y="152"/>
                </a:lnTo>
                <a:lnTo>
                  <a:pt x="398" y="150"/>
                </a:lnTo>
                <a:lnTo>
                  <a:pt x="396" y="148"/>
                </a:lnTo>
                <a:lnTo>
                  <a:pt x="400" y="148"/>
                </a:lnTo>
                <a:lnTo>
                  <a:pt x="410" y="132"/>
                </a:lnTo>
                <a:lnTo>
                  <a:pt x="412" y="132"/>
                </a:lnTo>
                <a:lnTo>
                  <a:pt x="420" y="130"/>
                </a:lnTo>
                <a:lnTo>
                  <a:pt x="430" y="128"/>
                </a:lnTo>
                <a:lnTo>
                  <a:pt x="472" y="126"/>
                </a:lnTo>
                <a:lnTo>
                  <a:pt x="478" y="128"/>
                </a:lnTo>
                <a:lnTo>
                  <a:pt x="480" y="128"/>
                </a:lnTo>
                <a:lnTo>
                  <a:pt x="486" y="132"/>
                </a:lnTo>
                <a:lnTo>
                  <a:pt x="496" y="126"/>
                </a:lnTo>
                <a:lnTo>
                  <a:pt x="506" y="120"/>
                </a:lnTo>
                <a:lnTo>
                  <a:pt x="512" y="112"/>
                </a:lnTo>
                <a:lnTo>
                  <a:pt x="512" y="108"/>
                </a:lnTo>
                <a:lnTo>
                  <a:pt x="512" y="90"/>
                </a:lnTo>
                <a:lnTo>
                  <a:pt x="502" y="88"/>
                </a:lnTo>
                <a:lnTo>
                  <a:pt x="486" y="94"/>
                </a:lnTo>
                <a:lnTo>
                  <a:pt x="478" y="100"/>
                </a:lnTo>
                <a:lnTo>
                  <a:pt x="474" y="102"/>
                </a:lnTo>
                <a:lnTo>
                  <a:pt x="470" y="104"/>
                </a:lnTo>
                <a:lnTo>
                  <a:pt x="466" y="102"/>
                </a:lnTo>
                <a:lnTo>
                  <a:pt x="462" y="100"/>
                </a:lnTo>
                <a:lnTo>
                  <a:pt x="454" y="90"/>
                </a:lnTo>
                <a:lnTo>
                  <a:pt x="454" y="88"/>
                </a:lnTo>
                <a:lnTo>
                  <a:pt x="452" y="78"/>
                </a:lnTo>
                <a:lnTo>
                  <a:pt x="452" y="76"/>
                </a:lnTo>
                <a:lnTo>
                  <a:pt x="454" y="66"/>
                </a:lnTo>
                <a:lnTo>
                  <a:pt x="444" y="44"/>
                </a:lnTo>
                <a:lnTo>
                  <a:pt x="428" y="48"/>
                </a:lnTo>
                <a:lnTo>
                  <a:pt x="420" y="56"/>
                </a:lnTo>
                <a:lnTo>
                  <a:pt x="424" y="80"/>
                </a:lnTo>
                <a:lnTo>
                  <a:pt x="396" y="68"/>
                </a:lnTo>
                <a:lnTo>
                  <a:pt x="404" y="82"/>
                </a:lnTo>
                <a:lnTo>
                  <a:pt x="404" y="84"/>
                </a:lnTo>
                <a:lnTo>
                  <a:pt x="402" y="100"/>
                </a:lnTo>
                <a:lnTo>
                  <a:pt x="402" y="102"/>
                </a:lnTo>
                <a:lnTo>
                  <a:pt x="400" y="102"/>
                </a:lnTo>
                <a:lnTo>
                  <a:pt x="386" y="124"/>
                </a:lnTo>
                <a:lnTo>
                  <a:pt x="360" y="138"/>
                </a:lnTo>
                <a:lnTo>
                  <a:pt x="358" y="152"/>
                </a:lnTo>
                <a:lnTo>
                  <a:pt x="360" y="160"/>
                </a:lnTo>
                <a:lnTo>
                  <a:pt x="364" y="170"/>
                </a:lnTo>
                <a:lnTo>
                  <a:pt x="366" y="170"/>
                </a:lnTo>
                <a:lnTo>
                  <a:pt x="366" y="172"/>
                </a:lnTo>
                <a:lnTo>
                  <a:pt x="368" y="192"/>
                </a:lnTo>
                <a:lnTo>
                  <a:pt x="368" y="194"/>
                </a:lnTo>
                <a:lnTo>
                  <a:pt x="366" y="196"/>
                </a:lnTo>
                <a:lnTo>
                  <a:pt x="356" y="208"/>
                </a:lnTo>
                <a:lnTo>
                  <a:pt x="348" y="214"/>
                </a:lnTo>
                <a:lnTo>
                  <a:pt x="346" y="214"/>
                </a:lnTo>
                <a:lnTo>
                  <a:pt x="344" y="214"/>
                </a:lnTo>
                <a:lnTo>
                  <a:pt x="326" y="210"/>
                </a:lnTo>
                <a:lnTo>
                  <a:pt x="322" y="210"/>
                </a:lnTo>
                <a:lnTo>
                  <a:pt x="316" y="214"/>
                </a:lnTo>
                <a:lnTo>
                  <a:pt x="308" y="224"/>
                </a:lnTo>
                <a:lnTo>
                  <a:pt x="300" y="232"/>
                </a:lnTo>
                <a:lnTo>
                  <a:pt x="298" y="236"/>
                </a:lnTo>
                <a:lnTo>
                  <a:pt x="294" y="238"/>
                </a:lnTo>
                <a:lnTo>
                  <a:pt x="288" y="240"/>
                </a:lnTo>
                <a:lnTo>
                  <a:pt x="282" y="238"/>
                </a:lnTo>
                <a:lnTo>
                  <a:pt x="280" y="238"/>
                </a:lnTo>
                <a:lnTo>
                  <a:pt x="278" y="234"/>
                </a:lnTo>
                <a:lnTo>
                  <a:pt x="276" y="230"/>
                </a:lnTo>
                <a:lnTo>
                  <a:pt x="276" y="224"/>
                </a:lnTo>
                <a:lnTo>
                  <a:pt x="276" y="220"/>
                </a:lnTo>
                <a:lnTo>
                  <a:pt x="276" y="214"/>
                </a:lnTo>
                <a:lnTo>
                  <a:pt x="272" y="218"/>
                </a:lnTo>
                <a:lnTo>
                  <a:pt x="270" y="220"/>
                </a:lnTo>
                <a:lnTo>
                  <a:pt x="264" y="222"/>
                </a:lnTo>
                <a:lnTo>
                  <a:pt x="260" y="218"/>
                </a:lnTo>
                <a:lnTo>
                  <a:pt x="258" y="212"/>
                </a:lnTo>
                <a:lnTo>
                  <a:pt x="256" y="192"/>
                </a:lnTo>
                <a:lnTo>
                  <a:pt x="252" y="176"/>
                </a:lnTo>
                <a:lnTo>
                  <a:pt x="244" y="168"/>
                </a:lnTo>
                <a:lnTo>
                  <a:pt x="244" y="166"/>
                </a:lnTo>
                <a:lnTo>
                  <a:pt x="226" y="128"/>
                </a:lnTo>
                <a:lnTo>
                  <a:pt x="220" y="116"/>
                </a:lnTo>
                <a:lnTo>
                  <a:pt x="220" y="114"/>
                </a:lnTo>
                <a:lnTo>
                  <a:pt x="216" y="94"/>
                </a:lnTo>
                <a:lnTo>
                  <a:pt x="214" y="90"/>
                </a:lnTo>
                <a:lnTo>
                  <a:pt x="212" y="92"/>
                </a:lnTo>
                <a:lnTo>
                  <a:pt x="204" y="100"/>
                </a:lnTo>
                <a:lnTo>
                  <a:pt x="200" y="104"/>
                </a:lnTo>
                <a:lnTo>
                  <a:pt x="196" y="102"/>
                </a:lnTo>
                <a:lnTo>
                  <a:pt x="188" y="96"/>
                </a:lnTo>
                <a:lnTo>
                  <a:pt x="176" y="90"/>
                </a:lnTo>
                <a:lnTo>
                  <a:pt x="174" y="88"/>
                </a:lnTo>
                <a:lnTo>
                  <a:pt x="172" y="88"/>
                </a:lnTo>
                <a:lnTo>
                  <a:pt x="172" y="86"/>
                </a:lnTo>
                <a:lnTo>
                  <a:pt x="172" y="70"/>
                </a:lnTo>
                <a:lnTo>
                  <a:pt x="168" y="58"/>
                </a:lnTo>
                <a:lnTo>
                  <a:pt x="162" y="42"/>
                </a:lnTo>
                <a:lnTo>
                  <a:pt x="156" y="42"/>
                </a:lnTo>
                <a:lnTo>
                  <a:pt x="156" y="50"/>
                </a:lnTo>
                <a:lnTo>
                  <a:pt x="154" y="58"/>
                </a:lnTo>
                <a:lnTo>
                  <a:pt x="150" y="64"/>
                </a:lnTo>
                <a:lnTo>
                  <a:pt x="144" y="70"/>
                </a:lnTo>
                <a:lnTo>
                  <a:pt x="142" y="78"/>
                </a:lnTo>
                <a:lnTo>
                  <a:pt x="138" y="82"/>
                </a:lnTo>
                <a:lnTo>
                  <a:pt x="134" y="86"/>
                </a:lnTo>
                <a:lnTo>
                  <a:pt x="130" y="86"/>
                </a:lnTo>
                <a:lnTo>
                  <a:pt x="128" y="86"/>
                </a:lnTo>
                <a:lnTo>
                  <a:pt x="124" y="84"/>
                </a:lnTo>
                <a:lnTo>
                  <a:pt x="122" y="84"/>
                </a:lnTo>
                <a:lnTo>
                  <a:pt x="118" y="82"/>
                </a:lnTo>
                <a:lnTo>
                  <a:pt x="118" y="78"/>
                </a:lnTo>
                <a:lnTo>
                  <a:pt x="116" y="66"/>
                </a:lnTo>
                <a:lnTo>
                  <a:pt x="116" y="62"/>
                </a:lnTo>
                <a:lnTo>
                  <a:pt x="106" y="56"/>
                </a:lnTo>
                <a:lnTo>
                  <a:pt x="104" y="54"/>
                </a:lnTo>
                <a:lnTo>
                  <a:pt x="102" y="50"/>
                </a:lnTo>
                <a:lnTo>
                  <a:pt x="100" y="42"/>
                </a:lnTo>
                <a:lnTo>
                  <a:pt x="104" y="6"/>
                </a:lnTo>
                <a:lnTo>
                  <a:pt x="102" y="0"/>
                </a:lnTo>
                <a:lnTo>
                  <a:pt x="88" y="14"/>
                </a:lnTo>
                <a:lnTo>
                  <a:pt x="80" y="20"/>
                </a:lnTo>
                <a:lnTo>
                  <a:pt x="78" y="26"/>
                </a:lnTo>
                <a:lnTo>
                  <a:pt x="82" y="36"/>
                </a:lnTo>
                <a:lnTo>
                  <a:pt x="82" y="44"/>
                </a:lnTo>
                <a:lnTo>
                  <a:pt x="82" y="48"/>
                </a:lnTo>
                <a:lnTo>
                  <a:pt x="80" y="54"/>
                </a:lnTo>
                <a:lnTo>
                  <a:pt x="76" y="58"/>
                </a:lnTo>
                <a:lnTo>
                  <a:pt x="72" y="60"/>
                </a:lnTo>
                <a:lnTo>
                  <a:pt x="56" y="66"/>
                </a:lnTo>
                <a:lnTo>
                  <a:pt x="52" y="68"/>
                </a:lnTo>
                <a:lnTo>
                  <a:pt x="52" y="74"/>
                </a:lnTo>
                <a:lnTo>
                  <a:pt x="52" y="96"/>
                </a:lnTo>
                <a:lnTo>
                  <a:pt x="54" y="104"/>
                </a:lnTo>
                <a:lnTo>
                  <a:pt x="54" y="106"/>
                </a:lnTo>
                <a:lnTo>
                  <a:pt x="56" y="108"/>
                </a:lnTo>
                <a:lnTo>
                  <a:pt x="64" y="108"/>
                </a:lnTo>
                <a:lnTo>
                  <a:pt x="68" y="108"/>
                </a:lnTo>
                <a:lnTo>
                  <a:pt x="72" y="106"/>
                </a:lnTo>
                <a:lnTo>
                  <a:pt x="76" y="104"/>
                </a:lnTo>
                <a:lnTo>
                  <a:pt x="92" y="138"/>
                </a:lnTo>
                <a:lnTo>
                  <a:pt x="92" y="140"/>
                </a:lnTo>
                <a:lnTo>
                  <a:pt x="88" y="184"/>
                </a:lnTo>
                <a:lnTo>
                  <a:pt x="82" y="216"/>
                </a:lnTo>
                <a:lnTo>
                  <a:pt x="78" y="238"/>
                </a:lnTo>
                <a:lnTo>
                  <a:pt x="72" y="250"/>
                </a:lnTo>
                <a:lnTo>
                  <a:pt x="68" y="254"/>
                </a:lnTo>
                <a:lnTo>
                  <a:pt x="62" y="256"/>
                </a:lnTo>
                <a:lnTo>
                  <a:pt x="54" y="254"/>
                </a:lnTo>
                <a:lnTo>
                  <a:pt x="48" y="252"/>
                </a:lnTo>
                <a:lnTo>
                  <a:pt x="22" y="298"/>
                </a:lnTo>
                <a:lnTo>
                  <a:pt x="12" y="312"/>
                </a:lnTo>
                <a:lnTo>
                  <a:pt x="6" y="318"/>
                </a:lnTo>
                <a:lnTo>
                  <a:pt x="8" y="318"/>
                </a:lnTo>
                <a:lnTo>
                  <a:pt x="6" y="320"/>
                </a:lnTo>
                <a:lnTo>
                  <a:pt x="4" y="326"/>
                </a:lnTo>
                <a:lnTo>
                  <a:pt x="4" y="348"/>
                </a:lnTo>
                <a:lnTo>
                  <a:pt x="8" y="352"/>
                </a:lnTo>
                <a:lnTo>
                  <a:pt x="10" y="352"/>
                </a:lnTo>
                <a:lnTo>
                  <a:pt x="12" y="354"/>
                </a:lnTo>
                <a:lnTo>
                  <a:pt x="4" y="364"/>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2" name="贵州"/>
          <p:cNvSpPr/>
          <p:nvPr/>
        </p:nvSpPr>
        <p:spPr bwMode="auto">
          <a:xfrm>
            <a:off x="5959989" y="4879965"/>
            <a:ext cx="858606" cy="743995"/>
          </a:xfrm>
          <a:custGeom>
            <a:avLst/>
            <a:gdLst>
              <a:gd name="T0" fmla="*/ 2147483646 w 384"/>
              <a:gd name="T1" fmla="*/ 2147483646 h 332"/>
              <a:gd name="T2" fmla="*/ 2147483646 w 384"/>
              <a:gd name="T3" fmla="*/ 2147483646 h 332"/>
              <a:gd name="T4" fmla="*/ 2147483646 w 384"/>
              <a:gd name="T5" fmla="*/ 2147483646 h 332"/>
              <a:gd name="T6" fmla="*/ 2147483646 w 384"/>
              <a:gd name="T7" fmla="*/ 2147483646 h 332"/>
              <a:gd name="T8" fmla="*/ 2147483646 w 384"/>
              <a:gd name="T9" fmla="*/ 2147483646 h 332"/>
              <a:gd name="T10" fmla="*/ 2147483646 w 384"/>
              <a:gd name="T11" fmla="*/ 2147483646 h 332"/>
              <a:gd name="T12" fmla="*/ 2147483646 w 384"/>
              <a:gd name="T13" fmla="*/ 2147483646 h 332"/>
              <a:gd name="T14" fmla="*/ 2147483646 w 384"/>
              <a:gd name="T15" fmla="*/ 2147483646 h 332"/>
              <a:gd name="T16" fmla="*/ 2147483646 w 384"/>
              <a:gd name="T17" fmla="*/ 2147483646 h 332"/>
              <a:gd name="T18" fmla="*/ 2147483646 w 384"/>
              <a:gd name="T19" fmla="*/ 2147483646 h 332"/>
              <a:gd name="T20" fmla="*/ 2147483646 w 384"/>
              <a:gd name="T21" fmla="*/ 2147483646 h 332"/>
              <a:gd name="T22" fmla="*/ 2147483646 w 384"/>
              <a:gd name="T23" fmla="*/ 2147483646 h 332"/>
              <a:gd name="T24" fmla="*/ 2147483646 w 384"/>
              <a:gd name="T25" fmla="*/ 2147483646 h 332"/>
              <a:gd name="T26" fmla="*/ 2147483646 w 384"/>
              <a:gd name="T27" fmla="*/ 2147483646 h 332"/>
              <a:gd name="T28" fmla="*/ 2147483646 w 384"/>
              <a:gd name="T29" fmla="*/ 2147483646 h 332"/>
              <a:gd name="T30" fmla="*/ 2147483646 w 384"/>
              <a:gd name="T31" fmla="*/ 2147483646 h 332"/>
              <a:gd name="T32" fmla="*/ 2147483646 w 384"/>
              <a:gd name="T33" fmla="*/ 2147483646 h 332"/>
              <a:gd name="T34" fmla="*/ 2147483646 w 384"/>
              <a:gd name="T35" fmla="*/ 2147483646 h 332"/>
              <a:gd name="T36" fmla="*/ 2147483646 w 384"/>
              <a:gd name="T37" fmla="*/ 2147483646 h 332"/>
              <a:gd name="T38" fmla="*/ 2147483646 w 384"/>
              <a:gd name="T39" fmla="*/ 2147483646 h 332"/>
              <a:gd name="T40" fmla="*/ 2147483646 w 384"/>
              <a:gd name="T41" fmla="*/ 2147483646 h 332"/>
              <a:gd name="T42" fmla="*/ 0 w 384"/>
              <a:gd name="T43" fmla="*/ 2147483646 h 332"/>
              <a:gd name="T44" fmla="*/ 2147483646 w 384"/>
              <a:gd name="T45" fmla="*/ 2147483646 h 332"/>
              <a:gd name="T46" fmla="*/ 2147483646 w 384"/>
              <a:gd name="T47" fmla="*/ 2147483646 h 332"/>
              <a:gd name="T48" fmla="*/ 2147483646 w 384"/>
              <a:gd name="T49" fmla="*/ 2147483646 h 332"/>
              <a:gd name="T50" fmla="*/ 2147483646 w 384"/>
              <a:gd name="T51" fmla="*/ 2147483646 h 332"/>
              <a:gd name="T52" fmla="*/ 2147483646 w 384"/>
              <a:gd name="T53" fmla="*/ 2147483646 h 332"/>
              <a:gd name="T54" fmla="*/ 2147483646 w 384"/>
              <a:gd name="T55" fmla="*/ 2147483646 h 332"/>
              <a:gd name="T56" fmla="*/ 2147483646 w 384"/>
              <a:gd name="T57" fmla="*/ 2147483646 h 332"/>
              <a:gd name="T58" fmla="*/ 2147483646 w 384"/>
              <a:gd name="T59" fmla="*/ 2147483646 h 332"/>
              <a:gd name="T60" fmla="*/ 2147483646 w 384"/>
              <a:gd name="T61" fmla="*/ 2147483646 h 332"/>
              <a:gd name="T62" fmla="*/ 2147483646 w 384"/>
              <a:gd name="T63" fmla="*/ 2147483646 h 332"/>
              <a:gd name="T64" fmla="*/ 2147483646 w 384"/>
              <a:gd name="T65" fmla="*/ 2147483646 h 332"/>
              <a:gd name="T66" fmla="*/ 2147483646 w 384"/>
              <a:gd name="T67" fmla="*/ 2147483646 h 332"/>
              <a:gd name="T68" fmla="*/ 2147483646 w 384"/>
              <a:gd name="T69" fmla="*/ 2147483646 h 332"/>
              <a:gd name="T70" fmla="*/ 2147483646 w 384"/>
              <a:gd name="T71" fmla="*/ 2147483646 h 332"/>
              <a:gd name="T72" fmla="*/ 2147483646 w 384"/>
              <a:gd name="T73" fmla="*/ 2147483646 h 332"/>
              <a:gd name="T74" fmla="*/ 2147483646 w 384"/>
              <a:gd name="T75" fmla="*/ 2147483646 h 332"/>
              <a:gd name="T76" fmla="*/ 2147483646 w 384"/>
              <a:gd name="T77" fmla="*/ 2147483646 h 332"/>
              <a:gd name="T78" fmla="*/ 2147483646 w 384"/>
              <a:gd name="T79" fmla="*/ 2147483646 h 332"/>
              <a:gd name="T80" fmla="*/ 2147483646 w 384"/>
              <a:gd name="T81" fmla="*/ 2147483646 h 332"/>
              <a:gd name="T82" fmla="*/ 2147483646 w 384"/>
              <a:gd name="T83" fmla="*/ 2147483646 h 332"/>
              <a:gd name="T84" fmla="*/ 2147483646 w 384"/>
              <a:gd name="T85" fmla="*/ 2147483646 h 332"/>
              <a:gd name="T86" fmla="*/ 2147483646 w 384"/>
              <a:gd name="T87" fmla="*/ 2147483646 h 332"/>
              <a:gd name="T88" fmla="*/ 2147483646 w 384"/>
              <a:gd name="T89" fmla="*/ 2147483646 h 332"/>
              <a:gd name="T90" fmla="*/ 2147483646 w 384"/>
              <a:gd name="T91" fmla="*/ 2147483646 h 332"/>
              <a:gd name="T92" fmla="*/ 2147483646 w 384"/>
              <a:gd name="T93" fmla="*/ 2147483646 h 332"/>
              <a:gd name="T94" fmla="*/ 2147483646 w 384"/>
              <a:gd name="T95" fmla="*/ 2147483646 h 332"/>
              <a:gd name="T96" fmla="*/ 2147483646 w 384"/>
              <a:gd name="T97" fmla="*/ 2147483646 h 332"/>
              <a:gd name="T98" fmla="*/ 2147483646 w 384"/>
              <a:gd name="T99" fmla="*/ 2147483646 h 332"/>
              <a:gd name="T100" fmla="*/ 2147483646 w 384"/>
              <a:gd name="T101" fmla="*/ 2147483646 h 332"/>
              <a:gd name="T102" fmla="*/ 2147483646 w 384"/>
              <a:gd name="T103" fmla="*/ 2147483646 h 332"/>
              <a:gd name="T104" fmla="*/ 2147483646 w 384"/>
              <a:gd name="T105" fmla="*/ 2147483646 h 332"/>
              <a:gd name="T106" fmla="*/ 2147483646 w 384"/>
              <a:gd name="T107" fmla="*/ 2147483646 h 332"/>
              <a:gd name="T108" fmla="*/ 2147483646 w 384"/>
              <a:gd name="T109" fmla="*/ 2147483646 h 332"/>
              <a:gd name="T110" fmla="*/ 2147483646 w 384"/>
              <a:gd name="T111" fmla="*/ 2147483646 h 332"/>
              <a:gd name="T112" fmla="*/ 2147483646 w 384"/>
              <a:gd name="T113" fmla="*/ 2147483646 h 332"/>
              <a:gd name="T114" fmla="*/ 2147483646 w 384"/>
              <a:gd name="T115" fmla="*/ 2147483646 h 332"/>
              <a:gd name="T116" fmla="*/ 2147483646 w 384"/>
              <a:gd name="T117" fmla="*/ 2147483646 h 332"/>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84" h="332">
                <a:moveTo>
                  <a:pt x="300" y="6"/>
                </a:moveTo>
                <a:lnTo>
                  <a:pt x="296" y="4"/>
                </a:lnTo>
                <a:lnTo>
                  <a:pt x="288" y="8"/>
                </a:lnTo>
                <a:lnTo>
                  <a:pt x="284" y="14"/>
                </a:lnTo>
                <a:lnTo>
                  <a:pt x="280" y="22"/>
                </a:lnTo>
                <a:lnTo>
                  <a:pt x="276" y="24"/>
                </a:lnTo>
                <a:lnTo>
                  <a:pt x="272" y="26"/>
                </a:lnTo>
                <a:lnTo>
                  <a:pt x="268" y="24"/>
                </a:lnTo>
                <a:lnTo>
                  <a:pt x="264" y="20"/>
                </a:lnTo>
                <a:lnTo>
                  <a:pt x="262" y="20"/>
                </a:lnTo>
                <a:lnTo>
                  <a:pt x="260" y="12"/>
                </a:lnTo>
                <a:lnTo>
                  <a:pt x="260" y="10"/>
                </a:lnTo>
                <a:lnTo>
                  <a:pt x="258" y="0"/>
                </a:lnTo>
                <a:lnTo>
                  <a:pt x="254" y="0"/>
                </a:lnTo>
                <a:lnTo>
                  <a:pt x="252" y="0"/>
                </a:lnTo>
                <a:lnTo>
                  <a:pt x="250" y="8"/>
                </a:lnTo>
                <a:lnTo>
                  <a:pt x="250" y="20"/>
                </a:lnTo>
                <a:lnTo>
                  <a:pt x="248" y="20"/>
                </a:lnTo>
                <a:lnTo>
                  <a:pt x="240" y="34"/>
                </a:lnTo>
                <a:lnTo>
                  <a:pt x="238" y="36"/>
                </a:lnTo>
                <a:lnTo>
                  <a:pt x="236" y="36"/>
                </a:lnTo>
                <a:lnTo>
                  <a:pt x="216" y="34"/>
                </a:lnTo>
                <a:lnTo>
                  <a:pt x="216" y="36"/>
                </a:lnTo>
                <a:lnTo>
                  <a:pt x="208" y="44"/>
                </a:lnTo>
                <a:lnTo>
                  <a:pt x="212" y="50"/>
                </a:lnTo>
                <a:lnTo>
                  <a:pt x="206" y="58"/>
                </a:lnTo>
                <a:lnTo>
                  <a:pt x="188" y="58"/>
                </a:lnTo>
                <a:lnTo>
                  <a:pt x="188" y="56"/>
                </a:lnTo>
                <a:lnTo>
                  <a:pt x="188" y="54"/>
                </a:lnTo>
                <a:lnTo>
                  <a:pt x="184" y="52"/>
                </a:lnTo>
                <a:lnTo>
                  <a:pt x="182" y="58"/>
                </a:lnTo>
                <a:lnTo>
                  <a:pt x="180" y="60"/>
                </a:lnTo>
                <a:lnTo>
                  <a:pt x="168" y="60"/>
                </a:lnTo>
                <a:lnTo>
                  <a:pt x="160" y="54"/>
                </a:lnTo>
                <a:lnTo>
                  <a:pt x="160" y="52"/>
                </a:lnTo>
                <a:lnTo>
                  <a:pt x="160" y="50"/>
                </a:lnTo>
                <a:lnTo>
                  <a:pt x="146" y="48"/>
                </a:lnTo>
                <a:lnTo>
                  <a:pt x="136" y="52"/>
                </a:lnTo>
                <a:lnTo>
                  <a:pt x="132" y="56"/>
                </a:lnTo>
                <a:lnTo>
                  <a:pt x="148" y="74"/>
                </a:lnTo>
                <a:lnTo>
                  <a:pt x="168" y="80"/>
                </a:lnTo>
                <a:lnTo>
                  <a:pt x="170" y="82"/>
                </a:lnTo>
                <a:lnTo>
                  <a:pt x="180" y="92"/>
                </a:lnTo>
                <a:lnTo>
                  <a:pt x="176" y="108"/>
                </a:lnTo>
                <a:lnTo>
                  <a:pt x="176" y="110"/>
                </a:lnTo>
                <a:lnTo>
                  <a:pt x="162" y="120"/>
                </a:lnTo>
                <a:lnTo>
                  <a:pt x="162" y="122"/>
                </a:lnTo>
                <a:lnTo>
                  <a:pt x="160" y="122"/>
                </a:lnTo>
                <a:lnTo>
                  <a:pt x="138" y="128"/>
                </a:lnTo>
                <a:lnTo>
                  <a:pt x="124" y="130"/>
                </a:lnTo>
                <a:lnTo>
                  <a:pt x="114" y="126"/>
                </a:lnTo>
                <a:lnTo>
                  <a:pt x="110" y="126"/>
                </a:lnTo>
                <a:lnTo>
                  <a:pt x="104" y="134"/>
                </a:lnTo>
                <a:lnTo>
                  <a:pt x="94" y="142"/>
                </a:lnTo>
                <a:lnTo>
                  <a:pt x="92" y="142"/>
                </a:lnTo>
                <a:lnTo>
                  <a:pt x="78" y="148"/>
                </a:lnTo>
                <a:lnTo>
                  <a:pt x="60" y="142"/>
                </a:lnTo>
                <a:lnTo>
                  <a:pt x="24" y="144"/>
                </a:lnTo>
                <a:lnTo>
                  <a:pt x="16" y="146"/>
                </a:lnTo>
                <a:lnTo>
                  <a:pt x="16" y="148"/>
                </a:lnTo>
                <a:lnTo>
                  <a:pt x="8" y="148"/>
                </a:lnTo>
                <a:lnTo>
                  <a:pt x="0" y="160"/>
                </a:lnTo>
                <a:lnTo>
                  <a:pt x="0" y="172"/>
                </a:lnTo>
                <a:lnTo>
                  <a:pt x="8" y="192"/>
                </a:lnTo>
                <a:lnTo>
                  <a:pt x="18" y="196"/>
                </a:lnTo>
                <a:lnTo>
                  <a:pt x="22" y="200"/>
                </a:lnTo>
                <a:lnTo>
                  <a:pt x="28" y="192"/>
                </a:lnTo>
                <a:lnTo>
                  <a:pt x="28" y="190"/>
                </a:lnTo>
                <a:lnTo>
                  <a:pt x="30" y="190"/>
                </a:lnTo>
                <a:lnTo>
                  <a:pt x="42" y="188"/>
                </a:lnTo>
                <a:lnTo>
                  <a:pt x="44" y="188"/>
                </a:lnTo>
                <a:lnTo>
                  <a:pt x="56" y="192"/>
                </a:lnTo>
                <a:lnTo>
                  <a:pt x="68" y="220"/>
                </a:lnTo>
                <a:lnTo>
                  <a:pt x="66" y="220"/>
                </a:lnTo>
                <a:lnTo>
                  <a:pt x="62" y="236"/>
                </a:lnTo>
                <a:lnTo>
                  <a:pt x="58" y="244"/>
                </a:lnTo>
                <a:lnTo>
                  <a:pt x="58" y="246"/>
                </a:lnTo>
                <a:lnTo>
                  <a:pt x="52" y="260"/>
                </a:lnTo>
                <a:lnTo>
                  <a:pt x="52" y="276"/>
                </a:lnTo>
                <a:lnTo>
                  <a:pt x="62" y="286"/>
                </a:lnTo>
                <a:lnTo>
                  <a:pt x="76" y="296"/>
                </a:lnTo>
                <a:lnTo>
                  <a:pt x="76" y="298"/>
                </a:lnTo>
                <a:lnTo>
                  <a:pt x="78" y="298"/>
                </a:lnTo>
                <a:lnTo>
                  <a:pt x="68" y="320"/>
                </a:lnTo>
                <a:lnTo>
                  <a:pt x="66" y="332"/>
                </a:lnTo>
                <a:lnTo>
                  <a:pt x="68" y="330"/>
                </a:lnTo>
                <a:lnTo>
                  <a:pt x="70" y="330"/>
                </a:lnTo>
                <a:lnTo>
                  <a:pt x="78" y="326"/>
                </a:lnTo>
                <a:lnTo>
                  <a:pt x="92" y="318"/>
                </a:lnTo>
                <a:lnTo>
                  <a:pt x="108" y="320"/>
                </a:lnTo>
                <a:lnTo>
                  <a:pt x="110" y="320"/>
                </a:lnTo>
                <a:lnTo>
                  <a:pt x="134" y="330"/>
                </a:lnTo>
                <a:lnTo>
                  <a:pt x="160" y="330"/>
                </a:lnTo>
                <a:lnTo>
                  <a:pt x="168" y="320"/>
                </a:lnTo>
                <a:lnTo>
                  <a:pt x="182" y="312"/>
                </a:lnTo>
                <a:lnTo>
                  <a:pt x="196" y="302"/>
                </a:lnTo>
                <a:lnTo>
                  <a:pt x="196" y="300"/>
                </a:lnTo>
                <a:lnTo>
                  <a:pt x="206" y="298"/>
                </a:lnTo>
                <a:lnTo>
                  <a:pt x="216" y="290"/>
                </a:lnTo>
                <a:lnTo>
                  <a:pt x="228" y="274"/>
                </a:lnTo>
                <a:lnTo>
                  <a:pt x="246" y="280"/>
                </a:lnTo>
                <a:lnTo>
                  <a:pt x="248" y="280"/>
                </a:lnTo>
                <a:lnTo>
                  <a:pt x="248" y="282"/>
                </a:lnTo>
                <a:lnTo>
                  <a:pt x="252" y="290"/>
                </a:lnTo>
                <a:lnTo>
                  <a:pt x="256" y="292"/>
                </a:lnTo>
                <a:lnTo>
                  <a:pt x="266" y="292"/>
                </a:lnTo>
                <a:lnTo>
                  <a:pt x="268" y="292"/>
                </a:lnTo>
                <a:lnTo>
                  <a:pt x="274" y="292"/>
                </a:lnTo>
                <a:lnTo>
                  <a:pt x="276" y="292"/>
                </a:lnTo>
                <a:lnTo>
                  <a:pt x="276" y="294"/>
                </a:lnTo>
                <a:lnTo>
                  <a:pt x="288" y="298"/>
                </a:lnTo>
                <a:lnTo>
                  <a:pt x="292" y="298"/>
                </a:lnTo>
                <a:lnTo>
                  <a:pt x="294" y="296"/>
                </a:lnTo>
                <a:lnTo>
                  <a:pt x="296" y="290"/>
                </a:lnTo>
                <a:lnTo>
                  <a:pt x="296" y="288"/>
                </a:lnTo>
                <a:lnTo>
                  <a:pt x="302" y="284"/>
                </a:lnTo>
                <a:lnTo>
                  <a:pt x="312" y="276"/>
                </a:lnTo>
                <a:lnTo>
                  <a:pt x="314" y="276"/>
                </a:lnTo>
                <a:lnTo>
                  <a:pt x="322" y="276"/>
                </a:lnTo>
                <a:lnTo>
                  <a:pt x="324" y="268"/>
                </a:lnTo>
                <a:lnTo>
                  <a:pt x="330" y="262"/>
                </a:lnTo>
                <a:lnTo>
                  <a:pt x="336" y="258"/>
                </a:lnTo>
                <a:lnTo>
                  <a:pt x="342" y="256"/>
                </a:lnTo>
                <a:lnTo>
                  <a:pt x="346" y="252"/>
                </a:lnTo>
                <a:lnTo>
                  <a:pt x="348" y="252"/>
                </a:lnTo>
                <a:lnTo>
                  <a:pt x="352" y="248"/>
                </a:lnTo>
                <a:lnTo>
                  <a:pt x="352" y="246"/>
                </a:lnTo>
                <a:lnTo>
                  <a:pt x="354" y="246"/>
                </a:lnTo>
                <a:lnTo>
                  <a:pt x="366" y="244"/>
                </a:lnTo>
                <a:lnTo>
                  <a:pt x="374" y="244"/>
                </a:lnTo>
                <a:lnTo>
                  <a:pt x="376" y="240"/>
                </a:lnTo>
                <a:lnTo>
                  <a:pt x="380" y="236"/>
                </a:lnTo>
                <a:lnTo>
                  <a:pt x="384" y="228"/>
                </a:lnTo>
                <a:lnTo>
                  <a:pt x="382" y="228"/>
                </a:lnTo>
                <a:lnTo>
                  <a:pt x="376" y="218"/>
                </a:lnTo>
                <a:lnTo>
                  <a:pt x="372" y="206"/>
                </a:lnTo>
                <a:lnTo>
                  <a:pt x="372" y="204"/>
                </a:lnTo>
                <a:lnTo>
                  <a:pt x="376" y="188"/>
                </a:lnTo>
                <a:lnTo>
                  <a:pt x="376" y="180"/>
                </a:lnTo>
                <a:lnTo>
                  <a:pt x="380" y="174"/>
                </a:lnTo>
                <a:lnTo>
                  <a:pt x="380" y="160"/>
                </a:lnTo>
                <a:lnTo>
                  <a:pt x="378" y="158"/>
                </a:lnTo>
                <a:lnTo>
                  <a:pt x="372" y="156"/>
                </a:lnTo>
                <a:lnTo>
                  <a:pt x="348" y="166"/>
                </a:lnTo>
                <a:lnTo>
                  <a:pt x="348" y="140"/>
                </a:lnTo>
                <a:lnTo>
                  <a:pt x="350" y="136"/>
                </a:lnTo>
                <a:lnTo>
                  <a:pt x="356" y="132"/>
                </a:lnTo>
                <a:lnTo>
                  <a:pt x="372" y="120"/>
                </a:lnTo>
                <a:lnTo>
                  <a:pt x="366" y="92"/>
                </a:lnTo>
                <a:lnTo>
                  <a:pt x="366" y="84"/>
                </a:lnTo>
                <a:lnTo>
                  <a:pt x="366" y="78"/>
                </a:lnTo>
                <a:lnTo>
                  <a:pt x="368" y="74"/>
                </a:lnTo>
                <a:lnTo>
                  <a:pt x="372" y="68"/>
                </a:lnTo>
                <a:lnTo>
                  <a:pt x="372" y="64"/>
                </a:lnTo>
                <a:lnTo>
                  <a:pt x="364" y="64"/>
                </a:lnTo>
                <a:lnTo>
                  <a:pt x="360" y="64"/>
                </a:lnTo>
                <a:lnTo>
                  <a:pt x="356" y="76"/>
                </a:lnTo>
                <a:lnTo>
                  <a:pt x="352" y="80"/>
                </a:lnTo>
                <a:lnTo>
                  <a:pt x="348" y="82"/>
                </a:lnTo>
                <a:lnTo>
                  <a:pt x="346" y="82"/>
                </a:lnTo>
                <a:lnTo>
                  <a:pt x="338" y="76"/>
                </a:lnTo>
                <a:lnTo>
                  <a:pt x="336" y="76"/>
                </a:lnTo>
                <a:lnTo>
                  <a:pt x="336" y="74"/>
                </a:lnTo>
                <a:lnTo>
                  <a:pt x="334" y="68"/>
                </a:lnTo>
                <a:lnTo>
                  <a:pt x="332" y="60"/>
                </a:lnTo>
                <a:lnTo>
                  <a:pt x="332" y="64"/>
                </a:lnTo>
                <a:lnTo>
                  <a:pt x="316" y="64"/>
                </a:lnTo>
                <a:lnTo>
                  <a:pt x="316" y="60"/>
                </a:lnTo>
                <a:lnTo>
                  <a:pt x="312" y="52"/>
                </a:lnTo>
                <a:lnTo>
                  <a:pt x="312" y="40"/>
                </a:lnTo>
                <a:lnTo>
                  <a:pt x="304" y="24"/>
                </a:lnTo>
                <a:lnTo>
                  <a:pt x="304" y="12"/>
                </a:lnTo>
                <a:lnTo>
                  <a:pt x="300" y="6"/>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3" name="广西"/>
          <p:cNvSpPr/>
          <p:nvPr/>
        </p:nvSpPr>
        <p:spPr bwMode="auto">
          <a:xfrm>
            <a:off x="6099852" y="5336463"/>
            <a:ext cx="1122792" cy="854721"/>
          </a:xfrm>
          <a:custGeom>
            <a:avLst/>
            <a:gdLst>
              <a:gd name="T0" fmla="*/ 2147483646 w 502"/>
              <a:gd name="T1" fmla="*/ 2147483646 h 382"/>
              <a:gd name="T2" fmla="*/ 2147483646 w 502"/>
              <a:gd name="T3" fmla="*/ 2147483646 h 382"/>
              <a:gd name="T4" fmla="*/ 2147483646 w 502"/>
              <a:gd name="T5" fmla="*/ 2147483646 h 382"/>
              <a:gd name="T6" fmla="*/ 2147483646 w 502"/>
              <a:gd name="T7" fmla="*/ 2147483646 h 382"/>
              <a:gd name="T8" fmla="*/ 2147483646 w 502"/>
              <a:gd name="T9" fmla="*/ 2147483646 h 382"/>
              <a:gd name="T10" fmla="*/ 2147483646 w 502"/>
              <a:gd name="T11" fmla="*/ 2147483646 h 382"/>
              <a:gd name="T12" fmla="*/ 2147483646 w 502"/>
              <a:gd name="T13" fmla="*/ 2147483646 h 382"/>
              <a:gd name="T14" fmla="*/ 2147483646 w 502"/>
              <a:gd name="T15" fmla="*/ 2147483646 h 382"/>
              <a:gd name="T16" fmla="*/ 2147483646 w 502"/>
              <a:gd name="T17" fmla="*/ 2147483646 h 382"/>
              <a:gd name="T18" fmla="*/ 2147483646 w 502"/>
              <a:gd name="T19" fmla="*/ 2147483646 h 382"/>
              <a:gd name="T20" fmla="*/ 2147483646 w 502"/>
              <a:gd name="T21" fmla="*/ 2147483646 h 382"/>
              <a:gd name="T22" fmla="*/ 2147483646 w 502"/>
              <a:gd name="T23" fmla="*/ 2147483646 h 382"/>
              <a:gd name="T24" fmla="*/ 2147483646 w 502"/>
              <a:gd name="T25" fmla="*/ 2147483646 h 382"/>
              <a:gd name="T26" fmla="*/ 2147483646 w 502"/>
              <a:gd name="T27" fmla="*/ 2147483646 h 382"/>
              <a:gd name="T28" fmla="*/ 2147483646 w 502"/>
              <a:gd name="T29" fmla="*/ 2147483646 h 382"/>
              <a:gd name="T30" fmla="*/ 2147483646 w 502"/>
              <a:gd name="T31" fmla="*/ 2147483646 h 382"/>
              <a:gd name="T32" fmla="*/ 2147483646 w 502"/>
              <a:gd name="T33" fmla="*/ 2147483646 h 382"/>
              <a:gd name="T34" fmla="*/ 2147483646 w 502"/>
              <a:gd name="T35" fmla="*/ 2147483646 h 382"/>
              <a:gd name="T36" fmla="*/ 2147483646 w 502"/>
              <a:gd name="T37" fmla="*/ 2147483646 h 382"/>
              <a:gd name="T38" fmla="*/ 2147483646 w 502"/>
              <a:gd name="T39" fmla="*/ 2147483646 h 382"/>
              <a:gd name="T40" fmla="*/ 2147483646 w 502"/>
              <a:gd name="T41" fmla="*/ 2147483646 h 382"/>
              <a:gd name="T42" fmla="*/ 2147483646 w 502"/>
              <a:gd name="T43" fmla="*/ 2147483646 h 382"/>
              <a:gd name="T44" fmla="*/ 2147483646 w 502"/>
              <a:gd name="T45" fmla="*/ 2147483646 h 382"/>
              <a:gd name="T46" fmla="*/ 2147483646 w 502"/>
              <a:gd name="T47" fmla="*/ 2147483646 h 382"/>
              <a:gd name="T48" fmla="*/ 2147483646 w 502"/>
              <a:gd name="T49" fmla="*/ 2147483646 h 382"/>
              <a:gd name="T50" fmla="*/ 2147483646 w 502"/>
              <a:gd name="T51" fmla="*/ 2147483646 h 382"/>
              <a:gd name="T52" fmla="*/ 2147483646 w 502"/>
              <a:gd name="T53" fmla="*/ 2147483646 h 382"/>
              <a:gd name="T54" fmla="*/ 2147483646 w 502"/>
              <a:gd name="T55" fmla="*/ 2147483646 h 382"/>
              <a:gd name="T56" fmla="*/ 2147483646 w 502"/>
              <a:gd name="T57" fmla="*/ 2147483646 h 382"/>
              <a:gd name="T58" fmla="*/ 2147483646 w 502"/>
              <a:gd name="T59" fmla="*/ 2147483646 h 382"/>
              <a:gd name="T60" fmla="*/ 2147483646 w 502"/>
              <a:gd name="T61" fmla="*/ 2147483646 h 382"/>
              <a:gd name="T62" fmla="*/ 2147483646 w 502"/>
              <a:gd name="T63" fmla="*/ 2147483646 h 382"/>
              <a:gd name="T64" fmla="*/ 2147483646 w 502"/>
              <a:gd name="T65" fmla="*/ 2147483646 h 382"/>
              <a:gd name="T66" fmla="*/ 2147483646 w 502"/>
              <a:gd name="T67" fmla="*/ 2147483646 h 382"/>
              <a:gd name="T68" fmla="*/ 2147483646 w 502"/>
              <a:gd name="T69" fmla="*/ 2147483646 h 382"/>
              <a:gd name="T70" fmla="*/ 2147483646 w 502"/>
              <a:gd name="T71" fmla="*/ 2147483646 h 382"/>
              <a:gd name="T72" fmla="*/ 2147483646 w 502"/>
              <a:gd name="T73" fmla="*/ 2147483646 h 382"/>
              <a:gd name="T74" fmla="*/ 2147483646 w 502"/>
              <a:gd name="T75" fmla="*/ 2147483646 h 382"/>
              <a:gd name="T76" fmla="*/ 2147483646 w 502"/>
              <a:gd name="T77" fmla="*/ 2147483646 h 382"/>
              <a:gd name="T78" fmla="*/ 2147483646 w 502"/>
              <a:gd name="T79" fmla="*/ 2147483646 h 382"/>
              <a:gd name="T80" fmla="*/ 2147483646 w 502"/>
              <a:gd name="T81" fmla="*/ 2147483646 h 382"/>
              <a:gd name="T82" fmla="*/ 2147483646 w 502"/>
              <a:gd name="T83" fmla="*/ 2147483646 h 382"/>
              <a:gd name="T84" fmla="*/ 2147483646 w 502"/>
              <a:gd name="T85" fmla="*/ 2147483646 h 382"/>
              <a:gd name="T86" fmla="*/ 2147483646 w 502"/>
              <a:gd name="T87" fmla="*/ 2147483646 h 382"/>
              <a:gd name="T88" fmla="*/ 2147483646 w 502"/>
              <a:gd name="T89" fmla="*/ 2147483646 h 382"/>
              <a:gd name="T90" fmla="*/ 2147483646 w 502"/>
              <a:gd name="T91" fmla="*/ 2147483646 h 382"/>
              <a:gd name="T92" fmla="*/ 2147483646 w 502"/>
              <a:gd name="T93" fmla="*/ 2147483646 h 382"/>
              <a:gd name="T94" fmla="*/ 2147483646 w 502"/>
              <a:gd name="T95" fmla="*/ 2147483646 h 382"/>
              <a:gd name="T96" fmla="*/ 2147483646 w 502"/>
              <a:gd name="T97" fmla="*/ 2147483646 h 382"/>
              <a:gd name="T98" fmla="*/ 2147483646 w 502"/>
              <a:gd name="T99" fmla="*/ 2147483646 h 382"/>
              <a:gd name="T100" fmla="*/ 2147483646 w 502"/>
              <a:gd name="T101" fmla="*/ 2147483646 h 382"/>
              <a:gd name="T102" fmla="*/ 2147483646 w 502"/>
              <a:gd name="T103" fmla="*/ 2147483646 h 382"/>
              <a:gd name="T104" fmla="*/ 2147483646 w 502"/>
              <a:gd name="T105" fmla="*/ 2147483646 h 382"/>
              <a:gd name="T106" fmla="*/ 2147483646 w 502"/>
              <a:gd name="T107" fmla="*/ 2147483646 h 382"/>
              <a:gd name="T108" fmla="*/ 2147483646 w 502"/>
              <a:gd name="T109" fmla="*/ 2147483646 h 382"/>
              <a:gd name="T110" fmla="*/ 2147483646 w 502"/>
              <a:gd name="T111" fmla="*/ 2147483646 h 382"/>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502" h="382">
                <a:moveTo>
                  <a:pt x="402" y="8"/>
                </a:moveTo>
                <a:lnTo>
                  <a:pt x="402" y="10"/>
                </a:lnTo>
                <a:lnTo>
                  <a:pt x="404" y="12"/>
                </a:lnTo>
                <a:lnTo>
                  <a:pt x="394" y="28"/>
                </a:lnTo>
                <a:lnTo>
                  <a:pt x="386" y="34"/>
                </a:lnTo>
                <a:lnTo>
                  <a:pt x="378" y="36"/>
                </a:lnTo>
                <a:lnTo>
                  <a:pt x="376" y="36"/>
                </a:lnTo>
                <a:lnTo>
                  <a:pt x="368" y="30"/>
                </a:lnTo>
                <a:lnTo>
                  <a:pt x="360" y="32"/>
                </a:lnTo>
                <a:lnTo>
                  <a:pt x="344" y="44"/>
                </a:lnTo>
                <a:lnTo>
                  <a:pt x="340" y="44"/>
                </a:lnTo>
                <a:lnTo>
                  <a:pt x="336" y="42"/>
                </a:lnTo>
                <a:lnTo>
                  <a:pt x="328" y="32"/>
                </a:lnTo>
                <a:lnTo>
                  <a:pt x="322" y="42"/>
                </a:lnTo>
                <a:lnTo>
                  <a:pt x="316" y="48"/>
                </a:lnTo>
                <a:lnTo>
                  <a:pt x="306" y="48"/>
                </a:lnTo>
                <a:lnTo>
                  <a:pt x="294" y="52"/>
                </a:lnTo>
                <a:lnTo>
                  <a:pt x="282" y="60"/>
                </a:lnTo>
                <a:lnTo>
                  <a:pt x="278" y="60"/>
                </a:lnTo>
                <a:lnTo>
                  <a:pt x="274" y="64"/>
                </a:lnTo>
                <a:lnTo>
                  <a:pt x="270" y="70"/>
                </a:lnTo>
                <a:lnTo>
                  <a:pt x="270" y="72"/>
                </a:lnTo>
                <a:lnTo>
                  <a:pt x="270" y="74"/>
                </a:lnTo>
                <a:lnTo>
                  <a:pt x="276" y="82"/>
                </a:lnTo>
                <a:lnTo>
                  <a:pt x="254" y="80"/>
                </a:lnTo>
                <a:lnTo>
                  <a:pt x="242" y="90"/>
                </a:lnTo>
                <a:lnTo>
                  <a:pt x="240" y="94"/>
                </a:lnTo>
                <a:lnTo>
                  <a:pt x="238" y="100"/>
                </a:lnTo>
                <a:lnTo>
                  <a:pt x="236" y="102"/>
                </a:lnTo>
                <a:lnTo>
                  <a:pt x="224" y="102"/>
                </a:lnTo>
                <a:lnTo>
                  <a:pt x="210" y="96"/>
                </a:lnTo>
                <a:lnTo>
                  <a:pt x="206" y="96"/>
                </a:lnTo>
                <a:lnTo>
                  <a:pt x="194" y="98"/>
                </a:lnTo>
                <a:lnTo>
                  <a:pt x="190" y="96"/>
                </a:lnTo>
                <a:lnTo>
                  <a:pt x="186" y="94"/>
                </a:lnTo>
                <a:lnTo>
                  <a:pt x="178" y="84"/>
                </a:lnTo>
                <a:lnTo>
                  <a:pt x="170" y="80"/>
                </a:lnTo>
                <a:lnTo>
                  <a:pt x="162" y="92"/>
                </a:lnTo>
                <a:lnTo>
                  <a:pt x="160" y="92"/>
                </a:lnTo>
                <a:lnTo>
                  <a:pt x="150" y="100"/>
                </a:lnTo>
                <a:lnTo>
                  <a:pt x="148" y="100"/>
                </a:lnTo>
                <a:lnTo>
                  <a:pt x="148" y="102"/>
                </a:lnTo>
                <a:lnTo>
                  <a:pt x="146" y="102"/>
                </a:lnTo>
                <a:lnTo>
                  <a:pt x="138" y="104"/>
                </a:lnTo>
                <a:lnTo>
                  <a:pt x="126" y="116"/>
                </a:lnTo>
                <a:lnTo>
                  <a:pt x="112" y="122"/>
                </a:lnTo>
                <a:lnTo>
                  <a:pt x="102" y="134"/>
                </a:lnTo>
                <a:lnTo>
                  <a:pt x="70" y="134"/>
                </a:lnTo>
                <a:lnTo>
                  <a:pt x="46" y="124"/>
                </a:lnTo>
                <a:lnTo>
                  <a:pt x="32" y="124"/>
                </a:lnTo>
                <a:lnTo>
                  <a:pt x="20" y="130"/>
                </a:lnTo>
                <a:lnTo>
                  <a:pt x="18" y="130"/>
                </a:lnTo>
                <a:lnTo>
                  <a:pt x="10" y="132"/>
                </a:lnTo>
                <a:lnTo>
                  <a:pt x="2" y="138"/>
                </a:lnTo>
                <a:lnTo>
                  <a:pt x="0" y="142"/>
                </a:lnTo>
                <a:lnTo>
                  <a:pt x="0" y="152"/>
                </a:lnTo>
                <a:lnTo>
                  <a:pt x="4" y="158"/>
                </a:lnTo>
                <a:lnTo>
                  <a:pt x="22" y="152"/>
                </a:lnTo>
                <a:lnTo>
                  <a:pt x="30" y="154"/>
                </a:lnTo>
                <a:lnTo>
                  <a:pt x="40" y="158"/>
                </a:lnTo>
                <a:lnTo>
                  <a:pt x="42" y="158"/>
                </a:lnTo>
                <a:lnTo>
                  <a:pt x="42" y="160"/>
                </a:lnTo>
                <a:lnTo>
                  <a:pt x="42" y="186"/>
                </a:lnTo>
                <a:lnTo>
                  <a:pt x="46" y="188"/>
                </a:lnTo>
                <a:lnTo>
                  <a:pt x="64" y="188"/>
                </a:lnTo>
                <a:lnTo>
                  <a:pt x="74" y="184"/>
                </a:lnTo>
                <a:lnTo>
                  <a:pt x="76" y="184"/>
                </a:lnTo>
                <a:lnTo>
                  <a:pt x="86" y="180"/>
                </a:lnTo>
                <a:lnTo>
                  <a:pt x="94" y="176"/>
                </a:lnTo>
                <a:lnTo>
                  <a:pt x="98" y="176"/>
                </a:lnTo>
                <a:lnTo>
                  <a:pt x="100" y="178"/>
                </a:lnTo>
                <a:lnTo>
                  <a:pt x="104" y="188"/>
                </a:lnTo>
                <a:lnTo>
                  <a:pt x="106" y="216"/>
                </a:lnTo>
                <a:lnTo>
                  <a:pt x="106" y="218"/>
                </a:lnTo>
                <a:lnTo>
                  <a:pt x="92" y="232"/>
                </a:lnTo>
                <a:lnTo>
                  <a:pt x="92" y="234"/>
                </a:lnTo>
                <a:lnTo>
                  <a:pt x="74" y="242"/>
                </a:lnTo>
                <a:lnTo>
                  <a:pt x="70" y="248"/>
                </a:lnTo>
                <a:lnTo>
                  <a:pt x="72" y="252"/>
                </a:lnTo>
                <a:lnTo>
                  <a:pt x="106" y="256"/>
                </a:lnTo>
                <a:lnTo>
                  <a:pt x="108" y="258"/>
                </a:lnTo>
                <a:lnTo>
                  <a:pt x="122" y="266"/>
                </a:lnTo>
                <a:lnTo>
                  <a:pt x="152" y="264"/>
                </a:lnTo>
                <a:lnTo>
                  <a:pt x="152" y="268"/>
                </a:lnTo>
                <a:lnTo>
                  <a:pt x="154" y="284"/>
                </a:lnTo>
                <a:lnTo>
                  <a:pt x="154" y="286"/>
                </a:lnTo>
                <a:lnTo>
                  <a:pt x="140" y="300"/>
                </a:lnTo>
                <a:lnTo>
                  <a:pt x="140" y="312"/>
                </a:lnTo>
                <a:lnTo>
                  <a:pt x="142" y="320"/>
                </a:lnTo>
                <a:lnTo>
                  <a:pt x="144" y="326"/>
                </a:lnTo>
                <a:lnTo>
                  <a:pt x="150" y="330"/>
                </a:lnTo>
                <a:lnTo>
                  <a:pt x="174" y="344"/>
                </a:lnTo>
                <a:lnTo>
                  <a:pt x="194" y="356"/>
                </a:lnTo>
                <a:lnTo>
                  <a:pt x="212" y="348"/>
                </a:lnTo>
                <a:lnTo>
                  <a:pt x="214" y="348"/>
                </a:lnTo>
                <a:lnTo>
                  <a:pt x="216" y="348"/>
                </a:lnTo>
                <a:lnTo>
                  <a:pt x="242" y="368"/>
                </a:lnTo>
                <a:lnTo>
                  <a:pt x="246" y="368"/>
                </a:lnTo>
                <a:lnTo>
                  <a:pt x="252" y="360"/>
                </a:lnTo>
                <a:lnTo>
                  <a:pt x="254" y="360"/>
                </a:lnTo>
                <a:lnTo>
                  <a:pt x="254" y="358"/>
                </a:lnTo>
                <a:lnTo>
                  <a:pt x="256" y="358"/>
                </a:lnTo>
                <a:lnTo>
                  <a:pt x="270" y="360"/>
                </a:lnTo>
                <a:lnTo>
                  <a:pt x="274" y="334"/>
                </a:lnTo>
                <a:lnTo>
                  <a:pt x="294" y="368"/>
                </a:lnTo>
                <a:lnTo>
                  <a:pt x="310" y="370"/>
                </a:lnTo>
                <a:lnTo>
                  <a:pt x="312" y="370"/>
                </a:lnTo>
                <a:lnTo>
                  <a:pt x="314" y="370"/>
                </a:lnTo>
                <a:lnTo>
                  <a:pt x="314" y="372"/>
                </a:lnTo>
                <a:lnTo>
                  <a:pt x="314" y="382"/>
                </a:lnTo>
                <a:lnTo>
                  <a:pt x="320" y="380"/>
                </a:lnTo>
                <a:lnTo>
                  <a:pt x="346" y="346"/>
                </a:lnTo>
                <a:lnTo>
                  <a:pt x="358" y="362"/>
                </a:lnTo>
                <a:lnTo>
                  <a:pt x="358" y="356"/>
                </a:lnTo>
                <a:lnTo>
                  <a:pt x="366" y="340"/>
                </a:lnTo>
                <a:lnTo>
                  <a:pt x="372" y="328"/>
                </a:lnTo>
                <a:lnTo>
                  <a:pt x="392" y="328"/>
                </a:lnTo>
                <a:lnTo>
                  <a:pt x="396" y="304"/>
                </a:lnTo>
                <a:lnTo>
                  <a:pt x="398" y="304"/>
                </a:lnTo>
                <a:lnTo>
                  <a:pt x="400" y="306"/>
                </a:lnTo>
                <a:lnTo>
                  <a:pt x="414" y="308"/>
                </a:lnTo>
                <a:lnTo>
                  <a:pt x="416" y="300"/>
                </a:lnTo>
                <a:lnTo>
                  <a:pt x="410" y="288"/>
                </a:lnTo>
                <a:lnTo>
                  <a:pt x="410" y="286"/>
                </a:lnTo>
                <a:lnTo>
                  <a:pt x="414" y="276"/>
                </a:lnTo>
                <a:lnTo>
                  <a:pt x="414" y="274"/>
                </a:lnTo>
                <a:lnTo>
                  <a:pt x="416" y="274"/>
                </a:lnTo>
                <a:lnTo>
                  <a:pt x="458" y="252"/>
                </a:lnTo>
                <a:lnTo>
                  <a:pt x="456" y="230"/>
                </a:lnTo>
                <a:lnTo>
                  <a:pt x="456" y="228"/>
                </a:lnTo>
                <a:lnTo>
                  <a:pt x="464" y="212"/>
                </a:lnTo>
                <a:lnTo>
                  <a:pt x="466" y="210"/>
                </a:lnTo>
                <a:lnTo>
                  <a:pt x="478" y="180"/>
                </a:lnTo>
                <a:lnTo>
                  <a:pt x="490" y="168"/>
                </a:lnTo>
                <a:lnTo>
                  <a:pt x="496" y="156"/>
                </a:lnTo>
                <a:lnTo>
                  <a:pt x="502" y="146"/>
                </a:lnTo>
                <a:lnTo>
                  <a:pt x="496" y="134"/>
                </a:lnTo>
                <a:lnTo>
                  <a:pt x="496" y="132"/>
                </a:lnTo>
                <a:lnTo>
                  <a:pt x="496" y="120"/>
                </a:lnTo>
                <a:lnTo>
                  <a:pt x="490" y="120"/>
                </a:lnTo>
                <a:lnTo>
                  <a:pt x="478" y="126"/>
                </a:lnTo>
                <a:lnTo>
                  <a:pt x="472" y="128"/>
                </a:lnTo>
                <a:lnTo>
                  <a:pt x="468" y="128"/>
                </a:lnTo>
                <a:lnTo>
                  <a:pt x="460" y="126"/>
                </a:lnTo>
                <a:lnTo>
                  <a:pt x="454" y="122"/>
                </a:lnTo>
                <a:lnTo>
                  <a:pt x="452" y="118"/>
                </a:lnTo>
                <a:lnTo>
                  <a:pt x="450" y="114"/>
                </a:lnTo>
                <a:lnTo>
                  <a:pt x="452" y="98"/>
                </a:lnTo>
                <a:lnTo>
                  <a:pt x="446" y="98"/>
                </a:lnTo>
                <a:lnTo>
                  <a:pt x="442" y="102"/>
                </a:lnTo>
                <a:lnTo>
                  <a:pt x="432" y="112"/>
                </a:lnTo>
                <a:lnTo>
                  <a:pt x="428" y="114"/>
                </a:lnTo>
                <a:lnTo>
                  <a:pt x="424" y="114"/>
                </a:lnTo>
                <a:lnTo>
                  <a:pt x="422" y="108"/>
                </a:lnTo>
                <a:lnTo>
                  <a:pt x="422" y="100"/>
                </a:lnTo>
                <a:lnTo>
                  <a:pt x="422" y="92"/>
                </a:lnTo>
                <a:lnTo>
                  <a:pt x="424" y="88"/>
                </a:lnTo>
                <a:lnTo>
                  <a:pt x="426" y="86"/>
                </a:lnTo>
                <a:lnTo>
                  <a:pt x="428" y="86"/>
                </a:lnTo>
                <a:lnTo>
                  <a:pt x="444" y="58"/>
                </a:lnTo>
                <a:lnTo>
                  <a:pt x="448" y="48"/>
                </a:lnTo>
                <a:lnTo>
                  <a:pt x="450" y="36"/>
                </a:lnTo>
                <a:lnTo>
                  <a:pt x="442" y="28"/>
                </a:lnTo>
                <a:lnTo>
                  <a:pt x="440" y="22"/>
                </a:lnTo>
                <a:lnTo>
                  <a:pt x="440" y="12"/>
                </a:lnTo>
                <a:lnTo>
                  <a:pt x="440" y="8"/>
                </a:lnTo>
                <a:lnTo>
                  <a:pt x="438" y="4"/>
                </a:lnTo>
                <a:lnTo>
                  <a:pt x="434" y="0"/>
                </a:lnTo>
                <a:lnTo>
                  <a:pt x="432" y="2"/>
                </a:lnTo>
                <a:lnTo>
                  <a:pt x="430" y="6"/>
                </a:lnTo>
                <a:lnTo>
                  <a:pt x="426" y="8"/>
                </a:lnTo>
                <a:lnTo>
                  <a:pt x="422" y="10"/>
                </a:lnTo>
                <a:lnTo>
                  <a:pt x="416" y="8"/>
                </a:lnTo>
                <a:lnTo>
                  <a:pt x="410" y="8"/>
                </a:lnTo>
                <a:lnTo>
                  <a:pt x="402" y="8"/>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4" name="重庆"/>
          <p:cNvSpPr/>
          <p:nvPr/>
        </p:nvSpPr>
        <p:spPr bwMode="auto">
          <a:xfrm>
            <a:off x="6255256" y="4396270"/>
            <a:ext cx="635212" cy="644926"/>
          </a:xfrm>
          <a:custGeom>
            <a:avLst/>
            <a:gdLst>
              <a:gd name="T0" fmla="*/ 2147483646 w 284"/>
              <a:gd name="T1" fmla="*/ 2147483646 h 288"/>
              <a:gd name="T2" fmla="*/ 2147483646 w 284"/>
              <a:gd name="T3" fmla="*/ 2147483646 h 288"/>
              <a:gd name="T4" fmla="*/ 2147483646 w 284"/>
              <a:gd name="T5" fmla="*/ 2147483646 h 288"/>
              <a:gd name="T6" fmla="*/ 2147483646 w 284"/>
              <a:gd name="T7" fmla="*/ 2147483646 h 288"/>
              <a:gd name="T8" fmla="*/ 2147483646 w 284"/>
              <a:gd name="T9" fmla="*/ 2147483646 h 288"/>
              <a:gd name="T10" fmla="*/ 2147483646 w 284"/>
              <a:gd name="T11" fmla="*/ 2147483646 h 288"/>
              <a:gd name="T12" fmla="*/ 2147483646 w 284"/>
              <a:gd name="T13" fmla="*/ 2147483646 h 288"/>
              <a:gd name="T14" fmla="*/ 2147483646 w 284"/>
              <a:gd name="T15" fmla="*/ 2147483646 h 288"/>
              <a:gd name="T16" fmla="*/ 2147483646 w 284"/>
              <a:gd name="T17" fmla="*/ 2147483646 h 288"/>
              <a:gd name="T18" fmla="*/ 2147483646 w 284"/>
              <a:gd name="T19" fmla="*/ 2147483646 h 288"/>
              <a:gd name="T20" fmla="*/ 2147483646 w 284"/>
              <a:gd name="T21" fmla="*/ 2147483646 h 288"/>
              <a:gd name="T22" fmla="*/ 2147483646 w 284"/>
              <a:gd name="T23" fmla="*/ 2147483646 h 288"/>
              <a:gd name="T24" fmla="*/ 2147483646 w 284"/>
              <a:gd name="T25" fmla="*/ 2147483646 h 288"/>
              <a:gd name="T26" fmla="*/ 2147483646 w 284"/>
              <a:gd name="T27" fmla="*/ 2147483646 h 288"/>
              <a:gd name="T28" fmla="*/ 2147483646 w 284"/>
              <a:gd name="T29" fmla="*/ 2147483646 h 288"/>
              <a:gd name="T30" fmla="*/ 2147483646 w 284"/>
              <a:gd name="T31" fmla="*/ 2147483646 h 288"/>
              <a:gd name="T32" fmla="*/ 2147483646 w 284"/>
              <a:gd name="T33" fmla="*/ 2147483646 h 288"/>
              <a:gd name="T34" fmla="*/ 2147483646 w 284"/>
              <a:gd name="T35" fmla="*/ 2147483646 h 288"/>
              <a:gd name="T36" fmla="*/ 2147483646 w 284"/>
              <a:gd name="T37" fmla="*/ 2147483646 h 288"/>
              <a:gd name="T38" fmla="*/ 2147483646 w 284"/>
              <a:gd name="T39" fmla="*/ 2147483646 h 288"/>
              <a:gd name="T40" fmla="*/ 2147483646 w 284"/>
              <a:gd name="T41" fmla="*/ 2147483646 h 288"/>
              <a:gd name="T42" fmla="*/ 2147483646 w 284"/>
              <a:gd name="T43" fmla="*/ 2147483646 h 288"/>
              <a:gd name="T44" fmla="*/ 2147483646 w 284"/>
              <a:gd name="T45" fmla="*/ 2147483646 h 288"/>
              <a:gd name="T46" fmla="*/ 2147483646 w 284"/>
              <a:gd name="T47" fmla="*/ 2147483646 h 288"/>
              <a:gd name="T48" fmla="*/ 2147483646 w 284"/>
              <a:gd name="T49" fmla="*/ 2147483646 h 288"/>
              <a:gd name="T50" fmla="*/ 2147483646 w 284"/>
              <a:gd name="T51" fmla="*/ 2147483646 h 288"/>
              <a:gd name="T52" fmla="*/ 2147483646 w 284"/>
              <a:gd name="T53" fmla="*/ 2147483646 h 288"/>
              <a:gd name="T54" fmla="*/ 2147483646 w 284"/>
              <a:gd name="T55" fmla="*/ 2147483646 h 288"/>
              <a:gd name="T56" fmla="*/ 2147483646 w 284"/>
              <a:gd name="T57" fmla="*/ 2147483646 h 288"/>
              <a:gd name="T58" fmla="*/ 2147483646 w 284"/>
              <a:gd name="T59" fmla="*/ 2147483646 h 288"/>
              <a:gd name="T60" fmla="*/ 2147483646 w 284"/>
              <a:gd name="T61" fmla="*/ 2147483646 h 288"/>
              <a:gd name="T62" fmla="*/ 2147483646 w 284"/>
              <a:gd name="T63" fmla="*/ 2147483646 h 288"/>
              <a:gd name="T64" fmla="*/ 2147483646 w 284"/>
              <a:gd name="T65" fmla="*/ 2147483646 h 288"/>
              <a:gd name="T66" fmla="*/ 2147483646 w 284"/>
              <a:gd name="T67" fmla="*/ 2147483646 h 288"/>
              <a:gd name="T68" fmla="*/ 2147483646 w 284"/>
              <a:gd name="T69" fmla="*/ 2147483646 h 288"/>
              <a:gd name="T70" fmla="*/ 2147483646 w 284"/>
              <a:gd name="T71" fmla="*/ 2147483646 h 288"/>
              <a:gd name="T72" fmla="*/ 2147483646 w 284"/>
              <a:gd name="T73" fmla="*/ 2147483646 h 288"/>
              <a:gd name="T74" fmla="*/ 2147483646 w 284"/>
              <a:gd name="T75" fmla="*/ 2147483646 h 288"/>
              <a:gd name="T76" fmla="*/ 2147483646 w 284"/>
              <a:gd name="T77" fmla="*/ 2147483646 h 288"/>
              <a:gd name="T78" fmla="*/ 2147483646 w 284"/>
              <a:gd name="T79" fmla="*/ 2147483646 h 288"/>
              <a:gd name="T80" fmla="*/ 2147483646 w 284"/>
              <a:gd name="T81" fmla="*/ 2147483646 h 288"/>
              <a:gd name="T82" fmla="*/ 2147483646 w 284"/>
              <a:gd name="T83" fmla="*/ 2147483646 h 288"/>
              <a:gd name="T84" fmla="*/ 2147483646 w 284"/>
              <a:gd name="T85" fmla="*/ 2147483646 h 288"/>
              <a:gd name="T86" fmla="*/ 2147483646 w 284"/>
              <a:gd name="T87" fmla="*/ 2147483646 h 288"/>
              <a:gd name="T88" fmla="*/ 2147483646 w 284"/>
              <a:gd name="T89" fmla="*/ 2147483646 h 288"/>
              <a:gd name="T90" fmla="*/ 2147483646 w 284"/>
              <a:gd name="T91" fmla="*/ 2147483646 h 288"/>
              <a:gd name="T92" fmla="*/ 2147483646 w 284"/>
              <a:gd name="T93" fmla="*/ 2147483646 h 288"/>
              <a:gd name="T94" fmla="*/ 2147483646 w 284"/>
              <a:gd name="T95" fmla="*/ 2147483646 h 288"/>
              <a:gd name="T96" fmla="*/ 2147483646 w 284"/>
              <a:gd name="T97" fmla="*/ 2147483646 h 288"/>
              <a:gd name="T98" fmla="*/ 2147483646 w 284"/>
              <a:gd name="T99" fmla="*/ 2147483646 h 288"/>
              <a:gd name="T100" fmla="*/ 2147483646 w 284"/>
              <a:gd name="T101" fmla="*/ 2147483646 h 288"/>
              <a:gd name="T102" fmla="*/ 2147483646 w 284"/>
              <a:gd name="T103" fmla="*/ 2147483646 h 28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4" h="288">
                <a:moveTo>
                  <a:pt x="284" y="58"/>
                </a:moveTo>
                <a:lnTo>
                  <a:pt x="278" y="44"/>
                </a:lnTo>
                <a:lnTo>
                  <a:pt x="268" y="32"/>
                </a:lnTo>
                <a:lnTo>
                  <a:pt x="260" y="30"/>
                </a:lnTo>
                <a:lnTo>
                  <a:pt x="258" y="30"/>
                </a:lnTo>
                <a:lnTo>
                  <a:pt x="258" y="28"/>
                </a:lnTo>
                <a:lnTo>
                  <a:pt x="250" y="24"/>
                </a:lnTo>
                <a:lnTo>
                  <a:pt x="248" y="24"/>
                </a:lnTo>
                <a:lnTo>
                  <a:pt x="244" y="26"/>
                </a:lnTo>
                <a:lnTo>
                  <a:pt x="234" y="28"/>
                </a:lnTo>
                <a:lnTo>
                  <a:pt x="232" y="26"/>
                </a:lnTo>
                <a:lnTo>
                  <a:pt x="222" y="22"/>
                </a:lnTo>
                <a:lnTo>
                  <a:pt x="220" y="22"/>
                </a:lnTo>
                <a:lnTo>
                  <a:pt x="220" y="20"/>
                </a:lnTo>
                <a:lnTo>
                  <a:pt x="212" y="12"/>
                </a:lnTo>
                <a:lnTo>
                  <a:pt x="204" y="4"/>
                </a:lnTo>
                <a:lnTo>
                  <a:pt x="196" y="0"/>
                </a:lnTo>
                <a:lnTo>
                  <a:pt x="188" y="8"/>
                </a:lnTo>
                <a:lnTo>
                  <a:pt x="176" y="16"/>
                </a:lnTo>
                <a:lnTo>
                  <a:pt x="172" y="40"/>
                </a:lnTo>
                <a:lnTo>
                  <a:pt x="162" y="58"/>
                </a:lnTo>
                <a:lnTo>
                  <a:pt x="162" y="60"/>
                </a:lnTo>
                <a:lnTo>
                  <a:pt x="154" y="68"/>
                </a:lnTo>
                <a:lnTo>
                  <a:pt x="144" y="86"/>
                </a:lnTo>
                <a:lnTo>
                  <a:pt x="144" y="88"/>
                </a:lnTo>
                <a:lnTo>
                  <a:pt x="124" y="104"/>
                </a:lnTo>
                <a:lnTo>
                  <a:pt x="116" y="118"/>
                </a:lnTo>
                <a:lnTo>
                  <a:pt x="114" y="120"/>
                </a:lnTo>
                <a:lnTo>
                  <a:pt x="110" y="124"/>
                </a:lnTo>
                <a:lnTo>
                  <a:pt x="96" y="132"/>
                </a:lnTo>
                <a:lnTo>
                  <a:pt x="88" y="144"/>
                </a:lnTo>
                <a:lnTo>
                  <a:pt x="74" y="164"/>
                </a:lnTo>
                <a:lnTo>
                  <a:pt x="72" y="164"/>
                </a:lnTo>
                <a:lnTo>
                  <a:pt x="8" y="160"/>
                </a:lnTo>
                <a:lnTo>
                  <a:pt x="0" y="168"/>
                </a:lnTo>
                <a:lnTo>
                  <a:pt x="0" y="180"/>
                </a:lnTo>
                <a:lnTo>
                  <a:pt x="6" y="208"/>
                </a:lnTo>
                <a:lnTo>
                  <a:pt x="20" y="226"/>
                </a:lnTo>
                <a:lnTo>
                  <a:pt x="32" y="232"/>
                </a:lnTo>
                <a:lnTo>
                  <a:pt x="32" y="234"/>
                </a:lnTo>
                <a:lnTo>
                  <a:pt x="40" y="244"/>
                </a:lnTo>
                <a:lnTo>
                  <a:pt x="42" y="252"/>
                </a:lnTo>
                <a:lnTo>
                  <a:pt x="42" y="262"/>
                </a:lnTo>
                <a:lnTo>
                  <a:pt x="38" y="266"/>
                </a:lnTo>
                <a:lnTo>
                  <a:pt x="40" y="268"/>
                </a:lnTo>
                <a:lnTo>
                  <a:pt x="44" y="268"/>
                </a:lnTo>
                <a:lnTo>
                  <a:pt x="48" y="258"/>
                </a:lnTo>
                <a:lnTo>
                  <a:pt x="50" y="258"/>
                </a:lnTo>
                <a:lnTo>
                  <a:pt x="62" y="262"/>
                </a:lnTo>
                <a:lnTo>
                  <a:pt x="64" y="266"/>
                </a:lnTo>
                <a:lnTo>
                  <a:pt x="70" y="266"/>
                </a:lnTo>
                <a:lnTo>
                  <a:pt x="68" y="260"/>
                </a:lnTo>
                <a:lnTo>
                  <a:pt x="76" y="246"/>
                </a:lnTo>
                <a:lnTo>
                  <a:pt x="78" y="244"/>
                </a:lnTo>
                <a:lnTo>
                  <a:pt x="80" y="242"/>
                </a:lnTo>
                <a:lnTo>
                  <a:pt x="88" y="242"/>
                </a:lnTo>
                <a:lnTo>
                  <a:pt x="102" y="242"/>
                </a:lnTo>
                <a:lnTo>
                  <a:pt x="110" y="232"/>
                </a:lnTo>
                <a:lnTo>
                  <a:pt x="110" y="222"/>
                </a:lnTo>
                <a:lnTo>
                  <a:pt x="112" y="212"/>
                </a:lnTo>
                <a:lnTo>
                  <a:pt x="114" y="210"/>
                </a:lnTo>
                <a:lnTo>
                  <a:pt x="120" y="206"/>
                </a:lnTo>
                <a:lnTo>
                  <a:pt x="122" y="206"/>
                </a:lnTo>
                <a:lnTo>
                  <a:pt x="134" y="208"/>
                </a:lnTo>
                <a:lnTo>
                  <a:pt x="134" y="210"/>
                </a:lnTo>
                <a:lnTo>
                  <a:pt x="136" y="220"/>
                </a:lnTo>
                <a:lnTo>
                  <a:pt x="136" y="224"/>
                </a:lnTo>
                <a:lnTo>
                  <a:pt x="138" y="232"/>
                </a:lnTo>
                <a:lnTo>
                  <a:pt x="140" y="232"/>
                </a:lnTo>
                <a:lnTo>
                  <a:pt x="144" y="226"/>
                </a:lnTo>
                <a:lnTo>
                  <a:pt x="152" y="216"/>
                </a:lnTo>
                <a:lnTo>
                  <a:pt x="160" y="212"/>
                </a:lnTo>
                <a:lnTo>
                  <a:pt x="162" y="212"/>
                </a:lnTo>
                <a:lnTo>
                  <a:pt x="162" y="210"/>
                </a:lnTo>
                <a:lnTo>
                  <a:pt x="172" y="214"/>
                </a:lnTo>
                <a:lnTo>
                  <a:pt x="174" y="214"/>
                </a:lnTo>
                <a:lnTo>
                  <a:pt x="176" y="214"/>
                </a:lnTo>
                <a:lnTo>
                  <a:pt x="180" y="226"/>
                </a:lnTo>
                <a:lnTo>
                  <a:pt x="180" y="236"/>
                </a:lnTo>
                <a:lnTo>
                  <a:pt x="188" y="252"/>
                </a:lnTo>
                <a:lnTo>
                  <a:pt x="188" y="254"/>
                </a:lnTo>
                <a:lnTo>
                  <a:pt x="188" y="264"/>
                </a:lnTo>
                <a:lnTo>
                  <a:pt x="192" y="270"/>
                </a:lnTo>
                <a:lnTo>
                  <a:pt x="194" y="270"/>
                </a:lnTo>
                <a:lnTo>
                  <a:pt x="196" y="266"/>
                </a:lnTo>
                <a:lnTo>
                  <a:pt x="198" y="264"/>
                </a:lnTo>
                <a:lnTo>
                  <a:pt x="208" y="270"/>
                </a:lnTo>
                <a:lnTo>
                  <a:pt x="208" y="272"/>
                </a:lnTo>
                <a:lnTo>
                  <a:pt x="212" y="286"/>
                </a:lnTo>
                <a:lnTo>
                  <a:pt x="216" y="288"/>
                </a:lnTo>
                <a:lnTo>
                  <a:pt x="216" y="286"/>
                </a:lnTo>
                <a:lnTo>
                  <a:pt x="220" y="276"/>
                </a:lnTo>
                <a:lnTo>
                  <a:pt x="222" y="274"/>
                </a:lnTo>
                <a:lnTo>
                  <a:pt x="224" y="274"/>
                </a:lnTo>
                <a:lnTo>
                  <a:pt x="228" y="270"/>
                </a:lnTo>
                <a:lnTo>
                  <a:pt x="230" y="270"/>
                </a:lnTo>
                <a:lnTo>
                  <a:pt x="236" y="270"/>
                </a:lnTo>
                <a:lnTo>
                  <a:pt x="236" y="266"/>
                </a:lnTo>
                <a:lnTo>
                  <a:pt x="236" y="264"/>
                </a:lnTo>
                <a:lnTo>
                  <a:pt x="232" y="226"/>
                </a:lnTo>
                <a:lnTo>
                  <a:pt x="216" y="202"/>
                </a:lnTo>
                <a:lnTo>
                  <a:pt x="188" y="168"/>
                </a:lnTo>
                <a:lnTo>
                  <a:pt x="186" y="168"/>
                </a:lnTo>
                <a:lnTo>
                  <a:pt x="184" y="146"/>
                </a:lnTo>
                <a:lnTo>
                  <a:pt x="176" y="128"/>
                </a:lnTo>
                <a:lnTo>
                  <a:pt x="174" y="128"/>
                </a:lnTo>
                <a:lnTo>
                  <a:pt x="176" y="126"/>
                </a:lnTo>
                <a:lnTo>
                  <a:pt x="180" y="104"/>
                </a:lnTo>
                <a:lnTo>
                  <a:pt x="182" y="104"/>
                </a:lnTo>
                <a:lnTo>
                  <a:pt x="184" y="104"/>
                </a:lnTo>
                <a:lnTo>
                  <a:pt x="234" y="102"/>
                </a:lnTo>
                <a:lnTo>
                  <a:pt x="260" y="88"/>
                </a:lnTo>
                <a:lnTo>
                  <a:pt x="262" y="86"/>
                </a:lnTo>
                <a:lnTo>
                  <a:pt x="274" y="82"/>
                </a:lnTo>
                <a:lnTo>
                  <a:pt x="278" y="78"/>
                </a:lnTo>
                <a:lnTo>
                  <a:pt x="280" y="76"/>
                </a:lnTo>
                <a:lnTo>
                  <a:pt x="282" y="68"/>
                </a:lnTo>
                <a:lnTo>
                  <a:pt x="284" y="58"/>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5" name="陕西"/>
          <p:cNvSpPr/>
          <p:nvPr/>
        </p:nvSpPr>
        <p:spPr bwMode="auto">
          <a:xfrm>
            <a:off x="6255256" y="3145271"/>
            <a:ext cx="724568" cy="1291795"/>
          </a:xfrm>
          <a:custGeom>
            <a:avLst/>
            <a:gdLst>
              <a:gd name="T0" fmla="*/ 2147483646 w 324"/>
              <a:gd name="T1" fmla="*/ 2147483646 h 578"/>
              <a:gd name="T2" fmla="*/ 2147483646 w 324"/>
              <a:gd name="T3" fmla="*/ 2147483646 h 578"/>
              <a:gd name="T4" fmla="*/ 2147483646 w 324"/>
              <a:gd name="T5" fmla="*/ 2147483646 h 578"/>
              <a:gd name="T6" fmla="*/ 2147483646 w 324"/>
              <a:gd name="T7" fmla="*/ 2147483646 h 578"/>
              <a:gd name="T8" fmla="*/ 2147483646 w 324"/>
              <a:gd name="T9" fmla="*/ 2147483646 h 578"/>
              <a:gd name="T10" fmla="*/ 2147483646 w 324"/>
              <a:gd name="T11" fmla="*/ 2147483646 h 578"/>
              <a:gd name="T12" fmla="*/ 2147483646 w 324"/>
              <a:gd name="T13" fmla="*/ 2147483646 h 578"/>
              <a:gd name="T14" fmla="*/ 2147483646 w 324"/>
              <a:gd name="T15" fmla="*/ 2147483646 h 578"/>
              <a:gd name="T16" fmla="*/ 2147483646 w 324"/>
              <a:gd name="T17" fmla="*/ 2147483646 h 578"/>
              <a:gd name="T18" fmla="*/ 2147483646 w 324"/>
              <a:gd name="T19" fmla="*/ 2147483646 h 578"/>
              <a:gd name="T20" fmla="*/ 2147483646 w 324"/>
              <a:gd name="T21" fmla="*/ 2147483646 h 578"/>
              <a:gd name="T22" fmla="*/ 2147483646 w 324"/>
              <a:gd name="T23" fmla="*/ 2147483646 h 578"/>
              <a:gd name="T24" fmla="*/ 2147483646 w 324"/>
              <a:gd name="T25" fmla="*/ 2147483646 h 578"/>
              <a:gd name="T26" fmla="*/ 2147483646 w 324"/>
              <a:gd name="T27" fmla="*/ 2147483646 h 578"/>
              <a:gd name="T28" fmla="*/ 2147483646 w 324"/>
              <a:gd name="T29" fmla="*/ 2147483646 h 578"/>
              <a:gd name="T30" fmla="*/ 2147483646 w 324"/>
              <a:gd name="T31" fmla="*/ 2147483646 h 578"/>
              <a:gd name="T32" fmla="*/ 2147483646 w 324"/>
              <a:gd name="T33" fmla="*/ 2147483646 h 578"/>
              <a:gd name="T34" fmla="*/ 2147483646 w 324"/>
              <a:gd name="T35" fmla="*/ 2147483646 h 578"/>
              <a:gd name="T36" fmla="*/ 2147483646 w 324"/>
              <a:gd name="T37" fmla="*/ 2147483646 h 578"/>
              <a:gd name="T38" fmla="*/ 2147483646 w 324"/>
              <a:gd name="T39" fmla="*/ 2147483646 h 578"/>
              <a:gd name="T40" fmla="*/ 2147483646 w 324"/>
              <a:gd name="T41" fmla="*/ 2147483646 h 578"/>
              <a:gd name="T42" fmla="*/ 2147483646 w 324"/>
              <a:gd name="T43" fmla="*/ 2147483646 h 578"/>
              <a:gd name="T44" fmla="*/ 2147483646 w 324"/>
              <a:gd name="T45" fmla="*/ 2147483646 h 578"/>
              <a:gd name="T46" fmla="*/ 2147483646 w 324"/>
              <a:gd name="T47" fmla="*/ 2147483646 h 578"/>
              <a:gd name="T48" fmla="*/ 2147483646 w 324"/>
              <a:gd name="T49" fmla="*/ 2147483646 h 578"/>
              <a:gd name="T50" fmla="*/ 2147483646 w 324"/>
              <a:gd name="T51" fmla="*/ 2147483646 h 578"/>
              <a:gd name="T52" fmla="*/ 2147483646 w 324"/>
              <a:gd name="T53" fmla="*/ 2147483646 h 578"/>
              <a:gd name="T54" fmla="*/ 2147483646 w 324"/>
              <a:gd name="T55" fmla="*/ 2147483646 h 578"/>
              <a:gd name="T56" fmla="*/ 2147483646 w 324"/>
              <a:gd name="T57" fmla="*/ 2147483646 h 578"/>
              <a:gd name="T58" fmla="*/ 2147483646 w 324"/>
              <a:gd name="T59" fmla="*/ 2147483646 h 578"/>
              <a:gd name="T60" fmla="*/ 2147483646 w 324"/>
              <a:gd name="T61" fmla="*/ 2147483646 h 578"/>
              <a:gd name="T62" fmla="*/ 2147483646 w 324"/>
              <a:gd name="T63" fmla="*/ 2147483646 h 578"/>
              <a:gd name="T64" fmla="*/ 2147483646 w 324"/>
              <a:gd name="T65" fmla="*/ 2147483646 h 578"/>
              <a:gd name="T66" fmla="*/ 2147483646 w 324"/>
              <a:gd name="T67" fmla="*/ 2147483646 h 578"/>
              <a:gd name="T68" fmla="*/ 2147483646 w 324"/>
              <a:gd name="T69" fmla="*/ 2147483646 h 578"/>
              <a:gd name="T70" fmla="*/ 2147483646 w 324"/>
              <a:gd name="T71" fmla="*/ 2147483646 h 578"/>
              <a:gd name="T72" fmla="*/ 2147483646 w 324"/>
              <a:gd name="T73" fmla="*/ 2147483646 h 578"/>
              <a:gd name="T74" fmla="*/ 2147483646 w 324"/>
              <a:gd name="T75" fmla="*/ 2147483646 h 578"/>
              <a:gd name="T76" fmla="*/ 2147483646 w 324"/>
              <a:gd name="T77" fmla="*/ 2147483646 h 578"/>
              <a:gd name="T78" fmla="*/ 2147483646 w 324"/>
              <a:gd name="T79" fmla="*/ 2147483646 h 578"/>
              <a:gd name="T80" fmla="*/ 2147483646 w 324"/>
              <a:gd name="T81" fmla="*/ 2147483646 h 578"/>
              <a:gd name="T82" fmla="*/ 2147483646 w 324"/>
              <a:gd name="T83" fmla="*/ 2147483646 h 578"/>
              <a:gd name="T84" fmla="*/ 2147483646 w 324"/>
              <a:gd name="T85" fmla="*/ 2147483646 h 578"/>
              <a:gd name="T86" fmla="*/ 2147483646 w 324"/>
              <a:gd name="T87" fmla="*/ 2147483646 h 578"/>
              <a:gd name="T88" fmla="*/ 2147483646 w 324"/>
              <a:gd name="T89" fmla="*/ 2147483646 h 578"/>
              <a:gd name="T90" fmla="*/ 2147483646 w 324"/>
              <a:gd name="T91" fmla="*/ 2147483646 h 578"/>
              <a:gd name="T92" fmla="*/ 2147483646 w 324"/>
              <a:gd name="T93" fmla="*/ 2147483646 h 578"/>
              <a:gd name="T94" fmla="*/ 2147483646 w 324"/>
              <a:gd name="T95" fmla="*/ 2147483646 h 578"/>
              <a:gd name="T96" fmla="*/ 2147483646 w 324"/>
              <a:gd name="T97" fmla="*/ 2147483646 h 578"/>
              <a:gd name="T98" fmla="*/ 2147483646 w 324"/>
              <a:gd name="T99" fmla="*/ 2147483646 h 578"/>
              <a:gd name="T100" fmla="*/ 2147483646 w 324"/>
              <a:gd name="T101" fmla="*/ 2147483646 h 57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24" h="578">
                <a:moveTo>
                  <a:pt x="108" y="132"/>
                </a:moveTo>
                <a:lnTo>
                  <a:pt x="104" y="130"/>
                </a:lnTo>
                <a:lnTo>
                  <a:pt x="96" y="180"/>
                </a:lnTo>
                <a:lnTo>
                  <a:pt x="108" y="196"/>
                </a:lnTo>
                <a:lnTo>
                  <a:pt x="122" y="200"/>
                </a:lnTo>
                <a:lnTo>
                  <a:pt x="124" y="202"/>
                </a:lnTo>
                <a:lnTo>
                  <a:pt x="140" y="216"/>
                </a:lnTo>
                <a:lnTo>
                  <a:pt x="164" y="220"/>
                </a:lnTo>
                <a:lnTo>
                  <a:pt x="176" y="228"/>
                </a:lnTo>
                <a:lnTo>
                  <a:pt x="176" y="230"/>
                </a:lnTo>
                <a:lnTo>
                  <a:pt x="186" y="244"/>
                </a:lnTo>
                <a:lnTo>
                  <a:pt x="188" y="244"/>
                </a:lnTo>
                <a:lnTo>
                  <a:pt x="186" y="246"/>
                </a:lnTo>
                <a:lnTo>
                  <a:pt x="178" y="260"/>
                </a:lnTo>
                <a:lnTo>
                  <a:pt x="178" y="264"/>
                </a:lnTo>
                <a:lnTo>
                  <a:pt x="176" y="272"/>
                </a:lnTo>
                <a:lnTo>
                  <a:pt x="178" y="272"/>
                </a:lnTo>
                <a:lnTo>
                  <a:pt x="178" y="286"/>
                </a:lnTo>
                <a:lnTo>
                  <a:pt x="176" y="288"/>
                </a:lnTo>
                <a:lnTo>
                  <a:pt x="170" y="312"/>
                </a:lnTo>
                <a:lnTo>
                  <a:pt x="168" y="316"/>
                </a:lnTo>
                <a:lnTo>
                  <a:pt x="164" y="314"/>
                </a:lnTo>
                <a:lnTo>
                  <a:pt x="154" y="312"/>
                </a:lnTo>
                <a:lnTo>
                  <a:pt x="140" y="312"/>
                </a:lnTo>
                <a:lnTo>
                  <a:pt x="128" y="316"/>
                </a:lnTo>
                <a:lnTo>
                  <a:pt x="116" y="328"/>
                </a:lnTo>
                <a:lnTo>
                  <a:pt x="112" y="332"/>
                </a:lnTo>
                <a:lnTo>
                  <a:pt x="130" y="340"/>
                </a:lnTo>
                <a:lnTo>
                  <a:pt x="128" y="344"/>
                </a:lnTo>
                <a:lnTo>
                  <a:pt x="124" y="350"/>
                </a:lnTo>
                <a:lnTo>
                  <a:pt x="116" y="354"/>
                </a:lnTo>
                <a:lnTo>
                  <a:pt x="106" y="354"/>
                </a:lnTo>
                <a:lnTo>
                  <a:pt x="88" y="348"/>
                </a:lnTo>
                <a:lnTo>
                  <a:pt x="70" y="338"/>
                </a:lnTo>
                <a:lnTo>
                  <a:pt x="64" y="338"/>
                </a:lnTo>
                <a:lnTo>
                  <a:pt x="44" y="366"/>
                </a:lnTo>
                <a:lnTo>
                  <a:pt x="40" y="376"/>
                </a:lnTo>
                <a:lnTo>
                  <a:pt x="40" y="392"/>
                </a:lnTo>
                <a:lnTo>
                  <a:pt x="48" y="406"/>
                </a:lnTo>
                <a:lnTo>
                  <a:pt x="48" y="408"/>
                </a:lnTo>
                <a:lnTo>
                  <a:pt x="52" y="420"/>
                </a:lnTo>
                <a:lnTo>
                  <a:pt x="52" y="422"/>
                </a:lnTo>
                <a:lnTo>
                  <a:pt x="52" y="440"/>
                </a:lnTo>
                <a:lnTo>
                  <a:pt x="52" y="442"/>
                </a:lnTo>
                <a:lnTo>
                  <a:pt x="54" y="444"/>
                </a:lnTo>
                <a:lnTo>
                  <a:pt x="40" y="446"/>
                </a:lnTo>
                <a:lnTo>
                  <a:pt x="16" y="446"/>
                </a:lnTo>
                <a:lnTo>
                  <a:pt x="6" y="454"/>
                </a:lnTo>
                <a:lnTo>
                  <a:pt x="0" y="462"/>
                </a:lnTo>
                <a:lnTo>
                  <a:pt x="2" y="462"/>
                </a:lnTo>
                <a:lnTo>
                  <a:pt x="6" y="486"/>
                </a:lnTo>
                <a:lnTo>
                  <a:pt x="8" y="486"/>
                </a:lnTo>
                <a:lnTo>
                  <a:pt x="8" y="496"/>
                </a:lnTo>
                <a:lnTo>
                  <a:pt x="12" y="508"/>
                </a:lnTo>
                <a:lnTo>
                  <a:pt x="30" y="518"/>
                </a:lnTo>
                <a:lnTo>
                  <a:pt x="54" y="512"/>
                </a:lnTo>
                <a:lnTo>
                  <a:pt x="66" y="504"/>
                </a:lnTo>
                <a:lnTo>
                  <a:pt x="68" y="504"/>
                </a:lnTo>
                <a:lnTo>
                  <a:pt x="80" y="504"/>
                </a:lnTo>
                <a:lnTo>
                  <a:pt x="86" y="520"/>
                </a:lnTo>
                <a:lnTo>
                  <a:pt x="92" y="526"/>
                </a:lnTo>
                <a:lnTo>
                  <a:pt x="94" y="532"/>
                </a:lnTo>
                <a:lnTo>
                  <a:pt x="100" y="532"/>
                </a:lnTo>
                <a:lnTo>
                  <a:pt x="102" y="532"/>
                </a:lnTo>
                <a:lnTo>
                  <a:pt x="104" y="532"/>
                </a:lnTo>
                <a:lnTo>
                  <a:pt x="104" y="530"/>
                </a:lnTo>
                <a:lnTo>
                  <a:pt x="116" y="520"/>
                </a:lnTo>
                <a:lnTo>
                  <a:pt x="126" y="540"/>
                </a:lnTo>
                <a:lnTo>
                  <a:pt x="136" y="546"/>
                </a:lnTo>
                <a:lnTo>
                  <a:pt x="152" y="546"/>
                </a:lnTo>
                <a:lnTo>
                  <a:pt x="164" y="544"/>
                </a:lnTo>
                <a:lnTo>
                  <a:pt x="168" y="544"/>
                </a:lnTo>
                <a:lnTo>
                  <a:pt x="196" y="548"/>
                </a:lnTo>
                <a:lnTo>
                  <a:pt x="196" y="550"/>
                </a:lnTo>
                <a:lnTo>
                  <a:pt x="208" y="556"/>
                </a:lnTo>
                <a:lnTo>
                  <a:pt x="208" y="558"/>
                </a:lnTo>
                <a:lnTo>
                  <a:pt x="220" y="566"/>
                </a:lnTo>
                <a:lnTo>
                  <a:pt x="226" y="574"/>
                </a:lnTo>
                <a:lnTo>
                  <a:pt x="234" y="578"/>
                </a:lnTo>
                <a:lnTo>
                  <a:pt x="248" y="576"/>
                </a:lnTo>
                <a:lnTo>
                  <a:pt x="248" y="560"/>
                </a:lnTo>
                <a:lnTo>
                  <a:pt x="240" y="548"/>
                </a:lnTo>
                <a:lnTo>
                  <a:pt x="236" y="526"/>
                </a:lnTo>
                <a:lnTo>
                  <a:pt x="246" y="516"/>
                </a:lnTo>
                <a:lnTo>
                  <a:pt x="248" y="514"/>
                </a:lnTo>
                <a:lnTo>
                  <a:pt x="258" y="512"/>
                </a:lnTo>
                <a:lnTo>
                  <a:pt x="268" y="512"/>
                </a:lnTo>
                <a:lnTo>
                  <a:pt x="272" y="508"/>
                </a:lnTo>
                <a:lnTo>
                  <a:pt x="264" y="500"/>
                </a:lnTo>
                <a:lnTo>
                  <a:pt x="242" y="484"/>
                </a:lnTo>
                <a:lnTo>
                  <a:pt x="236" y="476"/>
                </a:lnTo>
                <a:lnTo>
                  <a:pt x="234" y="474"/>
                </a:lnTo>
                <a:lnTo>
                  <a:pt x="236" y="472"/>
                </a:lnTo>
                <a:lnTo>
                  <a:pt x="242" y="460"/>
                </a:lnTo>
                <a:lnTo>
                  <a:pt x="244" y="462"/>
                </a:lnTo>
                <a:lnTo>
                  <a:pt x="260" y="466"/>
                </a:lnTo>
                <a:lnTo>
                  <a:pt x="302" y="464"/>
                </a:lnTo>
                <a:lnTo>
                  <a:pt x="302" y="466"/>
                </a:lnTo>
                <a:lnTo>
                  <a:pt x="304" y="466"/>
                </a:lnTo>
                <a:lnTo>
                  <a:pt x="316" y="470"/>
                </a:lnTo>
                <a:lnTo>
                  <a:pt x="324" y="462"/>
                </a:lnTo>
                <a:lnTo>
                  <a:pt x="320" y="438"/>
                </a:lnTo>
                <a:lnTo>
                  <a:pt x="304" y="428"/>
                </a:lnTo>
                <a:lnTo>
                  <a:pt x="300" y="424"/>
                </a:lnTo>
                <a:lnTo>
                  <a:pt x="296" y="420"/>
                </a:lnTo>
                <a:lnTo>
                  <a:pt x="292" y="410"/>
                </a:lnTo>
                <a:lnTo>
                  <a:pt x="290" y="394"/>
                </a:lnTo>
                <a:lnTo>
                  <a:pt x="290" y="374"/>
                </a:lnTo>
                <a:lnTo>
                  <a:pt x="276" y="368"/>
                </a:lnTo>
                <a:lnTo>
                  <a:pt x="274" y="368"/>
                </a:lnTo>
                <a:lnTo>
                  <a:pt x="274" y="366"/>
                </a:lnTo>
                <a:lnTo>
                  <a:pt x="274" y="364"/>
                </a:lnTo>
                <a:lnTo>
                  <a:pt x="272" y="344"/>
                </a:lnTo>
                <a:lnTo>
                  <a:pt x="288" y="262"/>
                </a:lnTo>
                <a:lnTo>
                  <a:pt x="280" y="232"/>
                </a:lnTo>
                <a:lnTo>
                  <a:pt x="278" y="214"/>
                </a:lnTo>
                <a:lnTo>
                  <a:pt x="276" y="190"/>
                </a:lnTo>
                <a:lnTo>
                  <a:pt x="278" y="164"/>
                </a:lnTo>
                <a:lnTo>
                  <a:pt x="278" y="162"/>
                </a:lnTo>
                <a:lnTo>
                  <a:pt x="280" y="160"/>
                </a:lnTo>
                <a:lnTo>
                  <a:pt x="296" y="148"/>
                </a:lnTo>
                <a:lnTo>
                  <a:pt x="296" y="136"/>
                </a:lnTo>
                <a:lnTo>
                  <a:pt x="294" y="130"/>
                </a:lnTo>
                <a:lnTo>
                  <a:pt x="290" y="122"/>
                </a:lnTo>
                <a:lnTo>
                  <a:pt x="280" y="110"/>
                </a:lnTo>
                <a:lnTo>
                  <a:pt x="278" y="110"/>
                </a:lnTo>
                <a:lnTo>
                  <a:pt x="278" y="108"/>
                </a:lnTo>
                <a:lnTo>
                  <a:pt x="276" y="88"/>
                </a:lnTo>
                <a:lnTo>
                  <a:pt x="276" y="86"/>
                </a:lnTo>
                <a:lnTo>
                  <a:pt x="298" y="60"/>
                </a:lnTo>
                <a:lnTo>
                  <a:pt x="298" y="48"/>
                </a:lnTo>
                <a:lnTo>
                  <a:pt x="292" y="36"/>
                </a:lnTo>
                <a:lnTo>
                  <a:pt x="290" y="34"/>
                </a:lnTo>
                <a:lnTo>
                  <a:pt x="300" y="20"/>
                </a:lnTo>
                <a:lnTo>
                  <a:pt x="302" y="20"/>
                </a:lnTo>
                <a:lnTo>
                  <a:pt x="312" y="12"/>
                </a:lnTo>
                <a:lnTo>
                  <a:pt x="312" y="0"/>
                </a:lnTo>
                <a:lnTo>
                  <a:pt x="306" y="0"/>
                </a:lnTo>
                <a:lnTo>
                  <a:pt x="296" y="0"/>
                </a:lnTo>
                <a:lnTo>
                  <a:pt x="292" y="18"/>
                </a:lnTo>
                <a:lnTo>
                  <a:pt x="290" y="18"/>
                </a:lnTo>
                <a:lnTo>
                  <a:pt x="268" y="10"/>
                </a:lnTo>
                <a:lnTo>
                  <a:pt x="256" y="8"/>
                </a:lnTo>
                <a:lnTo>
                  <a:pt x="260" y="28"/>
                </a:lnTo>
                <a:lnTo>
                  <a:pt x="244" y="32"/>
                </a:lnTo>
                <a:lnTo>
                  <a:pt x="218" y="46"/>
                </a:lnTo>
                <a:lnTo>
                  <a:pt x="210" y="56"/>
                </a:lnTo>
                <a:lnTo>
                  <a:pt x="210" y="58"/>
                </a:lnTo>
                <a:lnTo>
                  <a:pt x="208" y="58"/>
                </a:lnTo>
                <a:lnTo>
                  <a:pt x="196" y="70"/>
                </a:lnTo>
                <a:lnTo>
                  <a:pt x="192" y="88"/>
                </a:lnTo>
                <a:lnTo>
                  <a:pt x="192" y="90"/>
                </a:lnTo>
                <a:lnTo>
                  <a:pt x="186" y="118"/>
                </a:lnTo>
                <a:lnTo>
                  <a:pt x="184" y="130"/>
                </a:lnTo>
                <a:lnTo>
                  <a:pt x="184" y="132"/>
                </a:lnTo>
                <a:lnTo>
                  <a:pt x="182" y="132"/>
                </a:lnTo>
                <a:lnTo>
                  <a:pt x="174" y="144"/>
                </a:lnTo>
                <a:lnTo>
                  <a:pt x="172" y="144"/>
                </a:lnTo>
                <a:lnTo>
                  <a:pt x="172" y="146"/>
                </a:lnTo>
                <a:lnTo>
                  <a:pt x="152" y="148"/>
                </a:lnTo>
                <a:lnTo>
                  <a:pt x="122" y="138"/>
                </a:lnTo>
                <a:lnTo>
                  <a:pt x="108" y="132"/>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6" name="山西"/>
          <p:cNvSpPr/>
          <p:nvPr/>
        </p:nvSpPr>
        <p:spPr bwMode="auto">
          <a:xfrm>
            <a:off x="6882697" y="2902452"/>
            <a:ext cx="481751" cy="1060631"/>
          </a:xfrm>
          <a:custGeom>
            <a:avLst/>
            <a:gdLst>
              <a:gd name="T0" fmla="*/ 2147483646 w 216"/>
              <a:gd name="T1" fmla="*/ 2147483646 h 474"/>
              <a:gd name="T2" fmla="*/ 2147483646 w 216"/>
              <a:gd name="T3" fmla="*/ 2147483646 h 474"/>
              <a:gd name="T4" fmla="*/ 2147483646 w 216"/>
              <a:gd name="T5" fmla="*/ 2147483646 h 474"/>
              <a:gd name="T6" fmla="*/ 2147483646 w 216"/>
              <a:gd name="T7" fmla="*/ 2147483646 h 474"/>
              <a:gd name="T8" fmla="*/ 2147483646 w 216"/>
              <a:gd name="T9" fmla="*/ 2147483646 h 474"/>
              <a:gd name="T10" fmla="*/ 2147483646 w 216"/>
              <a:gd name="T11" fmla="*/ 2147483646 h 474"/>
              <a:gd name="T12" fmla="*/ 2147483646 w 216"/>
              <a:gd name="T13" fmla="*/ 2147483646 h 474"/>
              <a:gd name="T14" fmla="*/ 2147483646 w 216"/>
              <a:gd name="T15" fmla="*/ 2147483646 h 474"/>
              <a:gd name="T16" fmla="*/ 2147483646 w 216"/>
              <a:gd name="T17" fmla="*/ 2147483646 h 474"/>
              <a:gd name="T18" fmla="*/ 2147483646 w 216"/>
              <a:gd name="T19" fmla="*/ 2147483646 h 474"/>
              <a:gd name="T20" fmla="*/ 2147483646 w 216"/>
              <a:gd name="T21" fmla="*/ 2147483646 h 474"/>
              <a:gd name="T22" fmla="*/ 2147483646 w 216"/>
              <a:gd name="T23" fmla="*/ 2147483646 h 474"/>
              <a:gd name="T24" fmla="*/ 2147483646 w 216"/>
              <a:gd name="T25" fmla="*/ 2147483646 h 474"/>
              <a:gd name="T26" fmla="*/ 2147483646 w 216"/>
              <a:gd name="T27" fmla="*/ 2147483646 h 474"/>
              <a:gd name="T28" fmla="*/ 2147483646 w 216"/>
              <a:gd name="T29" fmla="*/ 2147483646 h 474"/>
              <a:gd name="T30" fmla="*/ 2147483646 w 216"/>
              <a:gd name="T31" fmla="*/ 2147483646 h 474"/>
              <a:gd name="T32" fmla="*/ 2147483646 w 216"/>
              <a:gd name="T33" fmla="*/ 2147483646 h 474"/>
              <a:gd name="T34" fmla="*/ 2147483646 w 216"/>
              <a:gd name="T35" fmla="*/ 2147483646 h 474"/>
              <a:gd name="T36" fmla="*/ 2147483646 w 216"/>
              <a:gd name="T37" fmla="*/ 2147483646 h 474"/>
              <a:gd name="T38" fmla="*/ 2147483646 w 216"/>
              <a:gd name="T39" fmla="*/ 2147483646 h 474"/>
              <a:gd name="T40" fmla="*/ 2147483646 w 216"/>
              <a:gd name="T41" fmla="*/ 2147483646 h 474"/>
              <a:gd name="T42" fmla="*/ 2147483646 w 216"/>
              <a:gd name="T43" fmla="*/ 2147483646 h 474"/>
              <a:gd name="T44" fmla="*/ 2147483646 w 216"/>
              <a:gd name="T45" fmla="*/ 2147483646 h 474"/>
              <a:gd name="T46" fmla="*/ 2147483646 w 216"/>
              <a:gd name="T47" fmla="*/ 2147483646 h 474"/>
              <a:gd name="T48" fmla="*/ 2147483646 w 216"/>
              <a:gd name="T49" fmla="*/ 2147483646 h 474"/>
              <a:gd name="T50" fmla="*/ 2147483646 w 216"/>
              <a:gd name="T51" fmla="*/ 2147483646 h 474"/>
              <a:gd name="T52" fmla="*/ 2147483646 w 216"/>
              <a:gd name="T53" fmla="*/ 2147483646 h 474"/>
              <a:gd name="T54" fmla="*/ 2147483646 w 216"/>
              <a:gd name="T55" fmla="*/ 2147483646 h 474"/>
              <a:gd name="T56" fmla="*/ 2147483646 w 216"/>
              <a:gd name="T57" fmla="*/ 2147483646 h 474"/>
              <a:gd name="T58" fmla="*/ 2147483646 w 216"/>
              <a:gd name="T59" fmla="*/ 2147483646 h 474"/>
              <a:gd name="T60" fmla="*/ 2147483646 w 216"/>
              <a:gd name="T61" fmla="*/ 2147483646 h 474"/>
              <a:gd name="T62" fmla="*/ 2147483646 w 216"/>
              <a:gd name="T63" fmla="*/ 2147483646 h 474"/>
              <a:gd name="T64" fmla="*/ 2147483646 w 216"/>
              <a:gd name="T65" fmla="*/ 2147483646 h 474"/>
              <a:gd name="T66" fmla="*/ 2147483646 w 216"/>
              <a:gd name="T67" fmla="*/ 2147483646 h 474"/>
              <a:gd name="T68" fmla="*/ 2147483646 w 216"/>
              <a:gd name="T69" fmla="*/ 2147483646 h 474"/>
              <a:gd name="T70" fmla="*/ 2147483646 w 216"/>
              <a:gd name="T71" fmla="*/ 2147483646 h 474"/>
              <a:gd name="T72" fmla="*/ 2147483646 w 216"/>
              <a:gd name="T73" fmla="*/ 2147483646 h 474"/>
              <a:gd name="T74" fmla="*/ 2147483646 w 216"/>
              <a:gd name="T75" fmla="*/ 2147483646 h 474"/>
              <a:gd name="T76" fmla="*/ 2147483646 w 216"/>
              <a:gd name="T77" fmla="*/ 2147483646 h 474"/>
              <a:gd name="T78" fmla="*/ 2147483646 w 216"/>
              <a:gd name="T79" fmla="*/ 2147483646 h 474"/>
              <a:gd name="T80" fmla="*/ 2147483646 w 216"/>
              <a:gd name="T81" fmla="*/ 2147483646 h 474"/>
              <a:gd name="T82" fmla="*/ 2147483646 w 216"/>
              <a:gd name="T83" fmla="*/ 2147483646 h 474"/>
              <a:gd name="T84" fmla="*/ 2147483646 w 216"/>
              <a:gd name="T85" fmla="*/ 2147483646 h 474"/>
              <a:gd name="T86" fmla="*/ 2147483646 w 216"/>
              <a:gd name="T87" fmla="*/ 2147483646 h 474"/>
              <a:gd name="T88" fmla="*/ 2147483646 w 216"/>
              <a:gd name="T89" fmla="*/ 2147483646 h 474"/>
              <a:gd name="T90" fmla="*/ 2147483646 w 216"/>
              <a:gd name="T91" fmla="*/ 2147483646 h 474"/>
              <a:gd name="T92" fmla="*/ 2147483646 w 216"/>
              <a:gd name="T93" fmla="*/ 2147483646 h 474"/>
              <a:gd name="T94" fmla="*/ 2147483646 w 216"/>
              <a:gd name="T95" fmla="*/ 2147483646 h 474"/>
              <a:gd name="T96" fmla="*/ 2147483646 w 216"/>
              <a:gd name="T97" fmla="*/ 2147483646 h 47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6" h="474">
                <a:moveTo>
                  <a:pt x="202" y="24"/>
                </a:moveTo>
                <a:lnTo>
                  <a:pt x="204" y="20"/>
                </a:lnTo>
                <a:lnTo>
                  <a:pt x="200" y="8"/>
                </a:lnTo>
                <a:lnTo>
                  <a:pt x="194" y="0"/>
                </a:lnTo>
                <a:lnTo>
                  <a:pt x="188" y="12"/>
                </a:lnTo>
                <a:lnTo>
                  <a:pt x="176" y="24"/>
                </a:lnTo>
                <a:lnTo>
                  <a:pt x="174" y="24"/>
                </a:lnTo>
                <a:lnTo>
                  <a:pt x="156" y="30"/>
                </a:lnTo>
                <a:lnTo>
                  <a:pt x="154" y="30"/>
                </a:lnTo>
                <a:lnTo>
                  <a:pt x="136" y="28"/>
                </a:lnTo>
                <a:lnTo>
                  <a:pt x="124" y="30"/>
                </a:lnTo>
                <a:lnTo>
                  <a:pt x="122" y="40"/>
                </a:lnTo>
                <a:lnTo>
                  <a:pt x="112" y="46"/>
                </a:lnTo>
                <a:lnTo>
                  <a:pt x="112" y="48"/>
                </a:lnTo>
                <a:lnTo>
                  <a:pt x="110" y="48"/>
                </a:lnTo>
                <a:lnTo>
                  <a:pt x="94" y="46"/>
                </a:lnTo>
                <a:lnTo>
                  <a:pt x="92" y="48"/>
                </a:lnTo>
                <a:lnTo>
                  <a:pt x="92" y="64"/>
                </a:lnTo>
                <a:lnTo>
                  <a:pt x="84" y="76"/>
                </a:lnTo>
                <a:lnTo>
                  <a:pt x="82" y="76"/>
                </a:lnTo>
                <a:lnTo>
                  <a:pt x="68" y="92"/>
                </a:lnTo>
                <a:lnTo>
                  <a:pt x="66" y="92"/>
                </a:lnTo>
                <a:lnTo>
                  <a:pt x="50" y="96"/>
                </a:lnTo>
                <a:lnTo>
                  <a:pt x="40" y="106"/>
                </a:lnTo>
                <a:lnTo>
                  <a:pt x="42" y="120"/>
                </a:lnTo>
                <a:lnTo>
                  <a:pt x="42" y="124"/>
                </a:lnTo>
                <a:lnTo>
                  <a:pt x="40" y="124"/>
                </a:lnTo>
                <a:lnTo>
                  <a:pt x="28" y="136"/>
                </a:lnTo>
                <a:lnTo>
                  <a:pt x="20" y="144"/>
                </a:lnTo>
                <a:lnTo>
                  <a:pt x="26" y="154"/>
                </a:lnTo>
                <a:lnTo>
                  <a:pt x="26" y="156"/>
                </a:lnTo>
                <a:lnTo>
                  <a:pt x="26" y="170"/>
                </a:lnTo>
                <a:lnTo>
                  <a:pt x="26" y="172"/>
                </a:lnTo>
                <a:lnTo>
                  <a:pt x="16" y="184"/>
                </a:lnTo>
                <a:lnTo>
                  <a:pt x="4" y="198"/>
                </a:lnTo>
                <a:lnTo>
                  <a:pt x="6" y="214"/>
                </a:lnTo>
                <a:lnTo>
                  <a:pt x="16" y="224"/>
                </a:lnTo>
                <a:lnTo>
                  <a:pt x="22" y="236"/>
                </a:lnTo>
                <a:lnTo>
                  <a:pt x="24" y="244"/>
                </a:lnTo>
                <a:lnTo>
                  <a:pt x="24" y="262"/>
                </a:lnTo>
                <a:lnTo>
                  <a:pt x="22" y="264"/>
                </a:lnTo>
                <a:lnTo>
                  <a:pt x="6" y="276"/>
                </a:lnTo>
                <a:lnTo>
                  <a:pt x="4" y="300"/>
                </a:lnTo>
                <a:lnTo>
                  <a:pt x="6" y="324"/>
                </a:lnTo>
                <a:lnTo>
                  <a:pt x="10" y="340"/>
                </a:lnTo>
                <a:lnTo>
                  <a:pt x="18" y="368"/>
                </a:lnTo>
                <a:lnTo>
                  <a:pt x="18" y="370"/>
                </a:lnTo>
                <a:lnTo>
                  <a:pt x="18" y="372"/>
                </a:lnTo>
                <a:lnTo>
                  <a:pt x="0" y="452"/>
                </a:lnTo>
                <a:lnTo>
                  <a:pt x="2" y="468"/>
                </a:lnTo>
                <a:lnTo>
                  <a:pt x="14" y="474"/>
                </a:lnTo>
                <a:lnTo>
                  <a:pt x="32" y="456"/>
                </a:lnTo>
                <a:lnTo>
                  <a:pt x="34" y="456"/>
                </a:lnTo>
                <a:lnTo>
                  <a:pt x="96" y="432"/>
                </a:lnTo>
                <a:lnTo>
                  <a:pt x="112" y="416"/>
                </a:lnTo>
                <a:lnTo>
                  <a:pt x="114" y="416"/>
                </a:lnTo>
                <a:lnTo>
                  <a:pt x="116" y="416"/>
                </a:lnTo>
                <a:lnTo>
                  <a:pt x="150" y="420"/>
                </a:lnTo>
                <a:lnTo>
                  <a:pt x="162" y="416"/>
                </a:lnTo>
                <a:lnTo>
                  <a:pt x="180" y="408"/>
                </a:lnTo>
                <a:lnTo>
                  <a:pt x="180" y="392"/>
                </a:lnTo>
                <a:lnTo>
                  <a:pt x="182" y="392"/>
                </a:lnTo>
                <a:lnTo>
                  <a:pt x="192" y="382"/>
                </a:lnTo>
                <a:lnTo>
                  <a:pt x="190" y="372"/>
                </a:lnTo>
                <a:lnTo>
                  <a:pt x="190" y="370"/>
                </a:lnTo>
                <a:lnTo>
                  <a:pt x="190" y="368"/>
                </a:lnTo>
                <a:lnTo>
                  <a:pt x="194" y="364"/>
                </a:lnTo>
                <a:lnTo>
                  <a:pt x="192" y="360"/>
                </a:lnTo>
                <a:lnTo>
                  <a:pt x="190" y="356"/>
                </a:lnTo>
                <a:lnTo>
                  <a:pt x="190" y="352"/>
                </a:lnTo>
                <a:lnTo>
                  <a:pt x="194" y="340"/>
                </a:lnTo>
                <a:lnTo>
                  <a:pt x="198" y="336"/>
                </a:lnTo>
                <a:lnTo>
                  <a:pt x="196" y="324"/>
                </a:lnTo>
                <a:lnTo>
                  <a:pt x="184" y="310"/>
                </a:lnTo>
                <a:lnTo>
                  <a:pt x="182" y="306"/>
                </a:lnTo>
                <a:lnTo>
                  <a:pt x="180" y="302"/>
                </a:lnTo>
                <a:lnTo>
                  <a:pt x="180" y="298"/>
                </a:lnTo>
                <a:lnTo>
                  <a:pt x="182" y="294"/>
                </a:lnTo>
                <a:lnTo>
                  <a:pt x="184" y="288"/>
                </a:lnTo>
                <a:lnTo>
                  <a:pt x="190" y="280"/>
                </a:lnTo>
                <a:lnTo>
                  <a:pt x="192" y="268"/>
                </a:lnTo>
                <a:lnTo>
                  <a:pt x="202" y="248"/>
                </a:lnTo>
                <a:lnTo>
                  <a:pt x="204" y="240"/>
                </a:lnTo>
                <a:lnTo>
                  <a:pt x="216" y="216"/>
                </a:lnTo>
                <a:lnTo>
                  <a:pt x="208" y="200"/>
                </a:lnTo>
                <a:lnTo>
                  <a:pt x="184" y="184"/>
                </a:lnTo>
                <a:lnTo>
                  <a:pt x="182" y="184"/>
                </a:lnTo>
                <a:lnTo>
                  <a:pt x="176" y="170"/>
                </a:lnTo>
                <a:lnTo>
                  <a:pt x="176" y="168"/>
                </a:lnTo>
                <a:lnTo>
                  <a:pt x="180" y="146"/>
                </a:lnTo>
                <a:lnTo>
                  <a:pt x="184" y="130"/>
                </a:lnTo>
                <a:lnTo>
                  <a:pt x="184" y="122"/>
                </a:lnTo>
                <a:lnTo>
                  <a:pt x="188" y="116"/>
                </a:lnTo>
                <a:lnTo>
                  <a:pt x="190" y="114"/>
                </a:lnTo>
                <a:lnTo>
                  <a:pt x="194" y="114"/>
                </a:lnTo>
                <a:lnTo>
                  <a:pt x="208" y="112"/>
                </a:lnTo>
                <a:lnTo>
                  <a:pt x="212" y="102"/>
                </a:lnTo>
                <a:lnTo>
                  <a:pt x="216" y="76"/>
                </a:lnTo>
                <a:lnTo>
                  <a:pt x="214" y="66"/>
                </a:lnTo>
                <a:lnTo>
                  <a:pt x="200" y="64"/>
                </a:lnTo>
                <a:lnTo>
                  <a:pt x="184" y="56"/>
                </a:lnTo>
                <a:lnTo>
                  <a:pt x="182" y="54"/>
                </a:lnTo>
                <a:lnTo>
                  <a:pt x="182" y="52"/>
                </a:lnTo>
                <a:lnTo>
                  <a:pt x="180" y="32"/>
                </a:lnTo>
                <a:lnTo>
                  <a:pt x="180" y="28"/>
                </a:lnTo>
                <a:lnTo>
                  <a:pt x="202" y="24"/>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7" name="湖南"/>
          <p:cNvSpPr/>
          <p:nvPr/>
        </p:nvSpPr>
        <p:spPr bwMode="auto">
          <a:xfrm>
            <a:off x="6756432" y="4710962"/>
            <a:ext cx="769248" cy="893571"/>
          </a:xfrm>
          <a:custGeom>
            <a:avLst/>
            <a:gdLst>
              <a:gd name="T0" fmla="*/ 2147483646 w 344"/>
              <a:gd name="T1" fmla="*/ 2147483646 h 400"/>
              <a:gd name="T2" fmla="*/ 2147483646 w 344"/>
              <a:gd name="T3" fmla="*/ 2147483646 h 400"/>
              <a:gd name="T4" fmla="*/ 2147483646 w 344"/>
              <a:gd name="T5" fmla="*/ 2147483646 h 400"/>
              <a:gd name="T6" fmla="*/ 2147483646 w 344"/>
              <a:gd name="T7" fmla="*/ 2147483646 h 400"/>
              <a:gd name="T8" fmla="*/ 2147483646 w 344"/>
              <a:gd name="T9" fmla="*/ 2147483646 h 400"/>
              <a:gd name="T10" fmla="*/ 2147483646 w 344"/>
              <a:gd name="T11" fmla="*/ 2147483646 h 400"/>
              <a:gd name="T12" fmla="*/ 2147483646 w 344"/>
              <a:gd name="T13" fmla="*/ 2147483646 h 400"/>
              <a:gd name="T14" fmla="*/ 2147483646 w 344"/>
              <a:gd name="T15" fmla="*/ 2147483646 h 400"/>
              <a:gd name="T16" fmla="*/ 2147483646 w 344"/>
              <a:gd name="T17" fmla="*/ 2147483646 h 400"/>
              <a:gd name="T18" fmla="*/ 2147483646 w 344"/>
              <a:gd name="T19" fmla="*/ 2147483646 h 400"/>
              <a:gd name="T20" fmla="*/ 2147483646 w 344"/>
              <a:gd name="T21" fmla="*/ 0 h 400"/>
              <a:gd name="T22" fmla="*/ 2147483646 w 344"/>
              <a:gd name="T23" fmla="*/ 2147483646 h 400"/>
              <a:gd name="T24" fmla="*/ 2147483646 w 344"/>
              <a:gd name="T25" fmla="*/ 2147483646 h 400"/>
              <a:gd name="T26" fmla="*/ 2147483646 w 344"/>
              <a:gd name="T27" fmla="*/ 2147483646 h 400"/>
              <a:gd name="T28" fmla="*/ 2147483646 w 344"/>
              <a:gd name="T29" fmla="*/ 2147483646 h 400"/>
              <a:gd name="T30" fmla="*/ 2147483646 w 344"/>
              <a:gd name="T31" fmla="*/ 2147483646 h 400"/>
              <a:gd name="T32" fmla="*/ 2147483646 w 344"/>
              <a:gd name="T33" fmla="*/ 2147483646 h 400"/>
              <a:gd name="T34" fmla="*/ 2147483646 w 344"/>
              <a:gd name="T35" fmla="*/ 2147483646 h 400"/>
              <a:gd name="T36" fmla="*/ 2147483646 w 344"/>
              <a:gd name="T37" fmla="*/ 2147483646 h 400"/>
              <a:gd name="T38" fmla="*/ 2147483646 w 344"/>
              <a:gd name="T39" fmla="*/ 2147483646 h 400"/>
              <a:gd name="T40" fmla="*/ 2147483646 w 344"/>
              <a:gd name="T41" fmla="*/ 2147483646 h 400"/>
              <a:gd name="T42" fmla="*/ 2147483646 w 344"/>
              <a:gd name="T43" fmla="*/ 2147483646 h 400"/>
              <a:gd name="T44" fmla="*/ 2147483646 w 344"/>
              <a:gd name="T45" fmla="*/ 2147483646 h 400"/>
              <a:gd name="T46" fmla="*/ 2147483646 w 344"/>
              <a:gd name="T47" fmla="*/ 2147483646 h 400"/>
              <a:gd name="T48" fmla="*/ 2147483646 w 344"/>
              <a:gd name="T49" fmla="*/ 2147483646 h 400"/>
              <a:gd name="T50" fmla="*/ 2147483646 w 344"/>
              <a:gd name="T51" fmla="*/ 2147483646 h 400"/>
              <a:gd name="T52" fmla="*/ 2147483646 w 344"/>
              <a:gd name="T53" fmla="*/ 2147483646 h 400"/>
              <a:gd name="T54" fmla="*/ 2147483646 w 344"/>
              <a:gd name="T55" fmla="*/ 2147483646 h 400"/>
              <a:gd name="T56" fmla="*/ 2147483646 w 344"/>
              <a:gd name="T57" fmla="*/ 2147483646 h 400"/>
              <a:gd name="T58" fmla="*/ 2147483646 w 344"/>
              <a:gd name="T59" fmla="*/ 2147483646 h 400"/>
              <a:gd name="T60" fmla="*/ 2147483646 w 344"/>
              <a:gd name="T61" fmla="*/ 2147483646 h 400"/>
              <a:gd name="T62" fmla="*/ 2147483646 w 344"/>
              <a:gd name="T63" fmla="*/ 2147483646 h 400"/>
              <a:gd name="T64" fmla="*/ 2147483646 w 344"/>
              <a:gd name="T65" fmla="*/ 2147483646 h 400"/>
              <a:gd name="T66" fmla="*/ 2147483646 w 344"/>
              <a:gd name="T67" fmla="*/ 2147483646 h 400"/>
              <a:gd name="T68" fmla="*/ 2147483646 w 344"/>
              <a:gd name="T69" fmla="*/ 2147483646 h 400"/>
              <a:gd name="T70" fmla="*/ 2147483646 w 344"/>
              <a:gd name="T71" fmla="*/ 2147483646 h 400"/>
              <a:gd name="T72" fmla="*/ 2147483646 w 344"/>
              <a:gd name="T73" fmla="*/ 2147483646 h 400"/>
              <a:gd name="T74" fmla="*/ 2147483646 w 344"/>
              <a:gd name="T75" fmla="*/ 2147483646 h 400"/>
              <a:gd name="T76" fmla="*/ 2147483646 w 344"/>
              <a:gd name="T77" fmla="*/ 2147483646 h 400"/>
              <a:gd name="T78" fmla="*/ 2147483646 w 344"/>
              <a:gd name="T79" fmla="*/ 2147483646 h 400"/>
              <a:gd name="T80" fmla="*/ 2147483646 w 344"/>
              <a:gd name="T81" fmla="*/ 2147483646 h 400"/>
              <a:gd name="T82" fmla="*/ 2147483646 w 344"/>
              <a:gd name="T83" fmla="*/ 2147483646 h 400"/>
              <a:gd name="T84" fmla="*/ 2147483646 w 344"/>
              <a:gd name="T85" fmla="*/ 2147483646 h 400"/>
              <a:gd name="T86" fmla="*/ 2147483646 w 344"/>
              <a:gd name="T87" fmla="*/ 2147483646 h 400"/>
              <a:gd name="T88" fmla="*/ 2147483646 w 344"/>
              <a:gd name="T89" fmla="*/ 2147483646 h 400"/>
              <a:gd name="T90" fmla="*/ 2147483646 w 344"/>
              <a:gd name="T91" fmla="*/ 2147483646 h 400"/>
              <a:gd name="T92" fmla="*/ 2147483646 w 344"/>
              <a:gd name="T93" fmla="*/ 2147483646 h 400"/>
              <a:gd name="T94" fmla="*/ 2147483646 w 344"/>
              <a:gd name="T95" fmla="*/ 2147483646 h 400"/>
              <a:gd name="T96" fmla="*/ 2147483646 w 344"/>
              <a:gd name="T97" fmla="*/ 2147483646 h 400"/>
              <a:gd name="T98" fmla="*/ 2147483646 w 344"/>
              <a:gd name="T99" fmla="*/ 2147483646 h 400"/>
              <a:gd name="T100" fmla="*/ 2147483646 w 344"/>
              <a:gd name="T101" fmla="*/ 2147483646 h 400"/>
              <a:gd name="T102" fmla="*/ 2147483646 w 344"/>
              <a:gd name="T103" fmla="*/ 2147483646 h 400"/>
              <a:gd name="T104" fmla="*/ 2147483646 w 344"/>
              <a:gd name="T105" fmla="*/ 2147483646 h 400"/>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44" h="400">
                <a:moveTo>
                  <a:pt x="300" y="68"/>
                </a:moveTo>
                <a:lnTo>
                  <a:pt x="300" y="68"/>
                </a:lnTo>
                <a:lnTo>
                  <a:pt x="300" y="66"/>
                </a:lnTo>
                <a:lnTo>
                  <a:pt x="292" y="54"/>
                </a:lnTo>
                <a:lnTo>
                  <a:pt x="292" y="52"/>
                </a:lnTo>
                <a:lnTo>
                  <a:pt x="294" y="32"/>
                </a:lnTo>
                <a:lnTo>
                  <a:pt x="292" y="28"/>
                </a:lnTo>
                <a:lnTo>
                  <a:pt x="286" y="24"/>
                </a:lnTo>
                <a:lnTo>
                  <a:pt x="282" y="24"/>
                </a:lnTo>
                <a:lnTo>
                  <a:pt x="274" y="34"/>
                </a:lnTo>
                <a:lnTo>
                  <a:pt x="272" y="34"/>
                </a:lnTo>
                <a:lnTo>
                  <a:pt x="252" y="44"/>
                </a:lnTo>
                <a:lnTo>
                  <a:pt x="250" y="30"/>
                </a:lnTo>
                <a:lnTo>
                  <a:pt x="250" y="28"/>
                </a:lnTo>
                <a:lnTo>
                  <a:pt x="252" y="22"/>
                </a:lnTo>
                <a:lnTo>
                  <a:pt x="250" y="14"/>
                </a:lnTo>
                <a:lnTo>
                  <a:pt x="248" y="12"/>
                </a:lnTo>
                <a:lnTo>
                  <a:pt x="244" y="20"/>
                </a:lnTo>
                <a:lnTo>
                  <a:pt x="218" y="42"/>
                </a:lnTo>
                <a:lnTo>
                  <a:pt x="218" y="44"/>
                </a:lnTo>
                <a:lnTo>
                  <a:pt x="216" y="44"/>
                </a:lnTo>
                <a:lnTo>
                  <a:pt x="214" y="44"/>
                </a:lnTo>
                <a:lnTo>
                  <a:pt x="206" y="40"/>
                </a:lnTo>
                <a:lnTo>
                  <a:pt x="198" y="32"/>
                </a:lnTo>
                <a:lnTo>
                  <a:pt x="184" y="28"/>
                </a:lnTo>
                <a:lnTo>
                  <a:pt x="184" y="26"/>
                </a:lnTo>
                <a:lnTo>
                  <a:pt x="176" y="20"/>
                </a:lnTo>
                <a:lnTo>
                  <a:pt x="150" y="16"/>
                </a:lnTo>
                <a:lnTo>
                  <a:pt x="148" y="16"/>
                </a:lnTo>
                <a:lnTo>
                  <a:pt x="132" y="6"/>
                </a:lnTo>
                <a:lnTo>
                  <a:pt x="132" y="8"/>
                </a:lnTo>
                <a:lnTo>
                  <a:pt x="118" y="0"/>
                </a:lnTo>
                <a:lnTo>
                  <a:pt x="100" y="0"/>
                </a:lnTo>
                <a:lnTo>
                  <a:pt x="94" y="0"/>
                </a:lnTo>
                <a:lnTo>
                  <a:pt x="100" y="30"/>
                </a:lnTo>
                <a:lnTo>
                  <a:pt x="96" y="30"/>
                </a:lnTo>
                <a:lnTo>
                  <a:pt x="80" y="32"/>
                </a:lnTo>
                <a:lnTo>
                  <a:pt x="70" y="32"/>
                </a:lnTo>
                <a:lnTo>
                  <a:pt x="68" y="32"/>
                </a:lnTo>
                <a:lnTo>
                  <a:pt x="60" y="24"/>
                </a:lnTo>
                <a:lnTo>
                  <a:pt x="44" y="32"/>
                </a:lnTo>
                <a:lnTo>
                  <a:pt x="28" y="52"/>
                </a:lnTo>
                <a:lnTo>
                  <a:pt x="16" y="86"/>
                </a:lnTo>
                <a:lnTo>
                  <a:pt x="20" y="124"/>
                </a:lnTo>
                <a:lnTo>
                  <a:pt x="26" y="144"/>
                </a:lnTo>
                <a:lnTo>
                  <a:pt x="26" y="148"/>
                </a:lnTo>
                <a:lnTo>
                  <a:pt x="24" y="150"/>
                </a:lnTo>
                <a:lnTo>
                  <a:pt x="20" y="152"/>
                </a:lnTo>
                <a:lnTo>
                  <a:pt x="20" y="156"/>
                </a:lnTo>
                <a:lnTo>
                  <a:pt x="18" y="166"/>
                </a:lnTo>
                <a:lnTo>
                  <a:pt x="26" y="198"/>
                </a:lnTo>
                <a:lnTo>
                  <a:pt x="24" y="200"/>
                </a:lnTo>
                <a:lnTo>
                  <a:pt x="8" y="210"/>
                </a:lnTo>
                <a:lnTo>
                  <a:pt x="4" y="214"/>
                </a:lnTo>
                <a:lnTo>
                  <a:pt x="2" y="218"/>
                </a:lnTo>
                <a:lnTo>
                  <a:pt x="0" y="228"/>
                </a:lnTo>
                <a:lnTo>
                  <a:pt x="14" y="224"/>
                </a:lnTo>
                <a:lnTo>
                  <a:pt x="14" y="222"/>
                </a:lnTo>
                <a:lnTo>
                  <a:pt x="16" y="222"/>
                </a:lnTo>
                <a:lnTo>
                  <a:pt x="22" y="224"/>
                </a:lnTo>
                <a:lnTo>
                  <a:pt x="26" y="226"/>
                </a:lnTo>
                <a:lnTo>
                  <a:pt x="30" y="228"/>
                </a:lnTo>
                <a:lnTo>
                  <a:pt x="32" y="234"/>
                </a:lnTo>
                <a:lnTo>
                  <a:pt x="34" y="252"/>
                </a:lnTo>
                <a:lnTo>
                  <a:pt x="32" y="254"/>
                </a:lnTo>
                <a:lnTo>
                  <a:pt x="32" y="256"/>
                </a:lnTo>
                <a:lnTo>
                  <a:pt x="28" y="260"/>
                </a:lnTo>
                <a:lnTo>
                  <a:pt x="28" y="264"/>
                </a:lnTo>
                <a:lnTo>
                  <a:pt x="24" y="282"/>
                </a:lnTo>
                <a:lnTo>
                  <a:pt x="28" y="290"/>
                </a:lnTo>
                <a:lnTo>
                  <a:pt x="32" y="296"/>
                </a:lnTo>
                <a:lnTo>
                  <a:pt x="48" y="316"/>
                </a:lnTo>
                <a:lnTo>
                  <a:pt x="64" y="304"/>
                </a:lnTo>
                <a:lnTo>
                  <a:pt x="76" y="302"/>
                </a:lnTo>
                <a:lnTo>
                  <a:pt x="76" y="304"/>
                </a:lnTo>
                <a:lnTo>
                  <a:pt x="84" y="306"/>
                </a:lnTo>
                <a:lnTo>
                  <a:pt x="88" y="306"/>
                </a:lnTo>
                <a:lnTo>
                  <a:pt x="92" y="302"/>
                </a:lnTo>
                <a:lnTo>
                  <a:pt x="100" y="292"/>
                </a:lnTo>
                <a:lnTo>
                  <a:pt x="98" y="286"/>
                </a:lnTo>
                <a:lnTo>
                  <a:pt x="100" y="282"/>
                </a:lnTo>
                <a:lnTo>
                  <a:pt x="104" y="280"/>
                </a:lnTo>
                <a:lnTo>
                  <a:pt x="124" y="280"/>
                </a:lnTo>
                <a:lnTo>
                  <a:pt x="128" y="280"/>
                </a:lnTo>
                <a:lnTo>
                  <a:pt x="130" y="280"/>
                </a:lnTo>
                <a:lnTo>
                  <a:pt x="134" y="274"/>
                </a:lnTo>
                <a:lnTo>
                  <a:pt x="136" y="270"/>
                </a:lnTo>
                <a:lnTo>
                  <a:pt x="142" y="270"/>
                </a:lnTo>
                <a:lnTo>
                  <a:pt x="146" y="272"/>
                </a:lnTo>
                <a:lnTo>
                  <a:pt x="152" y="280"/>
                </a:lnTo>
                <a:lnTo>
                  <a:pt x="154" y="284"/>
                </a:lnTo>
                <a:lnTo>
                  <a:pt x="156" y="288"/>
                </a:lnTo>
                <a:lnTo>
                  <a:pt x="154" y="302"/>
                </a:lnTo>
                <a:lnTo>
                  <a:pt x="156" y="304"/>
                </a:lnTo>
                <a:lnTo>
                  <a:pt x="162" y="310"/>
                </a:lnTo>
                <a:lnTo>
                  <a:pt x="164" y="316"/>
                </a:lnTo>
                <a:lnTo>
                  <a:pt x="162" y="330"/>
                </a:lnTo>
                <a:lnTo>
                  <a:pt x="158" y="340"/>
                </a:lnTo>
                <a:lnTo>
                  <a:pt x="154" y="344"/>
                </a:lnTo>
                <a:lnTo>
                  <a:pt x="142" y="370"/>
                </a:lnTo>
                <a:lnTo>
                  <a:pt x="146" y="372"/>
                </a:lnTo>
                <a:lnTo>
                  <a:pt x="164" y="372"/>
                </a:lnTo>
                <a:lnTo>
                  <a:pt x="168" y="374"/>
                </a:lnTo>
                <a:lnTo>
                  <a:pt x="168" y="376"/>
                </a:lnTo>
                <a:lnTo>
                  <a:pt x="164" y="388"/>
                </a:lnTo>
                <a:lnTo>
                  <a:pt x="164" y="394"/>
                </a:lnTo>
                <a:lnTo>
                  <a:pt x="172" y="398"/>
                </a:lnTo>
                <a:lnTo>
                  <a:pt x="176" y="400"/>
                </a:lnTo>
                <a:lnTo>
                  <a:pt x="178" y="398"/>
                </a:lnTo>
                <a:lnTo>
                  <a:pt x="188" y="394"/>
                </a:lnTo>
                <a:lnTo>
                  <a:pt x="194" y="392"/>
                </a:lnTo>
                <a:lnTo>
                  <a:pt x="204" y="392"/>
                </a:lnTo>
                <a:lnTo>
                  <a:pt x="216" y="380"/>
                </a:lnTo>
                <a:lnTo>
                  <a:pt x="216" y="366"/>
                </a:lnTo>
                <a:lnTo>
                  <a:pt x="216" y="360"/>
                </a:lnTo>
                <a:lnTo>
                  <a:pt x="216" y="356"/>
                </a:lnTo>
                <a:lnTo>
                  <a:pt x="220" y="354"/>
                </a:lnTo>
                <a:lnTo>
                  <a:pt x="224" y="354"/>
                </a:lnTo>
                <a:lnTo>
                  <a:pt x="230" y="356"/>
                </a:lnTo>
                <a:lnTo>
                  <a:pt x="236" y="360"/>
                </a:lnTo>
                <a:lnTo>
                  <a:pt x="256" y="372"/>
                </a:lnTo>
                <a:lnTo>
                  <a:pt x="264" y="376"/>
                </a:lnTo>
                <a:lnTo>
                  <a:pt x="270" y="378"/>
                </a:lnTo>
                <a:lnTo>
                  <a:pt x="270" y="376"/>
                </a:lnTo>
                <a:lnTo>
                  <a:pt x="270" y="370"/>
                </a:lnTo>
                <a:lnTo>
                  <a:pt x="266" y="360"/>
                </a:lnTo>
                <a:lnTo>
                  <a:pt x="256" y="344"/>
                </a:lnTo>
                <a:lnTo>
                  <a:pt x="256" y="342"/>
                </a:lnTo>
                <a:lnTo>
                  <a:pt x="256" y="340"/>
                </a:lnTo>
                <a:lnTo>
                  <a:pt x="264" y="332"/>
                </a:lnTo>
                <a:lnTo>
                  <a:pt x="274" y="326"/>
                </a:lnTo>
                <a:lnTo>
                  <a:pt x="282" y="324"/>
                </a:lnTo>
                <a:lnTo>
                  <a:pt x="292" y="326"/>
                </a:lnTo>
                <a:lnTo>
                  <a:pt x="320" y="340"/>
                </a:lnTo>
                <a:lnTo>
                  <a:pt x="332" y="332"/>
                </a:lnTo>
                <a:lnTo>
                  <a:pt x="334" y="332"/>
                </a:lnTo>
                <a:lnTo>
                  <a:pt x="334" y="330"/>
                </a:lnTo>
                <a:lnTo>
                  <a:pt x="332" y="328"/>
                </a:lnTo>
                <a:lnTo>
                  <a:pt x="334" y="326"/>
                </a:lnTo>
                <a:lnTo>
                  <a:pt x="340" y="314"/>
                </a:lnTo>
                <a:lnTo>
                  <a:pt x="344" y="304"/>
                </a:lnTo>
                <a:lnTo>
                  <a:pt x="344" y="298"/>
                </a:lnTo>
                <a:lnTo>
                  <a:pt x="344" y="292"/>
                </a:lnTo>
                <a:lnTo>
                  <a:pt x="338" y="286"/>
                </a:lnTo>
                <a:lnTo>
                  <a:pt x="334" y="284"/>
                </a:lnTo>
                <a:lnTo>
                  <a:pt x="332" y="284"/>
                </a:lnTo>
                <a:lnTo>
                  <a:pt x="330" y="276"/>
                </a:lnTo>
                <a:lnTo>
                  <a:pt x="332" y="276"/>
                </a:lnTo>
                <a:lnTo>
                  <a:pt x="338" y="272"/>
                </a:lnTo>
                <a:lnTo>
                  <a:pt x="340" y="268"/>
                </a:lnTo>
                <a:lnTo>
                  <a:pt x="338" y="264"/>
                </a:lnTo>
                <a:lnTo>
                  <a:pt x="326" y="252"/>
                </a:lnTo>
                <a:lnTo>
                  <a:pt x="326" y="250"/>
                </a:lnTo>
                <a:lnTo>
                  <a:pt x="320" y="232"/>
                </a:lnTo>
                <a:lnTo>
                  <a:pt x="316" y="214"/>
                </a:lnTo>
                <a:lnTo>
                  <a:pt x="316" y="196"/>
                </a:lnTo>
                <a:lnTo>
                  <a:pt x="316" y="188"/>
                </a:lnTo>
                <a:lnTo>
                  <a:pt x="308" y="196"/>
                </a:lnTo>
                <a:lnTo>
                  <a:pt x="302" y="204"/>
                </a:lnTo>
                <a:lnTo>
                  <a:pt x="300" y="170"/>
                </a:lnTo>
                <a:lnTo>
                  <a:pt x="300" y="168"/>
                </a:lnTo>
                <a:lnTo>
                  <a:pt x="322" y="138"/>
                </a:lnTo>
                <a:lnTo>
                  <a:pt x="334" y="124"/>
                </a:lnTo>
                <a:lnTo>
                  <a:pt x="326" y="100"/>
                </a:lnTo>
                <a:lnTo>
                  <a:pt x="322" y="76"/>
                </a:lnTo>
                <a:lnTo>
                  <a:pt x="308" y="70"/>
                </a:lnTo>
                <a:lnTo>
                  <a:pt x="300" y="68"/>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8" name="湖北"/>
          <p:cNvSpPr/>
          <p:nvPr/>
        </p:nvSpPr>
        <p:spPr bwMode="auto">
          <a:xfrm>
            <a:off x="6667076" y="4196188"/>
            <a:ext cx="1091711" cy="683776"/>
          </a:xfrm>
          <a:custGeom>
            <a:avLst/>
            <a:gdLst>
              <a:gd name="T0" fmla="*/ 2147483646 w 488"/>
              <a:gd name="T1" fmla="*/ 2147483646 h 306"/>
              <a:gd name="T2" fmla="*/ 2147483646 w 488"/>
              <a:gd name="T3" fmla="*/ 2147483646 h 306"/>
              <a:gd name="T4" fmla="*/ 2147483646 w 488"/>
              <a:gd name="T5" fmla="*/ 2147483646 h 306"/>
              <a:gd name="T6" fmla="*/ 2147483646 w 488"/>
              <a:gd name="T7" fmla="*/ 2147483646 h 306"/>
              <a:gd name="T8" fmla="*/ 2147483646 w 488"/>
              <a:gd name="T9" fmla="*/ 2147483646 h 306"/>
              <a:gd name="T10" fmla="*/ 2147483646 w 488"/>
              <a:gd name="T11" fmla="*/ 2147483646 h 306"/>
              <a:gd name="T12" fmla="*/ 2147483646 w 488"/>
              <a:gd name="T13" fmla="*/ 2147483646 h 306"/>
              <a:gd name="T14" fmla="*/ 2147483646 w 488"/>
              <a:gd name="T15" fmla="*/ 2147483646 h 306"/>
              <a:gd name="T16" fmla="*/ 2147483646 w 488"/>
              <a:gd name="T17" fmla="*/ 2147483646 h 306"/>
              <a:gd name="T18" fmla="*/ 2147483646 w 488"/>
              <a:gd name="T19" fmla="*/ 2147483646 h 306"/>
              <a:gd name="T20" fmla="*/ 2147483646 w 488"/>
              <a:gd name="T21" fmla="*/ 2147483646 h 306"/>
              <a:gd name="T22" fmla="*/ 2147483646 w 488"/>
              <a:gd name="T23" fmla="*/ 2147483646 h 306"/>
              <a:gd name="T24" fmla="*/ 2147483646 w 488"/>
              <a:gd name="T25" fmla="*/ 2147483646 h 306"/>
              <a:gd name="T26" fmla="*/ 2147483646 w 488"/>
              <a:gd name="T27" fmla="*/ 2147483646 h 306"/>
              <a:gd name="T28" fmla="*/ 2147483646 w 488"/>
              <a:gd name="T29" fmla="*/ 2147483646 h 306"/>
              <a:gd name="T30" fmla="*/ 2147483646 w 488"/>
              <a:gd name="T31" fmla="*/ 2147483646 h 306"/>
              <a:gd name="T32" fmla="*/ 2147483646 w 488"/>
              <a:gd name="T33" fmla="*/ 2147483646 h 306"/>
              <a:gd name="T34" fmla="*/ 2147483646 w 488"/>
              <a:gd name="T35" fmla="*/ 2147483646 h 306"/>
              <a:gd name="T36" fmla="*/ 2147483646 w 488"/>
              <a:gd name="T37" fmla="*/ 2147483646 h 306"/>
              <a:gd name="T38" fmla="*/ 2147483646 w 488"/>
              <a:gd name="T39" fmla="*/ 2147483646 h 306"/>
              <a:gd name="T40" fmla="*/ 2147483646 w 488"/>
              <a:gd name="T41" fmla="*/ 2147483646 h 306"/>
              <a:gd name="T42" fmla="*/ 2147483646 w 488"/>
              <a:gd name="T43" fmla="*/ 2147483646 h 306"/>
              <a:gd name="T44" fmla="*/ 2147483646 w 488"/>
              <a:gd name="T45" fmla="*/ 2147483646 h 306"/>
              <a:gd name="T46" fmla="*/ 2147483646 w 488"/>
              <a:gd name="T47" fmla="*/ 2147483646 h 306"/>
              <a:gd name="T48" fmla="*/ 2147483646 w 488"/>
              <a:gd name="T49" fmla="*/ 2147483646 h 306"/>
              <a:gd name="T50" fmla="*/ 2147483646 w 488"/>
              <a:gd name="T51" fmla="*/ 2147483646 h 306"/>
              <a:gd name="T52" fmla="*/ 2147483646 w 488"/>
              <a:gd name="T53" fmla="*/ 2147483646 h 306"/>
              <a:gd name="T54" fmla="*/ 2147483646 w 488"/>
              <a:gd name="T55" fmla="*/ 2147483646 h 306"/>
              <a:gd name="T56" fmla="*/ 2147483646 w 488"/>
              <a:gd name="T57" fmla="*/ 2147483646 h 306"/>
              <a:gd name="T58" fmla="*/ 2147483646 w 488"/>
              <a:gd name="T59" fmla="*/ 2147483646 h 306"/>
              <a:gd name="T60" fmla="*/ 2147483646 w 488"/>
              <a:gd name="T61" fmla="*/ 2147483646 h 306"/>
              <a:gd name="T62" fmla="*/ 2147483646 w 488"/>
              <a:gd name="T63" fmla="*/ 2147483646 h 306"/>
              <a:gd name="T64" fmla="*/ 2147483646 w 488"/>
              <a:gd name="T65" fmla="*/ 2147483646 h 306"/>
              <a:gd name="T66" fmla="*/ 2147483646 w 488"/>
              <a:gd name="T67" fmla="*/ 2147483646 h 306"/>
              <a:gd name="T68" fmla="*/ 2147483646 w 488"/>
              <a:gd name="T69" fmla="*/ 2147483646 h 306"/>
              <a:gd name="T70" fmla="*/ 2147483646 w 488"/>
              <a:gd name="T71" fmla="*/ 2147483646 h 306"/>
              <a:gd name="T72" fmla="*/ 2147483646 w 488"/>
              <a:gd name="T73" fmla="*/ 2147483646 h 306"/>
              <a:gd name="T74" fmla="*/ 2147483646 w 488"/>
              <a:gd name="T75" fmla="*/ 2147483646 h 306"/>
              <a:gd name="T76" fmla="*/ 2147483646 w 488"/>
              <a:gd name="T77" fmla="*/ 2147483646 h 306"/>
              <a:gd name="T78" fmla="*/ 2147483646 w 488"/>
              <a:gd name="T79" fmla="*/ 2147483646 h 306"/>
              <a:gd name="T80" fmla="*/ 2147483646 w 488"/>
              <a:gd name="T81" fmla="*/ 2147483646 h 306"/>
              <a:gd name="T82" fmla="*/ 2147483646 w 488"/>
              <a:gd name="T83" fmla="*/ 2147483646 h 306"/>
              <a:gd name="T84" fmla="*/ 2147483646 w 488"/>
              <a:gd name="T85" fmla="*/ 2147483646 h 306"/>
              <a:gd name="T86" fmla="*/ 2147483646 w 488"/>
              <a:gd name="T87" fmla="*/ 2147483646 h 306"/>
              <a:gd name="T88" fmla="*/ 2147483646 w 488"/>
              <a:gd name="T89" fmla="*/ 2147483646 h 306"/>
              <a:gd name="T90" fmla="*/ 2147483646 w 488"/>
              <a:gd name="T91" fmla="*/ 2147483646 h 306"/>
              <a:gd name="T92" fmla="*/ 2147483646 w 488"/>
              <a:gd name="T93" fmla="*/ 2147483646 h 306"/>
              <a:gd name="T94" fmla="*/ 2147483646 w 488"/>
              <a:gd name="T95" fmla="*/ 2147483646 h 306"/>
              <a:gd name="T96" fmla="*/ 2147483646 w 488"/>
              <a:gd name="T97" fmla="*/ 2147483646 h 306"/>
              <a:gd name="T98" fmla="*/ 2147483646 w 488"/>
              <a:gd name="T99" fmla="*/ 2147483646 h 306"/>
              <a:gd name="T100" fmla="*/ 2147483646 w 488"/>
              <a:gd name="T101" fmla="*/ 2147483646 h 306"/>
              <a:gd name="T102" fmla="*/ 2147483646 w 488"/>
              <a:gd name="T103" fmla="*/ 2147483646 h 306"/>
              <a:gd name="T104" fmla="*/ 2147483646 w 488"/>
              <a:gd name="T105" fmla="*/ 2147483646 h 306"/>
              <a:gd name="T106" fmla="*/ 2147483646 w 488"/>
              <a:gd name="T107" fmla="*/ 2147483646 h 306"/>
              <a:gd name="T108" fmla="*/ 2147483646 w 488"/>
              <a:gd name="T109" fmla="*/ 2147483646 h 306"/>
              <a:gd name="T110" fmla="*/ 2147483646 w 488"/>
              <a:gd name="T111" fmla="*/ 2147483646 h 306"/>
              <a:gd name="T112" fmla="*/ 2147483646 w 488"/>
              <a:gd name="T113" fmla="*/ 2147483646 h 306"/>
              <a:gd name="T114" fmla="*/ 2147483646 w 488"/>
              <a:gd name="T115" fmla="*/ 2147483646 h 30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488" h="306">
                <a:moveTo>
                  <a:pt x="62" y="2"/>
                </a:moveTo>
                <a:lnTo>
                  <a:pt x="60" y="4"/>
                </a:lnTo>
                <a:lnTo>
                  <a:pt x="64" y="10"/>
                </a:lnTo>
                <a:lnTo>
                  <a:pt x="86" y="24"/>
                </a:lnTo>
                <a:lnTo>
                  <a:pt x="100" y="38"/>
                </a:lnTo>
                <a:lnTo>
                  <a:pt x="98" y="40"/>
                </a:lnTo>
                <a:lnTo>
                  <a:pt x="90" y="50"/>
                </a:lnTo>
                <a:lnTo>
                  <a:pt x="88" y="50"/>
                </a:lnTo>
                <a:lnTo>
                  <a:pt x="88" y="52"/>
                </a:lnTo>
                <a:lnTo>
                  <a:pt x="74" y="52"/>
                </a:lnTo>
                <a:lnTo>
                  <a:pt x="66" y="54"/>
                </a:lnTo>
                <a:lnTo>
                  <a:pt x="60" y="58"/>
                </a:lnTo>
                <a:lnTo>
                  <a:pt x="64" y="66"/>
                </a:lnTo>
                <a:lnTo>
                  <a:pt x="64" y="74"/>
                </a:lnTo>
                <a:lnTo>
                  <a:pt x="72" y="86"/>
                </a:lnTo>
                <a:lnTo>
                  <a:pt x="72" y="108"/>
                </a:lnTo>
                <a:lnTo>
                  <a:pt x="78" y="110"/>
                </a:lnTo>
                <a:lnTo>
                  <a:pt x="88" y="114"/>
                </a:lnTo>
                <a:lnTo>
                  <a:pt x="90" y="114"/>
                </a:lnTo>
                <a:lnTo>
                  <a:pt x="92" y="116"/>
                </a:lnTo>
                <a:lnTo>
                  <a:pt x="102" y="130"/>
                </a:lnTo>
                <a:lnTo>
                  <a:pt x="108" y="146"/>
                </a:lnTo>
                <a:lnTo>
                  <a:pt x="108" y="156"/>
                </a:lnTo>
                <a:lnTo>
                  <a:pt x="106" y="164"/>
                </a:lnTo>
                <a:lnTo>
                  <a:pt x="104" y="170"/>
                </a:lnTo>
                <a:lnTo>
                  <a:pt x="94" y="178"/>
                </a:lnTo>
                <a:lnTo>
                  <a:pt x="80" y="184"/>
                </a:lnTo>
                <a:lnTo>
                  <a:pt x="54" y="200"/>
                </a:lnTo>
                <a:lnTo>
                  <a:pt x="52" y="200"/>
                </a:lnTo>
                <a:lnTo>
                  <a:pt x="4" y="204"/>
                </a:lnTo>
                <a:lnTo>
                  <a:pt x="0" y="216"/>
                </a:lnTo>
                <a:lnTo>
                  <a:pt x="8" y="232"/>
                </a:lnTo>
                <a:lnTo>
                  <a:pt x="8" y="234"/>
                </a:lnTo>
                <a:lnTo>
                  <a:pt x="12" y="254"/>
                </a:lnTo>
                <a:lnTo>
                  <a:pt x="38" y="286"/>
                </a:lnTo>
                <a:lnTo>
                  <a:pt x="40" y="286"/>
                </a:lnTo>
                <a:lnTo>
                  <a:pt x="50" y="306"/>
                </a:lnTo>
                <a:lnTo>
                  <a:pt x="52" y="302"/>
                </a:lnTo>
                <a:lnTo>
                  <a:pt x="60" y="278"/>
                </a:lnTo>
                <a:lnTo>
                  <a:pt x="60" y="276"/>
                </a:lnTo>
                <a:lnTo>
                  <a:pt x="76" y="256"/>
                </a:lnTo>
                <a:lnTo>
                  <a:pt x="78" y="254"/>
                </a:lnTo>
                <a:lnTo>
                  <a:pt x="98" y="246"/>
                </a:lnTo>
                <a:lnTo>
                  <a:pt x="100" y="246"/>
                </a:lnTo>
                <a:lnTo>
                  <a:pt x="112" y="254"/>
                </a:lnTo>
                <a:lnTo>
                  <a:pt x="128" y="252"/>
                </a:lnTo>
                <a:lnTo>
                  <a:pt x="124" y="224"/>
                </a:lnTo>
                <a:lnTo>
                  <a:pt x="126" y="222"/>
                </a:lnTo>
                <a:lnTo>
                  <a:pt x="142" y="222"/>
                </a:lnTo>
                <a:lnTo>
                  <a:pt x="158" y="222"/>
                </a:lnTo>
                <a:lnTo>
                  <a:pt x="160" y="222"/>
                </a:lnTo>
                <a:lnTo>
                  <a:pt x="192" y="238"/>
                </a:lnTo>
                <a:lnTo>
                  <a:pt x="218" y="242"/>
                </a:lnTo>
                <a:lnTo>
                  <a:pt x="220" y="242"/>
                </a:lnTo>
                <a:lnTo>
                  <a:pt x="228" y="250"/>
                </a:lnTo>
                <a:lnTo>
                  <a:pt x="242" y="254"/>
                </a:lnTo>
                <a:lnTo>
                  <a:pt x="250" y="262"/>
                </a:lnTo>
                <a:lnTo>
                  <a:pt x="254" y="264"/>
                </a:lnTo>
                <a:lnTo>
                  <a:pt x="264" y="256"/>
                </a:lnTo>
                <a:lnTo>
                  <a:pt x="264" y="254"/>
                </a:lnTo>
                <a:lnTo>
                  <a:pt x="276" y="244"/>
                </a:lnTo>
                <a:lnTo>
                  <a:pt x="284" y="230"/>
                </a:lnTo>
                <a:lnTo>
                  <a:pt x="296" y="238"/>
                </a:lnTo>
                <a:lnTo>
                  <a:pt x="296" y="240"/>
                </a:lnTo>
                <a:lnTo>
                  <a:pt x="300" y="250"/>
                </a:lnTo>
                <a:lnTo>
                  <a:pt x="300" y="252"/>
                </a:lnTo>
                <a:lnTo>
                  <a:pt x="298" y="258"/>
                </a:lnTo>
                <a:lnTo>
                  <a:pt x="300" y="260"/>
                </a:lnTo>
                <a:lnTo>
                  <a:pt x="308" y="256"/>
                </a:lnTo>
                <a:lnTo>
                  <a:pt x="318" y="246"/>
                </a:lnTo>
                <a:lnTo>
                  <a:pt x="328" y="246"/>
                </a:lnTo>
                <a:lnTo>
                  <a:pt x="330" y="246"/>
                </a:lnTo>
                <a:lnTo>
                  <a:pt x="336" y="250"/>
                </a:lnTo>
                <a:lnTo>
                  <a:pt x="342" y="258"/>
                </a:lnTo>
                <a:lnTo>
                  <a:pt x="342" y="260"/>
                </a:lnTo>
                <a:lnTo>
                  <a:pt x="342" y="264"/>
                </a:lnTo>
                <a:lnTo>
                  <a:pt x="340" y="282"/>
                </a:lnTo>
                <a:lnTo>
                  <a:pt x="346" y="290"/>
                </a:lnTo>
                <a:lnTo>
                  <a:pt x="348" y="290"/>
                </a:lnTo>
                <a:lnTo>
                  <a:pt x="360" y="278"/>
                </a:lnTo>
                <a:lnTo>
                  <a:pt x="372" y="268"/>
                </a:lnTo>
                <a:lnTo>
                  <a:pt x="380" y="262"/>
                </a:lnTo>
                <a:lnTo>
                  <a:pt x="388" y="260"/>
                </a:lnTo>
                <a:lnTo>
                  <a:pt x="408" y="260"/>
                </a:lnTo>
                <a:lnTo>
                  <a:pt x="414" y="250"/>
                </a:lnTo>
                <a:lnTo>
                  <a:pt x="430" y="242"/>
                </a:lnTo>
                <a:lnTo>
                  <a:pt x="432" y="242"/>
                </a:lnTo>
                <a:lnTo>
                  <a:pt x="452" y="240"/>
                </a:lnTo>
                <a:lnTo>
                  <a:pt x="474" y="228"/>
                </a:lnTo>
                <a:lnTo>
                  <a:pt x="488" y="228"/>
                </a:lnTo>
                <a:lnTo>
                  <a:pt x="484" y="222"/>
                </a:lnTo>
                <a:lnTo>
                  <a:pt x="486" y="220"/>
                </a:lnTo>
                <a:lnTo>
                  <a:pt x="488" y="216"/>
                </a:lnTo>
                <a:lnTo>
                  <a:pt x="460" y="154"/>
                </a:lnTo>
                <a:lnTo>
                  <a:pt x="460" y="152"/>
                </a:lnTo>
                <a:lnTo>
                  <a:pt x="458" y="150"/>
                </a:lnTo>
                <a:lnTo>
                  <a:pt x="472" y="134"/>
                </a:lnTo>
                <a:lnTo>
                  <a:pt x="468" y="130"/>
                </a:lnTo>
                <a:lnTo>
                  <a:pt x="446" y="126"/>
                </a:lnTo>
                <a:lnTo>
                  <a:pt x="444" y="126"/>
                </a:lnTo>
                <a:lnTo>
                  <a:pt x="444" y="124"/>
                </a:lnTo>
                <a:lnTo>
                  <a:pt x="430" y="110"/>
                </a:lnTo>
                <a:lnTo>
                  <a:pt x="430" y="106"/>
                </a:lnTo>
                <a:lnTo>
                  <a:pt x="428" y="108"/>
                </a:lnTo>
                <a:lnTo>
                  <a:pt x="416" y="100"/>
                </a:lnTo>
                <a:lnTo>
                  <a:pt x="408" y="108"/>
                </a:lnTo>
                <a:lnTo>
                  <a:pt x="400" y="114"/>
                </a:lnTo>
                <a:lnTo>
                  <a:pt x="394" y="114"/>
                </a:lnTo>
                <a:lnTo>
                  <a:pt x="388" y="110"/>
                </a:lnTo>
                <a:lnTo>
                  <a:pt x="382" y="104"/>
                </a:lnTo>
                <a:lnTo>
                  <a:pt x="372" y="94"/>
                </a:lnTo>
                <a:lnTo>
                  <a:pt x="366" y="86"/>
                </a:lnTo>
                <a:lnTo>
                  <a:pt x="362" y="86"/>
                </a:lnTo>
                <a:lnTo>
                  <a:pt x="352" y="90"/>
                </a:lnTo>
                <a:lnTo>
                  <a:pt x="334" y="94"/>
                </a:lnTo>
                <a:lnTo>
                  <a:pt x="328" y="94"/>
                </a:lnTo>
                <a:lnTo>
                  <a:pt x="324" y="94"/>
                </a:lnTo>
                <a:lnTo>
                  <a:pt x="322" y="90"/>
                </a:lnTo>
                <a:lnTo>
                  <a:pt x="320" y="84"/>
                </a:lnTo>
                <a:lnTo>
                  <a:pt x="320" y="70"/>
                </a:lnTo>
                <a:lnTo>
                  <a:pt x="322" y="60"/>
                </a:lnTo>
                <a:lnTo>
                  <a:pt x="320" y="54"/>
                </a:lnTo>
                <a:lnTo>
                  <a:pt x="216" y="50"/>
                </a:lnTo>
                <a:lnTo>
                  <a:pt x="202" y="44"/>
                </a:lnTo>
                <a:lnTo>
                  <a:pt x="194" y="38"/>
                </a:lnTo>
                <a:lnTo>
                  <a:pt x="178" y="34"/>
                </a:lnTo>
                <a:lnTo>
                  <a:pt x="172" y="30"/>
                </a:lnTo>
                <a:lnTo>
                  <a:pt x="164" y="24"/>
                </a:lnTo>
                <a:lnTo>
                  <a:pt x="144" y="0"/>
                </a:lnTo>
                <a:lnTo>
                  <a:pt x="132" y="10"/>
                </a:lnTo>
                <a:lnTo>
                  <a:pt x="116" y="4"/>
                </a:lnTo>
                <a:lnTo>
                  <a:pt x="74" y="6"/>
                </a:lnTo>
                <a:lnTo>
                  <a:pt x="62" y="2"/>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19" name="广东"/>
          <p:cNvSpPr/>
          <p:nvPr/>
        </p:nvSpPr>
        <p:spPr bwMode="auto">
          <a:xfrm>
            <a:off x="6907951" y="5453016"/>
            <a:ext cx="1136388" cy="899400"/>
          </a:xfrm>
          <a:custGeom>
            <a:avLst/>
            <a:gdLst>
              <a:gd name="T0" fmla="*/ 2147483646 w 508"/>
              <a:gd name="T1" fmla="*/ 2147483646 h 402"/>
              <a:gd name="T2" fmla="*/ 2147483646 w 508"/>
              <a:gd name="T3" fmla="*/ 2147483646 h 402"/>
              <a:gd name="T4" fmla="*/ 2147483646 w 508"/>
              <a:gd name="T5" fmla="*/ 2147483646 h 402"/>
              <a:gd name="T6" fmla="*/ 2147483646 w 508"/>
              <a:gd name="T7" fmla="*/ 2147483646 h 402"/>
              <a:gd name="T8" fmla="*/ 2147483646 w 508"/>
              <a:gd name="T9" fmla="*/ 2147483646 h 402"/>
              <a:gd name="T10" fmla="*/ 2147483646 w 508"/>
              <a:gd name="T11" fmla="*/ 2147483646 h 402"/>
              <a:gd name="T12" fmla="*/ 2147483646 w 508"/>
              <a:gd name="T13" fmla="*/ 2147483646 h 402"/>
              <a:gd name="T14" fmla="*/ 2147483646 w 508"/>
              <a:gd name="T15" fmla="*/ 2147483646 h 402"/>
              <a:gd name="T16" fmla="*/ 2147483646 w 508"/>
              <a:gd name="T17" fmla="*/ 2147483646 h 402"/>
              <a:gd name="T18" fmla="*/ 2147483646 w 508"/>
              <a:gd name="T19" fmla="*/ 2147483646 h 402"/>
              <a:gd name="T20" fmla="*/ 2147483646 w 508"/>
              <a:gd name="T21" fmla="*/ 2147483646 h 402"/>
              <a:gd name="T22" fmla="*/ 2147483646 w 508"/>
              <a:gd name="T23" fmla="*/ 2147483646 h 402"/>
              <a:gd name="T24" fmla="*/ 2147483646 w 508"/>
              <a:gd name="T25" fmla="*/ 2147483646 h 402"/>
              <a:gd name="T26" fmla="*/ 2147483646 w 508"/>
              <a:gd name="T27" fmla="*/ 2147483646 h 402"/>
              <a:gd name="T28" fmla="*/ 2147483646 w 508"/>
              <a:gd name="T29" fmla="*/ 2147483646 h 402"/>
              <a:gd name="T30" fmla="*/ 2147483646 w 508"/>
              <a:gd name="T31" fmla="*/ 2147483646 h 402"/>
              <a:gd name="T32" fmla="*/ 2147483646 w 508"/>
              <a:gd name="T33" fmla="*/ 2147483646 h 402"/>
              <a:gd name="T34" fmla="*/ 2147483646 w 508"/>
              <a:gd name="T35" fmla="*/ 2147483646 h 402"/>
              <a:gd name="T36" fmla="*/ 2147483646 w 508"/>
              <a:gd name="T37" fmla="*/ 2147483646 h 402"/>
              <a:gd name="T38" fmla="*/ 2147483646 w 508"/>
              <a:gd name="T39" fmla="*/ 2147483646 h 402"/>
              <a:gd name="T40" fmla="*/ 2147483646 w 508"/>
              <a:gd name="T41" fmla="*/ 2147483646 h 402"/>
              <a:gd name="T42" fmla="*/ 2147483646 w 508"/>
              <a:gd name="T43" fmla="*/ 2147483646 h 402"/>
              <a:gd name="T44" fmla="*/ 2147483646 w 508"/>
              <a:gd name="T45" fmla="*/ 2147483646 h 402"/>
              <a:gd name="T46" fmla="*/ 2147483646 w 508"/>
              <a:gd name="T47" fmla="*/ 2147483646 h 402"/>
              <a:gd name="T48" fmla="*/ 2147483646 w 508"/>
              <a:gd name="T49" fmla="*/ 2147483646 h 402"/>
              <a:gd name="T50" fmla="*/ 2147483646 w 508"/>
              <a:gd name="T51" fmla="*/ 2147483646 h 402"/>
              <a:gd name="T52" fmla="*/ 2147483646 w 508"/>
              <a:gd name="T53" fmla="*/ 2147483646 h 402"/>
              <a:gd name="T54" fmla="*/ 2147483646 w 508"/>
              <a:gd name="T55" fmla="*/ 2147483646 h 402"/>
              <a:gd name="T56" fmla="*/ 2147483646 w 508"/>
              <a:gd name="T57" fmla="*/ 2147483646 h 402"/>
              <a:gd name="T58" fmla="*/ 2147483646 w 508"/>
              <a:gd name="T59" fmla="*/ 2147483646 h 402"/>
              <a:gd name="T60" fmla="*/ 2147483646 w 508"/>
              <a:gd name="T61" fmla="*/ 2147483646 h 402"/>
              <a:gd name="T62" fmla="*/ 2147483646 w 508"/>
              <a:gd name="T63" fmla="*/ 2147483646 h 402"/>
              <a:gd name="T64" fmla="*/ 2147483646 w 508"/>
              <a:gd name="T65" fmla="*/ 2147483646 h 402"/>
              <a:gd name="T66" fmla="*/ 2147483646 w 508"/>
              <a:gd name="T67" fmla="*/ 2147483646 h 402"/>
              <a:gd name="T68" fmla="*/ 2147483646 w 508"/>
              <a:gd name="T69" fmla="*/ 2147483646 h 402"/>
              <a:gd name="T70" fmla="*/ 2147483646 w 508"/>
              <a:gd name="T71" fmla="*/ 2147483646 h 402"/>
              <a:gd name="T72" fmla="*/ 2147483646 w 508"/>
              <a:gd name="T73" fmla="*/ 2147483646 h 402"/>
              <a:gd name="T74" fmla="*/ 2147483646 w 508"/>
              <a:gd name="T75" fmla="*/ 2147483646 h 402"/>
              <a:gd name="T76" fmla="*/ 2147483646 w 508"/>
              <a:gd name="T77" fmla="*/ 2147483646 h 402"/>
              <a:gd name="T78" fmla="*/ 2147483646 w 508"/>
              <a:gd name="T79" fmla="*/ 2147483646 h 402"/>
              <a:gd name="T80" fmla="*/ 2147483646 w 508"/>
              <a:gd name="T81" fmla="*/ 2147483646 h 402"/>
              <a:gd name="T82" fmla="*/ 2147483646 w 508"/>
              <a:gd name="T83" fmla="*/ 2147483646 h 402"/>
              <a:gd name="T84" fmla="*/ 2147483646 w 508"/>
              <a:gd name="T85" fmla="*/ 2147483646 h 402"/>
              <a:gd name="T86" fmla="*/ 2147483646 w 508"/>
              <a:gd name="T87" fmla="*/ 2147483646 h 402"/>
              <a:gd name="T88" fmla="*/ 2147483646 w 508"/>
              <a:gd name="T89" fmla="*/ 2147483646 h 402"/>
              <a:gd name="T90" fmla="*/ 2147483646 w 508"/>
              <a:gd name="T91" fmla="*/ 2147483646 h 402"/>
              <a:gd name="T92" fmla="*/ 2147483646 w 508"/>
              <a:gd name="T93" fmla="*/ 2147483646 h 402"/>
              <a:gd name="T94" fmla="*/ 2147483646 w 508"/>
              <a:gd name="T95" fmla="*/ 2147483646 h 402"/>
              <a:gd name="T96" fmla="*/ 2147483646 w 508"/>
              <a:gd name="T97" fmla="*/ 2147483646 h 402"/>
              <a:gd name="T98" fmla="*/ 2147483646 w 508"/>
              <a:gd name="T99" fmla="*/ 2147483646 h 402"/>
              <a:gd name="T100" fmla="*/ 2147483646 w 508"/>
              <a:gd name="T101" fmla="*/ 2147483646 h 4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508" h="402">
                <a:moveTo>
                  <a:pt x="476" y="138"/>
                </a:moveTo>
                <a:lnTo>
                  <a:pt x="476" y="138"/>
                </a:lnTo>
                <a:lnTo>
                  <a:pt x="484" y="134"/>
                </a:lnTo>
                <a:lnTo>
                  <a:pt x="488" y="130"/>
                </a:lnTo>
                <a:lnTo>
                  <a:pt x="488" y="128"/>
                </a:lnTo>
                <a:lnTo>
                  <a:pt x="490" y="126"/>
                </a:lnTo>
                <a:lnTo>
                  <a:pt x="492" y="126"/>
                </a:lnTo>
                <a:lnTo>
                  <a:pt x="508" y="126"/>
                </a:lnTo>
                <a:lnTo>
                  <a:pt x="508" y="116"/>
                </a:lnTo>
                <a:lnTo>
                  <a:pt x="502" y="114"/>
                </a:lnTo>
                <a:lnTo>
                  <a:pt x="496" y="110"/>
                </a:lnTo>
                <a:lnTo>
                  <a:pt x="472" y="88"/>
                </a:lnTo>
                <a:lnTo>
                  <a:pt x="460" y="58"/>
                </a:lnTo>
                <a:lnTo>
                  <a:pt x="446" y="44"/>
                </a:lnTo>
                <a:lnTo>
                  <a:pt x="424" y="42"/>
                </a:lnTo>
                <a:lnTo>
                  <a:pt x="406" y="44"/>
                </a:lnTo>
                <a:lnTo>
                  <a:pt x="402" y="44"/>
                </a:lnTo>
                <a:lnTo>
                  <a:pt x="404" y="54"/>
                </a:lnTo>
                <a:lnTo>
                  <a:pt x="404" y="56"/>
                </a:lnTo>
                <a:lnTo>
                  <a:pt x="404" y="58"/>
                </a:lnTo>
                <a:lnTo>
                  <a:pt x="400" y="58"/>
                </a:lnTo>
                <a:lnTo>
                  <a:pt x="388" y="64"/>
                </a:lnTo>
                <a:lnTo>
                  <a:pt x="386" y="62"/>
                </a:lnTo>
                <a:lnTo>
                  <a:pt x="372" y="50"/>
                </a:lnTo>
                <a:lnTo>
                  <a:pt x="368" y="50"/>
                </a:lnTo>
                <a:lnTo>
                  <a:pt x="364" y="50"/>
                </a:lnTo>
                <a:lnTo>
                  <a:pt x="332" y="64"/>
                </a:lnTo>
                <a:lnTo>
                  <a:pt x="322" y="68"/>
                </a:lnTo>
                <a:lnTo>
                  <a:pt x="316" y="66"/>
                </a:lnTo>
                <a:lnTo>
                  <a:pt x="310" y="70"/>
                </a:lnTo>
                <a:lnTo>
                  <a:pt x="304" y="76"/>
                </a:lnTo>
                <a:lnTo>
                  <a:pt x="300" y="80"/>
                </a:lnTo>
                <a:lnTo>
                  <a:pt x="298" y="76"/>
                </a:lnTo>
                <a:lnTo>
                  <a:pt x="288" y="66"/>
                </a:lnTo>
                <a:lnTo>
                  <a:pt x="286" y="62"/>
                </a:lnTo>
                <a:lnTo>
                  <a:pt x="286" y="58"/>
                </a:lnTo>
                <a:lnTo>
                  <a:pt x="290" y="50"/>
                </a:lnTo>
                <a:lnTo>
                  <a:pt x="300" y="38"/>
                </a:lnTo>
                <a:lnTo>
                  <a:pt x="314" y="22"/>
                </a:lnTo>
                <a:lnTo>
                  <a:pt x="318" y="16"/>
                </a:lnTo>
                <a:lnTo>
                  <a:pt x="316" y="12"/>
                </a:lnTo>
                <a:lnTo>
                  <a:pt x="312" y="12"/>
                </a:lnTo>
                <a:lnTo>
                  <a:pt x="308" y="14"/>
                </a:lnTo>
                <a:lnTo>
                  <a:pt x="298" y="20"/>
                </a:lnTo>
                <a:lnTo>
                  <a:pt x="288" y="26"/>
                </a:lnTo>
                <a:lnTo>
                  <a:pt x="282" y="28"/>
                </a:lnTo>
                <a:lnTo>
                  <a:pt x="280" y="26"/>
                </a:lnTo>
                <a:lnTo>
                  <a:pt x="278" y="20"/>
                </a:lnTo>
                <a:lnTo>
                  <a:pt x="276" y="20"/>
                </a:lnTo>
                <a:lnTo>
                  <a:pt x="270" y="6"/>
                </a:lnTo>
                <a:lnTo>
                  <a:pt x="254" y="16"/>
                </a:lnTo>
                <a:lnTo>
                  <a:pt x="252" y="18"/>
                </a:lnTo>
                <a:lnTo>
                  <a:pt x="252" y="16"/>
                </a:lnTo>
                <a:lnTo>
                  <a:pt x="236" y="8"/>
                </a:lnTo>
                <a:lnTo>
                  <a:pt x="220" y="2"/>
                </a:lnTo>
                <a:lnTo>
                  <a:pt x="214" y="0"/>
                </a:lnTo>
                <a:lnTo>
                  <a:pt x="208" y="2"/>
                </a:lnTo>
                <a:lnTo>
                  <a:pt x="204" y="6"/>
                </a:lnTo>
                <a:lnTo>
                  <a:pt x="198" y="12"/>
                </a:lnTo>
                <a:lnTo>
                  <a:pt x="204" y="24"/>
                </a:lnTo>
                <a:lnTo>
                  <a:pt x="210" y="38"/>
                </a:lnTo>
                <a:lnTo>
                  <a:pt x="210" y="44"/>
                </a:lnTo>
                <a:lnTo>
                  <a:pt x="210" y="48"/>
                </a:lnTo>
                <a:lnTo>
                  <a:pt x="208" y="52"/>
                </a:lnTo>
                <a:lnTo>
                  <a:pt x="204" y="54"/>
                </a:lnTo>
                <a:lnTo>
                  <a:pt x="200" y="54"/>
                </a:lnTo>
                <a:lnTo>
                  <a:pt x="194" y="54"/>
                </a:lnTo>
                <a:lnTo>
                  <a:pt x="188" y="50"/>
                </a:lnTo>
                <a:lnTo>
                  <a:pt x="182" y="46"/>
                </a:lnTo>
                <a:lnTo>
                  <a:pt x="164" y="36"/>
                </a:lnTo>
                <a:lnTo>
                  <a:pt x="156" y="32"/>
                </a:lnTo>
                <a:lnTo>
                  <a:pt x="156" y="34"/>
                </a:lnTo>
                <a:lnTo>
                  <a:pt x="156" y="52"/>
                </a:lnTo>
                <a:lnTo>
                  <a:pt x="144" y="66"/>
                </a:lnTo>
                <a:lnTo>
                  <a:pt x="144" y="80"/>
                </a:lnTo>
                <a:lnTo>
                  <a:pt x="148" y="94"/>
                </a:lnTo>
                <a:lnTo>
                  <a:pt x="150" y="94"/>
                </a:lnTo>
                <a:lnTo>
                  <a:pt x="140" y="108"/>
                </a:lnTo>
                <a:lnTo>
                  <a:pt x="136" y="120"/>
                </a:lnTo>
                <a:lnTo>
                  <a:pt x="136" y="122"/>
                </a:lnTo>
                <a:lnTo>
                  <a:pt x="124" y="134"/>
                </a:lnTo>
                <a:lnTo>
                  <a:pt x="104" y="180"/>
                </a:lnTo>
                <a:lnTo>
                  <a:pt x="104" y="204"/>
                </a:lnTo>
                <a:lnTo>
                  <a:pt x="60" y="230"/>
                </a:lnTo>
                <a:lnTo>
                  <a:pt x="58" y="234"/>
                </a:lnTo>
                <a:lnTo>
                  <a:pt x="64" y="248"/>
                </a:lnTo>
                <a:lnTo>
                  <a:pt x="60" y="266"/>
                </a:lnTo>
                <a:lnTo>
                  <a:pt x="42" y="264"/>
                </a:lnTo>
                <a:lnTo>
                  <a:pt x="38" y="284"/>
                </a:lnTo>
                <a:lnTo>
                  <a:pt x="16" y="284"/>
                </a:lnTo>
                <a:lnTo>
                  <a:pt x="10" y="292"/>
                </a:lnTo>
                <a:lnTo>
                  <a:pt x="4" y="306"/>
                </a:lnTo>
                <a:lnTo>
                  <a:pt x="0" y="356"/>
                </a:lnTo>
                <a:lnTo>
                  <a:pt x="4" y="368"/>
                </a:lnTo>
                <a:lnTo>
                  <a:pt x="6" y="368"/>
                </a:lnTo>
                <a:lnTo>
                  <a:pt x="6" y="380"/>
                </a:lnTo>
                <a:lnTo>
                  <a:pt x="16" y="392"/>
                </a:lnTo>
                <a:lnTo>
                  <a:pt x="16" y="402"/>
                </a:lnTo>
                <a:lnTo>
                  <a:pt x="42" y="400"/>
                </a:lnTo>
                <a:lnTo>
                  <a:pt x="44" y="398"/>
                </a:lnTo>
                <a:lnTo>
                  <a:pt x="44" y="396"/>
                </a:lnTo>
                <a:lnTo>
                  <a:pt x="52" y="388"/>
                </a:lnTo>
                <a:lnTo>
                  <a:pt x="36" y="372"/>
                </a:lnTo>
                <a:lnTo>
                  <a:pt x="34" y="372"/>
                </a:lnTo>
                <a:lnTo>
                  <a:pt x="24" y="364"/>
                </a:lnTo>
                <a:lnTo>
                  <a:pt x="24" y="362"/>
                </a:lnTo>
                <a:lnTo>
                  <a:pt x="24" y="346"/>
                </a:lnTo>
                <a:lnTo>
                  <a:pt x="36" y="346"/>
                </a:lnTo>
                <a:lnTo>
                  <a:pt x="38" y="340"/>
                </a:lnTo>
                <a:lnTo>
                  <a:pt x="32" y="324"/>
                </a:lnTo>
                <a:lnTo>
                  <a:pt x="64" y="324"/>
                </a:lnTo>
                <a:lnTo>
                  <a:pt x="120" y="298"/>
                </a:lnTo>
                <a:lnTo>
                  <a:pt x="126" y="286"/>
                </a:lnTo>
                <a:lnTo>
                  <a:pt x="128" y="282"/>
                </a:lnTo>
                <a:lnTo>
                  <a:pt x="140" y="288"/>
                </a:lnTo>
                <a:lnTo>
                  <a:pt x="140" y="290"/>
                </a:lnTo>
                <a:lnTo>
                  <a:pt x="146" y="296"/>
                </a:lnTo>
                <a:lnTo>
                  <a:pt x="152" y="294"/>
                </a:lnTo>
                <a:lnTo>
                  <a:pt x="150" y="282"/>
                </a:lnTo>
                <a:lnTo>
                  <a:pt x="168" y="282"/>
                </a:lnTo>
                <a:lnTo>
                  <a:pt x="186" y="286"/>
                </a:lnTo>
                <a:lnTo>
                  <a:pt x="192" y="274"/>
                </a:lnTo>
                <a:lnTo>
                  <a:pt x="194" y="272"/>
                </a:lnTo>
                <a:lnTo>
                  <a:pt x="196" y="272"/>
                </a:lnTo>
                <a:lnTo>
                  <a:pt x="214" y="266"/>
                </a:lnTo>
                <a:lnTo>
                  <a:pt x="218" y="238"/>
                </a:lnTo>
                <a:lnTo>
                  <a:pt x="238" y="256"/>
                </a:lnTo>
                <a:lnTo>
                  <a:pt x="246" y="256"/>
                </a:lnTo>
                <a:lnTo>
                  <a:pt x="250" y="252"/>
                </a:lnTo>
                <a:lnTo>
                  <a:pt x="248" y="192"/>
                </a:lnTo>
                <a:lnTo>
                  <a:pt x="248" y="190"/>
                </a:lnTo>
                <a:lnTo>
                  <a:pt x="248" y="186"/>
                </a:lnTo>
                <a:lnTo>
                  <a:pt x="260" y="188"/>
                </a:lnTo>
                <a:lnTo>
                  <a:pt x="262" y="188"/>
                </a:lnTo>
                <a:lnTo>
                  <a:pt x="264" y="190"/>
                </a:lnTo>
                <a:lnTo>
                  <a:pt x="286" y="230"/>
                </a:lnTo>
                <a:lnTo>
                  <a:pt x="312" y="226"/>
                </a:lnTo>
                <a:lnTo>
                  <a:pt x="318" y="224"/>
                </a:lnTo>
                <a:lnTo>
                  <a:pt x="322" y="216"/>
                </a:lnTo>
                <a:lnTo>
                  <a:pt x="314" y="208"/>
                </a:lnTo>
                <a:lnTo>
                  <a:pt x="312" y="206"/>
                </a:lnTo>
                <a:lnTo>
                  <a:pt x="330" y="200"/>
                </a:lnTo>
                <a:lnTo>
                  <a:pt x="332" y="198"/>
                </a:lnTo>
                <a:lnTo>
                  <a:pt x="340" y="206"/>
                </a:lnTo>
                <a:lnTo>
                  <a:pt x="346" y="202"/>
                </a:lnTo>
                <a:lnTo>
                  <a:pt x="346" y="190"/>
                </a:lnTo>
                <a:lnTo>
                  <a:pt x="350" y="190"/>
                </a:lnTo>
                <a:lnTo>
                  <a:pt x="364" y="190"/>
                </a:lnTo>
                <a:lnTo>
                  <a:pt x="370" y="192"/>
                </a:lnTo>
                <a:lnTo>
                  <a:pt x="376" y="194"/>
                </a:lnTo>
                <a:lnTo>
                  <a:pt x="382" y="198"/>
                </a:lnTo>
                <a:lnTo>
                  <a:pt x="386" y="202"/>
                </a:lnTo>
                <a:lnTo>
                  <a:pt x="388" y="206"/>
                </a:lnTo>
                <a:lnTo>
                  <a:pt x="392" y="186"/>
                </a:lnTo>
                <a:lnTo>
                  <a:pt x="396" y="184"/>
                </a:lnTo>
                <a:lnTo>
                  <a:pt x="400" y="182"/>
                </a:lnTo>
                <a:lnTo>
                  <a:pt x="406" y="182"/>
                </a:lnTo>
                <a:lnTo>
                  <a:pt x="412" y="184"/>
                </a:lnTo>
                <a:lnTo>
                  <a:pt x="414" y="186"/>
                </a:lnTo>
                <a:lnTo>
                  <a:pt x="414" y="188"/>
                </a:lnTo>
                <a:lnTo>
                  <a:pt x="418" y="188"/>
                </a:lnTo>
                <a:lnTo>
                  <a:pt x="432" y="180"/>
                </a:lnTo>
                <a:lnTo>
                  <a:pt x="460" y="160"/>
                </a:lnTo>
                <a:lnTo>
                  <a:pt x="460" y="152"/>
                </a:lnTo>
                <a:lnTo>
                  <a:pt x="464" y="146"/>
                </a:lnTo>
                <a:lnTo>
                  <a:pt x="470" y="140"/>
                </a:lnTo>
                <a:lnTo>
                  <a:pt x="476" y="138"/>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0" name="江西"/>
          <p:cNvSpPr/>
          <p:nvPr/>
        </p:nvSpPr>
        <p:spPr bwMode="auto">
          <a:xfrm>
            <a:off x="7446034" y="4674056"/>
            <a:ext cx="679891" cy="926594"/>
          </a:xfrm>
          <a:custGeom>
            <a:avLst/>
            <a:gdLst>
              <a:gd name="T0" fmla="*/ 2147483646 w 304"/>
              <a:gd name="T1" fmla="*/ 0 h 414"/>
              <a:gd name="T2" fmla="*/ 2147483646 w 304"/>
              <a:gd name="T3" fmla="*/ 2147483646 h 414"/>
              <a:gd name="T4" fmla="*/ 2147483646 w 304"/>
              <a:gd name="T5" fmla="*/ 2147483646 h 414"/>
              <a:gd name="T6" fmla="*/ 2147483646 w 304"/>
              <a:gd name="T7" fmla="*/ 2147483646 h 414"/>
              <a:gd name="T8" fmla="*/ 2147483646 w 304"/>
              <a:gd name="T9" fmla="*/ 2147483646 h 414"/>
              <a:gd name="T10" fmla="*/ 2147483646 w 304"/>
              <a:gd name="T11" fmla="*/ 2147483646 h 414"/>
              <a:gd name="T12" fmla="*/ 2147483646 w 304"/>
              <a:gd name="T13" fmla="*/ 2147483646 h 414"/>
              <a:gd name="T14" fmla="*/ 2147483646 w 304"/>
              <a:gd name="T15" fmla="*/ 2147483646 h 414"/>
              <a:gd name="T16" fmla="*/ 2147483646 w 304"/>
              <a:gd name="T17" fmla="*/ 2147483646 h 414"/>
              <a:gd name="T18" fmla="*/ 2147483646 w 304"/>
              <a:gd name="T19" fmla="*/ 2147483646 h 414"/>
              <a:gd name="T20" fmla="*/ 2147483646 w 304"/>
              <a:gd name="T21" fmla="*/ 2147483646 h 414"/>
              <a:gd name="T22" fmla="*/ 2147483646 w 304"/>
              <a:gd name="T23" fmla="*/ 2147483646 h 414"/>
              <a:gd name="T24" fmla="*/ 2147483646 w 304"/>
              <a:gd name="T25" fmla="*/ 2147483646 h 414"/>
              <a:gd name="T26" fmla="*/ 2147483646 w 304"/>
              <a:gd name="T27" fmla="*/ 2147483646 h 414"/>
              <a:gd name="T28" fmla="*/ 0 w 304"/>
              <a:gd name="T29" fmla="*/ 2147483646 h 414"/>
              <a:gd name="T30" fmla="*/ 2147483646 w 304"/>
              <a:gd name="T31" fmla="*/ 2147483646 h 414"/>
              <a:gd name="T32" fmla="*/ 2147483646 w 304"/>
              <a:gd name="T33" fmla="*/ 2147483646 h 414"/>
              <a:gd name="T34" fmla="*/ 2147483646 w 304"/>
              <a:gd name="T35" fmla="*/ 2147483646 h 414"/>
              <a:gd name="T36" fmla="*/ 2147483646 w 304"/>
              <a:gd name="T37" fmla="*/ 2147483646 h 414"/>
              <a:gd name="T38" fmla="*/ 2147483646 w 304"/>
              <a:gd name="T39" fmla="*/ 2147483646 h 414"/>
              <a:gd name="T40" fmla="*/ 2147483646 w 304"/>
              <a:gd name="T41" fmla="*/ 2147483646 h 414"/>
              <a:gd name="T42" fmla="*/ 2147483646 w 304"/>
              <a:gd name="T43" fmla="*/ 2147483646 h 414"/>
              <a:gd name="T44" fmla="*/ 2147483646 w 304"/>
              <a:gd name="T45" fmla="*/ 2147483646 h 414"/>
              <a:gd name="T46" fmla="*/ 2147483646 w 304"/>
              <a:gd name="T47" fmla="*/ 2147483646 h 414"/>
              <a:gd name="T48" fmla="*/ 2147483646 w 304"/>
              <a:gd name="T49" fmla="*/ 2147483646 h 414"/>
              <a:gd name="T50" fmla="*/ 2147483646 w 304"/>
              <a:gd name="T51" fmla="*/ 2147483646 h 414"/>
              <a:gd name="T52" fmla="*/ 2147483646 w 304"/>
              <a:gd name="T53" fmla="*/ 2147483646 h 414"/>
              <a:gd name="T54" fmla="*/ 2147483646 w 304"/>
              <a:gd name="T55" fmla="*/ 2147483646 h 414"/>
              <a:gd name="T56" fmla="*/ 2147483646 w 304"/>
              <a:gd name="T57" fmla="*/ 2147483646 h 414"/>
              <a:gd name="T58" fmla="*/ 2147483646 w 304"/>
              <a:gd name="T59" fmla="*/ 2147483646 h 414"/>
              <a:gd name="T60" fmla="*/ 2147483646 w 304"/>
              <a:gd name="T61" fmla="*/ 2147483646 h 414"/>
              <a:gd name="T62" fmla="*/ 2147483646 w 304"/>
              <a:gd name="T63" fmla="*/ 2147483646 h 414"/>
              <a:gd name="T64" fmla="*/ 2147483646 w 304"/>
              <a:gd name="T65" fmla="*/ 2147483646 h 414"/>
              <a:gd name="T66" fmla="*/ 2147483646 w 304"/>
              <a:gd name="T67" fmla="*/ 2147483646 h 414"/>
              <a:gd name="T68" fmla="*/ 2147483646 w 304"/>
              <a:gd name="T69" fmla="*/ 2147483646 h 414"/>
              <a:gd name="T70" fmla="*/ 2147483646 w 304"/>
              <a:gd name="T71" fmla="*/ 2147483646 h 414"/>
              <a:gd name="T72" fmla="*/ 2147483646 w 304"/>
              <a:gd name="T73" fmla="*/ 2147483646 h 414"/>
              <a:gd name="T74" fmla="*/ 2147483646 w 304"/>
              <a:gd name="T75" fmla="*/ 2147483646 h 414"/>
              <a:gd name="T76" fmla="*/ 2147483646 w 304"/>
              <a:gd name="T77" fmla="*/ 2147483646 h 414"/>
              <a:gd name="T78" fmla="*/ 2147483646 w 304"/>
              <a:gd name="T79" fmla="*/ 2147483646 h 414"/>
              <a:gd name="T80" fmla="*/ 2147483646 w 304"/>
              <a:gd name="T81" fmla="*/ 2147483646 h 414"/>
              <a:gd name="T82" fmla="*/ 2147483646 w 304"/>
              <a:gd name="T83" fmla="*/ 2147483646 h 414"/>
              <a:gd name="T84" fmla="*/ 2147483646 w 304"/>
              <a:gd name="T85" fmla="*/ 2147483646 h 414"/>
              <a:gd name="T86" fmla="*/ 2147483646 w 304"/>
              <a:gd name="T87" fmla="*/ 2147483646 h 414"/>
              <a:gd name="T88" fmla="*/ 2147483646 w 304"/>
              <a:gd name="T89" fmla="*/ 2147483646 h 414"/>
              <a:gd name="T90" fmla="*/ 2147483646 w 304"/>
              <a:gd name="T91" fmla="*/ 2147483646 h 414"/>
              <a:gd name="T92" fmla="*/ 2147483646 w 304"/>
              <a:gd name="T93" fmla="*/ 2147483646 h 414"/>
              <a:gd name="T94" fmla="*/ 2147483646 w 304"/>
              <a:gd name="T95" fmla="*/ 2147483646 h 414"/>
              <a:gd name="T96" fmla="*/ 2147483646 w 304"/>
              <a:gd name="T97" fmla="*/ 2147483646 h 414"/>
              <a:gd name="T98" fmla="*/ 2147483646 w 304"/>
              <a:gd name="T99" fmla="*/ 2147483646 h 414"/>
              <a:gd name="T100" fmla="*/ 2147483646 w 304"/>
              <a:gd name="T101" fmla="*/ 2147483646 h 414"/>
              <a:gd name="T102" fmla="*/ 2147483646 w 304"/>
              <a:gd name="T103" fmla="*/ 2147483646 h 414"/>
              <a:gd name="T104" fmla="*/ 2147483646 w 304"/>
              <a:gd name="T105" fmla="*/ 2147483646 h 414"/>
              <a:gd name="T106" fmla="*/ 2147483646 w 304"/>
              <a:gd name="T107" fmla="*/ 2147483646 h 414"/>
              <a:gd name="T108" fmla="*/ 2147483646 w 304"/>
              <a:gd name="T109" fmla="*/ 2147483646 h 414"/>
              <a:gd name="T110" fmla="*/ 2147483646 w 304"/>
              <a:gd name="T111" fmla="*/ 2147483646 h 414"/>
              <a:gd name="T112" fmla="*/ 2147483646 w 304"/>
              <a:gd name="T113" fmla="*/ 2147483646 h 414"/>
              <a:gd name="T114" fmla="*/ 2147483646 w 304"/>
              <a:gd name="T115" fmla="*/ 2147483646 h 414"/>
              <a:gd name="T116" fmla="*/ 2147483646 w 304"/>
              <a:gd name="T117" fmla="*/ 2147483646 h 41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304" h="414">
                <a:moveTo>
                  <a:pt x="240" y="16"/>
                </a:moveTo>
                <a:lnTo>
                  <a:pt x="238" y="16"/>
                </a:lnTo>
                <a:lnTo>
                  <a:pt x="220" y="0"/>
                </a:lnTo>
                <a:lnTo>
                  <a:pt x="212" y="6"/>
                </a:lnTo>
                <a:lnTo>
                  <a:pt x="206" y="16"/>
                </a:lnTo>
                <a:lnTo>
                  <a:pt x="200" y="24"/>
                </a:lnTo>
                <a:lnTo>
                  <a:pt x="192" y="28"/>
                </a:lnTo>
                <a:lnTo>
                  <a:pt x="184" y="32"/>
                </a:lnTo>
                <a:lnTo>
                  <a:pt x="180" y="34"/>
                </a:lnTo>
                <a:lnTo>
                  <a:pt x="176" y="32"/>
                </a:lnTo>
                <a:lnTo>
                  <a:pt x="174" y="28"/>
                </a:lnTo>
                <a:lnTo>
                  <a:pt x="174" y="22"/>
                </a:lnTo>
                <a:lnTo>
                  <a:pt x="180" y="4"/>
                </a:lnTo>
                <a:lnTo>
                  <a:pt x="152" y="22"/>
                </a:lnTo>
                <a:lnTo>
                  <a:pt x="152" y="24"/>
                </a:lnTo>
                <a:lnTo>
                  <a:pt x="128" y="24"/>
                </a:lnTo>
                <a:lnTo>
                  <a:pt x="108" y="34"/>
                </a:lnTo>
                <a:lnTo>
                  <a:pt x="108" y="36"/>
                </a:lnTo>
                <a:lnTo>
                  <a:pt x="84" y="36"/>
                </a:lnTo>
                <a:lnTo>
                  <a:pt x="72" y="42"/>
                </a:lnTo>
                <a:lnTo>
                  <a:pt x="68" y="54"/>
                </a:lnTo>
                <a:lnTo>
                  <a:pt x="66" y="56"/>
                </a:lnTo>
                <a:lnTo>
                  <a:pt x="40" y="56"/>
                </a:lnTo>
                <a:lnTo>
                  <a:pt x="34" y="56"/>
                </a:lnTo>
                <a:lnTo>
                  <a:pt x="28" y="62"/>
                </a:lnTo>
                <a:lnTo>
                  <a:pt x="8" y="80"/>
                </a:lnTo>
                <a:lnTo>
                  <a:pt x="16" y="84"/>
                </a:lnTo>
                <a:lnTo>
                  <a:pt x="20" y="88"/>
                </a:lnTo>
                <a:lnTo>
                  <a:pt x="22" y="94"/>
                </a:lnTo>
                <a:lnTo>
                  <a:pt x="22" y="92"/>
                </a:lnTo>
                <a:lnTo>
                  <a:pt x="34" y="138"/>
                </a:lnTo>
                <a:lnTo>
                  <a:pt x="34" y="140"/>
                </a:lnTo>
                <a:lnTo>
                  <a:pt x="34" y="144"/>
                </a:lnTo>
                <a:lnTo>
                  <a:pt x="32" y="144"/>
                </a:lnTo>
                <a:lnTo>
                  <a:pt x="0" y="188"/>
                </a:lnTo>
                <a:lnTo>
                  <a:pt x="0" y="200"/>
                </a:lnTo>
                <a:lnTo>
                  <a:pt x="8" y="196"/>
                </a:lnTo>
                <a:lnTo>
                  <a:pt x="12" y="196"/>
                </a:lnTo>
                <a:lnTo>
                  <a:pt x="16" y="198"/>
                </a:lnTo>
                <a:lnTo>
                  <a:pt x="18" y="202"/>
                </a:lnTo>
                <a:lnTo>
                  <a:pt x="16" y="214"/>
                </a:lnTo>
                <a:lnTo>
                  <a:pt x="16" y="226"/>
                </a:lnTo>
                <a:lnTo>
                  <a:pt x="18" y="238"/>
                </a:lnTo>
                <a:lnTo>
                  <a:pt x="20" y="250"/>
                </a:lnTo>
                <a:lnTo>
                  <a:pt x="24" y="262"/>
                </a:lnTo>
                <a:lnTo>
                  <a:pt x="36" y="274"/>
                </a:lnTo>
                <a:lnTo>
                  <a:pt x="40" y="280"/>
                </a:lnTo>
                <a:lnTo>
                  <a:pt x="40" y="286"/>
                </a:lnTo>
                <a:lnTo>
                  <a:pt x="36" y="294"/>
                </a:lnTo>
                <a:lnTo>
                  <a:pt x="42" y="304"/>
                </a:lnTo>
                <a:lnTo>
                  <a:pt x="44" y="310"/>
                </a:lnTo>
                <a:lnTo>
                  <a:pt x="44" y="320"/>
                </a:lnTo>
                <a:lnTo>
                  <a:pt x="40" y="330"/>
                </a:lnTo>
                <a:lnTo>
                  <a:pt x="34" y="344"/>
                </a:lnTo>
                <a:lnTo>
                  <a:pt x="44" y="362"/>
                </a:lnTo>
                <a:lnTo>
                  <a:pt x="46" y="366"/>
                </a:lnTo>
                <a:lnTo>
                  <a:pt x="52" y="362"/>
                </a:lnTo>
                <a:lnTo>
                  <a:pt x="60" y="356"/>
                </a:lnTo>
                <a:lnTo>
                  <a:pt x="66" y="352"/>
                </a:lnTo>
                <a:lnTo>
                  <a:pt x="72" y="352"/>
                </a:lnTo>
                <a:lnTo>
                  <a:pt x="78" y="352"/>
                </a:lnTo>
                <a:lnTo>
                  <a:pt x="84" y="356"/>
                </a:lnTo>
                <a:lnTo>
                  <a:pt x="86" y="362"/>
                </a:lnTo>
                <a:lnTo>
                  <a:pt x="86" y="366"/>
                </a:lnTo>
                <a:lnTo>
                  <a:pt x="82" y="374"/>
                </a:lnTo>
                <a:lnTo>
                  <a:pt x="66" y="392"/>
                </a:lnTo>
                <a:lnTo>
                  <a:pt x="56" y="406"/>
                </a:lnTo>
                <a:lnTo>
                  <a:pt x="60" y="414"/>
                </a:lnTo>
                <a:lnTo>
                  <a:pt x="72" y="408"/>
                </a:lnTo>
                <a:lnTo>
                  <a:pt x="76" y="406"/>
                </a:lnTo>
                <a:lnTo>
                  <a:pt x="80" y="406"/>
                </a:lnTo>
                <a:lnTo>
                  <a:pt x="94" y="402"/>
                </a:lnTo>
                <a:lnTo>
                  <a:pt x="120" y="390"/>
                </a:lnTo>
                <a:lnTo>
                  <a:pt x="126" y="388"/>
                </a:lnTo>
                <a:lnTo>
                  <a:pt x="134" y="390"/>
                </a:lnTo>
                <a:lnTo>
                  <a:pt x="142" y="394"/>
                </a:lnTo>
                <a:lnTo>
                  <a:pt x="150" y="402"/>
                </a:lnTo>
                <a:lnTo>
                  <a:pt x="154" y="400"/>
                </a:lnTo>
                <a:lnTo>
                  <a:pt x="154" y="390"/>
                </a:lnTo>
                <a:lnTo>
                  <a:pt x="152" y="388"/>
                </a:lnTo>
                <a:lnTo>
                  <a:pt x="152" y="384"/>
                </a:lnTo>
                <a:lnTo>
                  <a:pt x="154" y="380"/>
                </a:lnTo>
                <a:lnTo>
                  <a:pt x="150" y="366"/>
                </a:lnTo>
                <a:lnTo>
                  <a:pt x="150" y="362"/>
                </a:lnTo>
                <a:lnTo>
                  <a:pt x="150" y="358"/>
                </a:lnTo>
                <a:lnTo>
                  <a:pt x="158" y="352"/>
                </a:lnTo>
                <a:lnTo>
                  <a:pt x="166" y="346"/>
                </a:lnTo>
                <a:lnTo>
                  <a:pt x="162" y="336"/>
                </a:lnTo>
                <a:lnTo>
                  <a:pt x="162" y="334"/>
                </a:lnTo>
                <a:lnTo>
                  <a:pt x="166" y="328"/>
                </a:lnTo>
                <a:lnTo>
                  <a:pt x="164" y="324"/>
                </a:lnTo>
                <a:lnTo>
                  <a:pt x="164" y="320"/>
                </a:lnTo>
                <a:lnTo>
                  <a:pt x="164" y="316"/>
                </a:lnTo>
                <a:lnTo>
                  <a:pt x="170" y="308"/>
                </a:lnTo>
                <a:lnTo>
                  <a:pt x="180" y="300"/>
                </a:lnTo>
                <a:lnTo>
                  <a:pt x="178" y="298"/>
                </a:lnTo>
                <a:lnTo>
                  <a:pt x="176" y="296"/>
                </a:lnTo>
                <a:lnTo>
                  <a:pt x="186" y="292"/>
                </a:lnTo>
                <a:lnTo>
                  <a:pt x="186" y="278"/>
                </a:lnTo>
                <a:lnTo>
                  <a:pt x="186" y="274"/>
                </a:lnTo>
                <a:lnTo>
                  <a:pt x="190" y="270"/>
                </a:lnTo>
                <a:lnTo>
                  <a:pt x="194" y="266"/>
                </a:lnTo>
                <a:lnTo>
                  <a:pt x="200" y="260"/>
                </a:lnTo>
                <a:lnTo>
                  <a:pt x="206" y="256"/>
                </a:lnTo>
                <a:lnTo>
                  <a:pt x="194" y="242"/>
                </a:lnTo>
                <a:lnTo>
                  <a:pt x="192" y="238"/>
                </a:lnTo>
                <a:lnTo>
                  <a:pt x="192" y="232"/>
                </a:lnTo>
                <a:lnTo>
                  <a:pt x="194" y="228"/>
                </a:lnTo>
                <a:lnTo>
                  <a:pt x="198" y="222"/>
                </a:lnTo>
                <a:lnTo>
                  <a:pt x="198" y="220"/>
                </a:lnTo>
                <a:lnTo>
                  <a:pt x="224" y="200"/>
                </a:lnTo>
                <a:lnTo>
                  <a:pt x="224" y="194"/>
                </a:lnTo>
                <a:lnTo>
                  <a:pt x="222" y="192"/>
                </a:lnTo>
                <a:lnTo>
                  <a:pt x="220" y="186"/>
                </a:lnTo>
                <a:lnTo>
                  <a:pt x="220" y="178"/>
                </a:lnTo>
                <a:lnTo>
                  <a:pt x="220" y="170"/>
                </a:lnTo>
                <a:lnTo>
                  <a:pt x="224" y="156"/>
                </a:lnTo>
                <a:lnTo>
                  <a:pt x="230" y="146"/>
                </a:lnTo>
                <a:lnTo>
                  <a:pt x="238" y="138"/>
                </a:lnTo>
                <a:lnTo>
                  <a:pt x="250" y="136"/>
                </a:lnTo>
                <a:lnTo>
                  <a:pt x="252" y="136"/>
                </a:lnTo>
                <a:lnTo>
                  <a:pt x="262" y="140"/>
                </a:lnTo>
                <a:lnTo>
                  <a:pt x="272" y="140"/>
                </a:lnTo>
                <a:lnTo>
                  <a:pt x="284" y="128"/>
                </a:lnTo>
                <a:lnTo>
                  <a:pt x="296" y="120"/>
                </a:lnTo>
                <a:lnTo>
                  <a:pt x="296" y="108"/>
                </a:lnTo>
                <a:lnTo>
                  <a:pt x="296" y="106"/>
                </a:lnTo>
                <a:lnTo>
                  <a:pt x="296" y="104"/>
                </a:lnTo>
                <a:lnTo>
                  <a:pt x="300" y="102"/>
                </a:lnTo>
                <a:lnTo>
                  <a:pt x="304" y="98"/>
                </a:lnTo>
                <a:lnTo>
                  <a:pt x="304" y="96"/>
                </a:lnTo>
                <a:lnTo>
                  <a:pt x="296" y="84"/>
                </a:lnTo>
                <a:lnTo>
                  <a:pt x="286" y="68"/>
                </a:lnTo>
                <a:lnTo>
                  <a:pt x="276" y="52"/>
                </a:lnTo>
                <a:lnTo>
                  <a:pt x="274" y="46"/>
                </a:lnTo>
                <a:lnTo>
                  <a:pt x="274" y="40"/>
                </a:lnTo>
                <a:lnTo>
                  <a:pt x="276" y="34"/>
                </a:lnTo>
                <a:lnTo>
                  <a:pt x="280" y="28"/>
                </a:lnTo>
                <a:lnTo>
                  <a:pt x="264" y="20"/>
                </a:lnTo>
                <a:lnTo>
                  <a:pt x="240" y="16"/>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1" name="福建"/>
          <p:cNvSpPr/>
          <p:nvPr/>
        </p:nvSpPr>
        <p:spPr bwMode="auto">
          <a:xfrm>
            <a:off x="7799578" y="4920758"/>
            <a:ext cx="629385" cy="769248"/>
          </a:xfrm>
          <a:custGeom>
            <a:avLst/>
            <a:gdLst>
              <a:gd name="T0" fmla="*/ 2147483646 w 282"/>
              <a:gd name="T1" fmla="*/ 2147483646 h 344"/>
              <a:gd name="T2" fmla="*/ 2147483646 w 282"/>
              <a:gd name="T3" fmla="*/ 2147483646 h 344"/>
              <a:gd name="T4" fmla="*/ 2147483646 w 282"/>
              <a:gd name="T5" fmla="*/ 2147483646 h 344"/>
              <a:gd name="T6" fmla="*/ 2147483646 w 282"/>
              <a:gd name="T7" fmla="*/ 2147483646 h 344"/>
              <a:gd name="T8" fmla="*/ 2147483646 w 282"/>
              <a:gd name="T9" fmla="*/ 2147483646 h 344"/>
              <a:gd name="T10" fmla="*/ 2147483646 w 282"/>
              <a:gd name="T11" fmla="*/ 2147483646 h 344"/>
              <a:gd name="T12" fmla="*/ 2147483646 w 282"/>
              <a:gd name="T13" fmla="*/ 2147483646 h 344"/>
              <a:gd name="T14" fmla="*/ 2147483646 w 282"/>
              <a:gd name="T15" fmla="*/ 2147483646 h 344"/>
              <a:gd name="T16" fmla="*/ 2147483646 w 282"/>
              <a:gd name="T17" fmla="*/ 2147483646 h 344"/>
              <a:gd name="T18" fmla="*/ 2147483646 w 282"/>
              <a:gd name="T19" fmla="*/ 2147483646 h 344"/>
              <a:gd name="T20" fmla="*/ 2147483646 w 282"/>
              <a:gd name="T21" fmla="*/ 2147483646 h 344"/>
              <a:gd name="T22" fmla="*/ 2147483646 w 282"/>
              <a:gd name="T23" fmla="*/ 2147483646 h 344"/>
              <a:gd name="T24" fmla="*/ 2147483646 w 282"/>
              <a:gd name="T25" fmla="*/ 2147483646 h 344"/>
              <a:gd name="T26" fmla="*/ 2147483646 w 282"/>
              <a:gd name="T27" fmla="*/ 2147483646 h 344"/>
              <a:gd name="T28" fmla="*/ 2147483646 w 282"/>
              <a:gd name="T29" fmla="*/ 2147483646 h 344"/>
              <a:gd name="T30" fmla="*/ 2147483646 w 282"/>
              <a:gd name="T31" fmla="*/ 2147483646 h 344"/>
              <a:gd name="T32" fmla="*/ 2147483646 w 282"/>
              <a:gd name="T33" fmla="*/ 2147483646 h 344"/>
              <a:gd name="T34" fmla="*/ 0 w 282"/>
              <a:gd name="T35" fmla="*/ 2147483646 h 344"/>
              <a:gd name="T36" fmla="*/ 2147483646 w 282"/>
              <a:gd name="T37" fmla="*/ 2147483646 h 344"/>
              <a:gd name="T38" fmla="*/ 2147483646 w 282"/>
              <a:gd name="T39" fmla="*/ 2147483646 h 344"/>
              <a:gd name="T40" fmla="*/ 2147483646 w 282"/>
              <a:gd name="T41" fmla="*/ 2147483646 h 344"/>
              <a:gd name="T42" fmla="*/ 2147483646 w 282"/>
              <a:gd name="T43" fmla="*/ 2147483646 h 344"/>
              <a:gd name="T44" fmla="*/ 2147483646 w 282"/>
              <a:gd name="T45" fmla="*/ 2147483646 h 344"/>
              <a:gd name="T46" fmla="*/ 2147483646 w 282"/>
              <a:gd name="T47" fmla="*/ 2147483646 h 344"/>
              <a:gd name="T48" fmla="*/ 2147483646 w 282"/>
              <a:gd name="T49" fmla="*/ 2147483646 h 344"/>
              <a:gd name="T50" fmla="*/ 2147483646 w 282"/>
              <a:gd name="T51" fmla="*/ 2147483646 h 344"/>
              <a:gd name="T52" fmla="*/ 2147483646 w 282"/>
              <a:gd name="T53" fmla="*/ 2147483646 h 344"/>
              <a:gd name="T54" fmla="*/ 2147483646 w 282"/>
              <a:gd name="T55" fmla="*/ 2147483646 h 344"/>
              <a:gd name="T56" fmla="*/ 2147483646 w 282"/>
              <a:gd name="T57" fmla="*/ 2147483646 h 344"/>
              <a:gd name="T58" fmla="*/ 2147483646 w 282"/>
              <a:gd name="T59" fmla="*/ 2147483646 h 344"/>
              <a:gd name="T60" fmla="*/ 2147483646 w 282"/>
              <a:gd name="T61" fmla="*/ 2147483646 h 344"/>
              <a:gd name="T62" fmla="*/ 2147483646 w 282"/>
              <a:gd name="T63" fmla="*/ 2147483646 h 344"/>
              <a:gd name="T64" fmla="*/ 2147483646 w 282"/>
              <a:gd name="T65" fmla="*/ 2147483646 h 344"/>
              <a:gd name="T66" fmla="*/ 2147483646 w 282"/>
              <a:gd name="T67" fmla="*/ 2147483646 h 344"/>
              <a:gd name="T68" fmla="*/ 2147483646 w 282"/>
              <a:gd name="T69" fmla="*/ 2147483646 h 344"/>
              <a:gd name="T70" fmla="*/ 2147483646 w 282"/>
              <a:gd name="T71" fmla="*/ 2147483646 h 344"/>
              <a:gd name="T72" fmla="*/ 2147483646 w 282"/>
              <a:gd name="T73" fmla="*/ 2147483646 h 344"/>
              <a:gd name="T74" fmla="*/ 2147483646 w 282"/>
              <a:gd name="T75" fmla="*/ 2147483646 h 344"/>
              <a:gd name="T76" fmla="*/ 2147483646 w 282"/>
              <a:gd name="T77" fmla="*/ 2147483646 h 344"/>
              <a:gd name="T78" fmla="*/ 2147483646 w 282"/>
              <a:gd name="T79" fmla="*/ 2147483646 h 344"/>
              <a:gd name="T80" fmla="*/ 2147483646 w 282"/>
              <a:gd name="T81" fmla="*/ 2147483646 h 344"/>
              <a:gd name="T82" fmla="*/ 2147483646 w 282"/>
              <a:gd name="T83" fmla="*/ 2147483646 h 344"/>
              <a:gd name="T84" fmla="*/ 2147483646 w 282"/>
              <a:gd name="T85" fmla="*/ 2147483646 h 344"/>
              <a:gd name="T86" fmla="*/ 2147483646 w 282"/>
              <a:gd name="T87" fmla="*/ 2147483646 h 344"/>
              <a:gd name="T88" fmla="*/ 2147483646 w 282"/>
              <a:gd name="T89" fmla="*/ 2147483646 h 344"/>
              <a:gd name="T90" fmla="*/ 2147483646 w 282"/>
              <a:gd name="T91" fmla="*/ 2147483646 h 344"/>
              <a:gd name="T92" fmla="*/ 2147483646 w 282"/>
              <a:gd name="T93" fmla="*/ 2147483646 h 344"/>
              <a:gd name="T94" fmla="*/ 2147483646 w 282"/>
              <a:gd name="T95" fmla="*/ 2147483646 h 344"/>
              <a:gd name="T96" fmla="*/ 2147483646 w 282"/>
              <a:gd name="T97" fmla="*/ 2147483646 h 344"/>
              <a:gd name="T98" fmla="*/ 2147483646 w 282"/>
              <a:gd name="T99" fmla="*/ 2147483646 h 344"/>
              <a:gd name="T100" fmla="*/ 2147483646 w 282"/>
              <a:gd name="T101" fmla="*/ 2147483646 h 344"/>
              <a:gd name="T102" fmla="*/ 2147483646 w 282"/>
              <a:gd name="T103" fmla="*/ 0 h 34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282" h="344">
                <a:moveTo>
                  <a:pt x="146" y="14"/>
                </a:moveTo>
                <a:lnTo>
                  <a:pt x="146" y="14"/>
                </a:lnTo>
                <a:lnTo>
                  <a:pt x="132" y="24"/>
                </a:lnTo>
                <a:lnTo>
                  <a:pt x="120" y="38"/>
                </a:lnTo>
                <a:lnTo>
                  <a:pt x="118" y="38"/>
                </a:lnTo>
                <a:lnTo>
                  <a:pt x="118" y="40"/>
                </a:lnTo>
                <a:lnTo>
                  <a:pt x="102" y="40"/>
                </a:lnTo>
                <a:lnTo>
                  <a:pt x="92" y="34"/>
                </a:lnTo>
                <a:lnTo>
                  <a:pt x="84" y="38"/>
                </a:lnTo>
                <a:lnTo>
                  <a:pt x="78" y="42"/>
                </a:lnTo>
                <a:lnTo>
                  <a:pt x="74" y="50"/>
                </a:lnTo>
                <a:lnTo>
                  <a:pt x="70" y="60"/>
                </a:lnTo>
                <a:lnTo>
                  <a:pt x="70" y="74"/>
                </a:lnTo>
                <a:lnTo>
                  <a:pt x="80" y="66"/>
                </a:lnTo>
                <a:lnTo>
                  <a:pt x="74" y="92"/>
                </a:lnTo>
                <a:lnTo>
                  <a:pt x="74" y="94"/>
                </a:lnTo>
                <a:lnTo>
                  <a:pt x="46" y="116"/>
                </a:lnTo>
                <a:lnTo>
                  <a:pt x="42" y="124"/>
                </a:lnTo>
                <a:lnTo>
                  <a:pt x="42" y="128"/>
                </a:lnTo>
                <a:lnTo>
                  <a:pt x="48" y="134"/>
                </a:lnTo>
                <a:lnTo>
                  <a:pt x="54" y="140"/>
                </a:lnTo>
                <a:lnTo>
                  <a:pt x="56" y="142"/>
                </a:lnTo>
                <a:lnTo>
                  <a:pt x="56" y="146"/>
                </a:lnTo>
                <a:lnTo>
                  <a:pt x="56" y="148"/>
                </a:lnTo>
                <a:lnTo>
                  <a:pt x="54" y="152"/>
                </a:lnTo>
                <a:lnTo>
                  <a:pt x="36" y="166"/>
                </a:lnTo>
                <a:lnTo>
                  <a:pt x="38" y="174"/>
                </a:lnTo>
                <a:lnTo>
                  <a:pt x="36" y="184"/>
                </a:lnTo>
                <a:lnTo>
                  <a:pt x="36" y="186"/>
                </a:lnTo>
                <a:lnTo>
                  <a:pt x="30" y="190"/>
                </a:lnTo>
                <a:lnTo>
                  <a:pt x="28" y="194"/>
                </a:lnTo>
                <a:lnTo>
                  <a:pt x="24" y="200"/>
                </a:lnTo>
                <a:lnTo>
                  <a:pt x="14" y="208"/>
                </a:lnTo>
                <a:lnTo>
                  <a:pt x="14" y="210"/>
                </a:lnTo>
                <a:lnTo>
                  <a:pt x="16" y="216"/>
                </a:lnTo>
                <a:lnTo>
                  <a:pt x="14" y="226"/>
                </a:lnTo>
                <a:lnTo>
                  <a:pt x="16" y="236"/>
                </a:lnTo>
                <a:lnTo>
                  <a:pt x="16" y="238"/>
                </a:lnTo>
                <a:lnTo>
                  <a:pt x="14" y="242"/>
                </a:lnTo>
                <a:lnTo>
                  <a:pt x="6" y="250"/>
                </a:lnTo>
                <a:lnTo>
                  <a:pt x="4" y="250"/>
                </a:lnTo>
                <a:lnTo>
                  <a:pt x="0" y="252"/>
                </a:lnTo>
                <a:lnTo>
                  <a:pt x="0" y="254"/>
                </a:lnTo>
                <a:lnTo>
                  <a:pt x="6" y="272"/>
                </a:lnTo>
                <a:lnTo>
                  <a:pt x="28" y="272"/>
                </a:lnTo>
                <a:lnTo>
                  <a:pt x="50" y="272"/>
                </a:lnTo>
                <a:lnTo>
                  <a:pt x="52" y="272"/>
                </a:lnTo>
                <a:lnTo>
                  <a:pt x="52" y="274"/>
                </a:lnTo>
                <a:lnTo>
                  <a:pt x="70" y="290"/>
                </a:lnTo>
                <a:lnTo>
                  <a:pt x="70" y="292"/>
                </a:lnTo>
                <a:lnTo>
                  <a:pt x="82" y="322"/>
                </a:lnTo>
                <a:lnTo>
                  <a:pt x="102" y="342"/>
                </a:lnTo>
                <a:lnTo>
                  <a:pt x="112" y="344"/>
                </a:lnTo>
                <a:lnTo>
                  <a:pt x="112" y="320"/>
                </a:lnTo>
                <a:lnTo>
                  <a:pt x="132" y="340"/>
                </a:lnTo>
                <a:lnTo>
                  <a:pt x="136" y="336"/>
                </a:lnTo>
                <a:lnTo>
                  <a:pt x="150" y="306"/>
                </a:lnTo>
                <a:lnTo>
                  <a:pt x="152" y="290"/>
                </a:lnTo>
                <a:lnTo>
                  <a:pt x="154" y="290"/>
                </a:lnTo>
                <a:lnTo>
                  <a:pt x="156" y="290"/>
                </a:lnTo>
                <a:lnTo>
                  <a:pt x="172" y="292"/>
                </a:lnTo>
                <a:lnTo>
                  <a:pt x="170" y="280"/>
                </a:lnTo>
                <a:lnTo>
                  <a:pt x="170" y="278"/>
                </a:lnTo>
                <a:lnTo>
                  <a:pt x="170" y="276"/>
                </a:lnTo>
                <a:lnTo>
                  <a:pt x="174" y="276"/>
                </a:lnTo>
                <a:lnTo>
                  <a:pt x="194" y="276"/>
                </a:lnTo>
                <a:lnTo>
                  <a:pt x="200" y="270"/>
                </a:lnTo>
                <a:lnTo>
                  <a:pt x="204" y="262"/>
                </a:lnTo>
                <a:lnTo>
                  <a:pt x="208" y="256"/>
                </a:lnTo>
                <a:lnTo>
                  <a:pt x="208" y="250"/>
                </a:lnTo>
                <a:lnTo>
                  <a:pt x="206" y="222"/>
                </a:lnTo>
                <a:lnTo>
                  <a:pt x="222" y="226"/>
                </a:lnTo>
                <a:lnTo>
                  <a:pt x="228" y="218"/>
                </a:lnTo>
                <a:lnTo>
                  <a:pt x="220" y="210"/>
                </a:lnTo>
                <a:lnTo>
                  <a:pt x="218" y="208"/>
                </a:lnTo>
                <a:lnTo>
                  <a:pt x="234" y="192"/>
                </a:lnTo>
                <a:lnTo>
                  <a:pt x="234" y="194"/>
                </a:lnTo>
                <a:lnTo>
                  <a:pt x="236" y="194"/>
                </a:lnTo>
                <a:lnTo>
                  <a:pt x="246" y="198"/>
                </a:lnTo>
                <a:lnTo>
                  <a:pt x="246" y="196"/>
                </a:lnTo>
                <a:lnTo>
                  <a:pt x="238" y="182"/>
                </a:lnTo>
                <a:lnTo>
                  <a:pt x="242" y="180"/>
                </a:lnTo>
                <a:lnTo>
                  <a:pt x="246" y="178"/>
                </a:lnTo>
                <a:lnTo>
                  <a:pt x="244" y="172"/>
                </a:lnTo>
                <a:lnTo>
                  <a:pt x="236" y="156"/>
                </a:lnTo>
                <a:lnTo>
                  <a:pt x="238" y="156"/>
                </a:lnTo>
                <a:lnTo>
                  <a:pt x="238" y="154"/>
                </a:lnTo>
                <a:lnTo>
                  <a:pt x="260" y="142"/>
                </a:lnTo>
                <a:lnTo>
                  <a:pt x="262" y="134"/>
                </a:lnTo>
                <a:lnTo>
                  <a:pt x="240" y="120"/>
                </a:lnTo>
                <a:lnTo>
                  <a:pt x="236" y="116"/>
                </a:lnTo>
                <a:lnTo>
                  <a:pt x="234" y="112"/>
                </a:lnTo>
                <a:lnTo>
                  <a:pt x="236" y="108"/>
                </a:lnTo>
                <a:lnTo>
                  <a:pt x="242" y="108"/>
                </a:lnTo>
                <a:lnTo>
                  <a:pt x="266" y="112"/>
                </a:lnTo>
                <a:lnTo>
                  <a:pt x="266" y="98"/>
                </a:lnTo>
                <a:lnTo>
                  <a:pt x="266" y="96"/>
                </a:lnTo>
                <a:lnTo>
                  <a:pt x="278" y="84"/>
                </a:lnTo>
                <a:lnTo>
                  <a:pt x="282" y="74"/>
                </a:lnTo>
                <a:lnTo>
                  <a:pt x="276" y="72"/>
                </a:lnTo>
                <a:lnTo>
                  <a:pt x="270" y="66"/>
                </a:lnTo>
                <a:lnTo>
                  <a:pt x="270" y="64"/>
                </a:lnTo>
                <a:lnTo>
                  <a:pt x="270" y="60"/>
                </a:lnTo>
                <a:lnTo>
                  <a:pt x="270" y="58"/>
                </a:lnTo>
                <a:lnTo>
                  <a:pt x="268" y="58"/>
                </a:lnTo>
                <a:lnTo>
                  <a:pt x="266" y="58"/>
                </a:lnTo>
                <a:lnTo>
                  <a:pt x="262" y="62"/>
                </a:lnTo>
                <a:lnTo>
                  <a:pt x="256" y="64"/>
                </a:lnTo>
                <a:lnTo>
                  <a:pt x="250" y="62"/>
                </a:lnTo>
                <a:lnTo>
                  <a:pt x="244" y="62"/>
                </a:lnTo>
                <a:lnTo>
                  <a:pt x="234" y="54"/>
                </a:lnTo>
                <a:lnTo>
                  <a:pt x="226" y="42"/>
                </a:lnTo>
                <a:lnTo>
                  <a:pt x="226" y="44"/>
                </a:lnTo>
                <a:lnTo>
                  <a:pt x="222" y="50"/>
                </a:lnTo>
                <a:lnTo>
                  <a:pt x="216" y="58"/>
                </a:lnTo>
                <a:lnTo>
                  <a:pt x="208" y="60"/>
                </a:lnTo>
                <a:lnTo>
                  <a:pt x="200" y="62"/>
                </a:lnTo>
                <a:lnTo>
                  <a:pt x="194" y="62"/>
                </a:lnTo>
                <a:lnTo>
                  <a:pt x="186" y="60"/>
                </a:lnTo>
                <a:lnTo>
                  <a:pt x="182" y="58"/>
                </a:lnTo>
                <a:lnTo>
                  <a:pt x="178" y="54"/>
                </a:lnTo>
                <a:lnTo>
                  <a:pt x="174" y="46"/>
                </a:lnTo>
                <a:lnTo>
                  <a:pt x="170" y="30"/>
                </a:lnTo>
                <a:lnTo>
                  <a:pt x="166" y="12"/>
                </a:lnTo>
                <a:lnTo>
                  <a:pt x="164" y="6"/>
                </a:lnTo>
                <a:lnTo>
                  <a:pt x="160" y="2"/>
                </a:lnTo>
                <a:lnTo>
                  <a:pt x="154" y="0"/>
                </a:lnTo>
                <a:lnTo>
                  <a:pt x="146" y="0"/>
                </a:lnTo>
                <a:lnTo>
                  <a:pt x="148" y="14"/>
                </a:lnTo>
                <a:lnTo>
                  <a:pt x="146" y="14"/>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2" name="浙江"/>
          <p:cNvSpPr/>
          <p:nvPr/>
        </p:nvSpPr>
        <p:spPr bwMode="auto">
          <a:xfrm>
            <a:off x="8081248" y="4433180"/>
            <a:ext cx="540028" cy="625501"/>
          </a:xfrm>
          <a:custGeom>
            <a:avLst/>
            <a:gdLst>
              <a:gd name="T0" fmla="*/ 2147483646 w 242"/>
              <a:gd name="T1" fmla="*/ 2147483646 h 280"/>
              <a:gd name="T2" fmla="*/ 2147483646 w 242"/>
              <a:gd name="T3" fmla="*/ 2147483646 h 280"/>
              <a:gd name="T4" fmla="*/ 2147483646 w 242"/>
              <a:gd name="T5" fmla="*/ 2147483646 h 280"/>
              <a:gd name="T6" fmla="*/ 2147483646 w 242"/>
              <a:gd name="T7" fmla="*/ 2147483646 h 280"/>
              <a:gd name="T8" fmla="*/ 2147483646 w 242"/>
              <a:gd name="T9" fmla="*/ 2147483646 h 280"/>
              <a:gd name="T10" fmla="*/ 2147483646 w 242"/>
              <a:gd name="T11" fmla="*/ 2147483646 h 280"/>
              <a:gd name="T12" fmla="*/ 2147483646 w 242"/>
              <a:gd name="T13" fmla="*/ 2147483646 h 280"/>
              <a:gd name="T14" fmla="*/ 2147483646 w 242"/>
              <a:gd name="T15" fmla="*/ 2147483646 h 280"/>
              <a:gd name="T16" fmla="*/ 2147483646 w 242"/>
              <a:gd name="T17" fmla="*/ 2147483646 h 280"/>
              <a:gd name="T18" fmla="*/ 0 w 242"/>
              <a:gd name="T19" fmla="*/ 2147483646 h 280"/>
              <a:gd name="T20" fmla="*/ 2147483646 w 242"/>
              <a:gd name="T21" fmla="*/ 2147483646 h 280"/>
              <a:gd name="T22" fmla="*/ 2147483646 w 242"/>
              <a:gd name="T23" fmla="*/ 2147483646 h 280"/>
              <a:gd name="T24" fmla="*/ 2147483646 w 242"/>
              <a:gd name="T25" fmla="*/ 2147483646 h 280"/>
              <a:gd name="T26" fmla="*/ 2147483646 w 242"/>
              <a:gd name="T27" fmla="*/ 2147483646 h 280"/>
              <a:gd name="T28" fmla="*/ 2147483646 w 242"/>
              <a:gd name="T29" fmla="*/ 2147483646 h 280"/>
              <a:gd name="T30" fmla="*/ 2147483646 w 242"/>
              <a:gd name="T31" fmla="*/ 2147483646 h 280"/>
              <a:gd name="T32" fmla="*/ 2147483646 w 242"/>
              <a:gd name="T33" fmla="*/ 2147483646 h 280"/>
              <a:gd name="T34" fmla="*/ 2147483646 w 242"/>
              <a:gd name="T35" fmla="*/ 2147483646 h 280"/>
              <a:gd name="T36" fmla="*/ 2147483646 w 242"/>
              <a:gd name="T37" fmla="*/ 2147483646 h 280"/>
              <a:gd name="T38" fmla="*/ 2147483646 w 242"/>
              <a:gd name="T39" fmla="*/ 2147483646 h 280"/>
              <a:gd name="T40" fmla="*/ 2147483646 w 242"/>
              <a:gd name="T41" fmla="*/ 2147483646 h 280"/>
              <a:gd name="T42" fmla="*/ 2147483646 w 242"/>
              <a:gd name="T43" fmla="*/ 2147483646 h 280"/>
              <a:gd name="T44" fmla="*/ 2147483646 w 242"/>
              <a:gd name="T45" fmla="*/ 2147483646 h 280"/>
              <a:gd name="T46" fmla="*/ 2147483646 w 242"/>
              <a:gd name="T47" fmla="*/ 2147483646 h 280"/>
              <a:gd name="T48" fmla="*/ 2147483646 w 242"/>
              <a:gd name="T49" fmla="*/ 2147483646 h 280"/>
              <a:gd name="T50" fmla="*/ 2147483646 w 242"/>
              <a:gd name="T51" fmla="*/ 2147483646 h 280"/>
              <a:gd name="T52" fmla="*/ 2147483646 w 242"/>
              <a:gd name="T53" fmla="*/ 2147483646 h 280"/>
              <a:gd name="T54" fmla="*/ 2147483646 w 242"/>
              <a:gd name="T55" fmla="*/ 2147483646 h 280"/>
              <a:gd name="T56" fmla="*/ 2147483646 w 242"/>
              <a:gd name="T57" fmla="*/ 2147483646 h 280"/>
              <a:gd name="T58" fmla="*/ 2147483646 w 242"/>
              <a:gd name="T59" fmla="*/ 2147483646 h 280"/>
              <a:gd name="T60" fmla="*/ 2147483646 w 242"/>
              <a:gd name="T61" fmla="*/ 2147483646 h 280"/>
              <a:gd name="T62" fmla="*/ 2147483646 w 242"/>
              <a:gd name="T63" fmla="*/ 2147483646 h 280"/>
              <a:gd name="T64" fmla="*/ 2147483646 w 242"/>
              <a:gd name="T65" fmla="*/ 2147483646 h 280"/>
              <a:gd name="T66" fmla="*/ 2147483646 w 242"/>
              <a:gd name="T67" fmla="*/ 2147483646 h 280"/>
              <a:gd name="T68" fmla="*/ 2147483646 w 242"/>
              <a:gd name="T69" fmla="*/ 2147483646 h 280"/>
              <a:gd name="T70" fmla="*/ 2147483646 w 242"/>
              <a:gd name="T71" fmla="*/ 2147483646 h 280"/>
              <a:gd name="T72" fmla="*/ 2147483646 w 242"/>
              <a:gd name="T73" fmla="*/ 2147483646 h 280"/>
              <a:gd name="T74" fmla="*/ 2147483646 w 242"/>
              <a:gd name="T75" fmla="*/ 2147483646 h 280"/>
              <a:gd name="T76" fmla="*/ 2147483646 w 242"/>
              <a:gd name="T77" fmla="*/ 2147483646 h 280"/>
              <a:gd name="T78" fmla="*/ 2147483646 w 242"/>
              <a:gd name="T79" fmla="*/ 2147483646 h 280"/>
              <a:gd name="T80" fmla="*/ 2147483646 w 242"/>
              <a:gd name="T81" fmla="*/ 2147483646 h 280"/>
              <a:gd name="T82" fmla="*/ 2147483646 w 242"/>
              <a:gd name="T83" fmla="*/ 2147483646 h 280"/>
              <a:gd name="T84" fmla="*/ 2147483646 w 242"/>
              <a:gd name="T85" fmla="*/ 2147483646 h 280"/>
              <a:gd name="T86" fmla="*/ 2147483646 w 242"/>
              <a:gd name="T87" fmla="*/ 2147483646 h 280"/>
              <a:gd name="T88" fmla="*/ 2147483646 w 242"/>
              <a:gd name="T89" fmla="*/ 2147483646 h 280"/>
              <a:gd name="T90" fmla="*/ 2147483646 w 242"/>
              <a:gd name="T91" fmla="*/ 2147483646 h 28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2" h="280">
                <a:moveTo>
                  <a:pt x="148" y="4"/>
                </a:moveTo>
                <a:lnTo>
                  <a:pt x="148" y="4"/>
                </a:lnTo>
                <a:lnTo>
                  <a:pt x="136" y="8"/>
                </a:lnTo>
                <a:lnTo>
                  <a:pt x="126" y="12"/>
                </a:lnTo>
                <a:lnTo>
                  <a:pt x="116" y="10"/>
                </a:lnTo>
                <a:lnTo>
                  <a:pt x="102" y="6"/>
                </a:lnTo>
                <a:lnTo>
                  <a:pt x="84" y="4"/>
                </a:lnTo>
                <a:lnTo>
                  <a:pt x="78" y="6"/>
                </a:lnTo>
                <a:lnTo>
                  <a:pt x="74" y="12"/>
                </a:lnTo>
                <a:lnTo>
                  <a:pt x="62" y="28"/>
                </a:lnTo>
                <a:lnTo>
                  <a:pt x="74" y="52"/>
                </a:lnTo>
                <a:lnTo>
                  <a:pt x="54" y="64"/>
                </a:lnTo>
                <a:lnTo>
                  <a:pt x="38" y="60"/>
                </a:lnTo>
                <a:lnTo>
                  <a:pt x="44" y="74"/>
                </a:lnTo>
                <a:lnTo>
                  <a:pt x="44" y="78"/>
                </a:lnTo>
                <a:lnTo>
                  <a:pt x="44" y="82"/>
                </a:lnTo>
                <a:lnTo>
                  <a:pt x="42" y="88"/>
                </a:lnTo>
                <a:lnTo>
                  <a:pt x="36" y="100"/>
                </a:lnTo>
                <a:lnTo>
                  <a:pt x="32" y="106"/>
                </a:lnTo>
                <a:lnTo>
                  <a:pt x="4" y="132"/>
                </a:lnTo>
                <a:lnTo>
                  <a:pt x="10" y="136"/>
                </a:lnTo>
                <a:lnTo>
                  <a:pt x="6" y="140"/>
                </a:lnTo>
                <a:lnTo>
                  <a:pt x="2" y="144"/>
                </a:lnTo>
                <a:lnTo>
                  <a:pt x="0" y="148"/>
                </a:lnTo>
                <a:lnTo>
                  <a:pt x="0" y="152"/>
                </a:lnTo>
                <a:lnTo>
                  <a:pt x="0" y="156"/>
                </a:lnTo>
                <a:lnTo>
                  <a:pt x="20" y="186"/>
                </a:lnTo>
                <a:lnTo>
                  <a:pt x="30" y="202"/>
                </a:lnTo>
                <a:lnTo>
                  <a:pt x="30" y="204"/>
                </a:lnTo>
                <a:lnTo>
                  <a:pt x="30" y="206"/>
                </a:lnTo>
                <a:lnTo>
                  <a:pt x="30" y="208"/>
                </a:lnTo>
                <a:lnTo>
                  <a:pt x="28" y="210"/>
                </a:lnTo>
                <a:lnTo>
                  <a:pt x="34" y="210"/>
                </a:lnTo>
                <a:lnTo>
                  <a:pt x="40" y="214"/>
                </a:lnTo>
                <a:lnTo>
                  <a:pt x="44" y="218"/>
                </a:lnTo>
                <a:lnTo>
                  <a:pt x="48" y="224"/>
                </a:lnTo>
                <a:lnTo>
                  <a:pt x="50" y="234"/>
                </a:lnTo>
                <a:lnTo>
                  <a:pt x="52" y="246"/>
                </a:lnTo>
                <a:lnTo>
                  <a:pt x="56" y="262"/>
                </a:lnTo>
                <a:lnTo>
                  <a:pt x="58" y="266"/>
                </a:lnTo>
                <a:lnTo>
                  <a:pt x="64" y="270"/>
                </a:lnTo>
                <a:lnTo>
                  <a:pt x="68" y="272"/>
                </a:lnTo>
                <a:lnTo>
                  <a:pt x="74" y="272"/>
                </a:lnTo>
                <a:lnTo>
                  <a:pt x="80" y="270"/>
                </a:lnTo>
                <a:lnTo>
                  <a:pt x="84" y="268"/>
                </a:lnTo>
                <a:lnTo>
                  <a:pt x="90" y="264"/>
                </a:lnTo>
                <a:lnTo>
                  <a:pt x="90" y="260"/>
                </a:lnTo>
                <a:lnTo>
                  <a:pt x="90" y="258"/>
                </a:lnTo>
                <a:lnTo>
                  <a:pt x="104" y="248"/>
                </a:lnTo>
                <a:lnTo>
                  <a:pt x="104" y="250"/>
                </a:lnTo>
                <a:lnTo>
                  <a:pt x="116" y="268"/>
                </a:lnTo>
                <a:lnTo>
                  <a:pt x="122" y="270"/>
                </a:lnTo>
                <a:lnTo>
                  <a:pt x="130" y="272"/>
                </a:lnTo>
                <a:lnTo>
                  <a:pt x="134" y="272"/>
                </a:lnTo>
                <a:lnTo>
                  <a:pt x="130" y="262"/>
                </a:lnTo>
                <a:lnTo>
                  <a:pt x="146" y="268"/>
                </a:lnTo>
                <a:lnTo>
                  <a:pt x="150" y="268"/>
                </a:lnTo>
                <a:lnTo>
                  <a:pt x="152" y="270"/>
                </a:lnTo>
                <a:lnTo>
                  <a:pt x="166" y="280"/>
                </a:lnTo>
                <a:lnTo>
                  <a:pt x="170" y="274"/>
                </a:lnTo>
                <a:lnTo>
                  <a:pt x="168" y="248"/>
                </a:lnTo>
                <a:lnTo>
                  <a:pt x="170" y="246"/>
                </a:lnTo>
                <a:lnTo>
                  <a:pt x="180" y="234"/>
                </a:lnTo>
                <a:lnTo>
                  <a:pt x="180" y="232"/>
                </a:lnTo>
                <a:lnTo>
                  <a:pt x="176" y="226"/>
                </a:lnTo>
                <a:lnTo>
                  <a:pt x="172" y="224"/>
                </a:lnTo>
                <a:lnTo>
                  <a:pt x="174" y="222"/>
                </a:lnTo>
                <a:lnTo>
                  <a:pt x="176" y="220"/>
                </a:lnTo>
                <a:lnTo>
                  <a:pt x="178" y="220"/>
                </a:lnTo>
                <a:lnTo>
                  <a:pt x="198" y="186"/>
                </a:lnTo>
                <a:lnTo>
                  <a:pt x="200" y="188"/>
                </a:lnTo>
                <a:lnTo>
                  <a:pt x="204" y="188"/>
                </a:lnTo>
                <a:lnTo>
                  <a:pt x="204" y="190"/>
                </a:lnTo>
                <a:lnTo>
                  <a:pt x="204" y="204"/>
                </a:lnTo>
                <a:lnTo>
                  <a:pt x="228" y="184"/>
                </a:lnTo>
                <a:lnTo>
                  <a:pt x="226" y="172"/>
                </a:lnTo>
                <a:lnTo>
                  <a:pt x="222" y="172"/>
                </a:lnTo>
                <a:lnTo>
                  <a:pt x="214" y="174"/>
                </a:lnTo>
                <a:lnTo>
                  <a:pt x="228" y="136"/>
                </a:lnTo>
                <a:lnTo>
                  <a:pt x="216" y="136"/>
                </a:lnTo>
                <a:lnTo>
                  <a:pt x="214" y="136"/>
                </a:lnTo>
                <a:lnTo>
                  <a:pt x="214" y="134"/>
                </a:lnTo>
                <a:lnTo>
                  <a:pt x="210" y="128"/>
                </a:lnTo>
                <a:lnTo>
                  <a:pt x="208" y="122"/>
                </a:lnTo>
                <a:lnTo>
                  <a:pt x="210" y="116"/>
                </a:lnTo>
                <a:lnTo>
                  <a:pt x="230" y="116"/>
                </a:lnTo>
                <a:lnTo>
                  <a:pt x="242" y="116"/>
                </a:lnTo>
                <a:lnTo>
                  <a:pt x="240" y="106"/>
                </a:lnTo>
                <a:lnTo>
                  <a:pt x="232" y="92"/>
                </a:lnTo>
                <a:lnTo>
                  <a:pt x="216" y="86"/>
                </a:lnTo>
                <a:lnTo>
                  <a:pt x="232" y="70"/>
                </a:lnTo>
                <a:lnTo>
                  <a:pt x="232" y="66"/>
                </a:lnTo>
                <a:lnTo>
                  <a:pt x="224" y="68"/>
                </a:lnTo>
                <a:lnTo>
                  <a:pt x="220" y="68"/>
                </a:lnTo>
                <a:lnTo>
                  <a:pt x="220" y="66"/>
                </a:lnTo>
                <a:lnTo>
                  <a:pt x="220" y="64"/>
                </a:lnTo>
                <a:lnTo>
                  <a:pt x="218" y="58"/>
                </a:lnTo>
                <a:lnTo>
                  <a:pt x="214" y="54"/>
                </a:lnTo>
                <a:lnTo>
                  <a:pt x="210" y="50"/>
                </a:lnTo>
                <a:lnTo>
                  <a:pt x="204" y="48"/>
                </a:lnTo>
                <a:lnTo>
                  <a:pt x="172" y="48"/>
                </a:lnTo>
                <a:lnTo>
                  <a:pt x="160" y="64"/>
                </a:lnTo>
                <a:lnTo>
                  <a:pt x="156" y="64"/>
                </a:lnTo>
                <a:lnTo>
                  <a:pt x="104" y="48"/>
                </a:lnTo>
                <a:lnTo>
                  <a:pt x="154" y="36"/>
                </a:lnTo>
                <a:lnTo>
                  <a:pt x="158" y="34"/>
                </a:lnTo>
                <a:lnTo>
                  <a:pt x="162" y="30"/>
                </a:lnTo>
                <a:lnTo>
                  <a:pt x="178" y="12"/>
                </a:lnTo>
                <a:lnTo>
                  <a:pt x="162" y="0"/>
                </a:lnTo>
                <a:lnTo>
                  <a:pt x="148" y="4"/>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3" name="安徽"/>
          <p:cNvSpPr/>
          <p:nvPr/>
        </p:nvSpPr>
        <p:spPr bwMode="auto">
          <a:xfrm>
            <a:off x="7552876" y="3891208"/>
            <a:ext cx="683776" cy="837237"/>
          </a:xfrm>
          <a:custGeom>
            <a:avLst/>
            <a:gdLst>
              <a:gd name="T0" fmla="*/ 2147483646 w 306"/>
              <a:gd name="T1" fmla="*/ 2147483646 h 374"/>
              <a:gd name="T2" fmla="*/ 2147483646 w 306"/>
              <a:gd name="T3" fmla="*/ 2147483646 h 374"/>
              <a:gd name="T4" fmla="*/ 2147483646 w 306"/>
              <a:gd name="T5" fmla="*/ 2147483646 h 374"/>
              <a:gd name="T6" fmla="*/ 2147483646 w 306"/>
              <a:gd name="T7" fmla="*/ 2147483646 h 374"/>
              <a:gd name="T8" fmla="*/ 2147483646 w 306"/>
              <a:gd name="T9" fmla="*/ 2147483646 h 374"/>
              <a:gd name="T10" fmla="*/ 2147483646 w 306"/>
              <a:gd name="T11" fmla="*/ 2147483646 h 374"/>
              <a:gd name="T12" fmla="*/ 2147483646 w 306"/>
              <a:gd name="T13" fmla="*/ 2147483646 h 374"/>
              <a:gd name="T14" fmla="*/ 2147483646 w 306"/>
              <a:gd name="T15" fmla="*/ 2147483646 h 374"/>
              <a:gd name="T16" fmla="*/ 2147483646 w 306"/>
              <a:gd name="T17" fmla="*/ 2147483646 h 374"/>
              <a:gd name="T18" fmla="*/ 2147483646 w 306"/>
              <a:gd name="T19" fmla="*/ 2147483646 h 374"/>
              <a:gd name="T20" fmla="*/ 2147483646 w 306"/>
              <a:gd name="T21" fmla="*/ 2147483646 h 374"/>
              <a:gd name="T22" fmla="*/ 2147483646 w 306"/>
              <a:gd name="T23" fmla="*/ 2147483646 h 374"/>
              <a:gd name="T24" fmla="*/ 2147483646 w 306"/>
              <a:gd name="T25" fmla="*/ 2147483646 h 374"/>
              <a:gd name="T26" fmla="*/ 2147483646 w 306"/>
              <a:gd name="T27" fmla="*/ 2147483646 h 374"/>
              <a:gd name="T28" fmla="*/ 2147483646 w 306"/>
              <a:gd name="T29" fmla="*/ 2147483646 h 374"/>
              <a:gd name="T30" fmla="*/ 2147483646 w 306"/>
              <a:gd name="T31" fmla="*/ 2147483646 h 374"/>
              <a:gd name="T32" fmla="*/ 2147483646 w 306"/>
              <a:gd name="T33" fmla="*/ 2147483646 h 374"/>
              <a:gd name="T34" fmla="*/ 2147483646 w 306"/>
              <a:gd name="T35" fmla="*/ 2147483646 h 374"/>
              <a:gd name="T36" fmla="*/ 2147483646 w 306"/>
              <a:gd name="T37" fmla="*/ 2147483646 h 374"/>
              <a:gd name="T38" fmla="*/ 2147483646 w 306"/>
              <a:gd name="T39" fmla="*/ 2147483646 h 374"/>
              <a:gd name="T40" fmla="*/ 2147483646 w 306"/>
              <a:gd name="T41" fmla="*/ 2147483646 h 374"/>
              <a:gd name="T42" fmla="*/ 2147483646 w 306"/>
              <a:gd name="T43" fmla="*/ 2147483646 h 374"/>
              <a:gd name="T44" fmla="*/ 2147483646 w 306"/>
              <a:gd name="T45" fmla="*/ 2147483646 h 374"/>
              <a:gd name="T46" fmla="*/ 2147483646 w 306"/>
              <a:gd name="T47" fmla="*/ 2147483646 h 374"/>
              <a:gd name="T48" fmla="*/ 2147483646 w 306"/>
              <a:gd name="T49" fmla="*/ 2147483646 h 374"/>
              <a:gd name="T50" fmla="*/ 2147483646 w 306"/>
              <a:gd name="T51" fmla="*/ 2147483646 h 374"/>
              <a:gd name="T52" fmla="*/ 2147483646 w 306"/>
              <a:gd name="T53" fmla="*/ 2147483646 h 374"/>
              <a:gd name="T54" fmla="*/ 2147483646 w 306"/>
              <a:gd name="T55" fmla="*/ 2147483646 h 374"/>
              <a:gd name="T56" fmla="*/ 2147483646 w 306"/>
              <a:gd name="T57" fmla="*/ 2147483646 h 374"/>
              <a:gd name="T58" fmla="*/ 2147483646 w 306"/>
              <a:gd name="T59" fmla="*/ 2147483646 h 374"/>
              <a:gd name="T60" fmla="*/ 2147483646 w 306"/>
              <a:gd name="T61" fmla="*/ 2147483646 h 374"/>
              <a:gd name="T62" fmla="*/ 2147483646 w 306"/>
              <a:gd name="T63" fmla="*/ 2147483646 h 374"/>
              <a:gd name="T64" fmla="*/ 2147483646 w 306"/>
              <a:gd name="T65" fmla="*/ 2147483646 h 374"/>
              <a:gd name="T66" fmla="*/ 2147483646 w 306"/>
              <a:gd name="T67" fmla="*/ 2147483646 h 374"/>
              <a:gd name="T68" fmla="*/ 2147483646 w 306"/>
              <a:gd name="T69" fmla="*/ 2147483646 h 374"/>
              <a:gd name="T70" fmla="*/ 2147483646 w 306"/>
              <a:gd name="T71" fmla="*/ 2147483646 h 374"/>
              <a:gd name="T72" fmla="*/ 2147483646 w 306"/>
              <a:gd name="T73" fmla="*/ 2147483646 h 374"/>
              <a:gd name="T74" fmla="*/ 2147483646 w 306"/>
              <a:gd name="T75" fmla="*/ 2147483646 h 374"/>
              <a:gd name="T76" fmla="*/ 2147483646 w 306"/>
              <a:gd name="T77" fmla="*/ 2147483646 h 374"/>
              <a:gd name="T78" fmla="*/ 2147483646 w 306"/>
              <a:gd name="T79" fmla="*/ 2147483646 h 374"/>
              <a:gd name="T80" fmla="*/ 2147483646 w 306"/>
              <a:gd name="T81" fmla="*/ 2147483646 h 374"/>
              <a:gd name="T82" fmla="*/ 2147483646 w 306"/>
              <a:gd name="T83" fmla="*/ 2147483646 h 374"/>
              <a:gd name="T84" fmla="*/ 2147483646 w 306"/>
              <a:gd name="T85" fmla="*/ 2147483646 h 374"/>
              <a:gd name="T86" fmla="*/ 2147483646 w 306"/>
              <a:gd name="T87" fmla="*/ 2147483646 h 374"/>
              <a:gd name="T88" fmla="*/ 2147483646 w 306"/>
              <a:gd name="T89" fmla="*/ 2147483646 h 374"/>
              <a:gd name="T90" fmla="*/ 2147483646 w 306"/>
              <a:gd name="T91" fmla="*/ 2147483646 h 374"/>
              <a:gd name="T92" fmla="*/ 2147483646 w 306"/>
              <a:gd name="T93" fmla="*/ 2147483646 h 374"/>
              <a:gd name="T94" fmla="*/ 2147483646 w 306"/>
              <a:gd name="T95" fmla="*/ 2147483646 h 374"/>
              <a:gd name="T96" fmla="*/ 2147483646 w 306"/>
              <a:gd name="T97" fmla="*/ 2147483646 h 374"/>
              <a:gd name="T98" fmla="*/ 2147483646 w 306"/>
              <a:gd name="T99" fmla="*/ 2147483646 h 374"/>
              <a:gd name="T100" fmla="*/ 2147483646 w 306"/>
              <a:gd name="T101" fmla="*/ 2147483646 h 374"/>
              <a:gd name="T102" fmla="*/ 2147483646 w 306"/>
              <a:gd name="T103" fmla="*/ 2147483646 h 374"/>
              <a:gd name="T104" fmla="*/ 2147483646 w 306"/>
              <a:gd name="T105" fmla="*/ 2147483646 h 374"/>
              <a:gd name="T106" fmla="*/ 2147483646 w 306"/>
              <a:gd name="T107" fmla="*/ 2147483646 h 374"/>
              <a:gd name="T108" fmla="*/ 2147483646 w 306"/>
              <a:gd name="T109" fmla="*/ 2147483646 h 374"/>
              <a:gd name="T110" fmla="*/ 2147483646 w 306"/>
              <a:gd name="T111" fmla="*/ 2147483646 h 374"/>
              <a:gd name="T112" fmla="*/ 2147483646 w 306"/>
              <a:gd name="T113" fmla="*/ 2147483646 h 374"/>
              <a:gd name="T114" fmla="*/ 2147483646 w 306"/>
              <a:gd name="T115" fmla="*/ 2147483646 h 37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306" h="374">
                <a:moveTo>
                  <a:pt x="192" y="106"/>
                </a:moveTo>
                <a:lnTo>
                  <a:pt x="192" y="106"/>
                </a:lnTo>
                <a:lnTo>
                  <a:pt x="186" y="86"/>
                </a:lnTo>
                <a:lnTo>
                  <a:pt x="180" y="70"/>
                </a:lnTo>
                <a:lnTo>
                  <a:pt x="174" y="60"/>
                </a:lnTo>
                <a:lnTo>
                  <a:pt x="170" y="56"/>
                </a:lnTo>
                <a:lnTo>
                  <a:pt x="142" y="46"/>
                </a:lnTo>
                <a:lnTo>
                  <a:pt x="122" y="40"/>
                </a:lnTo>
                <a:lnTo>
                  <a:pt x="110" y="34"/>
                </a:lnTo>
                <a:lnTo>
                  <a:pt x="104" y="30"/>
                </a:lnTo>
                <a:lnTo>
                  <a:pt x="96" y="22"/>
                </a:lnTo>
                <a:lnTo>
                  <a:pt x="80" y="0"/>
                </a:lnTo>
                <a:lnTo>
                  <a:pt x="74" y="0"/>
                </a:lnTo>
                <a:lnTo>
                  <a:pt x="76" y="2"/>
                </a:lnTo>
                <a:lnTo>
                  <a:pt x="82" y="14"/>
                </a:lnTo>
                <a:lnTo>
                  <a:pt x="96" y="34"/>
                </a:lnTo>
                <a:lnTo>
                  <a:pt x="98" y="36"/>
                </a:lnTo>
                <a:lnTo>
                  <a:pt x="98" y="38"/>
                </a:lnTo>
                <a:lnTo>
                  <a:pt x="86" y="60"/>
                </a:lnTo>
                <a:lnTo>
                  <a:pt x="78" y="70"/>
                </a:lnTo>
                <a:lnTo>
                  <a:pt x="74" y="72"/>
                </a:lnTo>
                <a:lnTo>
                  <a:pt x="72" y="72"/>
                </a:lnTo>
                <a:lnTo>
                  <a:pt x="64" y="66"/>
                </a:lnTo>
                <a:lnTo>
                  <a:pt x="52" y="50"/>
                </a:lnTo>
                <a:lnTo>
                  <a:pt x="38" y="46"/>
                </a:lnTo>
                <a:lnTo>
                  <a:pt x="40" y="54"/>
                </a:lnTo>
                <a:lnTo>
                  <a:pt x="46" y="70"/>
                </a:lnTo>
                <a:lnTo>
                  <a:pt x="46" y="72"/>
                </a:lnTo>
                <a:lnTo>
                  <a:pt x="46" y="74"/>
                </a:lnTo>
                <a:lnTo>
                  <a:pt x="44" y="82"/>
                </a:lnTo>
                <a:lnTo>
                  <a:pt x="28" y="88"/>
                </a:lnTo>
                <a:lnTo>
                  <a:pt x="24" y="90"/>
                </a:lnTo>
                <a:lnTo>
                  <a:pt x="22" y="94"/>
                </a:lnTo>
                <a:lnTo>
                  <a:pt x="22" y="102"/>
                </a:lnTo>
                <a:lnTo>
                  <a:pt x="24" y="116"/>
                </a:lnTo>
                <a:lnTo>
                  <a:pt x="20" y="124"/>
                </a:lnTo>
                <a:lnTo>
                  <a:pt x="18" y="126"/>
                </a:lnTo>
                <a:lnTo>
                  <a:pt x="16" y="126"/>
                </a:lnTo>
                <a:lnTo>
                  <a:pt x="0" y="122"/>
                </a:lnTo>
                <a:lnTo>
                  <a:pt x="2" y="126"/>
                </a:lnTo>
                <a:lnTo>
                  <a:pt x="8" y="130"/>
                </a:lnTo>
                <a:lnTo>
                  <a:pt x="18" y="144"/>
                </a:lnTo>
                <a:lnTo>
                  <a:pt x="28" y="160"/>
                </a:lnTo>
                <a:lnTo>
                  <a:pt x="28" y="162"/>
                </a:lnTo>
                <a:lnTo>
                  <a:pt x="36" y="162"/>
                </a:lnTo>
                <a:lnTo>
                  <a:pt x="42" y="160"/>
                </a:lnTo>
                <a:lnTo>
                  <a:pt x="48" y="162"/>
                </a:lnTo>
                <a:lnTo>
                  <a:pt x="54" y="164"/>
                </a:lnTo>
                <a:lnTo>
                  <a:pt x="60" y="166"/>
                </a:lnTo>
                <a:lnTo>
                  <a:pt x="70" y="178"/>
                </a:lnTo>
                <a:lnTo>
                  <a:pt x="68" y="200"/>
                </a:lnTo>
                <a:lnTo>
                  <a:pt x="72" y="204"/>
                </a:lnTo>
                <a:lnTo>
                  <a:pt x="72" y="210"/>
                </a:lnTo>
                <a:lnTo>
                  <a:pt x="68" y="214"/>
                </a:lnTo>
                <a:lnTo>
                  <a:pt x="60" y="218"/>
                </a:lnTo>
                <a:lnTo>
                  <a:pt x="56" y="218"/>
                </a:lnTo>
                <a:lnTo>
                  <a:pt x="54" y="220"/>
                </a:lnTo>
                <a:lnTo>
                  <a:pt x="52" y="224"/>
                </a:lnTo>
                <a:lnTo>
                  <a:pt x="50" y="230"/>
                </a:lnTo>
                <a:lnTo>
                  <a:pt x="44" y="244"/>
                </a:lnTo>
                <a:lnTo>
                  <a:pt x="52" y="254"/>
                </a:lnTo>
                <a:lnTo>
                  <a:pt x="74" y="258"/>
                </a:lnTo>
                <a:lnTo>
                  <a:pt x="76" y="258"/>
                </a:lnTo>
                <a:lnTo>
                  <a:pt x="86" y="268"/>
                </a:lnTo>
                <a:lnTo>
                  <a:pt x="72" y="288"/>
                </a:lnTo>
                <a:lnTo>
                  <a:pt x="102" y="352"/>
                </a:lnTo>
                <a:lnTo>
                  <a:pt x="104" y="354"/>
                </a:lnTo>
                <a:lnTo>
                  <a:pt x="98" y="358"/>
                </a:lnTo>
                <a:lnTo>
                  <a:pt x="100" y="364"/>
                </a:lnTo>
                <a:lnTo>
                  <a:pt x="156" y="330"/>
                </a:lnTo>
                <a:lnTo>
                  <a:pt x="146" y="346"/>
                </a:lnTo>
                <a:lnTo>
                  <a:pt x="138" y="362"/>
                </a:lnTo>
                <a:lnTo>
                  <a:pt x="134" y="374"/>
                </a:lnTo>
                <a:lnTo>
                  <a:pt x="140" y="372"/>
                </a:lnTo>
                <a:lnTo>
                  <a:pt x="146" y="366"/>
                </a:lnTo>
                <a:lnTo>
                  <a:pt x="152" y="360"/>
                </a:lnTo>
                <a:lnTo>
                  <a:pt x="156" y="350"/>
                </a:lnTo>
                <a:lnTo>
                  <a:pt x="158" y="350"/>
                </a:lnTo>
                <a:lnTo>
                  <a:pt x="172" y="342"/>
                </a:lnTo>
                <a:lnTo>
                  <a:pt x="174" y="340"/>
                </a:lnTo>
                <a:lnTo>
                  <a:pt x="196" y="358"/>
                </a:lnTo>
                <a:lnTo>
                  <a:pt x="220" y="360"/>
                </a:lnTo>
                <a:lnTo>
                  <a:pt x="232" y="368"/>
                </a:lnTo>
                <a:lnTo>
                  <a:pt x="260" y="342"/>
                </a:lnTo>
                <a:lnTo>
                  <a:pt x="264" y="336"/>
                </a:lnTo>
                <a:lnTo>
                  <a:pt x="268" y="326"/>
                </a:lnTo>
                <a:lnTo>
                  <a:pt x="272" y="320"/>
                </a:lnTo>
                <a:lnTo>
                  <a:pt x="270" y="312"/>
                </a:lnTo>
                <a:lnTo>
                  <a:pt x="260" y="296"/>
                </a:lnTo>
                <a:lnTo>
                  <a:pt x="254" y="286"/>
                </a:lnTo>
                <a:lnTo>
                  <a:pt x="288" y="298"/>
                </a:lnTo>
                <a:lnTo>
                  <a:pt x="300" y="292"/>
                </a:lnTo>
                <a:lnTo>
                  <a:pt x="288" y="270"/>
                </a:lnTo>
                <a:lnTo>
                  <a:pt x="288" y="268"/>
                </a:lnTo>
                <a:lnTo>
                  <a:pt x="306" y="246"/>
                </a:lnTo>
                <a:lnTo>
                  <a:pt x="298" y="234"/>
                </a:lnTo>
                <a:lnTo>
                  <a:pt x="290" y="226"/>
                </a:lnTo>
                <a:lnTo>
                  <a:pt x="284" y="222"/>
                </a:lnTo>
                <a:lnTo>
                  <a:pt x="282" y="222"/>
                </a:lnTo>
                <a:lnTo>
                  <a:pt x="272" y="232"/>
                </a:lnTo>
                <a:lnTo>
                  <a:pt x="272" y="230"/>
                </a:lnTo>
                <a:lnTo>
                  <a:pt x="270" y="230"/>
                </a:lnTo>
                <a:lnTo>
                  <a:pt x="256" y="226"/>
                </a:lnTo>
                <a:lnTo>
                  <a:pt x="252" y="214"/>
                </a:lnTo>
                <a:lnTo>
                  <a:pt x="244" y="210"/>
                </a:lnTo>
                <a:lnTo>
                  <a:pt x="236" y="204"/>
                </a:lnTo>
                <a:lnTo>
                  <a:pt x="226" y="198"/>
                </a:lnTo>
                <a:lnTo>
                  <a:pt x="218" y="192"/>
                </a:lnTo>
                <a:lnTo>
                  <a:pt x="216" y="190"/>
                </a:lnTo>
                <a:lnTo>
                  <a:pt x="216" y="186"/>
                </a:lnTo>
                <a:lnTo>
                  <a:pt x="214" y="184"/>
                </a:lnTo>
                <a:lnTo>
                  <a:pt x="216" y="180"/>
                </a:lnTo>
                <a:lnTo>
                  <a:pt x="220" y="170"/>
                </a:lnTo>
                <a:lnTo>
                  <a:pt x="230" y="152"/>
                </a:lnTo>
                <a:lnTo>
                  <a:pt x="232" y="144"/>
                </a:lnTo>
                <a:lnTo>
                  <a:pt x="234" y="138"/>
                </a:lnTo>
                <a:lnTo>
                  <a:pt x="234" y="128"/>
                </a:lnTo>
                <a:lnTo>
                  <a:pt x="240" y="128"/>
                </a:lnTo>
                <a:lnTo>
                  <a:pt x="258" y="130"/>
                </a:lnTo>
                <a:lnTo>
                  <a:pt x="260" y="122"/>
                </a:lnTo>
                <a:lnTo>
                  <a:pt x="264" y="106"/>
                </a:lnTo>
                <a:lnTo>
                  <a:pt x="260" y="104"/>
                </a:lnTo>
                <a:lnTo>
                  <a:pt x="242" y="116"/>
                </a:lnTo>
                <a:lnTo>
                  <a:pt x="230" y="122"/>
                </a:lnTo>
                <a:lnTo>
                  <a:pt x="222" y="122"/>
                </a:lnTo>
                <a:lnTo>
                  <a:pt x="214" y="120"/>
                </a:lnTo>
                <a:lnTo>
                  <a:pt x="204" y="114"/>
                </a:lnTo>
                <a:lnTo>
                  <a:pt x="194" y="108"/>
                </a:lnTo>
                <a:lnTo>
                  <a:pt x="194" y="106"/>
                </a:lnTo>
                <a:lnTo>
                  <a:pt x="192" y="106"/>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4" name="天津"/>
          <p:cNvSpPr/>
          <p:nvPr/>
        </p:nvSpPr>
        <p:spPr bwMode="auto">
          <a:xfrm>
            <a:off x="7686912" y="2925763"/>
            <a:ext cx="178713" cy="258359"/>
          </a:xfrm>
          <a:custGeom>
            <a:avLst/>
            <a:gdLst>
              <a:gd name="T0" fmla="*/ 2147483646 w 80"/>
              <a:gd name="T1" fmla="*/ 2147483646 h 116"/>
              <a:gd name="T2" fmla="*/ 2147483646 w 80"/>
              <a:gd name="T3" fmla="*/ 0 h 116"/>
              <a:gd name="T4" fmla="*/ 2147483646 w 80"/>
              <a:gd name="T5" fmla="*/ 0 h 116"/>
              <a:gd name="T6" fmla="*/ 2147483646 w 80"/>
              <a:gd name="T7" fmla="*/ 2147483646 h 116"/>
              <a:gd name="T8" fmla="*/ 2147483646 w 80"/>
              <a:gd name="T9" fmla="*/ 2147483646 h 116"/>
              <a:gd name="T10" fmla="*/ 2147483646 w 80"/>
              <a:gd name="T11" fmla="*/ 2147483646 h 116"/>
              <a:gd name="T12" fmla="*/ 2147483646 w 80"/>
              <a:gd name="T13" fmla="*/ 2147483646 h 116"/>
              <a:gd name="T14" fmla="*/ 2147483646 w 80"/>
              <a:gd name="T15" fmla="*/ 2147483646 h 116"/>
              <a:gd name="T16" fmla="*/ 2147483646 w 80"/>
              <a:gd name="T17" fmla="*/ 2147483646 h 116"/>
              <a:gd name="T18" fmla="*/ 2147483646 w 80"/>
              <a:gd name="T19" fmla="*/ 2147483646 h 116"/>
              <a:gd name="T20" fmla="*/ 2147483646 w 80"/>
              <a:gd name="T21" fmla="*/ 2147483646 h 116"/>
              <a:gd name="T22" fmla="*/ 2147483646 w 80"/>
              <a:gd name="T23" fmla="*/ 2147483646 h 116"/>
              <a:gd name="T24" fmla="*/ 2147483646 w 80"/>
              <a:gd name="T25" fmla="*/ 2147483646 h 116"/>
              <a:gd name="T26" fmla="*/ 2147483646 w 80"/>
              <a:gd name="T27" fmla="*/ 2147483646 h 116"/>
              <a:gd name="T28" fmla="*/ 2147483646 w 80"/>
              <a:gd name="T29" fmla="*/ 2147483646 h 116"/>
              <a:gd name="T30" fmla="*/ 2147483646 w 80"/>
              <a:gd name="T31" fmla="*/ 2147483646 h 116"/>
              <a:gd name="T32" fmla="*/ 2147483646 w 80"/>
              <a:gd name="T33" fmla="*/ 2147483646 h 116"/>
              <a:gd name="T34" fmla="*/ 0 w 80"/>
              <a:gd name="T35" fmla="*/ 2147483646 h 116"/>
              <a:gd name="T36" fmla="*/ 0 w 80"/>
              <a:gd name="T37" fmla="*/ 2147483646 h 116"/>
              <a:gd name="T38" fmla="*/ 0 w 80"/>
              <a:gd name="T39" fmla="*/ 2147483646 h 116"/>
              <a:gd name="T40" fmla="*/ 0 w 80"/>
              <a:gd name="T41" fmla="*/ 2147483646 h 116"/>
              <a:gd name="T42" fmla="*/ 2147483646 w 80"/>
              <a:gd name="T43" fmla="*/ 2147483646 h 116"/>
              <a:gd name="T44" fmla="*/ 2147483646 w 80"/>
              <a:gd name="T45" fmla="*/ 2147483646 h 116"/>
              <a:gd name="T46" fmla="*/ 2147483646 w 80"/>
              <a:gd name="T47" fmla="*/ 2147483646 h 116"/>
              <a:gd name="T48" fmla="*/ 2147483646 w 80"/>
              <a:gd name="T49" fmla="*/ 2147483646 h 116"/>
              <a:gd name="T50" fmla="*/ 2147483646 w 80"/>
              <a:gd name="T51" fmla="*/ 2147483646 h 116"/>
              <a:gd name="T52" fmla="*/ 2147483646 w 80"/>
              <a:gd name="T53" fmla="*/ 2147483646 h 116"/>
              <a:gd name="T54" fmla="*/ 2147483646 w 80"/>
              <a:gd name="T55" fmla="*/ 2147483646 h 116"/>
              <a:gd name="T56" fmla="*/ 2147483646 w 80"/>
              <a:gd name="T57" fmla="*/ 2147483646 h 116"/>
              <a:gd name="T58" fmla="*/ 2147483646 w 80"/>
              <a:gd name="T59" fmla="*/ 2147483646 h 116"/>
              <a:gd name="T60" fmla="*/ 2147483646 w 80"/>
              <a:gd name="T61" fmla="*/ 2147483646 h 116"/>
              <a:gd name="T62" fmla="*/ 2147483646 w 80"/>
              <a:gd name="T63" fmla="*/ 2147483646 h 116"/>
              <a:gd name="T64" fmla="*/ 2147483646 w 80"/>
              <a:gd name="T65" fmla="*/ 2147483646 h 116"/>
              <a:gd name="T66" fmla="*/ 2147483646 w 80"/>
              <a:gd name="T67" fmla="*/ 2147483646 h 116"/>
              <a:gd name="T68" fmla="*/ 2147483646 w 80"/>
              <a:gd name="T69" fmla="*/ 2147483646 h 116"/>
              <a:gd name="T70" fmla="*/ 2147483646 w 80"/>
              <a:gd name="T71" fmla="*/ 2147483646 h 116"/>
              <a:gd name="T72" fmla="*/ 2147483646 w 80"/>
              <a:gd name="T73" fmla="*/ 2147483646 h 116"/>
              <a:gd name="T74" fmla="*/ 2147483646 w 80"/>
              <a:gd name="T75" fmla="*/ 2147483646 h 116"/>
              <a:gd name="T76" fmla="*/ 2147483646 w 80"/>
              <a:gd name="T77" fmla="*/ 2147483646 h 116"/>
              <a:gd name="T78" fmla="*/ 2147483646 w 80"/>
              <a:gd name="T79" fmla="*/ 2147483646 h 116"/>
              <a:gd name="T80" fmla="*/ 2147483646 w 80"/>
              <a:gd name="T81" fmla="*/ 2147483646 h 116"/>
              <a:gd name="T82" fmla="*/ 2147483646 w 80"/>
              <a:gd name="T83" fmla="*/ 2147483646 h 116"/>
              <a:gd name="T84" fmla="*/ 2147483646 w 80"/>
              <a:gd name="T85" fmla="*/ 2147483646 h 116"/>
              <a:gd name="T86" fmla="*/ 2147483646 w 80"/>
              <a:gd name="T87" fmla="*/ 2147483646 h 116"/>
              <a:gd name="T88" fmla="*/ 2147483646 w 80"/>
              <a:gd name="T89" fmla="*/ 2147483646 h 116"/>
              <a:gd name="T90" fmla="*/ 2147483646 w 80"/>
              <a:gd name="T91" fmla="*/ 2147483646 h 116"/>
              <a:gd name="T92" fmla="*/ 2147483646 w 80"/>
              <a:gd name="T93" fmla="*/ 2147483646 h 116"/>
              <a:gd name="T94" fmla="*/ 2147483646 w 80"/>
              <a:gd name="T95" fmla="*/ 2147483646 h 11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80" h="116">
                <a:moveTo>
                  <a:pt x="46" y="2"/>
                </a:moveTo>
                <a:lnTo>
                  <a:pt x="44" y="0"/>
                </a:lnTo>
                <a:lnTo>
                  <a:pt x="40" y="2"/>
                </a:lnTo>
                <a:lnTo>
                  <a:pt x="38" y="4"/>
                </a:lnTo>
                <a:lnTo>
                  <a:pt x="32" y="14"/>
                </a:lnTo>
                <a:lnTo>
                  <a:pt x="28" y="12"/>
                </a:lnTo>
                <a:lnTo>
                  <a:pt x="28" y="14"/>
                </a:lnTo>
                <a:lnTo>
                  <a:pt x="22" y="20"/>
                </a:lnTo>
                <a:lnTo>
                  <a:pt x="18" y="22"/>
                </a:lnTo>
                <a:lnTo>
                  <a:pt x="10" y="26"/>
                </a:lnTo>
                <a:lnTo>
                  <a:pt x="8" y="32"/>
                </a:lnTo>
                <a:lnTo>
                  <a:pt x="8" y="44"/>
                </a:lnTo>
                <a:lnTo>
                  <a:pt x="6" y="48"/>
                </a:lnTo>
                <a:lnTo>
                  <a:pt x="4" y="50"/>
                </a:lnTo>
                <a:lnTo>
                  <a:pt x="0" y="60"/>
                </a:lnTo>
                <a:lnTo>
                  <a:pt x="0" y="66"/>
                </a:lnTo>
                <a:lnTo>
                  <a:pt x="0" y="78"/>
                </a:lnTo>
                <a:lnTo>
                  <a:pt x="4" y="102"/>
                </a:lnTo>
                <a:lnTo>
                  <a:pt x="8" y="106"/>
                </a:lnTo>
                <a:lnTo>
                  <a:pt x="18" y="112"/>
                </a:lnTo>
                <a:lnTo>
                  <a:pt x="36" y="116"/>
                </a:lnTo>
                <a:lnTo>
                  <a:pt x="44" y="114"/>
                </a:lnTo>
                <a:lnTo>
                  <a:pt x="54" y="110"/>
                </a:lnTo>
                <a:lnTo>
                  <a:pt x="50" y="100"/>
                </a:lnTo>
                <a:lnTo>
                  <a:pt x="50" y="98"/>
                </a:lnTo>
                <a:lnTo>
                  <a:pt x="52" y="90"/>
                </a:lnTo>
                <a:lnTo>
                  <a:pt x="60" y="74"/>
                </a:lnTo>
                <a:lnTo>
                  <a:pt x="76" y="74"/>
                </a:lnTo>
                <a:lnTo>
                  <a:pt x="80" y="74"/>
                </a:lnTo>
                <a:lnTo>
                  <a:pt x="74" y="64"/>
                </a:lnTo>
                <a:lnTo>
                  <a:pt x="64" y="48"/>
                </a:lnTo>
                <a:lnTo>
                  <a:pt x="58" y="40"/>
                </a:lnTo>
                <a:lnTo>
                  <a:pt x="54" y="30"/>
                </a:lnTo>
                <a:lnTo>
                  <a:pt x="52" y="18"/>
                </a:lnTo>
                <a:lnTo>
                  <a:pt x="48" y="8"/>
                </a:lnTo>
                <a:lnTo>
                  <a:pt x="46" y="2"/>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5" name="北京"/>
          <p:cNvSpPr/>
          <p:nvPr/>
        </p:nvSpPr>
        <p:spPr bwMode="auto">
          <a:xfrm>
            <a:off x="7508196" y="2809211"/>
            <a:ext cx="236990" cy="254473"/>
          </a:xfrm>
          <a:custGeom>
            <a:avLst/>
            <a:gdLst>
              <a:gd name="T0" fmla="*/ 2147483646 w 106"/>
              <a:gd name="T1" fmla="*/ 2147483646 h 114"/>
              <a:gd name="T2" fmla="*/ 2147483646 w 106"/>
              <a:gd name="T3" fmla="*/ 2147483646 h 114"/>
              <a:gd name="T4" fmla="*/ 2147483646 w 106"/>
              <a:gd name="T5" fmla="*/ 2147483646 h 114"/>
              <a:gd name="T6" fmla="*/ 2147483646 w 106"/>
              <a:gd name="T7" fmla="*/ 2147483646 h 114"/>
              <a:gd name="T8" fmla="*/ 2147483646 w 106"/>
              <a:gd name="T9" fmla="*/ 2147483646 h 114"/>
              <a:gd name="T10" fmla="*/ 2147483646 w 106"/>
              <a:gd name="T11" fmla="*/ 2147483646 h 114"/>
              <a:gd name="T12" fmla="*/ 2147483646 w 106"/>
              <a:gd name="T13" fmla="*/ 2147483646 h 114"/>
              <a:gd name="T14" fmla="*/ 2147483646 w 106"/>
              <a:gd name="T15" fmla="*/ 2147483646 h 114"/>
              <a:gd name="T16" fmla="*/ 2147483646 w 106"/>
              <a:gd name="T17" fmla="*/ 2147483646 h 114"/>
              <a:gd name="T18" fmla="*/ 0 w 106"/>
              <a:gd name="T19" fmla="*/ 2147483646 h 114"/>
              <a:gd name="T20" fmla="*/ 2147483646 w 106"/>
              <a:gd name="T21" fmla="*/ 2147483646 h 114"/>
              <a:gd name="T22" fmla="*/ 2147483646 w 106"/>
              <a:gd name="T23" fmla="*/ 2147483646 h 114"/>
              <a:gd name="T24" fmla="*/ 2147483646 w 106"/>
              <a:gd name="T25" fmla="*/ 2147483646 h 114"/>
              <a:gd name="T26" fmla="*/ 2147483646 w 106"/>
              <a:gd name="T27" fmla="*/ 2147483646 h 114"/>
              <a:gd name="T28" fmla="*/ 2147483646 w 106"/>
              <a:gd name="T29" fmla="*/ 2147483646 h 114"/>
              <a:gd name="T30" fmla="*/ 2147483646 w 106"/>
              <a:gd name="T31" fmla="*/ 2147483646 h 114"/>
              <a:gd name="T32" fmla="*/ 2147483646 w 106"/>
              <a:gd name="T33" fmla="*/ 2147483646 h 114"/>
              <a:gd name="T34" fmla="*/ 2147483646 w 106"/>
              <a:gd name="T35" fmla="*/ 2147483646 h 114"/>
              <a:gd name="T36" fmla="*/ 2147483646 w 106"/>
              <a:gd name="T37" fmla="*/ 2147483646 h 114"/>
              <a:gd name="T38" fmla="*/ 2147483646 w 106"/>
              <a:gd name="T39" fmla="*/ 2147483646 h 114"/>
              <a:gd name="T40" fmla="*/ 2147483646 w 106"/>
              <a:gd name="T41" fmla="*/ 2147483646 h 114"/>
              <a:gd name="T42" fmla="*/ 2147483646 w 106"/>
              <a:gd name="T43" fmla="*/ 2147483646 h 114"/>
              <a:gd name="T44" fmla="*/ 2147483646 w 106"/>
              <a:gd name="T45" fmla="*/ 2147483646 h 114"/>
              <a:gd name="T46" fmla="*/ 2147483646 w 106"/>
              <a:gd name="T47" fmla="*/ 2147483646 h 114"/>
              <a:gd name="T48" fmla="*/ 2147483646 w 106"/>
              <a:gd name="T49" fmla="*/ 2147483646 h 114"/>
              <a:gd name="T50" fmla="*/ 2147483646 w 106"/>
              <a:gd name="T51" fmla="*/ 2147483646 h 114"/>
              <a:gd name="T52" fmla="*/ 2147483646 w 106"/>
              <a:gd name="T53" fmla="*/ 2147483646 h 114"/>
              <a:gd name="T54" fmla="*/ 2147483646 w 106"/>
              <a:gd name="T55" fmla="*/ 2147483646 h 114"/>
              <a:gd name="T56" fmla="*/ 2147483646 w 106"/>
              <a:gd name="T57" fmla="*/ 2147483646 h 114"/>
              <a:gd name="T58" fmla="*/ 2147483646 w 106"/>
              <a:gd name="T59" fmla="*/ 2147483646 h 114"/>
              <a:gd name="T60" fmla="*/ 2147483646 w 106"/>
              <a:gd name="T61" fmla="*/ 2147483646 h 114"/>
              <a:gd name="T62" fmla="*/ 2147483646 w 106"/>
              <a:gd name="T63" fmla="*/ 2147483646 h 11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06" h="114">
                <a:moveTo>
                  <a:pt x="52" y="24"/>
                </a:moveTo>
                <a:lnTo>
                  <a:pt x="52" y="26"/>
                </a:lnTo>
                <a:lnTo>
                  <a:pt x="48" y="26"/>
                </a:lnTo>
                <a:lnTo>
                  <a:pt x="38" y="24"/>
                </a:lnTo>
                <a:lnTo>
                  <a:pt x="38" y="28"/>
                </a:lnTo>
                <a:lnTo>
                  <a:pt x="38" y="30"/>
                </a:lnTo>
                <a:lnTo>
                  <a:pt x="36" y="30"/>
                </a:lnTo>
                <a:lnTo>
                  <a:pt x="18" y="38"/>
                </a:lnTo>
                <a:lnTo>
                  <a:pt x="18" y="40"/>
                </a:lnTo>
                <a:lnTo>
                  <a:pt x="16" y="44"/>
                </a:lnTo>
                <a:lnTo>
                  <a:pt x="18" y="48"/>
                </a:lnTo>
                <a:lnTo>
                  <a:pt x="24" y="56"/>
                </a:lnTo>
                <a:lnTo>
                  <a:pt x="24" y="58"/>
                </a:lnTo>
                <a:lnTo>
                  <a:pt x="24" y="60"/>
                </a:lnTo>
                <a:lnTo>
                  <a:pt x="14" y="72"/>
                </a:lnTo>
                <a:lnTo>
                  <a:pt x="4" y="82"/>
                </a:lnTo>
                <a:lnTo>
                  <a:pt x="0" y="86"/>
                </a:lnTo>
                <a:lnTo>
                  <a:pt x="0" y="90"/>
                </a:lnTo>
                <a:lnTo>
                  <a:pt x="4" y="96"/>
                </a:lnTo>
                <a:lnTo>
                  <a:pt x="14" y="100"/>
                </a:lnTo>
                <a:lnTo>
                  <a:pt x="20" y="100"/>
                </a:lnTo>
                <a:lnTo>
                  <a:pt x="32" y="102"/>
                </a:lnTo>
                <a:lnTo>
                  <a:pt x="36" y="102"/>
                </a:lnTo>
                <a:lnTo>
                  <a:pt x="40" y="106"/>
                </a:lnTo>
                <a:lnTo>
                  <a:pt x="48" y="110"/>
                </a:lnTo>
                <a:lnTo>
                  <a:pt x="56" y="114"/>
                </a:lnTo>
                <a:lnTo>
                  <a:pt x="62" y="114"/>
                </a:lnTo>
                <a:lnTo>
                  <a:pt x="66" y="112"/>
                </a:lnTo>
                <a:lnTo>
                  <a:pt x="72" y="106"/>
                </a:lnTo>
                <a:lnTo>
                  <a:pt x="78" y="98"/>
                </a:lnTo>
                <a:lnTo>
                  <a:pt x="84" y="84"/>
                </a:lnTo>
                <a:lnTo>
                  <a:pt x="80" y="66"/>
                </a:lnTo>
                <a:lnTo>
                  <a:pt x="86" y="68"/>
                </a:lnTo>
                <a:lnTo>
                  <a:pt x="96" y="68"/>
                </a:lnTo>
                <a:lnTo>
                  <a:pt x="100" y="66"/>
                </a:lnTo>
                <a:lnTo>
                  <a:pt x="102" y="62"/>
                </a:lnTo>
                <a:lnTo>
                  <a:pt x="94" y="38"/>
                </a:lnTo>
                <a:lnTo>
                  <a:pt x="96" y="30"/>
                </a:lnTo>
                <a:lnTo>
                  <a:pt x="102" y="26"/>
                </a:lnTo>
                <a:lnTo>
                  <a:pt x="106" y="22"/>
                </a:lnTo>
                <a:lnTo>
                  <a:pt x="104" y="18"/>
                </a:lnTo>
                <a:lnTo>
                  <a:pt x="86" y="18"/>
                </a:lnTo>
                <a:lnTo>
                  <a:pt x="68" y="6"/>
                </a:lnTo>
                <a:lnTo>
                  <a:pt x="62" y="2"/>
                </a:lnTo>
                <a:lnTo>
                  <a:pt x="58" y="0"/>
                </a:lnTo>
                <a:lnTo>
                  <a:pt x="48" y="2"/>
                </a:lnTo>
                <a:lnTo>
                  <a:pt x="44" y="2"/>
                </a:lnTo>
                <a:lnTo>
                  <a:pt x="44" y="8"/>
                </a:lnTo>
                <a:lnTo>
                  <a:pt x="50" y="10"/>
                </a:lnTo>
                <a:lnTo>
                  <a:pt x="54" y="16"/>
                </a:lnTo>
                <a:lnTo>
                  <a:pt x="54" y="20"/>
                </a:lnTo>
                <a:lnTo>
                  <a:pt x="52" y="24"/>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6" name="辽宁"/>
          <p:cNvSpPr/>
          <p:nvPr/>
        </p:nvSpPr>
        <p:spPr bwMode="auto">
          <a:xfrm>
            <a:off x="7910304" y="2304147"/>
            <a:ext cx="841122" cy="800329"/>
          </a:xfrm>
          <a:custGeom>
            <a:avLst/>
            <a:gdLst>
              <a:gd name="T0" fmla="*/ 2147483646 w 376"/>
              <a:gd name="T1" fmla="*/ 2147483646 h 358"/>
              <a:gd name="T2" fmla="*/ 2147483646 w 376"/>
              <a:gd name="T3" fmla="*/ 2147483646 h 358"/>
              <a:gd name="T4" fmla="*/ 2147483646 w 376"/>
              <a:gd name="T5" fmla="*/ 2147483646 h 358"/>
              <a:gd name="T6" fmla="*/ 2147483646 w 376"/>
              <a:gd name="T7" fmla="*/ 2147483646 h 358"/>
              <a:gd name="T8" fmla="*/ 2147483646 w 376"/>
              <a:gd name="T9" fmla="*/ 2147483646 h 358"/>
              <a:gd name="T10" fmla="*/ 2147483646 w 376"/>
              <a:gd name="T11" fmla="*/ 2147483646 h 358"/>
              <a:gd name="T12" fmla="*/ 2147483646 w 376"/>
              <a:gd name="T13" fmla="*/ 2147483646 h 358"/>
              <a:gd name="T14" fmla="*/ 2147483646 w 376"/>
              <a:gd name="T15" fmla="*/ 2147483646 h 358"/>
              <a:gd name="T16" fmla="*/ 2147483646 w 376"/>
              <a:gd name="T17" fmla="*/ 2147483646 h 358"/>
              <a:gd name="T18" fmla="*/ 2147483646 w 376"/>
              <a:gd name="T19" fmla="*/ 2147483646 h 358"/>
              <a:gd name="T20" fmla="*/ 2147483646 w 376"/>
              <a:gd name="T21" fmla="*/ 2147483646 h 358"/>
              <a:gd name="T22" fmla="*/ 2147483646 w 376"/>
              <a:gd name="T23" fmla="*/ 2147483646 h 358"/>
              <a:gd name="T24" fmla="*/ 2147483646 w 376"/>
              <a:gd name="T25" fmla="*/ 2147483646 h 358"/>
              <a:gd name="T26" fmla="*/ 2147483646 w 376"/>
              <a:gd name="T27" fmla="*/ 2147483646 h 358"/>
              <a:gd name="T28" fmla="*/ 2147483646 w 376"/>
              <a:gd name="T29" fmla="*/ 2147483646 h 358"/>
              <a:gd name="T30" fmla="*/ 2147483646 w 376"/>
              <a:gd name="T31" fmla="*/ 2147483646 h 358"/>
              <a:gd name="T32" fmla="*/ 2147483646 w 376"/>
              <a:gd name="T33" fmla="*/ 2147483646 h 358"/>
              <a:gd name="T34" fmla="*/ 2147483646 w 376"/>
              <a:gd name="T35" fmla="*/ 2147483646 h 358"/>
              <a:gd name="T36" fmla="*/ 2147483646 w 376"/>
              <a:gd name="T37" fmla="*/ 2147483646 h 358"/>
              <a:gd name="T38" fmla="*/ 2147483646 w 376"/>
              <a:gd name="T39" fmla="*/ 2147483646 h 358"/>
              <a:gd name="T40" fmla="*/ 2147483646 w 376"/>
              <a:gd name="T41" fmla="*/ 2147483646 h 358"/>
              <a:gd name="T42" fmla="*/ 2147483646 w 376"/>
              <a:gd name="T43" fmla="*/ 2147483646 h 358"/>
              <a:gd name="T44" fmla="*/ 2147483646 w 376"/>
              <a:gd name="T45" fmla="*/ 2147483646 h 358"/>
              <a:gd name="T46" fmla="*/ 2147483646 w 376"/>
              <a:gd name="T47" fmla="*/ 2147483646 h 358"/>
              <a:gd name="T48" fmla="*/ 2147483646 w 376"/>
              <a:gd name="T49" fmla="*/ 2147483646 h 358"/>
              <a:gd name="T50" fmla="*/ 2147483646 w 376"/>
              <a:gd name="T51" fmla="*/ 2147483646 h 358"/>
              <a:gd name="T52" fmla="*/ 2147483646 w 376"/>
              <a:gd name="T53" fmla="*/ 2147483646 h 358"/>
              <a:gd name="T54" fmla="*/ 2147483646 w 376"/>
              <a:gd name="T55" fmla="*/ 2147483646 h 358"/>
              <a:gd name="T56" fmla="*/ 2147483646 w 376"/>
              <a:gd name="T57" fmla="*/ 2147483646 h 358"/>
              <a:gd name="T58" fmla="*/ 2147483646 w 376"/>
              <a:gd name="T59" fmla="*/ 2147483646 h 358"/>
              <a:gd name="T60" fmla="*/ 2147483646 w 376"/>
              <a:gd name="T61" fmla="*/ 2147483646 h 358"/>
              <a:gd name="T62" fmla="*/ 2147483646 w 376"/>
              <a:gd name="T63" fmla="*/ 2147483646 h 358"/>
              <a:gd name="T64" fmla="*/ 2147483646 w 376"/>
              <a:gd name="T65" fmla="*/ 2147483646 h 358"/>
              <a:gd name="T66" fmla="*/ 2147483646 w 376"/>
              <a:gd name="T67" fmla="*/ 2147483646 h 358"/>
              <a:gd name="T68" fmla="*/ 2147483646 w 376"/>
              <a:gd name="T69" fmla="*/ 2147483646 h 358"/>
              <a:gd name="T70" fmla="*/ 2147483646 w 376"/>
              <a:gd name="T71" fmla="*/ 2147483646 h 358"/>
              <a:gd name="T72" fmla="*/ 2147483646 w 376"/>
              <a:gd name="T73" fmla="*/ 2147483646 h 358"/>
              <a:gd name="T74" fmla="*/ 2147483646 w 376"/>
              <a:gd name="T75" fmla="*/ 2147483646 h 358"/>
              <a:gd name="T76" fmla="*/ 2147483646 w 376"/>
              <a:gd name="T77" fmla="*/ 2147483646 h 358"/>
              <a:gd name="T78" fmla="*/ 2147483646 w 376"/>
              <a:gd name="T79" fmla="*/ 2147483646 h 358"/>
              <a:gd name="T80" fmla="*/ 2147483646 w 376"/>
              <a:gd name="T81" fmla="*/ 2147483646 h 358"/>
              <a:gd name="T82" fmla="*/ 2147483646 w 376"/>
              <a:gd name="T83" fmla="*/ 2147483646 h 358"/>
              <a:gd name="T84" fmla="*/ 2147483646 w 376"/>
              <a:gd name="T85" fmla="*/ 2147483646 h 358"/>
              <a:gd name="T86" fmla="*/ 2147483646 w 376"/>
              <a:gd name="T87" fmla="*/ 2147483646 h 358"/>
              <a:gd name="T88" fmla="*/ 2147483646 w 376"/>
              <a:gd name="T89" fmla="*/ 2147483646 h 358"/>
              <a:gd name="T90" fmla="*/ 2147483646 w 376"/>
              <a:gd name="T91" fmla="*/ 2147483646 h 358"/>
              <a:gd name="T92" fmla="*/ 2147483646 w 376"/>
              <a:gd name="T93" fmla="*/ 2147483646 h 358"/>
              <a:gd name="T94" fmla="*/ 2147483646 w 376"/>
              <a:gd name="T95" fmla="*/ 2147483646 h 358"/>
              <a:gd name="T96" fmla="*/ 2147483646 w 376"/>
              <a:gd name="T97" fmla="*/ 2147483646 h 358"/>
              <a:gd name="T98" fmla="*/ 2147483646 w 376"/>
              <a:gd name="T99" fmla="*/ 2147483646 h 358"/>
              <a:gd name="T100" fmla="*/ 2147483646 w 376"/>
              <a:gd name="T101" fmla="*/ 2147483646 h 358"/>
              <a:gd name="T102" fmla="*/ 2147483646 w 376"/>
              <a:gd name="T103" fmla="*/ 2147483646 h 358"/>
              <a:gd name="T104" fmla="*/ 2147483646 w 376"/>
              <a:gd name="T105" fmla="*/ 0 h 358"/>
              <a:gd name="T106" fmla="*/ 2147483646 w 376"/>
              <a:gd name="T107" fmla="*/ 2147483646 h 358"/>
              <a:gd name="T108" fmla="*/ 2147483646 w 376"/>
              <a:gd name="T109" fmla="*/ 2147483646 h 358"/>
              <a:gd name="T110" fmla="*/ 2147483646 w 376"/>
              <a:gd name="T111" fmla="*/ 2147483646 h 358"/>
              <a:gd name="T112" fmla="*/ 2147483646 w 376"/>
              <a:gd name="T113" fmla="*/ 2147483646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376" h="358">
                <a:moveTo>
                  <a:pt x="172" y="46"/>
                </a:moveTo>
                <a:lnTo>
                  <a:pt x="162" y="60"/>
                </a:lnTo>
                <a:lnTo>
                  <a:pt x="160" y="64"/>
                </a:lnTo>
                <a:lnTo>
                  <a:pt x="160" y="74"/>
                </a:lnTo>
                <a:lnTo>
                  <a:pt x="160" y="80"/>
                </a:lnTo>
                <a:lnTo>
                  <a:pt x="142" y="80"/>
                </a:lnTo>
                <a:lnTo>
                  <a:pt x="140" y="80"/>
                </a:lnTo>
                <a:lnTo>
                  <a:pt x="128" y="76"/>
                </a:lnTo>
                <a:lnTo>
                  <a:pt x="116" y="92"/>
                </a:lnTo>
                <a:lnTo>
                  <a:pt x="102" y="100"/>
                </a:lnTo>
                <a:lnTo>
                  <a:pt x="92" y="112"/>
                </a:lnTo>
                <a:lnTo>
                  <a:pt x="90" y="116"/>
                </a:lnTo>
                <a:lnTo>
                  <a:pt x="70" y="138"/>
                </a:lnTo>
                <a:lnTo>
                  <a:pt x="70" y="140"/>
                </a:lnTo>
                <a:lnTo>
                  <a:pt x="68" y="140"/>
                </a:lnTo>
                <a:lnTo>
                  <a:pt x="54" y="148"/>
                </a:lnTo>
                <a:lnTo>
                  <a:pt x="42" y="140"/>
                </a:lnTo>
                <a:lnTo>
                  <a:pt x="42" y="138"/>
                </a:lnTo>
                <a:lnTo>
                  <a:pt x="30" y="126"/>
                </a:lnTo>
                <a:lnTo>
                  <a:pt x="24" y="122"/>
                </a:lnTo>
                <a:lnTo>
                  <a:pt x="28" y="156"/>
                </a:lnTo>
                <a:lnTo>
                  <a:pt x="34" y="172"/>
                </a:lnTo>
                <a:lnTo>
                  <a:pt x="22" y="184"/>
                </a:lnTo>
                <a:lnTo>
                  <a:pt x="4" y="208"/>
                </a:lnTo>
                <a:lnTo>
                  <a:pt x="4" y="220"/>
                </a:lnTo>
                <a:lnTo>
                  <a:pt x="0" y="226"/>
                </a:lnTo>
                <a:lnTo>
                  <a:pt x="2" y="232"/>
                </a:lnTo>
                <a:lnTo>
                  <a:pt x="8" y="232"/>
                </a:lnTo>
                <a:lnTo>
                  <a:pt x="32" y="238"/>
                </a:lnTo>
                <a:lnTo>
                  <a:pt x="34" y="238"/>
                </a:lnTo>
                <a:lnTo>
                  <a:pt x="34" y="240"/>
                </a:lnTo>
                <a:lnTo>
                  <a:pt x="40" y="244"/>
                </a:lnTo>
                <a:lnTo>
                  <a:pt x="46" y="248"/>
                </a:lnTo>
                <a:lnTo>
                  <a:pt x="48" y="248"/>
                </a:lnTo>
                <a:lnTo>
                  <a:pt x="50" y="252"/>
                </a:lnTo>
                <a:lnTo>
                  <a:pt x="52" y="258"/>
                </a:lnTo>
                <a:lnTo>
                  <a:pt x="54" y="264"/>
                </a:lnTo>
                <a:lnTo>
                  <a:pt x="78" y="272"/>
                </a:lnTo>
                <a:lnTo>
                  <a:pt x="86" y="270"/>
                </a:lnTo>
                <a:lnTo>
                  <a:pt x="92" y="260"/>
                </a:lnTo>
                <a:lnTo>
                  <a:pt x="112" y="224"/>
                </a:lnTo>
                <a:lnTo>
                  <a:pt x="122" y="212"/>
                </a:lnTo>
                <a:lnTo>
                  <a:pt x="122" y="210"/>
                </a:lnTo>
                <a:lnTo>
                  <a:pt x="138" y="204"/>
                </a:lnTo>
                <a:lnTo>
                  <a:pt x="148" y="202"/>
                </a:lnTo>
                <a:lnTo>
                  <a:pt x="154" y="196"/>
                </a:lnTo>
                <a:lnTo>
                  <a:pt x="160" y="192"/>
                </a:lnTo>
                <a:lnTo>
                  <a:pt x="164" y="194"/>
                </a:lnTo>
                <a:lnTo>
                  <a:pt x="172" y="198"/>
                </a:lnTo>
                <a:lnTo>
                  <a:pt x="174" y="198"/>
                </a:lnTo>
                <a:lnTo>
                  <a:pt x="174" y="200"/>
                </a:lnTo>
                <a:lnTo>
                  <a:pt x="188" y="220"/>
                </a:lnTo>
                <a:lnTo>
                  <a:pt x="188" y="222"/>
                </a:lnTo>
                <a:lnTo>
                  <a:pt x="190" y="238"/>
                </a:lnTo>
                <a:lnTo>
                  <a:pt x="188" y="254"/>
                </a:lnTo>
                <a:lnTo>
                  <a:pt x="184" y="268"/>
                </a:lnTo>
                <a:lnTo>
                  <a:pt x="184" y="270"/>
                </a:lnTo>
                <a:lnTo>
                  <a:pt x="174" y="284"/>
                </a:lnTo>
                <a:lnTo>
                  <a:pt x="168" y="294"/>
                </a:lnTo>
                <a:lnTo>
                  <a:pt x="170" y="312"/>
                </a:lnTo>
                <a:lnTo>
                  <a:pt x="172" y="312"/>
                </a:lnTo>
                <a:lnTo>
                  <a:pt x="176" y="308"/>
                </a:lnTo>
                <a:lnTo>
                  <a:pt x="184" y="304"/>
                </a:lnTo>
                <a:lnTo>
                  <a:pt x="184" y="302"/>
                </a:lnTo>
                <a:lnTo>
                  <a:pt x="186" y="300"/>
                </a:lnTo>
                <a:lnTo>
                  <a:pt x="194" y="308"/>
                </a:lnTo>
                <a:lnTo>
                  <a:pt x="194" y="320"/>
                </a:lnTo>
                <a:lnTo>
                  <a:pt x="192" y="320"/>
                </a:lnTo>
                <a:lnTo>
                  <a:pt x="186" y="324"/>
                </a:lnTo>
                <a:lnTo>
                  <a:pt x="184" y="328"/>
                </a:lnTo>
                <a:lnTo>
                  <a:pt x="184" y="334"/>
                </a:lnTo>
                <a:lnTo>
                  <a:pt x="182" y="336"/>
                </a:lnTo>
                <a:lnTo>
                  <a:pt x="178" y="344"/>
                </a:lnTo>
                <a:lnTo>
                  <a:pt x="176" y="344"/>
                </a:lnTo>
                <a:lnTo>
                  <a:pt x="168" y="346"/>
                </a:lnTo>
                <a:lnTo>
                  <a:pt x="162" y="348"/>
                </a:lnTo>
                <a:lnTo>
                  <a:pt x="158" y="356"/>
                </a:lnTo>
                <a:lnTo>
                  <a:pt x="158" y="358"/>
                </a:lnTo>
                <a:lnTo>
                  <a:pt x="184" y="354"/>
                </a:lnTo>
                <a:lnTo>
                  <a:pt x="190" y="350"/>
                </a:lnTo>
                <a:lnTo>
                  <a:pt x="198" y="328"/>
                </a:lnTo>
                <a:lnTo>
                  <a:pt x="258" y="266"/>
                </a:lnTo>
                <a:lnTo>
                  <a:pt x="260" y="266"/>
                </a:lnTo>
                <a:lnTo>
                  <a:pt x="272" y="260"/>
                </a:lnTo>
                <a:lnTo>
                  <a:pt x="284" y="260"/>
                </a:lnTo>
                <a:lnTo>
                  <a:pt x="294" y="258"/>
                </a:lnTo>
                <a:lnTo>
                  <a:pt x="304" y="252"/>
                </a:lnTo>
                <a:lnTo>
                  <a:pt x="312" y="244"/>
                </a:lnTo>
                <a:lnTo>
                  <a:pt x="326" y="208"/>
                </a:lnTo>
                <a:lnTo>
                  <a:pt x="376" y="156"/>
                </a:lnTo>
                <a:lnTo>
                  <a:pt x="372" y="128"/>
                </a:lnTo>
                <a:lnTo>
                  <a:pt x="368" y="126"/>
                </a:lnTo>
                <a:lnTo>
                  <a:pt x="364" y="122"/>
                </a:lnTo>
                <a:lnTo>
                  <a:pt x="364" y="120"/>
                </a:lnTo>
                <a:lnTo>
                  <a:pt x="364" y="122"/>
                </a:lnTo>
                <a:lnTo>
                  <a:pt x="356" y="122"/>
                </a:lnTo>
                <a:lnTo>
                  <a:pt x="350" y="120"/>
                </a:lnTo>
                <a:lnTo>
                  <a:pt x="346" y="116"/>
                </a:lnTo>
                <a:lnTo>
                  <a:pt x="344" y="110"/>
                </a:lnTo>
                <a:lnTo>
                  <a:pt x="342" y="108"/>
                </a:lnTo>
                <a:lnTo>
                  <a:pt x="342" y="66"/>
                </a:lnTo>
                <a:lnTo>
                  <a:pt x="336" y="62"/>
                </a:lnTo>
                <a:lnTo>
                  <a:pt x="328" y="56"/>
                </a:lnTo>
                <a:lnTo>
                  <a:pt x="316" y="44"/>
                </a:lnTo>
                <a:lnTo>
                  <a:pt x="308" y="30"/>
                </a:lnTo>
                <a:lnTo>
                  <a:pt x="306" y="24"/>
                </a:lnTo>
                <a:lnTo>
                  <a:pt x="306" y="16"/>
                </a:lnTo>
                <a:lnTo>
                  <a:pt x="308" y="12"/>
                </a:lnTo>
                <a:lnTo>
                  <a:pt x="302" y="4"/>
                </a:lnTo>
                <a:lnTo>
                  <a:pt x="300" y="10"/>
                </a:lnTo>
                <a:lnTo>
                  <a:pt x="294" y="24"/>
                </a:lnTo>
                <a:lnTo>
                  <a:pt x="292" y="24"/>
                </a:lnTo>
                <a:lnTo>
                  <a:pt x="282" y="24"/>
                </a:lnTo>
                <a:lnTo>
                  <a:pt x="274" y="20"/>
                </a:lnTo>
                <a:lnTo>
                  <a:pt x="270" y="16"/>
                </a:lnTo>
                <a:lnTo>
                  <a:pt x="268" y="10"/>
                </a:lnTo>
                <a:lnTo>
                  <a:pt x="268" y="8"/>
                </a:lnTo>
                <a:lnTo>
                  <a:pt x="264" y="8"/>
                </a:lnTo>
                <a:lnTo>
                  <a:pt x="248" y="12"/>
                </a:lnTo>
                <a:lnTo>
                  <a:pt x="236" y="0"/>
                </a:lnTo>
                <a:lnTo>
                  <a:pt x="232" y="0"/>
                </a:lnTo>
                <a:lnTo>
                  <a:pt x="228" y="4"/>
                </a:lnTo>
                <a:lnTo>
                  <a:pt x="234" y="12"/>
                </a:lnTo>
                <a:lnTo>
                  <a:pt x="236" y="14"/>
                </a:lnTo>
                <a:lnTo>
                  <a:pt x="228" y="30"/>
                </a:lnTo>
                <a:lnTo>
                  <a:pt x="226" y="30"/>
                </a:lnTo>
                <a:lnTo>
                  <a:pt x="226" y="32"/>
                </a:lnTo>
                <a:lnTo>
                  <a:pt x="212" y="48"/>
                </a:lnTo>
                <a:lnTo>
                  <a:pt x="210" y="48"/>
                </a:lnTo>
                <a:lnTo>
                  <a:pt x="208" y="48"/>
                </a:lnTo>
                <a:lnTo>
                  <a:pt x="186" y="50"/>
                </a:lnTo>
                <a:lnTo>
                  <a:pt x="172" y="46"/>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7" name="吉林"/>
          <p:cNvSpPr/>
          <p:nvPr/>
        </p:nvSpPr>
        <p:spPr bwMode="auto">
          <a:xfrm>
            <a:off x="8098731" y="1820454"/>
            <a:ext cx="1198551" cy="813927"/>
          </a:xfrm>
          <a:custGeom>
            <a:avLst/>
            <a:gdLst>
              <a:gd name="T0" fmla="*/ 2147483646 w 536"/>
              <a:gd name="T1" fmla="*/ 2147483646 h 364"/>
              <a:gd name="T2" fmla="*/ 2147483646 w 536"/>
              <a:gd name="T3" fmla="*/ 2147483646 h 364"/>
              <a:gd name="T4" fmla="*/ 2147483646 w 536"/>
              <a:gd name="T5" fmla="*/ 2147483646 h 364"/>
              <a:gd name="T6" fmla="*/ 2147483646 w 536"/>
              <a:gd name="T7" fmla="*/ 2147483646 h 364"/>
              <a:gd name="T8" fmla="*/ 2147483646 w 536"/>
              <a:gd name="T9" fmla="*/ 2147483646 h 364"/>
              <a:gd name="T10" fmla="*/ 2147483646 w 536"/>
              <a:gd name="T11" fmla="*/ 2147483646 h 364"/>
              <a:gd name="T12" fmla="*/ 2147483646 w 536"/>
              <a:gd name="T13" fmla="*/ 2147483646 h 364"/>
              <a:gd name="T14" fmla="*/ 2147483646 w 536"/>
              <a:gd name="T15" fmla="*/ 2147483646 h 364"/>
              <a:gd name="T16" fmla="*/ 2147483646 w 536"/>
              <a:gd name="T17" fmla="*/ 2147483646 h 364"/>
              <a:gd name="T18" fmla="*/ 2147483646 w 536"/>
              <a:gd name="T19" fmla="*/ 2147483646 h 364"/>
              <a:gd name="T20" fmla="*/ 2147483646 w 536"/>
              <a:gd name="T21" fmla="*/ 2147483646 h 364"/>
              <a:gd name="T22" fmla="*/ 2147483646 w 536"/>
              <a:gd name="T23" fmla="*/ 2147483646 h 364"/>
              <a:gd name="T24" fmla="*/ 2147483646 w 536"/>
              <a:gd name="T25" fmla="*/ 2147483646 h 364"/>
              <a:gd name="T26" fmla="*/ 2147483646 w 536"/>
              <a:gd name="T27" fmla="*/ 2147483646 h 364"/>
              <a:gd name="T28" fmla="*/ 2147483646 w 536"/>
              <a:gd name="T29" fmla="*/ 2147483646 h 364"/>
              <a:gd name="T30" fmla="*/ 2147483646 w 536"/>
              <a:gd name="T31" fmla="*/ 2147483646 h 364"/>
              <a:gd name="T32" fmla="*/ 2147483646 w 536"/>
              <a:gd name="T33" fmla="*/ 2147483646 h 364"/>
              <a:gd name="T34" fmla="*/ 2147483646 w 536"/>
              <a:gd name="T35" fmla="*/ 2147483646 h 364"/>
              <a:gd name="T36" fmla="*/ 2147483646 w 536"/>
              <a:gd name="T37" fmla="*/ 2147483646 h 364"/>
              <a:gd name="T38" fmla="*/ 2147483646 w 536"/>
              <a:gd name="T39" fmla="*/ 2147483646 h 364"/>
              <a:gd name="T40" fmla="*/ 2147483646 w 536"/>
              <a:gd name="T41" fmla="*/ 2147483646 h 364"/>
              <a:gd name="T42" fmla="*/ 2147483646 w 536"/>
              <a:gd name="T43" fmla="*/ 2147483646 h 364"/>
              <a:gd name="T44" fmla="*/ 2147483646 w 536"/>
              <a:gd name="T45" fmla="*/ 2147483646 h 364"/>
              <a:gd name="T46" fmla="*/ 2147483646 w 536"/>
              <a:gd name="T47" fmla="*/ 2147483646 h 364"/>
              <a:gd name="T48" fmla="*/ 2147483646 w 536"/>
              <a:gd name="T49" fmla="*/ 2147483646 h 364"/>
              <a:gd name="T50" fmla="*/ 2147483646 w 536"/>
              <a:gd name="T51" fmla="*/ 2147483646 h 364"/>
              <a:gd name="T52" fmla="*/ 2147483646 w 536"/>
              <a:gd name="T53" fmla="*/ 2147483646 h 364"/>
              <a:gd name="T54" fmla="*/ 2147483646 w 536"/>
              <a:gd name="T55" fmla="*/ 2147483646 h 364"/>
              <a:gd name="T56" fmla="*/ 2147483646 w 536"/>
              <a:gd name="T57" fmla="*/ 2147483646 h 364"/>
              <a:gd name="T58" fmla="*/ 2147483646 w 536"/>
              <a:gd name="T59" fmla="*/ 2147483646 h 364"/>
              <a:gd name="T60" fmla="*/ 2147483646 w 536"/>
              <a:gd name="T61" fmla="*/ 2147483646 h 364"/>
              <a:gd name="T62" fmla="*/ 2147483646 w 536"/>
              <a:gd name="T63" fmla="*/ 2147483646 h 364"/>
              <a:gd name="T64" fmla="*/ 2147483646 w 536"/>
              <a:gd name="T65" fmla="*/ 2147483646 h 364"/>
              <a:gd name="T66" fmla="*/ 2147483646 w 536"/>
              <a:gd name="T67" fmla="*/ 2147483646 h 364"/>
              <a:gd name="T68" fmla="*/ 2147483646 w 536"/>
              <a:gd name="T69" fmla="*/ 2147483646 h 364"/>
              <a:gd name="T70" fmla="*/ 2147483646 w 536"/>
              <a:gd name="T71" fmla="*/ 2147483646 h 364"/>
              <a:gd name="T72" fmla="*/ 2147483646 w 536"/>
              <a:gd name="T73" fmla="*/ 2147483646 h 364"/>
              <a:gd name="T74" fmla="*/ 2147483646 w 536"/>
              <a:gd name="T75" fmla="*/ 2147483646 h 364"/>
              <a:gd name="T76" fmla="*/ 2147483646 w 536"/>
              <a:gd name="T77" fmla="*/ 2147483646 h 364"/>
              <a:gd name="T78" fmla="*/ 2147483646 w 536"/>
              <a:gd name="T79" fmla="*/ 2147483646 h 364"/>
              <a:gd name="T80" fmla="*/ 2147483646 w 536"/>
              <a:gd name="T81" fmla="*/ 2147483646 h 364"/>
              <a:gd name="T82" fmla="*/ 2147483646 w 536"/>
              <a:gd name="T83" fmla="*/ 2147483646 h 364"/>
              <a:gd name="T84" fmla="*/ 2147483646 w 536"/>
              <a:gd name="T85" fmla="*/ 2147483646 h 364"/>
              <a:gd name="T86" fmla="*/ 2147483646 w 536"/>
              <a:gd name="T87" fmla="*/ 2147483646 h 364"/>
              <a:gd name="T88" fmla="*/ 2147483646 w 536"/>
              <a:gd name="T89" fmla="*/ 2147483646 h 364"/>
              <a:gd name="T90" fmla="*/ 2147483646 w 536"/>
              <a:gd name="T91" fmla="*/ 2147483646 h 364"/>
              <a:gd name="T92" fmla="*/ 2147483646 w 536"/>
              <a:gd name="T93" fmla="*/ 2147483646 h 364"/>
              <a:gd name="T94" fmla="*/ 2147483646 w 536"/>
              <a:gd name="T95" fmla="*/ 2147483646 h 364"/>
              <a:gd name="T96" fmla="*/ 2147483646 w 536"/>
              <a:gd name="T97" fmla="*/ 2147483646 h 364"/>
              <a:gd name="T98" fmla="*/ 2147483646 w 536"/>
              <a:gd name="T99" fmla="*/ 2147483646 h 364"/>
              <a:gd name="T100" fmla="*/ 2147483646 w 536"/>
              <a:gd name="T101" fmla="*/ 2147483646 h 364"/>
              <a:gd name="T102" fmla="*/ 2147483646 w 536"/>
              <a:gd name="T103" fmla="*/ 2147483646 h 36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36" h="364">
                <a:moveTo>
                  <a:pt x="104" y="18"/>
                </a:moveTo>
                <a:lnTo>
                  <a:pt x="102" y="0"/>
                </a:lnTo>
                <a:lnTo>
                  <a:pt x="94" y="6"/>
                </a:lnTo>
                <a:lnTo>
                  <a:pt x="92" y="6"/>
                </a:lnTo>
                <a:lnTo>
                  <a:pt x="74" y="12"/>
                </a:lnTo>
                <a:lnTo>
                  <a:pt x="72" y="12"/>
                </a:lnTo>
                <a:lnTo>
                  <a:pt x="70" y="10"/>
                </a:lnTo>
                <a:lnTo>
                  <a:pt x="70" y="20"/>
                </a:lnTo>
                <a:lnTo>
                  <a:pt x="68" y="20"/>
                </a:lnTo>
                <a:lnTo>
                  <a:pt x="60" y="34"/>
                </a:lnTo>
                <a:lnTo>
                  <a:pt x="58" y="34"/>
                </a:lnTo>
                <a:lnTo>
                  <a:pt x="58" y="36"/>
                </a:lnTo>
                <a:lnTo>
                  <a:pt x="44" y="48"/>
                </a:lnTo>
                <a:lnTo>
                  <a:pt x="42" y="48"/>
                </a:lnTo>
                <a:lnTo>
                  <a:pt x="40" y="48"/>
                </a:lnTo>
                <a:lnTo>
                  <a:pt x="28" y="40"/>
                </a:lnTo>
                <a:lnTo>
                  <a:pt x="22" y="34"/>
                </a:lnTo>
                <a:lnTo>
                  <a:pt x="18" y="32"/>
                </a:lnTo>
                <a:lnTo>
                  <a:pt x="8" y="34"/>
                </a:lnTo>
                <a:lnTo>
                  <a:pt x="0" y="40"/>
                </a:lnTo>
                <a:lnTo>
                  <a:pt x="18" y="54"/>
                </a:lnTo>
                <a:lnTo>
                  <a:pt x="32" y="60"/>
                </a:lnTo>
                <a:lnTo>
                  <a:pt x="34" y="62"/>
                </a:lnTo>
                <a:lnTo>
                  <a:pt x="34" y="64"/>
                </a:lnTo>
                <a:lnTo>
                  <a:pt x="36" y="80"/>
                </a:lnTo>
                <a:lnTo>
                  <a:pt x="36" y="104"/>
                </a:lnTo>
                <a:lnTo>
                  <a:pt x="40" y="118"/>
                </a:lnTo>
                <a:lnTo>
                  <a:pt x="50" y="140"/>
                </a:lnTo>
                <a:lnTo>
                  <a:pt x="60" y="152"/>
                </a:lnTo>
                <a:lnTo>
                  <a:pt x="70" y="144"/>
                </a:lnTo>
                <a:lnTo>
                  <a:pt x="76" y="136"/>
                </a:lnTo>
                <a:lnTo>
                  <a:pt x="88" y="122"/>
                </a:lnTo>
                <a:lnTo>
                  <a:pt x="98" y="132"/>
                </a:lnTo>
                <a:lnTo>
                  <a:pt x="108" y="152"/>
                </a:lnTo>
                <a:lnTo>
                  <a:pt x="120" y="156"/>
                </a:lnTo>
                <a:lnTo>
                  <a:pt x="126" y="176"/>
                </a:lnTo>
                <a:lnTo>
                  <a:pt x="124" y="194"/>
                </a:lnTo>
                <a:lnTo>
                  <a:pt x="124" y="196"/>
                </a:lnTo>
                <a:lnTo>
                  <a:pt x="120" y="212"/>
                </a:lnTo>
                <a:lnTo>
                  <a:pt x="128" y="220"/>
                </a:lnTo>
                <a:lnTo>
                  <a:pt x="138" y="214"/>
                </a:lnTo>
                <a:lnTo>
                  <a:pt x="148" y="204"/>
                </a:lnTo>
                <a:lnTo>
                  <a:pt x="150" y="206"/>
                </a:lnTo>
                <a:lnTo>
                  <a:pt x="158" y="208"/>
                </a:lnTo>
                <a:lnTo>
                  <a:pt x="168" y="218"/>
                </a:lnTo>
                <a:lnTo>
                  <a:pt x="178" y="216"/>
                </a:lnTo>
                <a:lnTo>
                  <a:pt x="184" y="214"/>
                </a:lnTo>
                <a:lnTo>
                  <a:pt x="188" y="216"/>
                </a:lnTo>
                <a:lnTo>
                  <a:pt x="190" y="218"/>
                </a:lnTo>
                <a:lnTo>
                  <a:pt x="192" y="220"/>
                </a:lnTo>
                <a:lnTo>
                  <a:pt x="192" y="228"/>
                </a:lnTo>
                <a:lnTo>
                  <a:pt x="194" y="228"/>
                </a:lnTo>
                <a:lnTo>
                  <a:pt x="204" y="232"/>
                </a:lnTo>
                <a:lnTo>
                  <a:pt x="210" y="222"/>
                </a:lnTo>
                <a:lnTo>
                  <a:pt x="210" y="218"/>
                </a:lnTo>
                <a:lnTo>
                  <a:pt x="210" y="214"/>
                </a:lnTo>
                <a:lnTo>
                  <a:pt x="212" y="210"/>
                </a:lnTo>
                <a:lnTo>
                  <a:pt x="220" y="212"/>
                </a:lnTo>
                <a:lnTo>
                  <a:pt x="226" y="214"/>
                </a:lnTo>
                <a:lnTo>
                  <a:pt x="230" y="218"/>
                </a:lnTo>
                <a:lnTo>
                  <a:pt x="232" y="222"/>
                </a:lnTo>
                <a:lnTo>
                  <a:pt x="232" y="228"/>
                </a:lnTo>
                <a:lnTo>
                  <a:pt x="232" y="232"/>
                </a:lnTo>
                <a:lnTo>
                  <a:pt x="232" y="242"/>
                </a:lnTo>
                <a:lnTo>
                  <a:pt x="240" y="256"/>
                </a:lnTo>
                <a:lnTo>
                  <a:pt x="250" y="266"/>
                </a:lnTo>
                <a:lnTo>
                  <a:pt x="256" y="272"/>
                </a:lnTo>
                <a:lnTo>
                  <a:pt x="262" y="274"/>
                </a:lnTo>
                <a:lnTo>
                  <a:pt x="264" y="274"/>
                </a:lnTo>
                <a:lnTo>
                  <a:pt x="266" y="278"/>
                </a:lnTo>
                <a:lnTo>
                  <a:pt x="268" y="288"/>
                </a:lnTo>
                <a:lnTo>
                  <a:pt x="268" y="324"/>
                </a:lnTo>
                <a:lnTo>
                  <a:pt x="270" y="328"/>
                </a:lnTo>
                <a:lnTo>
                  <a:pt x="274" y="330"/>
                </a:lnTo>
                <a:lnTo>
                  <a:pt x="276" y="330"/>
                </a:lnTo>
                <a:lnTo>
                  <a:pt x="282" y="330"/>
                </a:lnTo>
                <a:lnTo>
                  <a:pt x="288" y="332"/>
                </a:lnTo>
                <a:lnTo>
                  <a:pt x="290" y="334"/>
                </a:lnTo>
                <a:lnTo>
                  <a:pt x="294" y="338"/>
                </a:lnTo>
                <a:lnTo>
                  <a:pt x="298" y="344"/>
                </a:lnTo>
                <a:lnTo>
                  <a:pt x="300" y="364"/>
                </a:lnTo>
                <a:lnTo>
                  <a:pt x="318" y="328"/>
                </a:lnTo>
                <a:lnTo>
                  <a:pt x="322" y="314"/>
                </a:lnTo>
                <a:lnTo>
                  <a:pt x="326" y="304"/>
                </a:lnTo>
                <a:lnTo>
                  <a:pt x="332" y="296"/>
                </a:lnTo>
                <a:lnTo>
                  <a:pt x="338" y="294"/>
                </a:lnTo>
                <a:lnTo>
                  <a:pt x="344" y="294"/>
                </a:lnTo>
                <a:lnTo>
                  <a:pt x="352" y="294"/>
                </a:lnTo>
                <a:lnTo>
                  <a:pt x="372" y="304"/>
                </a:lnTo>
                <a:lnTo>
                  <a:pt x="424" y="308"/>
                </a:lnTo>
                <a:lnTo>
                  <a:pt x="424" y="296"/>
                </a:lnTo>
                <a:lnTo>
                  <a:pt x="400" y="272"/>
                </a:lnTo>
                <a:lnTo>
                  <a:pt x="388" y="264"/>
                </a:lnTo>
                <a:lnTo>
                  <a:pt x="386" y="262"/>
                </a:lnTo>
                <a:lnTo>
                  <a:pt x="386" y="258"/>
                </a:lnTo>
                <a:lnTo>
                  <a:pt x="404" y="260"/>
                </a:lnTo>
                <a:lnTo>
                  <a:pt x="412" y="260"/>
                </a:lnTo>
                <a:lnTo>
                  <a:pt x="418" y="260"/>
                </a:lnTo>
                <a:lnTo>
                  <a:pt x="424" y="260"/>
                </a:lnTo>
                <a:lnTo>
                  <a:pt x="430" y="256"/>
                </a:lnTo>
                <a:lnTo>
                  <a:pt x="436" y="252"/>
                </a:lnTo>
                <a:lnTo>
                  <a:pt x="442" y="246"/>
                </a:lnTo>
                <a:lnTo>
                  <a:pt x="452" y="228"/>
                </a:lnTo>
                <a:lnTo>
                  <a:pt x="454" y="228"/>
                </a:lnTo>
                <a:lnTo>
                  <a:pt x="472" y="212"/>
                </a:lnTo>
                <a:lnTo>
                  <a:pt x="474" y="174"/>
                </a:lnTo>
                <a:lnTo>
                  <a:pt x="474" y="170"/>
                </a:lnTo>
                <a:lnTo>
                  <a:pt x="476" y="170"/>
                </a:lnTo>
                <a:lnTo>
                  <a:pt x="478" y="170"/>
                </a:lnTo>
                <a:lnTo>
                  <a:pt x="492" y="168"/>
                </a:lnTo>
                <a:lnTo>
                  <a:pt x="494" y="168"/>
                </a:lnTo>
                <a:lnTo>
                  <a:pt x="496" y="168"/>
                </a:lnTo>
                <a:lnTo>
                  <a:pt x="524" y="198"/>
                </a:lnTo>
                <a:lnTo>
                  <a:pt x="532" y="196"/>
                </a:lnTo>
                <a:lnTo>
                  <a:pt x="532" y="190"/>
                </a:lnTo>
                <a:lnTo>
                  <a:pt x="518" y="176"/>
                </a:lnTo>
                <a:lnTo>
                  <a:pt x="516" y="174"/>
                </a:lnTo>
                <a:lnTo>
                  <a:pt x="514" y="172"/>
                </a:lnTo>
                <a:lnTo>
                  <a:pt x="536" y="158"/>
                </a:lnTo>
                <a:lnTo>
                  <a:pt x="536" y="124"/>
                </a:lnTo>
                <a:lnTo>
                  <a:pt x="526" y="126"/>
                </a:lnTo>
                <a:lnTo>
                  <a:pt x="524" y="126"/>
                </a:lnTo>
                <a:lnTo>
                  <a:pt x="512" y="120"/>
                </a:lnTo>
                <a:lnTo>
                  <a:pt x="504" y="118"/>
                </a:lnTo>
                <a:lnTo>
                  <a:pt x="492" y="110"/>
                </a:lnTo>
                <a:lnTo>
                  <a:pt x="486" y="106"/>
                </a:lnTo>
                <a:lnTo>
                  <a:pt x="484" y="102"/>
                </a:lnTo>
                <a:lnTo>
                  <a:pt x="484" y="104"/>
                </a:lnTo>
                <a:lnTo>
                  <a:pt x="482" y="108"/>
                </a:lnTo>
                <a:lnTo>
                  <a:pt x="480" y="108"/>
                </a:lnTo>
                <a:lnTo>
                  <a:pt x="476" y="110"/>
                </a:lnTo>
                <a:lnTo>
                  <a:pt x="470" y="112"/>
                </a:lnTo>
                <a:lnTo>
                  <a:pt x="468" y="112"/>
                </a:lnTo>
                <a:lnTo>
                  <a:pt x="468" y="110"/>
                </a:lnTo>
                <a:lnTo>
                  <a:pt x="456" y="102"/>
                </a:lnTo>
                <a:lnTo>
                  <a:pt x="446" y="110"/>
                </a:lnTo>
                <a:lnTo>
                  <a:pt x="440" y="116"/>
                </a:lnTo>
                <a:lnTo>
                  <a:pt x="438" y="120"/>
                </a:lnTo>
                <a:lnTo>
                  <a:pt x="444" y="132"/>
                </a:lnTo>
                <a:lnTo>
                  <a:pt x="446" y="136"/>
                </a:lnTo>
                <a:lnTo>
                  <a:pt x="444" y="138"/>
                </a:lnTo>
                <a:lnTo>
                  <a:pt x="440" y="142"/>
                </a:lnTo>
                <a:lnTo>
                  <a:pt x="434" y="144"/>
                </a:lnTo>
                <a:lnTo>
                  <a:pt x="428" y="146"/>
                </a:lnTo>
                <a:lnTo>
                  <a:pt x="422" y="148"/>
                </a:lnTo>
                <a:lnTo>
                  <a:pt x="418" y="146"/>
                </a:lnTo>
                <a:lnTo>
                  <a:pt x="416" y="144"/>
                </a:lnTo>
                <a:lnTo>
                  <a:pt x="414" y="140"/>
                </a:lnTo>
                <a:lnTo>
                  <a:pt x="392" y="120"/>
                </a:lnTo>
                <a:lnTo>
                  <a:pt x="382" y="114"/>
                </a:lnTo>
                <a:lnTo>
                  <a:pt x="376" y="108"/>
                </a:lnTo>
                <a:lnTo>
                  <a:pt x="374" y="104"/>
                </a:lnTo>
                <a:lnTo>
                  <a:pt x="374" y="100"/>
                </a:lnTo>
                <a:lnTo>
                  <a:pt x="372" y="92"/>
                </a:lnTo>
                <a:lnTo>
                  <a:pt x="370" y="86"/>
                </a:lnTo>
                <a:lnTo>
                  <a:pt x="366" y="88"/>
                </a:lnTo>
                <a:lnTo>
                  <a:pt x="364" y="90"/>
                </a:lnTo>
                <a:lnTo>
                  <a:pt x="366" y="94"/>
                </a:lnTo>
                <a:lnTo>
                  <a:pt x="368" y="98"/>
                </a:lnTo>
                <a:lnTo>
                  <a:pt x="368" y="100"/>
                </a:lnTo>
                <a:lnTo>
                  <a:pt x="370" y="100"/>
                </a:lnTo>
                <a:lnTo>
                  <a:pt x="368" y="102"/>
                </a:lnTo>
                <a:lnTo>
                  <a:pt x="358" y="120"/>
                </a:lnTo>
                <a:lnTo>
                  <a:pt x="340" y="116"/>
                </a:lnTo>
                <a:lnTo>
                  <a:pt x="336" y="114"/>
                </a:lnTo>
                <a:lnTo>
                  <a:pt x="336" y="112"/>
                </a:lnTo>
                <a:lnTo>
                  <a:pt x="336" y="106"/>
                </a:lnTo>
                <a:lnTo>
                  <a:pt x="336" y="100"/>
                </a:lnTo>
                <a:lnTo>
                  <a:pt x="332" y="94"/>
                </a:lnTo>
                <a:lnTo>
                  <a:pt x="318" y="84"/>
                </a:lnTo>
                <a:lnTo>
                  <a:pt x="316" y="82"/>
                </a:lnTo>
                <a:lnTo>
                  <a:pt x="314" y="84"/>
                </a:lnTo>
                <a:lnTo>
                  <a:pt x="312" y="86"/>
                </a:lnTo>
                <a:lnTo>
                  <a:pt x="298" y="84"/>
                </a:lnTo>
                <a:lnTo>
                  <a:pt x="292" y="82"/>
                </a:lnTo>
                <a:lnTo>
                  <a:pt x="288" y="80"/>
                </a:lnTo>
                <a:lnTo>
                  <a:pt x="288" y="76"/>
                </a:lnTo>
                <a:lnTo>
                  <a:pt x="288" y="70"/>
                </a:lnTo>
                <a:lnTo>
                  <a:pt x="290" y="68"/>
                </a:lnTo>
                <a:lnTo>
                  <a:pt x="284" y="56"/>
                </a:lnTo>
                <a:lnTo>
                  <a:pt x="256" y="58"/>
                </a:lnTo>
                <a:lnTo>
                  <a:pt x="256" y="64"/>
                </a:lnTo>
                <a:lnTo>
                  <a:pt x="254" y="68"/>
                </a:lnTo>
                <a:lnTo>
                  <a:pt x="252" y="70"/>
                </a:lnTo>
                <a:lnTo>
                  <a:pt x="248" y="72"/>
                </a:lnTo>
                <a:lnTo>
                  <a:pt x="240" y="72"/>
                </a:lnTo>
                <a:lnTo>
                  <a:pt x="234" y="68"/>
                </a:lnTo>
                <a:lnTo>
                  <a:pt x="234" y="66"/>
                </a:lnTo>
                <a:lnTo>
                  <a:pt x="226" y="56"/>
                </a:lnTo>
                <a:lnTo>
                  <a:pt x="224" y="48"/>
                </a:lnTo>
                <a:lnTo>
                  <a:pt x="220" y="40"/>
                </a:lnTo>
                <a:lnTo>
                  <a:pt x="212" y="46"/>
                </a:lnTo>
                <a:lnTo>
                  <a:pt x="202" y="50"/>
                </a:lnTo>
                <a:lnTo>
                  <a:pt x="200" y="50"/>
                </a:lnTo>
                <a:lnTo>
                  <a:pt x="196" y="48"/>
                </a:lnTo>
                <a:lnTo>
                  <a:pt x="194" y="46"/>
                </a:lnTo>
                <a:lnTo>
                  <a:pt x="186" y="48"/>
                </a:lnTo>
                <a:lnTo>
                  <a:pt x="164" y="54"/>
                </a:lnTo>
                <a:lnTo>
                  <a:pt x="158" y="58"/>
                </a:lnTo>
                <a:lnTo>
                  <a:pt x="152" y="58"/>
                </a:lnTo>
                <a:lnTo>
                  <a:pt x="150" y="58"/>
                </a:lnTo>
                <a:lnTo>
                  <a:pt x="140" y="56"/>
                </a:lnTo>
                <a:lnTo>
                  <a:pt x="134" y="52"/>
                </a:lnTo>
                <a:lnTo>
                  <a:pt x="120" y="42"/>
                </a:lnTo>
                <a:lnTo>
                  <a:pt x="104" y="18"/>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8" name="黑龙江"/>
          <p:cNvSpPr/>
          <p:nvPr/>
        </p:nvSpPr>
        <p:spPr bwMode="auto">
          <a:xfrm>
            <a:off x="7844258" y="670466"/>
            <a:ext cx="1604543" cy="1458853"/>
          </a:xfrm>
          <a:custGeom>
            <a:avLst/>
            <a:gdLst>
              <a:gd name="T0" fmla="*/ 2147483646 w 718"/>
              <a:gd name="T1" fmla="*/ 2147483646 h 652"/>
              <a:gd name="T2" fmla="*/ 2147483646 w 718"/>
              <a:gd name="T3" fmla="*/ 2147483646 h 652"/>
              <a:gd name="T4" fmla="*/ 2147483646 w 718"/>
              <a:gd name="T5" fmla="*/ 2147483646 h 652"/>
              <a:gd name="T6" fmla="*/ 2147483646 w 718"/>
              <a:gd name="T7" fmla="*/ 2147483646 h 652"/>
              <a:gd name="T8" fmla="*/ 2147483646 w 718"/>
              <a:gd name="T9" fmla="*/ 2147483646 h 652"/>
              <a:gd name="T10" fmla="*/ 2147483646 w 718"/>
              <a:gd name="T11" fmla="*/ 2147483646 h 652"/>
              <a:gd name="T12" fmla="*/ 2147483646 w 718"/>
              <a:gd name="T13" fmla="*/ 2147483646 h 652"/>
              <a:gd name="T14" fmla="*/ 2147483646 w 718"/>
              <a:gd name="T15" fmla="*/ 2147483646 h 652"/>
              <a:gd name="T16" fmla="*/ 2147483646 w 718"/>
              <a:gd name="T17" fmla="*/ 2147483646 h 652"/>
              <a:gd name="T18" fmla="*/ 2147483646 w 718"/>
              <a:gd name="T19" fmla="*/ 2147483646 h 652"/>
              <a:gd name="T20" fmla="*/ 2147483646 w 718"/>
              <a:gd name="T21" fmla="*/ 2147483646 h 652"/>
              <a:gd name="T22" fmla="*/ 2147483646 w 718"/>
              <a:gd name="T23" fmla="*/ 2147483646 h 652"/>
              <a:gd name="T24" fmla="*/ 2147483646 w 718"/>
              <a:gd name="T25" fmla="*/ 2147483646 h 652"/>
              <a:gd name="T26" fmla="*/ 2147483646 w 718"/>
              <a:gd name="T27" fmla="*/ 0 h 652"/>
              <a:gd name="T28" fmla="*/ 2147483646 w 718"/>
              <a:gd name="T29" fmla="*/ 2147483646 h 652"/>
              <a:gd name="T30" fmla="*/ 2147483646 w 718"/>
              <a:gd name="T31" fmla="*/ 2147483646 h 652"/>
              <a:gd name="T32" fmla="*/ 0 w 718"/>
              <a:gd name="T33" fmla="*/ 2147483646 h 652"/>
              <a:gd name="T34" fmla="*/ 2147483646 w 718"/>
              <a:gd name="T35" fmla="*/ 2147483646 h 652"/>
              <a:gd name="T36" fmla="*/ 2147483646 w 718"/>
              <a:gd name="T37" fmla="*/ 2147483646 h 652"/>
              <a:gd name="T38" fmla="*/ 2147483646 w 718"/>
              <a:gd name="T39" fmla="*/ 2147483646 h 652"/>
              <a:gd name="T40" fmla="*/ 2147483646 w 718"/>
              <a:gd name="T41" fmla="*/ 2147483646 h 652"/>
              <a:gd name="T42" fmla="*/ 2147483646 w 718"/>
              <a:gd name="T43" fmla="*/ 2147483646 h 652"/>
              <a:gd name="T44" fmla="*/ 2147483646 w 718"/>
              <a:gd name="T45" fmla="*/ 2147483646 h 652"/>
              <a:gd name="T46" fmla="*/ 2147483646 w 718"/>
              <a:gd name="T47" fmla="*/ 2147483646 h 652"/>
              <a:gd name="T48" fmla="*/ 2147483646 w 718"/>
              <a:gd name="T49" fmla="*/ 2147483646 h 652"/>
              <a:gd name="T50" fmla="*/ 2147483646 w 718"/>
              <a:gd name="T51" fmla="*/ 2147483646 h 652"/>
              <a:gd name="T52" fmla="*/ 2147483646 w 718"/>
              <a:gd name="T53" fmla="*/ 2147483646 h 652"/>
              <a:gd name="T54" fmla="*/ 2147483646 w 718"/>
              <a:gd name="T55" fmla="*/ 2147483646 h 652"/>
              <a:gd name="T56" fmla="*/ 2147483646 w 718"/>
              <a:gd name="T57" fmla="*/ 2147483646 h 652"/>
              <a:gd name="T58" fmla="*/ 2147483646 w 718"/>
              <a:gd name="T59" fmla="*/ 2147483646 h 652"/>
              <a:gd name="T60" fmla="*/ 2147483646 w 718"/>
              <a:gd name="T61" fmla="*/ 2147483646 h 652"/>
              <a:gd name="T62" fmla="*/ 2147483646 w 718"/>
              <a:gd name="T63" fmla="*/ 2147483646 h 652"/>
              <a:gd name="T64" fmla="*/ 2147483646 w 718"/>
              <a:gd name="T65" fmla="*/ 2147483646 h 652"/>
              <a:gd name="T66" fmla="*/ 2147483646 w 718"/>
              <a:gd name="T67" fmla="*/ 2147483646 h 652"/>
              <a:gd name="T68" fmla="*/ 2147483646 w 718"/>
              <a:gd name="T69" fmla="*/ 2147483646 h 652"/>
              <a:gd name="T70" fmla="*/ 2147483646 w 718"/>
              <a:gd name="T71" fmla="*/ 2147483646 h 652"/>
              <a:gd name="T72" fmla="*/ 2147483646 w 718"/>
              <a:gd name="T73" fmla="*/ 2147483646 h 652"/>
              <a:gd name="T74" fmla="*/ 2147483646 w 718"/>
              <a:gd name="T75" fmla="*/ 2147483646 h 652"/>
              <a:gd name="T76" fmla="*/ 2147483646 w 718"/>
              <a:gd name="T77" fmla="*/ 2147483646 h 652"/>
              <a:gd name="T78" fmla="*/ 2147483646 w 718"/>
              <a:gd name="T79" fmla="*/ 2147483646 h 652"/>
              <a:gd name="T80" fmla="*/ 2147483646 w 718"/>
              <a:gd name="T81" fmla="*/ 2147483646 h 652"/>
              <a:gd name="T82" fmla="*/ 2147483646 w 718"/>
              <a:gd name="T83" fmla="*/ 2147483646 h 652"/>
              <a:gd name="T84" fmla="*/ 2147483646 w 718"/>
              <a:gd name="T85" fmla="*/ 2147483646 h 652"/>
              <a:gd name="T86" fmla="*/ 2147483646 w 718"/>
              <a:gd name="T87" fmla="*/ 2147483646 h 652"/>
              <a:gd name="T88" fmla="*/ 2147483646 w 718"/>
              <a:gd name="T89" fmla="*/ 2147483646 h 652"/>
              <a:gd name="T90" fmla="*/ 2147483646 w 718"/>
              <a:gd name="T91" fmla="*/ 2147483646 h 652"/>
              <a:gd name="T92" fmla="*/ 2147483646 w 718"/>
              <a:gd name="T93" fmla="*/ 2147483646 h 652"/>
              <a:gd name="T94" fmla="*/ 2147483646 w 718"/>
              <a:gd name="T95" fmla="*/ 2147483646 h 652"/>
              <a:gd name="T96" fmla="*/ 2147483646 w 718"/>
              <a:gd name="T97" fmla="*/ 2147483646 h 652"/>
              <a:gd name="T98" fmla="*/ 2147483646 w 718"/>
              <a:gd name="T99" fmla="*/ 2147483646 h 652"/>
              <a:gd name="T100" fmla="*/ 2147483646 w 718"/>
              <a:gd name="T101" fmla="*/ 2147483646 h 652"/>
              <a:gd name="T102" fmla="*/ 2147483646 w 718"/>
              <a:gd name="T103" fmla="*/ 2147483646 h 652"/>
              <a:gd name="T104" fmla="*/ 2147483646 w 718"/>
              <a:gd name="T105" fmla="*/ 2147483646 h 652"/>
              <a:gd name="T106" fmla="*/ 2147483646 w 718"/>
              <a:gd name="T107" fmla="*/ 2147483646 h 652"/>
              <a:gd name="T108" fmla="*/ 2147483646 w 718"/>
              <a:gd name="T109" fmla="*/ 2147483646 h 652"/>
              <a:gd name="T110" fmla="*/ 2147483646 w 718"/>
              <a:gd name="T111" fmla="*/ 2147483646 h 652"/>
              <a:gd name="T112" fmla="*/ 2147483646 w 718"/>
              <a:gd name="T113" fmla="*/ 2147483646 h 652"/>
              <a:gd name="T114" fmla="*/ 2147483646 w 718"/>
              <a:gd name="T115" fmla="*/ 2147483646 h 652"/>
              <a:gd name="T116" fmla="*/ 2147483646 w 718"/>
              <a:gd name="T117" fmla="*/ 2147483646 h 652"/>
              <a:gd name="T118" fmla="*/ 2147483646 w 718"/>
              <a:gd name="T119" fmla="*/ 2147483646 h 652"/>
              <a:gd name="T120" fmla="*/ 2147483646 w 718"/>
              <a:gd name="T121" fmla="*/ 2147483646 h 652"/>
              <a:gd name="T122" fmla="*/ 2147483646 w 718"/>
              <a:gd name="T123" fmla="*/ 2147483646 h 652"/>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718" h="652">
                <a:moveTo>
                  <a:pt x="716" y="382"/>
                </a:moveTo>
                <a:lnTo>
                  <a:pt x="704" y="302"/>
                </a:lnTo>
                <a:lnTo>
                  <a:pt x="706" y="302"/>
                </a:lnTo>
                <a:lnTo>
                  <a:pt x="712" y="290"/>
                </a:lnTo>
                <a:lnTo>
                  <a:pt x="714" y="284"/>
                </a:lnTo>
                <a:lnTo>
                  <a:pt x="714" y="280"/>
                </a:lnTo>
                <a:lnTo>
                  <a:pt x="710" y="274"/>
                </a:lnTo>
                <a:lnTo>
                  <a:pt x="704" y="270"/>
                </a:lnTo>
                <a:lnTo>
                  <a:pt x="700" y="260"/>
                </a:lnTo>
                <a:lnTo>
                  <a:pt x="700" y="250"/>
                </a:lnTo>
                <a:lnTo>
                  <a:pt x="700" y="234"/>
                </a:lnTo>
                <a:lnTo>
                  <a:pt x="692" y="234"/>
                </a:lnTo>
                <a:lnTo>
                  <a:pt x="684" y="236"/>
                </a:lnTo>
                <a:lnTo>
                  <a:pt x="674" y="240"/>
                </a:lnTo>
                <a:lnTo>
                  <a:pt x="666" y="248"/>
                </a:lnTo>
                <a:lnTo>
                  <a:pt x="662" y="254"/>
                </a:lnTo>
                <a:lnTo>
                  <a:pt x="660" y="262"/>
                </a:lnTo>
                <a:lnTo>
                  <a:pt x="652" y="268"/>
                </a:lnTo>
                <a:lnTo>
                  <a:pt x="644" y="272"/>
                </a:lnTo>
                <a:lnTo>
                  <a:pt x="632" y="276"/>
                </a:lnTo>
                <a:lnTo>
                  <a:pt x="628" y="302"/>
                </a:lnTo>
                <a:lnTo>
                  <a:pt x="626" y="302"/>
                </a:lnTo>
                <a:lnTo>
                  <a:pt x="618" y="318"/>
                </a:lnTo>
                <a:lnTo>
                  <a:pt x="618" y="320"/>
                </a:lnTo>
                <a:lnTo>
                  <a:pt x="616" y="320"/>
                </a:lnTo>
                <a:lnTo>
                  <a:pt x="536" y="334"/>
                </a:lnTo>
                <a:lnTo>
                  <a:pt x="534" y="334"/>
                </a:lnTo>
                <a:lnTo>
                  <a:pt x="510" y="308"/>
                </a:lnTo>
                <a:lnTo>
                  <a:pt x="518" y="302"/>
                </a:lnTo>
                <a:lnTo>
                  <a:pt x="508" y="290"/>
                </a:lnTo>
                <a:lnTo>
                  <a:pt x="498" y="282"/>
                </a:lnTo>
                <a:lnTo>
                  <a:pt x="496" y="280"/>
                </a:lnTo>
                <a:lnTo>
                  <a:pt x="496" y="278"/>
                </a:lnTo>
                <a:lnTo>
                  <a:pt x="492" y="258"/>
                </a:lnTo>
                <a:lnTo>
                  <a:pt x="470" y="258"/>
                </a:lnTo>
                <a:lnTo>
                  <a:pt x="452" y="246"/>
                </a:lnTo>
                <a:lnTo>
                  <a:pt x="388" y="236"/>
                </a:lnTo>
                <a:lnTo>
                  <a:pt x="336" y="234"/>
                </a:lnTo>
                <a:lnTo>
                  <a:pt x="334" y="234"/>
                </a:lnTo>
                <a:lnTo>
                  <a:pt x="332" y="234"/>
                </a:lnTo>
                <a:lnTo>
                  <a:pt x="330" y="232"/>
                </a:lnTo>
                <a:lnTo>
                  <a:pt x="298" y="164"/>
                </a:lnTo>
                <a:lnTo>
                  <a:pt x="286" y="146"/>
                </a:lnTo>
                <a:lnTo>
                  <a:pt x="258" y="110"/>
                </a:lnTo>
                <a:lnTo>
                  <a:pt x="230" y="76"/>
                </a:lnTo>
                <a:lnTo>
                  <a:pt x="216" y="62"/>
                </a:lnTo>
                <a:lnTo>
                  <a:pt x="170" y="18"/>
                </a:lnTo>
                <a:lnTo>
                  <a:pt x="164" y="14"/>
                </a:lnTo>
                <a:lnTo>
                  <a:pt x="108" y="12"/>
                </a:lnTo>
                <a:lnTo>
                  <a:pt x="106" y="12"/>
                </a:lnTo>
                <a:lnTo>
                  <a:pt x="106" y="10"/>
                </a:lnTo>
                <a:lnTo>
                  <a:pt x="94" y="6"/>
                </a:lnTo>
                <a:lnTo>
                  <a:pt x="80" y="0"/>
                </a:lnTo>
                <a:lnTo>
                  <a:pt x="76" y="0"/>
                </a:lnTo>
                <a:lnTo>
                  <a:pt x="70" y="0"/>
                </a:lnTo>
                <a:lnTo>
                  <a:pt x="54" y="4"/>
                </a:lnTo>
                <a:lnTo>
                  <a:pt x="34" y="12"/>
                </a:lnTo>
                <a:lnTo>
                  <a:pt x="8" y="24"/>
                </a:lnTo>
                <a:lnTo>
                  <a:pt x="6" y="26"/>
                </a:lnTo>
                <a:lnTo>
                  <a:pt x="8" y="36"/>
                </a:lnTo>
                <a:lnTo>
                  <a:pt x="8" y="38"/>
                </a:lnTo>
                <a:lnTo>
                  <a:pt x="2" y="52"/>
                </a:lnTo>
                <a:lnTo>
                  <a:pt x="0" y="52"/>
                </a:lnTo>
                <a:lnTo>
                  <a:pt x="0" y="62"/>
                </a:lnTo>
                <a:lnTo>
                  <a:pt x="0" y="72"/>
                </a:lnTo>
                <a:lnTo>
                  <a:pt x="4" y="82"/>
                </a:lnTo>
                <a:lnTo>
                  <a:pt x="10" y="86"/>
                </a:lnTo>
                <a:lnTo>
                  <a:pt x="22" y="86"/>
                </a:lnTo>
                <a:lnTo>
                  <a:pt x="32" y="88"/>
                </a:lnTo>
                <a:lnTo>
                  <a:pt x="36" y="86"/>
                </a:lnTo>
                <a:lnTo>
                  <a:pt x="38" y="76"/>
                </a:lnTo>
                <a:lnTo>
                  <a:pt x="42" y="70"/>
                </a:lnTo>
                <a:lnTo>
                  <a:pt x="50" y="70"/>
                </a:lnTo>
                <a:lnTo>
                  <a:pt x="78" y="78"/>
                </a:lnTo>
                <a:lnTo>
                  <a:pt x="84" y="80"/>
                </a:lnTo>
                <a:lnTo>
                  <a:pt x="74" y="94"/>
                </a:lnTo>
                <a:lnTo>
                  <a:pt x="74" y="114"/>
                </a:lnTo>
                <a:lnTo>
                  <a:pt x="76" y="118"/>
                </a:lnTo>
                <a:lnTo>
                  <a:pt x="80" y="124"/>
                </a:lnTo>
                <a:lnTo>
                  <a:pt x="96" y="140"/>
                </a:lnTo>
                <a:lnTo>
                  <a:pt x="108" y="148"/>
                </a:lnTo>
                <a:lnTo>
                  <a:pt x="116" y="150"/>
                </a:lnTo>
                <a:lnTo>
                  <a:pt x="120" y="150"/>
                </a:lnTo>
                <a:lnTo>
                  <a:pt x="124" y="148"/>
                </a:lnTo>
                <a:lnTo>
                  <a:pt x="138" y="134"/>
                </a:lnTo>
                <a:lnTo>
                  <a:pt x="148" y="128"/>
                </a:lnTo>
                <a:lnTo>
                  <a:pt x="170" y="124"/>
                </a:lnTo>
                <a:lnTo>
                  <a:pt x="176" y="110"/>
                </a:lnTo>
                <a:lnTo>
                  <a:pt x="194" y="100"/>
                </a:lnTo>
                <a:lnTo>
                  <a:pt x="212" y="110"/>
                </a:lnTo>
                <a:lnTo>
                  <a:pt x="214" y="110"/>
                </a:lnTo>
                <a:lnTo>
                  <a:pt x="230" y="138"/>
                </a:lnTo>
                <a:lnTo>
                  <a:pt x="236" y="156"/>
                </a:lnTo>
                <a:lnTo>
                  <a:pt x="236" y="158"/>
                </a:lnTo>
                <a:lnTo>
                  <a:pt x="232" y="182"/>
                </a:lnTo>
                <a:lnTo>
                  <a:pt x="238" y="196"/>
                </a:lnTo>
                <a:lnTo>
                  <a:pt x="238" y="198"/>
                </a:lnTo>
                <a:lnTo>
                  <a:pt x="234" y="216"/>
                </a:lnTo>
                <a:lnTo>
                  <a:pt x="234" y="232"/>
                </a:lnTo>
                <a:lnTo>
                  <a:pt x="240" y="250"/>
                </a:lnTo>
                <a:lnTo>
                  <a:pt x="242" y="258"/>
                </a:lnTo>
                <a:lnTo>
                  <a:pt x="240" y="272"/>
                </a:lnTo>
                <a:lnTo>
                  <a:pt x="240" y="274"/>
                </a:lnTo>
                <a:lnTo>
                  <a:pt x="232" y="284"/>
                </a:lnTo>
                <a:lnTo>
                  <a:pt x="232" y="286"/>
                </a:lnTo>
                <a:lnTo>
                  <a:pt x="224" y="294"/>
                </a:lnTo>
                <a:lnTo>
                  <a:pt x="222" y="312"/>
                </a:lnTo>
                <a:lnTo>
                  <a:pt x="228" y="330"/>
                </a:lnTo>
                <a:lnTo>
                  <a:pt x="228" y="332"/>
                </a:lnTo>
                <a:lnTo>
                  <a:pt x="222" y="360"/>
                </a:lnTo>
                <a:lnTo>
                  <a:pt x="218" y="364"/>
                </a:lnTo>
                <a:lnTo>
                  <a:pt x="214" y="366"/>
                </a:lnTo>
                <a:lnTo>
                  <a:pt x="206" y="364"/>
                </a:lnTo>
                <a:lnTo>
                  <a:pt x="198" y="356"/>
                </a:lnTo>
                <a:lnTo>
                  <a:pt x="190" y="358"/>
                </a:lnTo>
                <a:lnTo>
                  <a:pt x="180" y="370"/>
                </a:lnTo>
                <a:lnTo>
                  <a:pt x="168" y="402"/>
                </a:lnTo>
                <a:lnTo>
                  <a:pt x="168" y="404"/>
                </a:lnTo>
                <a:lnTo>
                  <a:pt x="156" y="414"/>
                </a:lnTo>
                <a:lnTo>
                  <a:pt x="154" y="414"/>
                </a:lnTo>
                <a:lnTo>
                  <a:pt x="148" y="414"/>
                </a:lnTo>
                <a:lnTo>
                  <a:pt x="136" y="434"/>
                </a:lnTo>
                <a:lnTo>
                  <a:pt x="142" y="446"/>
                </a:lnTo>
                <a:lnTo>
                  <a:pt x="144" y="446"/>
                </a:lnTo>
                <a:lnTo>
                  <a:pt x="160" y="466"/>
                </a:lnTo>
                <a:lnTo>
                  <a:pt x="160" y="468"/>
                </a:lnTo>
                <a:lnTo>
                  <a:pt x="160" y="474"/>
                </a:lnTo>
                <a:lnTo>
                  <a:pt x="178" y="476"/>
                </a:lnTo>
                <a:lnTo>
                  <a:pt x="180" y="492"/>
                </a:lnTo>
                <a:lnTo>
                  <a:pt x="180" y="494"/>
                </a:lnTo>
                <a:lnTo>
                  <a:pt x="182" y="512"/>
                </a:lnTo>
                <a:lnTo>
                  <a:pt x="188" y="516"/>
                </a:lnTo>
                <a:lnTo>
                  <a:pt x="204" y="512"/>
                </a:lnTo>
                <a:lnTo>
                  <a:pt x="218" y="502"/>
                </a:lnTo>
                <a:lnTo>
                  <a:pt x="222" y="502"/>
                </a:lnTo>
                <a:lnTo>
                  <a:pt x="226" y="528"/>
                </a:lnTo>
                <a:lnTo>
                  <a:pt x="234" y="538"/>
                </a:lnTo>
                <a:lnTo>
                  <a:pt x="236" y="540"/>
                </a:lnTo>
                <a:lnTo>
                  <a:pt x="242" y="550"/>
                </a:lnTo>
                <a:lnTo>
                  <a:pt x="254" y="560"/>
                </a:lnTo>
                <a:lnTo>
                  <a:pt x="258" y="562"/>
                </a:lnTo>
                <a:lnTo>
                  <a:pt x="262" y="562"/>
                </a:lnTo>
                <a:lnTo>
                  <a:pt x="266" y="564"/>
                </a:lnTo>
                <a:lnTo>
                  <a:pt x="274" y="560"/>
                </a:lnTo>
                <a:lnTo>
                  <a:pt x="282" y="558"/>
                </a:lnTo>
                <a:lnTo>
                  <a:pt x="292" y="554"/>
                </a:lnTo>
                <a:lnTo>
                  <a:pt x="296" y="552"/>
                </a:lnTo>
                <a:lnTo>
                  <a:pt x="308" y="552"/>
                </a:lnTo>
                <a:lnTo>
                  <a:pt x="312" y="552"/>
                </a:lnTo>
                <a:lnTo>
                  <a:pt x="316" y="554"/>
                </a:lnTo>
                <a:lnTo>
                  <a:pt x="332" y="544"/>
                </a:lnTo>
                <a:lnTo>
                  <a:pt x="334" y="544"/>
                </a:lnTo>
                <a:lnTo>
                  <a:pt x="334" y="546"/>
                </a:lnTo>
                <a:lnTo>
                  <a:pt x="336" y="544"/>
                </a:lnTo>
                <a:lnTo>
                  <a:pt x="338" y="546"/>
                </a:lnTo>
                <a:lnTo>
                  <a:pt x="344" y="556"/>
                </a:lnTo>
                <a:lnTo>
                  <a:pt x="346" y="562"/>
                </a:lnTo>
                <a:lnTo>
                  <a:pt x="354" y="574"/>
                </a:lnTo>
                <a:lnTo>
                  <a:pt x="360" y="576"/>
                </a:lnTo>
                <a:lnTo>
                  <a:pt x="362" y="576"/>
                </a:lnTo>
                <a:lnTo>
                  <a:pt x="360" y="574"/>
                </a:lnTo>
                <a:lnTo>
                  <a:pt x="360" y="570"/>
                </a:lnTo>
                <a:lnTo>
                  <a:pt x="360" y="566"/>
                </a:lnTo>
                <a:lnTo>
                  <a:pt x="364" y="564"/>
                </a:lnTo>
                <a:lnTo>
                  <a:pt x="370" y="562"/>
                </a:lnTo>
                <a:lnTo>
                  <a:pt x="398" y="562"/>
                </a:lnTo>
                <a:lnTo>
                  <a:pt x="400" y="562"/>
                </a:lnTo>
                <a:lnTo>
                  <a:pt x="402" y="562"/>
                </a:lnTo>
                <a:lnTo>
                  <a:pt x="412" y="580"/>
                </a:lnTo>
                <a:lnTo>
                  <a:pt x="410" y="588"/>
                </a:lnTo>
                <a:lnTo>
                  <a:pt x="422" y="590"/>
                </a:lnTo>
                <a:lnTo>
                  <a:pt x="422" y="588"/>
                </a:lnTo>
                <a:lnTo>
                  <a:pt x="422" y="586"/>
                </a:lnTo>
                <a:lnTo>
                  <a:pt x="426" y="584"/>
                </a:lnTo>
                <a:lnTo>
                  <a:pt x="454" y="602"/>
                </a:lnTo>
                <a:lnTo>
                  <a:pt x="456" y="608"/>
                </a:lnTo>
                <a:lnTo>
                  <a:pt x="458" y="612"/>
                </a:lnTo>
                <a:lnTo>
                  <a:pt x="458" y="624"/>
                </a:lnTo>
                <a:lnTo>
                  <a:pt x="468" y="626"/>
                </a:lnTo>
                <a:lnTo>
                  <a:pt x="474" y="616"/>
                </a:lnTo>
                <a:lnTo>
                  <a:pt x="470" y="608"/>
                </a:lnTo>
                <a:lnTo>
                  <a:pt x="470" y="602"/>
                </a:lnTo>
                <a:lnTo>
                  <a:pt x="472" y="598"/>
                </a:lnTo>
                <a:lnTo>
                  <a:pt x="474" y="596"/>
                </a:lnTo>
                <a:lnTo>
                  <a:pt x="478" y="594"/>
                </a:lnTo>
                <a:lnTo>
                  <a:pt x="478" y="592"/>
                </a:lnTo>
                <a:lnTo>
                  <a:pt x="480" y="590"/>
                </a:lnTo>
                <a:lnTo>
                  <a:pt x="486" y="590"/>
                </a:lnTo>
                <a:lnTo>
                  <a:pt x="490" y="594"/>
                </a:lnTo>
                <a:lnTo>
                  <a:pt x="492" y="598"/>
                </a:lnTo>
                <a:lnTo>
                  <a:pt x="496" y="614"/>
                </a:lnTo>
                <a:lnTo>
                  <a:pt x="496" y="616"/>
                </a:lnTo>
                <a:lnTo>
                  <a:pt x="498" y="618"/>
                </a:lnTo>
                <a:lnTo>
                  <a:pt x="502" y="622"/>
                </a:lnTo>
                <a:lnTo>
                  <a:pt x="510" y="626"/>
                </a:lnTo>
                <a:lnTo>
                  <a:pt x="512" y="626"/>
                </a:lnTo>
                <a:lnTo>
                  <a:pt x="538" y="652"/>
                </a:lnTo>
                <a:lnTo>
                  <a:pt x="550" y="648"/>
                </a:lnTo>
                <a:lnTo>
                  <a:pt x="548" y="644"/>
                </a:lnTo>
                <a:lnTo>
                  <a:pt x="544" y="638"/>
                </a:lnTo>
                <a:lnTo>
                  <a:pt x="544" y="634"/>
                </a:lnTo>
                <a:lnTo>
                  <a:pt x="544" y="630"/>
                </a:lnTo>
                <a:lnTo>
                  <a:pt x="546" y="626"/>
                </a:lnTo>
                <a:lnTo>
                  <a:pt x="556" y="618"/>
                </a:lnTo>
                <a:lnTo>
                  <a:pt x="570" y="606"/>
                </a:lnTo>
                <a:lnTo>
                  <a:pt x="586" y="616"/>
                </a:lnTo>
                <a:lnTo>
                  <a:pt x="588" y="616"/>
                </a:lnTo>
                <a:lnTo>
                  <a:pt x="592" y="598"/>
                </a:lnTo>
                <a:lnTo>
                  <a:pt x="592" y="596"/>
                </a:lnTo>
                <a:lnTo>
                  <a:pt x="594" y="594"/>
                </a:lnTo>
                <a:lnTo>
                  <a:pt x="608" y="596"/>
                </a:lnTo>
                <a:lnTo>
                  <a:pt x="610" y="600"/>
                </a:lnTo>
                <a:lnTo>
                  <a:pt x="612" y="606"/>
                </a:lnTo>
                <a:lnTo>
                  <a:pt x="610" y="610"/>
                </a:lnTo>
                <a:lnTo>
                  <a:pt x="606" y="616"/>
                </a:lnTo>
                <a:lnTo>
                  <a:pt x="610" y="618"/>
                </a:lnTo>
                <a:lnTo>
                  <a:pt x="620" y="622"/>
                </a:lnTo>
                <a:lnTo>
                  <a:pt x="628" y="626"/>
                </a:lnTo>
                <a:lnTo>
                  <a:pt x="630" y="626"/>
                </a:lnTo>
                <a:lnTo>
                  <a:pt x="640" y="630"/>
                </a:lnTo>
                <a:lnTo>
                  <a:pt x="648" y="630"/>
                </a:lnTo>
                <a:lnTo>
                  <a:pt x="636" y="572"/>
                </a:lnTo>
                <a:lnTo>
                  <a:pt x="630" y="568"/>
                </a:lnTo>
                <a:lnTo>
                  <a:pt x="624" y="562"/>
                </a:lnTo>
                <a:lnTo>
                  <a:pt x="614" y="546"/>
                </a:lnTo>
                <a:lnTo>
                  <a:pt x="610" y="538"/>
                </a:lnTo>
                <a:lnTo>
                  <a:pt x="612" y="528"/>
                </a:lnTo>
                <a:lnTo>
                  <a:pt x="616" y="518"/>
                </a:lnTo>
                <a:lnTo>
                  <a:pt x="624" y="506"/>
                </a:lnTo>
                <a:lnTo>
                  <a:pt x="636" y="494"/>
                </a:lnTo>
                <a:lnTo>
                  <a:pt x="650" y="482"/>
                </a:lnTo>
                <a:lnTo>
                  <a:pt x="662" y="482"/>
                </a:lnTo>
                <a:lnTo>
                  <a:pt x="672" y="486"/>
                </a:lnTo>
                <a:lnTo>
                  <a:pt x="692" y="486"/>
                </a:lnTo>
                <a:lnTo>
                  <a:pt x="698" y="482"/>
                </a:lnTo>
                <a:lnTo>
                  <a:pt x="704" y="476"/>
                </a:lnTo>
                <a:lnTo>
                  <a:pt x="714" y="452"/>
                </a:lnTo>
                <a:lnTo>
                  <a:pt x="718" y="442"/>
                </a:lnTo>
                <a:lnTo>
                  <a:pt x="718" y="426"/>
                </a:lnTo>
                <a:lnTo>
                  <a:pt x="716" y="382"/>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29" name="山东"/>
          <p:cNvSpPr/>
          <p:nvPr/>
        </p:nvSpPr>
        <p:spPr bwMode="auto">
          <a:xfrm>
            <a:off x="7525680" y="3287076"/>
            <a:ext cx="971273" cy="609960"/>
          </a:xfrm>
          <a:custGeom>
            <a:avLst/>
            <a:gdLst>
              <a:gd name="T0" fmla="*/ 2147483646 w 434"/>
              <a:gd name="T1" fmla="*/ 2147483646 h 272"/>
              <a:gd name="T2" fmla="*/ 2147483646 w 434"/>
              <a:gd name="T3" fmla="*/ 2147483646 h 272"/>
              <a:gd name="T4" fmla="*/ 2147483646 w 434"/>
              <a:gd name="T5" fmla="*/ 0 h 272"/>
              <a:gd name="T6" fmla="*/ 2147483646 w 434"/>
              <a:gd name="T7" fmla="*/ 2147483646 h 272"/>
              <a:gd name="T8" fmla="*/ 2147483646 w 434"/>
              <a:gd name="T9" fmla="*/ 2147483646 h 272"/>
              <a:gd name="T10" fmla="*/ 2147483646 w 434"/>
              <a:gd name="T11" fmla="*/ 2147483646 h 272"/>
              <a:gd name="T12" fmla="*/ 2147483646 w 434"/>
              <a:gd name="T13" fmla="*/ 2147483646 h 272"/>
              <a:gd name="T14" fmla="*/ 2147483646 w 434"/>
              <a:gd name="T15" fmla="*/ 2147483646 h 272"/>
              <a:gd name="T16" fmla="*/ 2147483646 w 434"/>
              <a:gd name="T17" fmla="*/ 0 h 272"/>
              <a:gd name="T18" fmla="*/ 2147483646 w 434"/>
              <a:gd name="T19" fmla="*/ 2147483646 h 272"/>
              <a:gd name="T20" fmla="*/ 2147483646 w 434"/>
              <a:gd name="T21" fmla="*/ 2147483646 h 272"/>
              <a:gd name="T22" fmla="*/ 2147483646 w 434"/>
              <a:gd name="T23" fmla="*/ 2147483646 h 272"/>
              <a:gd name="T24" fmla="*/ 2147483646 w 434"/>
              <a:gd name="T25" fmla="*/ 2147483646 h 272"/>
              <a:gd name="T26" fmla="*/ 2147483646 w 434"/>
              <a:gd name="T27" fmla="*/ 2147483646 h 272"/>
              <a:gd name="T28" fmla="*/ 2147483646 w 434"/>
              <a:gd name="T29" fmla="*/ 2147483646 h 272"/>
              <a:gd name="T30" fmla="*/ 2147483646 w 434"/>
              <a:gd name="T31" fmla="*/ 2147483646 h 272"/>
              <a:gd name="T32" fmla="*/ 0 w 434"/>
              <a:gd name="T33" fmla="*/ 2147483646 h 272"/>
              <a:gd name="T34" fmla="*/ 2147483646 w 434"/>
              <a:gd name="T35" fmla="*/ 2147483646 h 272"/>
              <a:gd name="T36" fmla="*/ 2147483646 w 434"/>
              <a:gd name="T37" fmla="*/ 2147483646 h 272"/>
              <a:gd name="T38" fmla="*/ 2147483646 w 434"/>
              <a:gd name="T39" fmla="*/ 2147483646 h 272"/>
              <a:gd name="T40" fmla="*/ 2147483646 w 434"/>
              <a:gd name="T41" fmla="*/ 2147483646 h 272"/>
              <a:gd name="T42" fmla="*/ 2147483646 w 434"/>
              <a:gd name="T43" fmla="*/ 2147483646 h 272"/>
              <a:gd name="T44" fmla="*/ 2147483646 w 434"/>
              <a:gd name="T45" fmla="*/ 2147483646 h 272"/>
              <a:gd name="T46" fmla="*/ 2147483646 w 434"/>
              <a:gd name="T47" fmla="*/ 2147483646 h 272"/>
              <a:gd name="T48" fmla="*/ 2147483646 w 434"/>
              <a:gd name="T49" fmla="*/ 2147483646 h 272"/>
              <a:gd name="T50" fmla="*/ 2147483646 w 434"/>
              <a:gd name="T51" fmla="*/ 2147483646 h 272"/>
              <a:gd name="T52" fmla="*/ 2147483646 w 434"/>
              <a:gd name="T53" fmla="*/ 2147483646 h 272"/>
              <a:gd name="T54" fmla="*/ 2147483646 w 434"/>
              <a:gd name="T55" fmla="*/ 2147483646 h 272"/>
              <a:gd name="T56" fmla="*/ 2147483646 w 434"/>
              <a:gd name="T57" fmla="*/ 2147483646 h 272"/>
              <a:gd name="T58" fmla="*/ 2147483646 w 434"/>
              <a:gd name="T59" fmla="*/ 2147483646 h 272"/>
              <a:gd name="T60" fmla="*/ 2147483646 w 434"/>
              <a:gd name="T61" fmla="*/ 2147483646 h 272"/>
              <a:gd name="T62" fmla="*/ 2147483646 w 434"/>
              <a:gd name="T63" fmla="*/ 2147483646 h 272"/>
              <a:gd name="T64" fmla="*/ 2147483646 w 434"/>
              <a:gd name="T65" fmla="*/ 2147483646 h 272"/>
              <a:gd name="T66" fmla="*/ 2147483646 w 434"/>
              <a:gd name="T67" fmla="*/ 2147483646 h 272"/>
              <a:gd name="T68" fmla="*/ 2147483646 w 434"/>
              <a:gd name="T69" fmla="*/ 2147483646 h 272"/>
              <a:gd name="T70" fmla="*/ 2147483646 w 434"/>
              <a:gd name="T71" fmla="*/ 2147483646 h 272"/>
              <a:gd name="T72" fmla="*/ 2147483646 w 434"/>
              <a:gd name="T73" fmla="*/ 2147483646 h 272"/>
              <a:gd name="T74" fmla="*/ 2147483646 w 434"/>
              <a:gd name="T75" fmla="*/ 2147483646 h 272"/>
              <a:gd name="T76" fmla="*/ 2147483646 w 434"/>
              <a:gd name="T77" fmla="*/ 2147483646 h 272"/>
              <a:gd name="T78" fmla="*/ 2147483646 w 434"/>
              <a:gd name="T79" fmla="*/ 2147483646 h 272"/>
              <a:gd name="T80" fmla="*/ 2147483646 w 434"/>
              <a:gd name="T81" fmla="*/ 2147483646 h 272"/>
              <a:gd name="T82" fmla="*/ 2147483646 w 434"/>
              <a:gd name="T83" fmla="*/ 2147483646 h 272"/>
              <a:gd name="T84" fmla="*/ 2147483646 w 434"/>
              <a:gd name="T85" fmla="*/ 2147483646 h 272"/>
              <a:gd name="T86" fmla="*/ 2147483646 w 434"/>
              <a:gd name="T87" fmla="*/ 2147483646 h 272"/>
              <a:gd name="T88" fmla="*/ 2147483646 w 434"/>
              <a:gd name="T89" fmla="*/ 2147483646 h 272"/>
              <a:gd name="T90" fmla="*/ 2147483646 w 434"/>
              <a:gd name="T91" fmla="*/ 2147483646 h 272"/>
              <a:gd name="T92" fmla="*/ 2147483646 w 434"/>
              <a:gd name="T93" fmla="*/ 2147483646 h 272"/>
              <a:gd name="T94" fmla="*/ 2147483646 w 434"/>
              <a:gd name="T95" fmla="*/ 2147483646 h 272"/>
              <a:gd name="T96" fmla="*/ 2147483646 w 434"/>
              <a:gd name="T97" fmla="*/ 2147483646 h 272"/>
              <a:gd name="T98" fmla="*/ 2147483646 w 434"/>
              <a:gd name="T99" fmla="*/ 2147483646 h 272"/>
              <a:gd name="T100" fmla="*/ 2147483646 w 434"/>
              <a:gd name="T101" fmla="*/ 2147483646 h 27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4" h="272">
                <a:moveTo>
                  <a:pt x="396" y="8"/>
                </a:moveTo>
                <a:lnTo>
                  <a:pt x="396" y="8"/>
                </a:lnTo>
                <a:lnTo>
                  <a:pt x="394" y="12"/>
                </a:lnTo>
                <a:lnTo>
                  <a:pt x="388" y="14"/>
                </a:lnTo>
                <a:lnTo>
                  <a:pt x="358" y="12"/>
                </a:lnTo>
                <a:lnTo>
                  <a:pt x="330" y="6"/>
                </a:lnTo>
                <a:lnTo>
                  <a:pt x="314" y="0"/>
                </a:lnTo>
                <a:lnTo>
                  <a:pt x="270" y="42"/>
                </a:lnTo>
                <a:lnTo>
                  <a:pt x="272" y="60"/>
                </a:lnTo>
                <a:lnTo>
                  <a:pt x="268" y="62"/>
                </a:lnTo>
                <a:lnTo>
                  <a:pt x="246" y="64"/>
                </a:lnTo>
                <a:lnTo>
                  <a:pt x="228" y="62"/>
                </a:lnTo>
                <a:lnTo>
                  <a:pt x="222" y="62"/>
                </a:lnTo>
                <a:lnTo>
                  <a:pt x="218" y="60"/>
                </a:lnTo>
                <a:lnTo>
                  <a:pt x="214" y="56"/>
                </a:lnTo>
                <a:lnTo>
                  <a:pt x="212" y="52"/>
                </a:lnTo>
                <a:lnTo>
                  <a:pt x="208" y="2"/>
                </a:lnTo>
                <a:lnTo>
                  <a:pt x="168" y="0"/>
                </a:lnTo>
                <a:lnTo>
                  <a:pt x="152" y="36"/>
                </a:lnTo>
                <a:lnTo>
                  <a:pt x="150" y="20"/>
                </a:lnTo>
                <a:lnTo>
                  <a:pt x="148" y="6"/>
                </a:lnTo>
                <a:lnTo>
                  <a:pt x="144" y="0"/>
                </a:lnTo>
                <a:lnTo>
                  <a:pt x="128" y="8"/>
                </a:lnTo>
                <a:lnTo>
                  <a:pt x="120" y="18"/>
                </a:lnTo>
                <a:lnTo>
                  <a:pt x="118" y="20"/>
                </a:lnTo>
                <a:lnTo>
                  <a:pt x="102" y="24"/>
                </a:lnTo>
                <a:lnTo>
                  <a:pt x="78" y="48"/>
                </a:lnTo>
                <a:lnTo>
                  <a:pt x="56" y="70"/>
                </a:lnTo>
                <a:lnTo>
                  <a:pt x="12" y="128"/>
                </a:lnTo>
                <a:lnTo>
                  <a:pt x="22" y="148"/>
                </a:lnTo>
                <a:lnTo>
                  <a:pt x="22" y="152"/>
                </a:lnTo>
                <a:lnTo>
                  <a:pt x="20" y="152"/>
                </a:lnTo>
                <a:lnTo>
                  <a:pt x="20" y="156"/>
                </a:lnTo>
                <a:lnTo>
                  <a:pt x="20" y="160"/>
                </a:lnTo>
                <a:lnTo>
                  <a:pt x="24" y="172"/>
                </a:lnTo>
                <a:lnTo>
                  <a:pt x="32" y="188"/>
                </a:lnTo>
                <a:lnTo>
                  <a:pt x="34" y="198"/>
                </a:lnTo>
                <a:lnTo>
                  <a:pt x="34" y="206"/>
                </a:lnTo>
                <a:lnTo>
                  <a:pt x="34" y="208"/>
                </a:lnTo>
                <a:lnTo>
                  <a:pt x="0" y="228"/>
                </a:lnTo>
                <a:lnTo>
                  <a:pt x="0" y="236"/>
                </a:lnTo>
                <a:lnTo>
                  <a:pt x="16" y="244"/>
                </a:lnTo>
                <a:lnTo>
                  <a:pt x="18" y="248"/>
                </a:lnTo>
                <a:lnTo>
                  <a:pt x="18" y="252"/>
                </a:lnTo>
                <a:lnTo>
                  <a:pt x="22" y="256"/>
                </a:lnTo>
                <a:lnTo>
                  <a:pt x="36" y="264"/>
                </a:lnTo>
                <a:lnTo>
                  <a:pt x="64" y="272"/>
                </a:lnTo>
                <a:lnTo>
                  <a:pt x="74" y="266"/>
                </a:lnTo>
                <a:lnTo>
                  <a:pt x="84" y="252"/>
                </a:lnTo>
                <a:lnTo>
                  <a:pt x="92" y="230"/>
                </a:lnTo>
                <a:lnTo>
                  <a:pt x="114" y="238"/>
                </a:lnTo>
                <a:lnTo>
                  <a:pt x="118" y="240"/>
                </a:lnTo>
                <a:lnTo>
                  <a:pt x="118" y="242"/>
                </a:lnTo>
                <a:lnTo>
                  <a:pt x="118" y="244"/>
                </a:lnTo>
                <a:lnTo>
                  <a:pt x="116" y="250"/>
                </a:lnTo>
                <a:lnTo>
                  <a:pt x="116" y="256"/>
                </a:lnTo>
                <a:lnTo>
                  <a:pt x="118" y="260"/>
                </a:lnTo>
                <a:lnTo>
                  <a:pt x="124" y="264"/>
                </a:lnTo>
                <a:lnTo>
                  <a:pt x="148" y="264"/>
                </a:lnTo>
                <a:lnTo>
                  <a:pt x="160" y="260"/>
                </a:lnTo>
                <a:lnTo>
                  <a:pt x="170" y="256"/>
                </a:lnTo>
                <a:lnTo>
                  <a:pt x="172" y="252"/>
                </a:lnTo>
                <a:lnTo>
                  <a:pt x="176" y="252"/>
                </a:lnTo>
                <a:lnTo>
                  <a:pt x="184" y="252"/>
                </a:lnTo>
                <a:lnTo>
                  <a:pt x="198" y="256"/>
                </a:lnTo>
                <a:lnTo>
                  <a:pt x="202" y="258"/>
                </a:lnTo>
                <a:lnTo>
                  <a:pt x="208" y="264"/>
                </a:lnTo>
                <a:lnTo>
                  <a:pt x="212" y="250"/>
                </a:lnTo>
                <a:lnTo>
                  <a:pt x="214" y="248"/>
                </a:lnTo>
                <a:lnTo>
                  <a:pt x="216" y="248"/>
                </a:lnTo>
                <a:lnTo>
                  <a:pt x="220" y="242"/>
                </a:lnTo>
                <a:lnTo>
                  <a:pt x="224" y="236"/>
                </a:lnTo>
                <a:lnTo>
                  <a:pt x="230" y="228"/>
                </a:lnTo>
                <a:lnTo>
                  <a:pt x="238" y="220"/>
                </a:lnTo>
                <a:lnTo>
                  <a:pt x="248" y="214"/>
                </a:lnTo>
                <a:lnTo>
                  <a:pt x="250" y="212"/>
                </a:lnTo>
                <a:lnTo>
                  <a:pt x="250" y="214"/>
                </a:lnTo>
                <a:lnTo>
                  <a:pt x="252" y="214"/>
                </a:lnTo>
                <a:lnTo>
                  <a:pt x="258" y="216"/>
                </a:lnTo>
                <a:lnTo>
                  <a:pt x="260" y="216"/>
                </a:lnTo>
                <a:lnTo>
                  <a:pt x="268" y="176"/>
                </a:lnTo>
                <a:lnTo>
                  <a:pt x="280" y="172"/>
                </a:lnTo>
                <a:lnTo>
                  <a:pt x="290" y="166"/>
                </a:lnTo>
                <a:lnTo>
                  <a:pt x="296" y="160"/>
                </a:lnTo>
                <a:lnTo>
                  <a:pt x="298" y="156"/>
                </a:lnTo>
                <a:lnTo>
                  <a:pt x="300" y="150"/>
                </a:lnTo>
                <a:lnTo>
                  <a:pt x="296" y="138"/>
                </a:lnTo>
                <a:lnTo>
                  <a:pt x="294" y="128"/>
                </a:lnTo>
                <a:lnTo>
                  <a:pt x="296" y="122"/>
                </a:lnTo>
                <a:lnTo>
                  <a:pt x="298" y="120"/>
                </a:lnTo>
                <a:lnTo>
                  <a:pt x="302" y="120"/>
                </a:lnTo>
                <a:lnTo>
                  <a:pt x="310" y="120"/>
                </a:lnTo>
                <a:lnTo>
                  <a:pt x="320" y="124"/>
                </a:lnTo>
                <a:lnTo>
                  <a:pt x="322" y="112"/>
                </a:lnTo>
                <a:lnTo>
                  <a:pt x="322" y="110"/>
                </a:lnTo>
                <a:lnTo>
                  <a:pt x="322" y="108"/>
                </a:lnTo>
                <a:lnTo>
                  <a:pt x="336" y="102"/>
                </a:lnTo>
                <a:lnTo>
                  <a:pt x="338" y="96"/>
                </a:lnTo>
                <a:lnTo>
                  <a:pt x="330" y="96"/>
                </a:lnTo>
                <a:lnTo>
                  <a:pt x="328" y="94"/>
                </a:lnTo>
                <a:lnTo>
                  <a:pt x="328" y="90"/>
                </a:lnTo>
                <a:lnTo>
                  <a:pt x="328" y="88"/>
                </a:lnTo>
                <a:lnTo>
                  <a:pt x="330" y="86"/>
                </a:lnTo>
                <a:lnTo>
                  <a:pt x="332" y="86"/>
                </a:lnTo>
                <a:lnTo>
                  <a:pt x="334" y="86"/>
                </a:lnTo>
                <a:lnTo>
                  <a:pt x="342" y="84"/>
                </a:lnTo>
                <a:lnTo>
                  <a:pt x="352" y="76"/>
                </a:lnTo>
                <a:lnTo>
                  <a:pt x="404" y="40"/>
                </a:lnTo>
                <a:lnTo>
                  <a:pt x="420" y="48"/>
                </a:lnTo>
                <a:lnTo>
                  <a:pt x="428" y="48"/>
                </a:lnTo>
                <a:lnTo>
                  <a:pt x="424" y="30"/>
                </a:lnTo>
                <a:lnTo>
                  <a:pt x="424" y="28"/>
                </a:lnTo>
                <a:lnTo>
                  <a:pt x="434" y="12"/>
                </a:lnTo>
                <a:lnTo>
                  <a:pt x="432" y="12"/>
                </a:lnTo>
                <a:lnTo>
                  <a:pt x="426" y="12"/>
                </a:lnTo>
                <a:lnTo>
                  <a:pt x="426" y="14"/>
                </a:lnTo>
                <a:lnTo>
                  <a:pt x="424" y="14"/>
                </a:lnTo>
                <a:lnTo>
                  <a:pt x="408" y="16"/>
                </a:lnTo>
                <a:lnTo>
                  <a:pt x="404" y="16"/>
                </a:lnTo>
                <a:lnTo>
                  <a:pt x="404" y="12"/>
                </a:lnTo>
                <a:lnTo>
                  <a:pt x="400" y="8"/>
                </a:lnTo>
                <a:lnTo>
                  <a:pt x="396" y="8"/>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0" name="上海"/>
          <p:cNvSpPr/>
          <p:nvPr/>
        </p:nvSpPr>
        <p:spPr bwMode="auto">
          <a:xfrm>
            <a:off x="8432849" y="4299143"/>
            <a:ext cx="153461" cy="134036"/>
          </a:xfrm>
          <a:custGeom>
            <a:avLst/>
            <a:gdLst>
              <a:gd name="T0" fmla="*/ 2147483646 w 68"/>
              <a:gd name="T1" fmla="*/ 2147483646 h 60"/>
              <a:gd name="T2" fmla="*/ 2147483646 w 68"/>
              <a:gd name="T3" fmla="*/ 2147483646 h 60"/>
              <a:gd name="T4" fmla="*/ 2147483646 w 68"/>
              <a:gd name="T5" fmla="*/ 2147483646 h 60"/>
              <a:gd name="T6" fmla="*/ 2147483646 w 68"/>
              <a:gd name="T7" fmla="*/ 2147483646 h 60"/>
              <a:gd name="T8" fmla="*/ 2147483646 w 68"/>
              <a:gd name="T9" fmla="*/ 2147483646 h 60"/>
              <a:gd name="T10" fmla="*/ 2147483646 w 68"/>
              <a:gd name="T11" fmla="*/ 2147483646 h 60"/>
              <a:gd name="T12" fmla="*/ 2147483646 w 68"/>
              <a:gd name="T13" fmla="*/ 2147483646 h 60"/>
              <a:gd name="T14" fmla="*/ 2147483646 w 68"/>
              <a:gd name="T15" fmla="*/ 2147483646 h 60"/>
              <a:gd name="T16" fmla="*/ 2147483646 w 68"/>
              <a:gd name="T17" fmla="*/ 0 h 60"/>
              <a:gd name="T18" fmla="*/ 2147483646 w 68"/>
              <a:gd name="T19" fmla="*/ 0 h 60"/>
              <a:gd name="T20" fmla="*/ 2147483646 w 68"/>
              <a:gd name="T21" fmla="*/ 0 h 60"/>
              <a:gd name="T22" fmla="*/ 2147483646 w 68"/>
              <a:gd name="T23" fmla="*/ 2147483646 h 60"/>
              <a:gd name="T24" fmla="*/ 2147483646 w 68"/>
              <a:gd name="T25" fmla="*/ 2147483646 h 60"/>
              <a:gd name="T26" fmla="*/ 2147483646 w 68"/>
              <a:gd name="T27" fmla="*/ 2147483646 h 60"/>
              <a:gd name="T28" fmla="*/ 2147483646 w 68"/>
              <a:gd name="T29" fmla="*/ 2147483646 h 60"/>
              <a:gd name="T30" fmla="*/ 2147483646 w 68"/>
              <a:gd name="T31" fmla="*/ 2147483646 h 60"/>
              <a:gd name="T32" fmla="*/ 0 w 68"/>
              <a:gd name="T33" fmla="*/ 2147483646 h 60"/>
              <a:gd name="T34" fmla="*/ 2147483646 w 68"/>
              <a:gd name="T35" fmla="*/ 2147483646 h 60"/>
              <a:gd name="T36" fmla="*/ 2147483646 w 68"/>
              <a:gd name="T37" fmla="*/ 2147483646 h 60"/>
              <a:gd name="T38" fmla="*/ 2147483646 w 68"/>
              <a:gd name="T39" fmla="*/ 2147483646 h 60"/>
              <a:gd name="T40" fmla="*/ 2147483646 w 68"/>
              <a:gd name="T41" fmla="*/ 2147483646 h 60"/>
              <a:gd name="T42" fmla="*/ 2147483646 w 68"/>
              <a:gd name="T43" fmla="*/ 2147483646 h 60"/>
              <a:gd name="T44" fmla="*/ 2147483646 w 68"/>
              <a:gd name="T45" fmla="*/ 2147483646 h 60"/>
              <a:gd name="T46" fmla="*/ 2147483646 w 68"/>
              <a:gd name="T47" fmla="*/ 2147483646 h 60"/>
              <a:gd name="T48" fmla="*/ 2147483646 w 68"/>
              <a:gd name="T49" fmla="*/ 2147483646 h 60"/>
              <a:gd name="T50" fmla="*/ 2147483646 w 68"/>
              <a:gd name="T51" fmla="*/ 2147483646 h 60"/>
              <a:gd name="T52" fmla="*/ 2147483646 w 68"/>
              <a:gd name="T53" fmla="*/ 2147483646 h 60"/>
              <a:gd name="T54" fmla="*/ 2147483646 w 68"/>
              <a:gd name="T55" fmla="*/ 2147483646 h 60"/>
              <a:gd name="T56" fmla="*/ 2147483646 w 68"/>
              <a:gd name="T57" fmla="*/ 2147483646 h 60"/>
              <a:gd name="T58" fmla="*/ 2147483646 w 68"/>
              <a:gd name="T59" fmla="*/ 2147483646 h 60"/>
              <a:gd name="T60" fmla="*/ 2147483646 w 68"/>
              <a:gd name="T61" fmla="*/ 2147483646 h 60"/>
              <a:gd name="T62" fmla="*/ 2147483646 w 68"/>
              <a:gd name="T63" fmla="*/ 2147483646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68" h="60">
                <a:moveTo>
                  <a:pt x="62" y="32"/>
                </a:moveTo>
                <a:lnTo>
                  <a:pt x="68" y="24"/>
                </a:lnTo>
                <a:lnTo>
                  <a:pt x="48" y="8"/>
                </a:lnTo>
                <a:lnTo>
                  <a:pt x="40" y="4"/>
                </a:lnTo>
                <a:lnTo>
                  <a:pt x="34" y="0"/>
                </a:lnTo>
                <a:lnTo>
                  <a:pt x="28" y="0"/>
                </a:lnTo>
                <a:lnTo>
                  <a:pt x="22" y="0"/>
                </a:lnTo>
                <a:lnTo>
                  <a:pt x="14" y="2"/>
                </a:lnTo>
                <a:lnTo>
                  <a:pt x="14" y="20"/>
                </a:lnTo>
                <a:lnTo>
                  <a:pt x="10" y="28"/>
                </a:lnTo>
                <a:lnTo>
                  <a:pt x="4" y="36"/>
                </a:lnTo>
                <a:lnTo>
                  <a:pt x="0" y="40"/>
                </a:lnTo>
                <a:lnTo>
                  <a:pt x="8" y="48"/>
                </a:lnTo>
                <a:lnTo>
                  <a:pt x="10" y="48"/>
                </a:lnTo>
                <a:lnTo>
                  <a:pt x="12" y="56"/>
                </a:lnTo>
                <a:lnTo>
                  <a:pt x="22" y="60"/>
                </a:lnTo>
                <a:lnTo>
                  <a:pt x="28" y="56"/>
                </a:lnTo>
                <a:lnTo>
                  <a:pt x="34" y="54"/>
                </a:lnTo>
                <a:lnTo>
                  <a:pt x="52" y="58"/>
                </a:lnTo>
                <a:lnTo>
                  <a:pt x="52" y="52"/>
                </a:lnTo>
                <a:lnTo>
                  <a:pt x="54" y="44"/>
                </a:lnTo>
                <a:lnTo>
                  <a:pt x="56" y="38"/>
                </a:lnTo>
                <a:lnTo>
                  <a:pt x="58" y="34"/>
                </a:lnTo>
                <a:lnTo>
                  <a:pt x="62" y="32"/>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1" name="江苏"/>
          <p:cNvSpPr/>
          <p:nvPr/>
        </p:nvSpPr>
        <p:spPr bwMode="auto">
          <a:xfrm>
            <a:off x="7721876" y="3784369"/>
            <a:ext cx="846950" cy="652697"/>
          </a:xfrm>
          <a:custGeom>
            <a:avLst/>
            <a:gdLst>
              <a:gd name="T0" fmla="*/ 2147483646 w 378"/>
              <a:gd name="T1" fmla="*/ 2147483646 h 292"/>
              <a:gd name="T2" fmla="*/ 2147483646 w 378"/>
              <a:gd name="T3" fmla="*/ 2147483646 h 292"/>
              <a:gd name="T4" fmla="*/ 2147483646 w 378"/>
              <a:gd name="T5" fmla="*/ 2147483646 h 292"/>
              <a:gd name="T6" fmla="*/ 2147483646 w 378"/>
              <a:gd name="T7" fmla="*/ 2147483646 h 292"/>
              <a:gd name="T8" fmla="*/ 2147483646 w 378"/>
              <a:gd name="T9" fmla="*/ 2147483646 h 292"/>
              <a:gd name="T10" fmla="*/ 2147483646 w 378"/>
              <a:gd name="T11" fmla="*/ 0 h 292"/>
              <a:gd name="T12" fmla="*/ 2147483646 w 378"/>
              <a:gd name="T13" fmla="*/ 2147483646 h 292"/>
              <a:gd name="T14" fmla="*/ 2147483646 w 378"/>
              <a:gd name="T15" fmla="*/ 2147483646 h 292"/>
              <a:gd name="T16" fmla="*/ 2147483646 w 378"/>
              <a:gd name="T17" fmla="*/ 2147483646 h 292"/>
              <a:gd name="T18" fmla="*/ 2147483646 w 378"/>
              <a:gd name="T19" fmla="*/ 2147483646 h 292"/>
              <a:gd name="T20" fmla="*/ 2147483646 w 378"/>
              <a:gd name="T21" fmla="*/ 2147483646 h 292"/>
              <a:gd name="T22" fmla="*/ 2147483646 w 378"/>
              <a:gd name="T23" fmla="*/ 2147483646 h 292"/>
              <a:gd name="T24" fmla="*/ 2147483646 w 378"/>
              <a:gd name="T25" fmla="*/ 2147483646 h 292"/>
              <a:gd name="T26" fmla="*/ 2147483646 w 378"/>
              <a:gd name="T27" fmla="*/ 2147483646 h 292"/>
              <a:gd name="T28" fmla="*/ 2147483646 w 378"/>
              <a:gd name="T29" fmla="*/ 2147483646 h 292"/>
              <a:gd name="T30" fmla="*/ 2147483646 w 378"/>
              <a:gd name="T31" fmla="*/ 2147483646 h 292"/>
              <a:gd name="T32" fmla="*/ 2147483646 w 378"/>
              <a:gd name="T33" fmla="*/ 2147483646 h 292"/>
              <a:gd name="T34" fmla="*/ 2147483646 w 378"/>
              <a:gd name="T35" fmla="*/ 2147483646 h 292"/>
              <a:gd name="T36" fmla="*/ 2147483646 w 378"/>
              <a:gd name="T37" fmla="*/ 2147483646 h 292"/>
              <a:gd name="T38" fmla="*/ 2147483646 w 378"/>
              <a:gd name="T39" fmla="*/ 2147483646 h 292"/>
              <a:gd name="T40" fmla="*/ 2147483646 w 378"/>
              <a:gd name="T41" fmla="*/ 2147483646 h 292"/>
              <a:gd name="T42" fmla="*/ 2147483646 w 378"/>
              <a:gd name="T43" fmla="*/ 2147483646 h 292"/>
              <a:gd name="T44" fmla="*/ 2147483646 w 378"/>
              <a:gd name="T45" fmla="*/ 2147483646 h 292"/>
              <a:gd name="T46" fmla="*/ 2147483646 w 378"/>
              <a:gd name="T47" fmla="*/ 2147483646 h 292"/>
              <a:gd name="T48" fmla="*/ 2147483646 w 378"/>
              <a:gd name="T49" fmla="*/ 2147483646 h 292"/>
              <a:gd name="T50" fmla="*/ 2147483646 w 378"/>
              <a:gd name="T51" fmla="*/ 2147483646 h 292"/>
              <a:gd name="T52" fmla="*/ 2147483646 w 378"/>
              <a:gd name="T53" fmla="*/ 2147483646 h 292"/>
              <a:gd name="T54" fmla="*/ 2147483646 w 378"/>
              <a:gd name="T55" fmla="*/ 2147483646 h 292"/>
              <a:gd name="T56" fmla="*/ 2147483646 w 378"/>
              <a:gd name="T57" fmla="*/ 2147483646 h 292"/>
              <a:gd name="T58" fmla="*/ 2147483646 w 378"/>
              <a:gd name="T59" fmla="*/ 2147483646 h 292"/>
              <a:gd name="T60" fmla="*/ 2147483646 w 378"/>
              <a:gd name="T61" fmla="*/ 2147483646 h 292"/>
              <a:gd name="T62" fmla="*/ 2147483646 w 378"/>
              <a:gd name="T63" fmla="*/ 2147483646 h 292"/>
              <a:gd name="T64" fmla="*/ 2147483646 w 378"/>
              <a:gd name="T65" fmla="*/ 2147483646 h 292"/>
              <a:gd name="T66" fmla="*/ 2147483646 w 378"/>
              <a:gd name="T67" fmla="*/ 2147483646 h 292"/>
              <a:gd name="T68" fmla="*/ 2147483646 w 378"/>
              <a:gd name="T69" fmla="*/ 2147483646 h 292"/>
              <a:gd name="T70" fmla="*/ 2147483646 w 378"/>
              <a:gd name="T71" fmla="*/ 2147483646 h 292"/>
              <a:gd name="T72" fmla="*/ 2147483646 w 378"/>
              <a:gd name="T73" fmla="*/ 2147483646 h 292"/>
              <a:gd name="T74" fmla="*/ 2147483646 w 378"/>
              <a:gd name="T75" fmla="*/ 2147483646 h 292"/>
              <a:gd name="T76" fmla="*/ 2147483646 w 378"/>
              <a:gd name="T77" fmla="*/ 2147483646 h 292"/>
              <a:gd name="T78" fmla="*/ 2147483646 w 378"/>
              <a:gd name="T79" fmla="*/ 2147483646 h 292"/>
              <a:gd name="T80" fmla="*/ 2147483646 w 378"/>
              <a:gd name="T81" fmla="*/ 2147483646 h 292"/>
              <a:gd name="T82" fmla="*/ 2147483646 w 378"/>
              <a:gd name="T83" fmla="*/ 2147483646 h 292"/>
              <a:gd name="T84" fmla="*/ 2147483646 w 378"/>
              <a:gd name="T85" fmla="*/ 2147483646 h 292"/>
              <a:gd name="T86" fmla="*/ 2147483646 w 378"/>
              <a:gd name="T87" fmla="*/ 2147483646 h 292"/>
              <a:gd name="T88" fmla="*/ 2147483646 w 378"/>
              <a:gd name="T89" fmla="*/ 2147483646 h 292"/>
              <a:gd name="T90" fmla="*/ 2147483646 w 378"/>
              <a:gd name="T91" fmla="*/ 2147483646 h 292"/>
              <a:gd name="T92" fmla="*/ 2147483646 w 378"/>
              <a:gd name="T93" fmla="*/ 2147483646 h 292"/>
              <a:gd name="T94" fmla="*/ 2147483646 w 378"/>
              <a:gd name="T95" fmla="*/ 2147483646 h 292"/>
              <a:gd name="T96" fmla="*/ 2147483646 w 378"/>
              <a:gd name="T97" fmla="*/ 2147483646 h 292"/>
              <a:gd name="T98" fmla="*/ 2147483646 w 378"/>
              <a:gd name="T99" fmla="*/ 2147483646 h 292"/>
              <a:gd name="T100" fmla="*/ 2147483646 w 378"/>
              <a:gd name="T101" fmla="*/ 2147483646 h 29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78" h="292">
                <a:moveTo>
                  <a:pt x="264" y="86"/>
                </a:moveTo>
                <a:lnTo>
                  <a:pt x="264" y="86"/>
                </a:lnTo>
                <a:lnTo>
                  <a:pt x="258" y="78"/>
                </a:lnTo>
                <a:lnTo>
                  <a:pt x="252" y="70"/>
                </a:lnTo>
                <a:lnTo>
                  <a:pt x="240" y="46"/>
                </a:lnTo>
                <a:lnTo>
                  <a:pt x="226" y="44"/>
                </a:lnTo>
                <a:lnTo>
                  <a:pt x="214" y="42"/>
                </a:lnTo>
                <a:lnTo>
                  <a:pt x="204" y="38"/>
                </a:lnTo>
                <a:lnTo>
                  <a:pt x="198" y="34"/>
                </a:lnTo>
                <a:lnTo>
                  <a:pt x="194" y="28"/>
                </a:lnTo>
                <a:lnTo>
                  <a:pt x="188" y="24"/>
                </a:lnTo>
                <a:lnTo>
                  <a:pt x="170" y="18"/>
                </a:lnTo>
                <a:lnTo>
                  <a:pt x="166" y="16"/>
                </a:lnTo>
                <a:lnTo>
                  <a:pt x="170" y="2"/>
                </a:lnTo>
                <a:lnTo>
                  <a:pt x="168" y="2"/>
                </a:lnTo>
                <a:lnTo>
                  <a:pt x="164" y="0"/>
                </a:lnTo>
                <a:lnTo>
                  <a:pt x="152" y="8"/>
                </a:lnTo>
                <a:lnTo>
                  <a:pt x="148" y="12"/>
                </a:lnTo>
                <a:lnTo>
                  <a:pt x="144" y="16"/>
                </a:lnTo>
                <a:lnTo>
                  <a:pt x="140" y="26"/>
                </a:lnTo>
                <a:lnTo>
                  <a:pt x="132" y="32"/>
                </a:lnTo>
                <a:lnTo>
                  <a:pt x="126" y="46"/>
                </a:lnTo>
                <a:lnTo>
                  <a:pt x="124" y="50"/>
                </a:lnTo>
                <a:lnTo>
                  <a:pt x="120" y="52"/>
                </a:lnTo>
                <a:lnTo>
                  <a:pt x="118" y="52"/>
                </a:lnTo>
                <a:lnTo>
                  <a:pt x="116" y="48"/>
                </a:lnTo>
                <a:lnTo>
                  <a:pt x="108" y="42"/>
                </a:lnTo>
                <a:lnTo>
                  <a:pt x="102" y="40"/>
                </a:lnTo>
                <a:lnTo>
                  <a:pt x="96" y="38"/>
                </a:lnTo>
                <a:lnTo>
                  <a:pt x="88" y="40"/>
                </a:lnTo>
                <a:lnTo>
                  <a:pt x="76" y="46"/>
                </a:lnTo>
                <a:lnTo>
                  <a:pt x="62" y="50"/>
                </a:lnTo>
                <a:lnTo>
                  <a:pt x="32" y="50"/>
                </a:lnTo>
                <a:lnTo>
                  <a:pt x="26" y="44"/>
                </a:lnTo>
                <a:lnTo>
                  <a:pt x="22" y="38"/>
                </a:lnTo>
                <a:lnTo>
                  <a:pt x="20" y="32"/>
                </a:lnTo>
                <a:lnTo>
                  <a:pt x="20" y="22"/>
                </a:lnTo>
                <a:lnTo>
                  <a:pt x="8" y="18"/>
                </a:lnTo>
                <a:lnTo>
                  <a:pt x="4" y="34"/>
                </a:lnTo>
                <a:lnTo>
                  <a:pt x="4" y="36"/>
                </a:lnTo>
                <a:lnTo>
                  <a:pt x="2" y="36"/>
                </a:lnTo>
                <a:lnTo>
                  <a:pt x="0" y="40"/>
                </a:lnTo>
                <a:lnTo>
                  <a:pt x="8" y="42"/>
                </a:lnTo>
                <a:lnTo>
                  <a:pt x="10" y="42"/>
                </a:lnTo>
                <a:lnTo>
                  <a:pt x="28" y="66"/>
                </a:lnTo>
                <a:lnTo>
                  <a:pt x="40" y="76"/>
                </a:lnTo>
                <a:lnTo>
                  <a:pt x="68" y="86"/>
                </a:lnTo>
                <a:lnTo>
                  <a:pt x="98" y="96"/>
                </a:lnTo>
                <a:lnTo>
                  <a:pt x="104" y="102"/>
                </a:lnTo>
                <a:lnTo>
                  <a:pt x="112" y="112"/>
                </a:lnTo>
                <a:lnTo>
                  <a:pt x="118" y="128"/>
                </a:lnTo>
                <a:lnTo>
                  <a:pt x="124" y="150"/>
                </a:lnTo>
                <a:lnTo>
                  <a:pt x="140" y="158"/>
                </a:lnTo>
                <a:lnTo>
                  <a:pt x="146" y="162"/>
                </a:lnTo>
                <a:lnTo>
                  <a:pt x="152" y="162"/>
                </a:lnTo>
                <a:lnTo>
                  <a:pt x="180" y="144"/>
                </a:lnTo>
                <a:lnTo>
                  <a:pt x="182" y="142"/>
                </a:lnTo>
                <a:lnTo>
                  <a:pt x="184" y="144"/>
                </a:lnTo>
                <a:lnTo>
                  <a:pt x="198" y="146"/>
                </a:lnTo>
                <a:lnTo>
                  <a:pt x="200" y="146"/>
                </a:lnTo>
                <a:lnTo>
                  <a:pt x="200" y="150"/>
                </a:lnTo>
                <a:lnTo>
                  <a:pt x="198" y="152"/>
                </a:lnTo>
                <a:lnTo>
                  <a:pt x="192" y="174"/>
                </a:lnTo>
                <a:lnTo>
                  <a:pt x="186" y="186"/>
                </a:lnTo>
                <a:lnTo>
                  <a:pt x="168" y="186"/>
                </a:lnTo>
                <a:lnTo>
                  <a:pt x="166" y="194"/>
                </a:lnTo>
                <a:lnTo>
                  <a:pt x="164" y="202"/>
                </a:lnTo>
                <a:lnTo>
                  <a:pt x="152" y="222"/>
                </a:lnTo>
                <a:lnTo>
                  <a:pt x="148" y="228"/>
                </a:lnTo>
                <a:lnTo>
                  <a:pt x="148" y="234"/>
                </a:lnTo>
                <a:lnTo>
                  <a:pt x="166" y="246"/>
                </a:lnTo>
                <a:lnTo>
                  <a:pt x="172" y="252"/>
                </a:lnTo>
                <a:lnTo>
                  <a:pt x="178" y="254"/>
                </a:lnTo>
                <a:lnTo>
                  <a:pt x="182" y="254"/>
                </a:lnTo>
                <a:lnTo>
                  <a:pt x="186" y="266"/>
                </a:lnTo>
                <a:lnTo>
                  <a:pt x="194" y="270"/>
                </a:lnTo>
                <a:lnTo>
                  <a:pt x="200" y="266"/>
                </a:lnTo>
                <a:lnTo>
                  <a:pt x="204" y="262"/>
                </a:lnTo>
                <a:lnTo>
                  <a:pt x="208" y="262"/>
                </a:lnTo>
                <a:lnTo>
                  <a:pt x="214" y="264"/>
                </a:lnTo>
                <a:lnTo>
                  <a:pt x="218" y="266"/>
                </a:lnTo>
                <a:lnTo>
                  <a:pt x="224" y="270"/>
                </a:lnTo>
                <a:lnTo>
                  <a:pt x="230" y="278"/>
                </a:lnTo>
                <a:lnTo>
                  <a:pt x="236" y="286"/>
                </a:lnTo>
                <a:lnTo>
                  <a:pt x="238" y="286"/>
                </a:lnTo>
                <a:lnTo>
                  <a:pt x="242" y="284"/>
                </a:lnTo>
                <a:lnTo>
                  <a:pt x="248" y="284"/>
                </a:lnTo>
                <a:lnTo>
                  <a:pt x="264" y="288"/>
                </a:lnTo>
                <a:lnTo>
                  <a:pt x="284" y="292"/>
                </a:lnTo>
                <a:lnTo>
                  <a:pt x="304" y="286"/>
                </a:lnTo>
                <a:lnTo>
                  <a:pt x="312" y="282"/>
                </a:lnTo>
                <a:lnTo>
                  <a:pt x="318" y="278"/>
                </a:lnTo>
                <a:lnTo>
                  <a:pt x="312" y="272"/>
                </a:lnTo>
                <a:lnTo>
                  <a:pt x="312" y="268"/>
                </a:lnTo>
                <a:lnTo>
                  <a:pt x="316" y="262"/>
                </a:lnTo>
                <a:lnTo>
                  <a:pt x="322" y="256"/>
                </a:lnTo>
                <a:lnTo>
                  <a:pt x="324" y="248"/>
                </a:lnTo>
                <a:lnTo>
                  <a:pt x="324" y="238"/>
                </a:lnTo>
                <a:lnTo>
                  <a:pt x="324" y="232"/>
                </a:lnTo>
                <a:lnTo>
                  <a:pt x="326" y="230"/>
                </a:lnTo>
                <a:lnTo>
                  <a:pt x="330" y="226"/>
                </a:lnTo>
                <a:lnTo>
                  <a:pt x="340" y="222"/>
                </a:lnTo>
                <a:lnTo>
                  <a:pt x="348" y="222"/>
                </a:lnTo>
                <a:lnTo>
                  <a:pt x="356" y="226"/>
                </a:lnTo>
                <a:lnTo>
                  <a:pt x="366" y="230"/>
                </a:lnTo>
                <a:lnTo>
                  <a:pt x="378" y="238"/>
                </a:lnTo>
                <a:lnTo>
                  <a:pt x="372" y="222"/>
                </a:lnTo>
                <a:lnTo>
                  <a:pt x="364" y="210"/>
                </a:lnTo>
                <a:lnTo>
                  <a:pt x="362" y="196"/>
                </a:lnTo>
                <a:lnTo>
                  <a:pt x="348" y="194"/>
                </a:lnTo>
                <a:lnTo>
                  <a:pt x="312" y="172"/>
                </a:lnTo>
                <a:lnTo>
                  <a:pt x="294" y="170"/>
                </a:lnTo>
                <a:lnTo>
                  <a:pt x="294" y="166"/>
                </a:lnTo>
                <a:lnTo>
                  <a:pt x="292" y="146"/>
                </a:lnTo>
                <a:lnTo>
                  <a:pt x="276" y="106"/>
                </a:lnTo>
                <a:lnTo>
                  <a:pt x="270" y="94"/>
                </a:lnTo>
                <a:lnTo>
                  <a:pt x="264" y="86"/>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2" name="河北"/>
          <p:cNvSpPr/>
          <p:nvPr/>
        </p:nvSpPr>
        <p:spPr bwMode="auto">
          <a:xfrm>
            <a:off x="7280919" y="2535310"/>
            <a:ext cx="786729" cy="1122792"/>
          </a:xfrm>
          <a:custGeom>
            <a:avLst/>
            <a:gdLst>
              <a:gd name="T0" fmla="*/ 2147483646 w 352"/>
              <a:gd name="T1" fmla="*/ 2147483646 h 502"/>
              <a:gd name="T2" fmla="*/ 2147483646 w 352"/>
              <a:gd name="T3" fmla="*/ 2147483646 h 502"/>
              <a:gd name="T4" fmla="*/ 2147483646 w 352"/>
              <a:gd name="T5" fmla="*/ 2147483646 h 502"/>
              <a:gd name="T6" fmla="*/ 2147483646 w 352"/>
              <a:gd name="T7" fmla="*/ 2147483646 h 502"/>
              <a:gd name="T8" fmla="*/ 2147483646 w 352"/>
              <a:gd name="T9" fmla="*/ 2147483646 h 502"/>
              <a:gd name="T10" fmla="*/ 2147483646 w 352"/>
              <a:gd name="T11" fmla="*/ 2147483646 h 502"/>
              <a:gd name="T12" fmla="*/ 2147483646 w 352"/>
              <a:gd name="T13" fmla="*/ 2147483646 h 502"/>
              <a:gd name="T14" fmla="*/ 2147483646 w 352"/>
              <a:gd name="T15" fmla="*/ 2147483646 h 502"/>
              <a:gd name="T16" fmla="*/ 2147483646 w 352"/>
              <a:gd name="T17" fmla="*/ 2147483646 h 502"/>
              <a:gd name="T18" fmla="*/ 2147483646 w 352"/>
              <a:gd name="T19" fmla="*/ 2147483646 h 502"/>
              <a:gd name="T20" fmla="*/ 2147483646 w 352"/>
              <a:gd name="T21" fmla="*/ 2147483646 h 502"/>
              <a:gd name="T22" fmla="*/ 2147483646 w 352"/>
              <a:gd name="T23" fmla="*/ 2147483646 h 502"/>
              <a:gd name="T24" fmla="*/ 2147483646 w 352"/>
              <a:gd name="T25" fmla="*/ 2147483646 h 502"/>
              <a:gd name="T26" fmla="*/ 2147483646 w 352"/>
              <a:gd name="T27" fmla="*/ 2147483646 h 502"/>
              <a:gd name="T28" fmla="*/ 2147483646 w 352"/>
              <a:gd name="T29" fmla="*/ 2147483646 h 502"/>
              <a:gd name="T30" fmla="*/ 2147483646 w 352"/>
              <a:gd name="T31" fmla="*/ 2147483646 h 502"/>
              <a:gd name="T32" fmla="*/ 2147483646 w 352"/>
              <a:gd name="T33" fmla="*/ 2147483646 h 502"/>
              <a:gd name="T34" fmla="*/ 2147483646 w 352"/>
              <a:gd name="T35" fmla="*/ 2147483646 h 502"/>
              <a:gd name="T36" fmla="*/ 2147483646 w 352"/>
              <a:gd name="T37" fmla="*/ 2147483646 h 502"/>
              <a:gd name="T38" fmla="*/ 2147483646 w 352"/>
              <a:gd name="T39" fmla="*/ 2147483646 h 502"/>
              <a:gd name="T40" fmla="*/ 2147483646 w 352"/>
              <a:gd name="T41" fmla="*/ 2147483646 h 502"/>
              <a:gd name="T42" fmla="*/ 2147483646 w 352"/>
              <a:gd name="T43" fmla="*/ 2147483646 h 502"/>
              <a:gd name="T44" fmla="*/ 2147483646 w 352"/>
              <a:gd name="T45" fmla="*/ 2147483646 h 502"/>
              <a:gd name="T46" fmla="*/ 2147483646 w 352"/>
              <a:gd name="T47" fmla="*/ 2147483646 h 502"/>
              <a:gd name="T48" fmla="*/ 2147483646 w 352"/>
              <a:gd name="T49" fmla="*/ 2147483646 h 502"/>
              <a:gd name="T50" fmla="*/ 2147483646 w 352"/>
              <a:gd name="T51" fmla="*/ 2147483646 h 502"/>
              <a:gd name="T52" fmla="*/ 2147483646 w 352"/>
              <a:gd name="T53" fmla="*/ 2147483646 h 502"/>
              <a:gd name="T54" fmla="*/ 2147483646 w 352"/>
              <a:gd name="T55" fmla="*/ 2147483646 h 502"/>
              <a:gd name="T56" fmla="*/ 2147483646 w 352"/>
              <a:gd name="T57" fmla="*/ 2147483646 h 502"/>
              <a:gd name="T58" fmla="*/ 2147483646 w 352"/>
              <a:gd name="T59" fmla="*/ 2147483646 h 502"/>
              <a:gd name="T60" fmla="*/ 2147483646 w 352"/>
              <a:gd name="T61" fmla="*/ 2147483646 h 502"/>
              <a:gd name="T62" fmla="*/ 2147483646 w 352"/>
              <a:gd name="T63" fmla="*/ 2147483646 h 502"/>
              <a:gd name="T64" fmla="*/ 2147483646 w 352"/>
              <a:gd name="T65" fmla="*/ 2147483646 h 502"/>
              <a:gd name="T66" fmla="*/ 2147483646 w 352"/>
              <a:gd name="T67" fmla="*/ 2147483646 h 502"/>
              <a:gd name="T68" fmla="*/ 2147483646 w 352"/>
              <a:gd name="T69" fmla="*/ 2147483646 h 502"/>
              <a:gd name="T70" fmla="*/ 2147483646 w 352"/>
              <a:gd name="T71" fmla="*/ 2147483646 h 502"/>
              <a:gd name="T72" fmla="*/ 2147483646 w 352"/>
              <a:gd name="T73" fmla="*/ 2147483646 h 502"/>
              <a:gd name="T74" fmla="*/ 2147483646 w 352"/>
              <a:gd name="T75" fmla="*/ 2147483646 h 502"/>
              <a:gd name="T76" fmla="*/ 2147483646 w 352"/>
              <a:gd name="T77" fmla="*/ 2147483646 h 502"/>
              <a:gd name="T78" fmla="*/ 2147483646 w 352"/>
              <a:gd name="T79" fmla="*/ 2147483646 h 502"/>
              <a:gd name="T80" fmla="*/ 2147483646 w 352"/>
              <a:gd name="T81" fmla="*/ 2147483646 h 502"/>
              <a:gd name="T82" fmla="*/ 2147483646 w 352"/>
              <a:gd name="T83" fmla="*/ 2147483646 h 502"/>
              <a:gd name="T84" fmla="*/ 2147483646 w 352"/>
              <a:gd name="T85" fmla="*/ 2147483646 h 502"/>
              <a:gd name="T86" fmla="*/ 2147483646 w 352"/>
              <a:gd name="T87" fmla="*/ 2147483646 h 502"/>
              <a:gd name="T88" fmla="*/ 2147483646 w 352"/>
              <a:gd name="T89" fmla="*/ 2147483646 h 502"/>
              <a:gd name="T90" fmla="*/ 2147483646 w 352"/>
              <a:gd name="T91" fmla="*/ 2147483646 h 502"/>
              <a:gd name="T92" fmla="*/ 2147483646 w 352"/>
              <a:gd name="T93" fmla="*/ 2147483646 h 502"/>
              <a:gd name="T94" fmla="*/ 2147483646 w 352"/>
              <a:gd name="T95" fmla="*/ 2147483646 h 502"/>
              <a:gd name="T96" fmla="*/ 2147483646 w 352"/>
              <a:gd name="T97" fmla="*/ 2147483646 h 502"/>
              <a:gd name="T98" fmla="*/ 2147483646 w 352"/>
              <a:gd name="T99" fmla="*/ 2147483646 h 502"/>
              <a:gd name="T100" fmla="*/ 2147483646 w 352"/>
              <a:gd name="T101" fmla="*/ 2147483646 h 502"/>
              <a:gd name="T102" fmla="*/ 2147483646 w 352"/>
              <a:gd name="T103" fmla="*/ 2147483646 h 502"/>
              <a:gd name="T104" fmla="*/ 2147483646 w 352"/>
              <a:gd name="T105" fmla="*/ 2147483646 h 502"/>
              <a:gd name="T106" fmla="*/ 2147483646 w 352"/>
              <a:gd name="T107" fmla="*/ 2147483646 h 502"/>
              <a:gd name="T108" fmla="*/ 2147483646 w 352"/>
              <a:gd name="T109" fmla="*/ 2147483646 h 502"/>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52" h="502">
                <a:moveTo>
                  <a:pt x="324" y="152"/>
                </a:moveTo>
                <a:lnTo>
                  <a:pt x="318" y="148"/>
                </a:lnTo>
                <a:lnTo>
                  <a:pt x="316" y="148"/>
                </a:lnTo>
                <a:lnTo>
                  <a:pt x="312" y="144"/>
                </a:lnTo>
                <a:lnTo>
                  <a:pt x="290" y="136"/>
                </a:lnTo>
                <a:lnTo>
                  <a:pt x="284" y="136"/>
                </a:lnTo>
                <a:lnTo>
                  <a:pt x="280" y="138"/>
                </a:lnTo>
                <a:lnTo>
                  <a:pt x="270" y="122"/>
                </a:lnTo>
                <a:lnTo>
                  <a:pt x="272" y="120"/>
                </a:lnTo>
                <a:lnTo>
                  <a:pt x="278" y="112"/>
                </a:lnTo>
                <a:lnTo>
                  <a:pt x="278" y="104"/>
                </a:lnTo>
                <a:lnTo>
                  <a:pt x="278" y="102"/>
                </a:lnTo>
                <a:lnTo>
                  <a:pt x="282" y="96"/>
                </a:lnTo>
                <a:lnTo>
                  <a:pt x="280" y="94"/>
                </a:lnTo>
                <a:lnTo>
                  <a:pt x="268" y="92"/>
                </a:lnTo>
                <a:lnTo>
                  <a:pt x="246" y="88"/>
                </a:lnTo>
                <a:lnTo>
                  <a:pt x="234" y="76"/>
                </a:lnTo>
                <a:lnTo>
                  <a:pt x="230" y="68"/>
                </a:lnTo>
                <a:lnTo>
                  <a:pt x="228" y="64"/>
                </a:lnTo>
                <a:lnTo>
                  <a:pt x="234" y="48"/>
                </a:lnTo>
                <a:lnTo>
                  <a:pt x="234" y="36"/>
                </a:lnTo>
                <a:lnTo>
                  <a:pt x="234" y="32"/>
                </a:lnTo>
                <a:lnTo>
                  <a:pt x="228" y="40"/>
                </a:lnTo>
                <a:lnTo>
                  <a:pt x="226" y="40"/>
                </a:lnTo>
                <a:lnTo>
                  <a:pt x="226" y="42"/>
                </a:lnTo>
                <a:lnTo>
                  <a:pt x="224" y="40"/>
                </a:lnTo>
                <a:lnTo>
                  <a:pt x="222" y="40"/>
                </a:lnTo>
                <a:lnTo>
                  <a:pt x="210" y="30"/>
                </a:lnTo>
                <a:lnTo>
                  <a:pt x="208" y="28"/>
                </a:lnTo>
                <a:lnTo>
                  <a:pt x="208" y="26"/>
                </a:lnTo>
                <a:lnTo>
                  <a:pt x="206" y="8"/>
                </a:lnTo>
                <a:lnTo>
                  <a:pt x="200" y="0"/>
                </a:lnTo>
                <a:lnTo>
                  <a:pt x="188" y="0"/>
                </a:lnTo>
                <a:lnTo>
                  <a:pt x="180" y="14"/>
                </a:lnTo>
                <a:lnTo>
                  <a:pt x="180" y="16"/>
                </a:lnTo>
                <a:lnTo>
                  <a:pt x="178" y="16"/>
                </a:lnTo>
                <a:lnTo>
                  <a:pt x="160" y="12"/>
                </a:lnTo>
                <a:lnTo>
                  <a:pt x="156" y="30"/>
                </a:lnTo>
                <a:lnTo>
                  <a:pt x="156" y="48"/>
                </a:lnTo>
                <a:lnTo>
                  <a:pt x="146" y="64"/>
                </a:lnTo>
                <a:lnTo>
                  <a:pt x="146" y="66"/>
                </a:lnTo>
                <a:lnTo>
                  <a:pt x="144" y="66"/>
                </a:lnTo>
                <a:lnTo>
                  <a:pt x="142" y="66"/>
                </a:lnTo>
                <a:lnTo>
                  <a:pt x="130" y="68"/>
                </a:lnTo>
                <a:lnTo>
                  <a:pt x="118" y="76"/>
                </a:lnTo>
                <a:lnTo>
                  <a:pt x="118" y="78"/>
                </a:lnTo>
                <a:lnTo>
                  <a:pt x="116" y="78"/>
                </a:lnTo>
                <a:lnTo>
                  <a:pt x="114" y="78"/>
                </a:lnTo>
                <a:lnTo>
                  <a:pt x="92" y="70"/>
                </a:lnTo>
                <a:lnTo>
                  <a:pt x="90" y="78"/>
                </a:lnTo>
                <a:lnTo>
                  <a:pt x="90" y="80"/>
                </a:lnTo>
                <a:lnTo>
                  <a:pt x="80" y="96"/>
                </a:lnTo>
                <a:lnTo>
                  <a:pt x="76" y="100"/>
                </a:lnTo>
                <a:lnTo>
                  <a:pt x="74" y="100"/>
                </a:lnTo>
                <a:lnTo>
                  <a:pt x="64" y="100"/>
                </a:lnTo>
                <a:lnTo>
                  <a:pt x="50" y="94"/>
                </a:lnTo>
                <a:lnTo>
                  <a:pt x="48" y="92"/>
                </a:lnTo>
                <a:lnTo>
                  <a:pt x="48" y="90"/>
                </a:lnTo>
                <a:lnTo>
                  <a:pt x="46" y="72"/>
                </a:lnTo>
                <a:lnTo>
                  <a:pt x="42" y="56"/>
                </a:lnTo>
                <a:lnTo>
                  <a:pt x="38" y="52"/>
                </a:lnTo>
                <a:lnTo>
                  <a:pt x="34" y="64"/>
                </a:lnTo>
                <a:lnTo>
                  <a:pt x="24" y="76"/>
                </a:lnTo>
                <a:lnTo>
                  <a:pt x="16" y="96"/>
                </a:lnTo>
                <a:lnTo>
                  <a:pt x="14" y="96"/>
                </a:lnTo>
                <a:lnTo>
                  <a:pt x="8" y="108"/>
                </a:lnTo>
                <a:lnTo>
                  <a:pt x="6" y="114"/>
                </a:lnTo>
                <a:lnTo>
                  <a:pt x="0" y="122"/>
                </a:lnTo>
                <a:lnTo>
                  <a:pt x="6" y="140"/>
                </a:lnTo>
                <a:lnTo>
                  <a:pt x="30" y="168"/>
                </a:lnTo>
                <a:lnTo>
                  <a:pt x="38" y="184"/>
                </a:lnTo>
                <a:lnTo>
                  <a:pt x="38" y="186"/>
                </a:lnTo>
                <a:lnTo>
                  <a:pt x="36" y="188"/>
                </a:lnTo>
                <a:lnTo>
                  <a:pt x="30" y="196"/>
                </a:lnTo>
                <a:lnTo>
                  <a:pt x="28" y="196"/>
                </a:lnTo>
                <a:lnTo>
                  <a:pt x="12" y="200"/>
                </a:lnTo>
                <a:lnTo>
                  <a:pt x="14" y="212"/>
                </a:lnTo>
                <a:lnTo>
                  <a:pt x="26" y="220"/>
                </a:lnTo>
                <a:lnTo>
                  <a:pt x="42" y="224"/>
                </a:lnTo>
                <a:lnTo>
                  <a:pt x="48" y="240"/>
                </a:lnTo>
                <a:lnTo>
                  <a:pt x="44" y="268"/>
                </a:lnTo>
                <a:lnTo>
                  <a:pt x="38" y="280"/>
                </a:lnTo>
                <a:lnTo>
                  <a:pt x="38" y="284"/>
                </a:lnTo>
                <a:lnTo>
                  <a:pt x="36" y="284"/>
                </a:lnTo>
                <a:lnTo>
                  <a:pt x="16" y="286"/>
                </a:lnTo>
                <a:lnTo>
                  <a:pt x="16" y="294"/>
                </a:lnTo>
                <a:lnTo>
                  <a:pt x="10" y="312"/>
                </a:lnTo>
                <a:lnTo>
                  <a:pt x="8" y="332"/>
                </a:lnTo>
                <a:lnTo>
                  <a:pt x="12" y="344"/>
                </a:lnTo>
                <a:lnTo>
                  <a:pt x="36" y="358"/>
                </a:lnTo>
                <a:lnTo>
                  <a:pt x="38" y="360"/>
                </a:lnTo>
                <a:lnTo>
                  <a:pt x="48" y="376"/>
                </a:lnTo>
                <a:lnTo>
                  <a:pt x="48" y="378"/>
                </a:lnTo>
                <a:lnTo>
                  <a:pt x="48" y="380"/>
                </a:lnTo>
                <a:lnTo>
                  <a:pt x="34" y="408"/>
                </a:lnTo>
                <a:lnTo>
                  <a:pt x="32" y="416"/>
                </a:lnTo>
                <a:lnTo>
                  <a:pt x="24" y="434"/>
                </a:lnTo>
                <a:lnTo>
                  <a:pt x="20" y="448"/>
                </a:lnTo>
                <a:lnTo>
                  <a:pt x="20" y="450"/>
                </a:lnTo>
                <a:lnTo>
                  <a:pt x="14" y="456"/>
                </a:lnTo>
                <a:lnTo>
                  <a:pt x="12" y="462"/>
                </a:lnTo>
                <a:lnTo>
                  <a:pt x="12" y="464"/>
                </a:lnTo>
                <a:lnTo>
                  <a:pt x="12" y="466"/>
                </a:lnTo>
                <a:lnTo>
                  <a:pt x="14" y="468"/>
                </a:lnTo>
                <a:lnTo>
                  <a:pt x="22" y="476"/>
                </a:lnTo>
                <a:lnTo>
                  <a:pt x="26" y="482"/>
                </a:lnTo>
                <a:lnTo>
                  <a:pt x="28" y="484"/>
                </a:lnTo>
                <a:lnTo>
                  <a:pt x="28" y="488"/>
                </a:lnTo>
                <a:lnTo>
                  <a:pt x="30" y="492"/>
                </a:lnTo>
                <a:lnTo>
                  <a:pt x="36" y="496"/>
                </a:lnTo>
                <a:lnTo>
                  <a:pt x="66" y="502"/>
                </a:lnTo>
                <a:lnTo>
                  <a:pt x="80" y="500"/>
                </a:lnTo>
                <a:lnTo>
                  <a:pt x="94" y="496"/>
                </a:lnTo>
                <a:lnTo>
                  <a:pt x="108" y="492"/>
                </a:lnTo>
                <a:lnTo>
                  <a:pt x="122" y="492"/>
                </a:lnTo>
                <a:lnTo>
                  <a:pt x="122" y="486"/>
                </a:lnTo>
                <a:lnTo>
                  <a:pt x="114" y="464"/>
                </a:lnTo>
                <a:lnTo>
                  <a:pt x="112" y="464"/>
                </a:lnTo>
                <a:lnTo>
                  <a:pt x="114" y="464"/>
                </a:lnTo>
                <a:lnTo>
                  <a:pt x="158" y="400"/>
                </a:lnTo>
                <a:lnTo>
                  <a:pt x="208" y="352"/>
                </a:lnTo>
                <a:lnTo>
                  <a:pt x="224" y="348"/>
                </a:lnTo>
                <a:lnTo>
                  <a:pt x="232" y="338"/>
                </a:lnTo>
                <a:lnTo>
                  <a:pt x="240" y="332"/>
                </a:lnTo>
                <a:lnTo>
                  <a:pt x="250" y="328"/>
                </a:lnTo>
                <a:lnTo>
                  <a:pt x="246" y="324"/>
                </a:lnTo>
                <a:lnTo>
                  <a:pt x="234" y="312"/>
                </a:lnTo>
                <a:lnTo>
                  <a:pt x="226" y="302"/>
                </a:lnTo>
                <a:lnTo>
                  <a:pt x="226" y="300"/>
                </a:lnTo>
                <a:lnTo>
                  <a:pt x="230" y="294"/>
                </a:lnTo>
                <a:lnTo>
                  <a:pt x="218" y="296"/>
                </a:lnTo>
                <a:lnTo>
                  <a:pt x="196" y="292"/>
                </a:lnTo>
                <a:lnTo>
                  <a:pt x="186" y="284"/>
                </a:lnTo>
                <a:lnTo>
                  <a:pt x="182" y="280"/>
                </a:lnTo>
                <a:lnTo>
                  <a:pt x="180" y="276"/>
                </a:lnTo>
                <a:lnTo>
                  <a:pt x="176" y="256"/>
                </a:lnTo>
                <a:lnTo>
                  <a:pt x="174" y="238"/>
                </a:lnTo>
                <a:lnTo>
                  <a:pt x="170" y="242"/>
                </a:lnTo>
                <a:lnTo>
                  <a:pt x="164" y="244"/>
                </a:lnTo>
                <a:lnTo>
                  <a:pt x="146" y="240"/>
                </a:lnTo>
                <a:lnTo>
                  <a:pt x="136" y="232"/>
                </a:lnTo>
                <a:lnTo>
                  <a:pt x="122" y="228"/>
                </a:lnTo>
                <a:lnTo>
                  <a:pt x="116" y="228"/>
                </a:lnTo>
                <a:lnTo>
                  <a:pt x="110" y="226"/>
                </a:lnTo>
                <a:lnTo>
                  <a:pt x="104" y="224"/>
                </a:lnTo>
                <a:lnTo>
                  <a:pt x="98" y="218"/>
                </a:lnTo>
                <a:lnTo>
                  <a:pt x="96" y="214"/>
                </a:lnTo>
                <a:lnTo>
                  <a:pt x="96" y="210"/>
                </a:lnTo>
                <a:lnTo>
                  <a:pt x="96" y="206"/>
                </a:lnTo>
                <a:lnTo>
                  <a:pt x="98" y="202"/>
                </a:lnTo>
                <a:lnTo>
                  <a:pt x="102" y="200"/>
                </a:lnTo>
                <a:lnTo>
                  <a:pt x="110" y="192"/>
                </a:lnTo>
                <a:lnTo>
                  <a:pt x="118" y="180"/>
                </a:lnTo>
                <a:lnTo>
                  <a:pt x="116" y="176"/>
                </a:lnTo>
                <a:lnTo>
                  <a:pt x="114" y="170"/>
                </a:lnTo>
                <a:lnTo>
                  <a:pt x="112" y="164"/>
                </a:lnTo>
                <a:lnTo>
                  <a:pt x="114" y="160"/>
                </a:lnTo>
                <a:lnTo>
                  <a:pt x="114" y="158"/>
                </a:lnTo>
                <a:lnTo>
                  <a:pt x="116" y="156"/>
                </a:lnTo>
                <a:lnTo>
                  <a:pt x="120" y="152"/>
                </a:lnTo>
                <a:lnTo>
                  <a:pt x="134" y="148"/>
                </a:lnTo>
                <a:lnTo>
                  <a:pt x="136" y="142"/>
                </a:lnTo>
                <a:lnTo>
                  <a:pt x="138" y="140"/>
                </a:lnTo>
                <a:lnTo>
                  <a:pt x="150" y="140"/>
                </a:lnTo>
                <a:lnTo>
                  <a:pt x="148" y="140"/>
                </a:lnTo>
                <a:lnTo>
                  <a:pt x="142" y="136"/>
                </a:lnTo>
                <a:lnTo>
                  <a:pt x="140" y="132"/>
                </a:lnTo>
                <a:lnTo>
                  <a:pt x="140" y="128"/>
                </a:lnTo>
                <a:lnTo>
                  <a:pt x="142" y="122"/>
                </a:lnTo>
                <a:lnTo>
                  <a:pt x="148" y="118"/>
                </a:lnTo>
                <a:lnTo>
                  <a:pt x="154" y="116"/>
                </a:lnTo>
                <a:lnTo>
                  <a:pt x="160" y="116"/>
                </a:lnTo>
                <a:lnTo>
                  <a:pt x="166" y="118"/>
                </a:lnTo>
                <a:lnTo>
                  <a:pt x="172" y="120"/>
                </a:lnTo>
                <a:lnTo>
                  <a:pt x="190" y="134"/>
                </a:lnTo>
                <a:lnTo>
                  <a:pt x="208" y="134"/>
                </a:lnTo>
                <a:lnTo>
                  <a:pt x="214" y="138"/>
                </a:lnTo>
                <a:lnTo>
                  <a:pt x="214" y="144"/>
                </a:lnTo>
                <a:lnTo>
                  <a:pt x="214" y="150"/>
                </a:lnTo>
                <a:lnTo>
                  <a:pt x="210" y="152"/>
                </a:lnTo>
                <a:lnTo>
                  <a:pt x="206" y="152"/>
                </a:lnTo>
                <a:lnTo>
                  <a:pt x="204" y="154"/>
                </a:lnTo>
                <a:lnTo>
                  <a:pt x="202" y="160"/>
                </a:lnTo>
                <a:lnTo>
                  <a:pt x="210" y="180"/>
                </a:lnTo>
                <a:lnTo>
                  <a:pt x="218" y="170"/>
                </a:lnTo>
                <a:lnTo>
                  <a:pt x="226" y="168"/>
                </a:lnTo>
                <a:lnTo>
                  <a:pt x="230" y="168"/>
                </a:lnTo>
                <a:lnTo>
                  <a:pt x="234" y="172"/>
                </a:lnTo>
                <a:lnTo>
                  <a:pt x="236" y="180"/>
                </a:lnTo>
                <a:lnTo>
                  <a:pt x="240" y="190"/>
                </a:lnTo>
                <a:lnTo>
                  <a:pt x="242" y="202"/>
                </a:lnTo>
                <a:lnTo>
                  <a:pt x="246" y="210"/>
                </a:lnTo>
                <a:lnTo>
                  <a:pt x="252" y="220"/>
                </a:lnTo>
                <a:lnTo>
                  <a:pt x="264" y="236"/>
                </a:lnTo>
                <a:lnTo>
                  <a:pt x="268" y="248"/>
                </a:lnTo>
                <a:lnTo>
                  <a:pt x="300" y="244"/>
                </a:lnTo>
                <a:lnTo>
                  <a:pt x="314" y="236"/>
                </a:lnTo>
                <a:lnTo>
                  <a:pt x="326" y="220"/>
                </a:lnTo>
                <a:lnTo>
                  <a:pt x="332" y="204"/>
                </a:lnTo>
                <a:lnTo>
                  <a:pt x="336" y="188"/>
                </a:lnTo>
                <a:lnTo>
                  <a:pt x="336" y="186"/>
                </a:lnTo>
                <a:lnTo>
                  <a:pt x="336" y="184"/>
                </a:lnTo>
                <a:lnTo>
                  <a:pt x="338" y="184"/>
                </a:lnTo>
                <a:lnTo>
                  <a:pt x="350" y="176"/>
                </a:lnTo>
                <a:lnTo>
                  <a:pt x="352" y="176"/>
                </a:lnTo>
                <a:lnTo>
                  <a:pt x="350" y="174"/>
                </a:lnTo>
                <a:lnTo>
                  <a:pt x="330" y="168"/>
                </a:lnTo>
                <a:lnTo>
                  <a:pt x="326" y="156"/>
                </a:lnTo>
                <a:lnTo>
                  <a:pt x="324" y="152"/>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3" name="河南"/>
          <p:cNvSpPr/>
          <p:nvPr/>
        </p:nvSpPr>
        <p:spPr bwMode="auto">
          <a:xfrm>
            <a:off x="6921549" y="3613425"/>
            <a:ext cx="827525" cy="819754"/>
          </a:xfrm>
          <a:custGeom>
            <a:avLst/>
            <a:gdLst>
              <a:gd name="T0" fmla="*/ 2147483646 w 370"/>
              <a:gd name="T1" fmla="*/ 2147483646 h 366"/>
              <a:gd name="T2" fmla="*/ 0 w 370"/>
              <a:gd name="T3" fmla="*/ 2147483646 h 366"/>
              <a:gd name="T4" fmla="*/ 2147483646 w 370"/>
              <a:gd name="T5" fmla="*/ 2147483646 h 366"/>
              <a:gd name="T6" fmla="*/ 2147483646 w 370"/>
              <a:gd name="T7" fmla="*/ 2147483646 h 366"/>
              <a:gd name="T8" fmla="*/ 2147483646 w 370"/>
              <a:gd name="T9" fmla="*/ 2147483646 h 366"/>
              <a:gd name="T10" fmla="*/ 2147483646 w 370"/>
              <a:gd name="T11" fmla="*/ 2147483646 h 366"/>
              <a:gd name="T12" fmla="*/ 2147483646 w 370"/>
              <a:gd name="T13" fmla="*/ 2147483646 h 366"/>
              <a:gd name="T14" fmla="*/ 2147483646 w 370"/>
              <a:gd name="T15" fmla="*/ 2147483646 h 366"/>
              <a:gd name="T16" fmla="*/ 2147483646 w 370"/>
              <a:gd name="T17" fmla="*/ 2147483646 h 366"/>
              <a:gd name="T18" fmla="*/ 2147483646 w 370"/>
              <a:gd name="T19" fmla="*/ 2147483646 h 366"/>
              <a:gd name="T20" fmla="*/ 2147483646 w 370"/>
              <a:gd name="T21" fmla="*/ 2147483646 h 366"/>
              <a:gd name="T22" fmla="*/ 2147483646 w 370"/>
              <a:gd name="T23" fmla="*/ 2147483646 h 366"/>
              <a:gd name="T24" fmla="*/ 2147483646 w 370"/>
              <a:gd name="T25" fmla="*/ 2147483646 h 366"/>
              <a:gd name="T26" fmla="*/ 2147483646 w 370"/>
              <a:gd name="T27" fmla="*/ 2147483646 h 366"/>
              <a:gd name="T28" fmla="*/ 2147483646 w 370"/>
              <a:gd name="T29" fmla="*/ 2147483646 h 366"/>
              <a:gd name="T30" fmla="*/ 2147483646 w 370"/>
              <a:gd name="T31" fmla="*/ 2147483646 h 366"/>
              <a:gd name="T32" fmla="*/ 2147483646 w 370"/>
              <a:gd name="T33" fmla="*/ 2147483646 h 366"/>
              <a:gd name="T34" fmla="*/ 2147483646 w 370"/>
              <a:gd name="T35" fmla="*/ 2147483646 h 366"/>
              <a:gd name="T36" fmla="*/ 2147483646 w 370"/>
              <a:gd name="T37" fmla="*/ 2147483646 h 366"/>
              <a:gd name="T38" fmla="*/ 2147483646 w 370"/>
              <a:gd name="T39" fmla="*/ 2147483646 h 366"/>
              <a:gd name="T40" fmla="*/ 2147483646 w 370"/>
              <a:gd name="T41" fmla="*/ 2147483646 h 366"/>
              <a:gd name="T42" fmla="*/ 2147483646 w 370"/>
              <a:gd name="T43" fmla="*/ 2147483646 h 366"/>
              <a:gd name="T44" fmla="*/ 2147483646 w 370"/>
              <a:gd name="T45" fmla="*/ 2147483646 h 366"/>
              <a:gd name="T46" fmla="*/ 2147483646 w 370"/>
              <a:gd name="T47" fmla="*/ 2147483646 h 366"/>
              <a:gd name="T48" fmla="*/ 2147483646 w 370"/>
              <a:gd name="T49" fmla="*/ 2147483646 h 366"/>
              <a:gd name="T50" fmla="*/ 2147483646 w 370"/>
              <a:gd name="T51" fmla="*/ 2147483646 h 366"/>
              <a:gd name="T52" fmla="*/ 2147483646 w 370"/>
              <a:gd name="T53" fmla="*/ 2147483646 h 366"/>
              <a:gd name="T54" fmla="*/ 2147483646 w 370"/>
              <a:gd name="T55" fmla="*/ 2147483646 h 366"/>
              <a:gd name="T56" fmla="*/ 2147483646 w 370"/>
              <a:gd name="T57" fmla="*/ 2147483646 h 366"/>
              <a:gd name="T58" fmla="*/ 2147483646 w 370"/>
              <a:gd name="T59" fmla="*/ 2147483646 h 366"/>
              <a:gd name="T60" fmla="*/ 2147483646 w 370"/>
              <a:gd name="T61" fmla="*/ 2147483646 h 366"/>
              <a:gd name="T62" fmla="*/ 2147483646 w 370"/>
              <a:gd name="T63" fmla="*/ 2147483646 h 366"/>
              <a:gd name="T64" fmla="*/ 2147483646 w 370"/>
              <a:gd name="T65" fmla="*/ 2147483646 h 366"/>
              <a:gd name="T66" fmla="*/ 2147483646 w 370"/>
              <a:gd name="T67" fmla="*/ 2147483646 h 366"/>
              <a:gd name="T68" fmla="*/ 2147483646 w 370"/>
              <a:gd name="T69" fmla="*/ 2147483646 h 366"/>
              <a:gd name="T70" fmla="*/ 2147483646 w 370"/>
              <a:gd name="T71" fmla="*/ 2147483646 h 366"/>
              <a:gd name="T72" fmla="*/ 2147483646 w 370"/>
              <a:gd name="T73" fmla="*/ 2147483646 h 366"/>
              <a:gd name="T74" fmla="*/ 2147483646 w 370"/>
              <a:gd name="T75" fmla="*/ 2147483646 h 366"/>
              <a:gd name="T76" fmla="*/ 2147483646 w 370"/>
              <a:gd name="T77" fmla="*/ 2147483646 h 366"/>
              <a:gd name="T78" fmla="*/ 2147483646 w 370"/>
              <a:gd name="T79" fmla="*/ 2147483646 h 366"/>
              <a:gd name="T80" fmla="*/ 2147483646 w 370"/>
              <a:gd name="T81" fmla="*/ 2147483646 h 366"/>
              <a:gd name="T82" fmla="*/ 2147483646 w 370"/>
              <a:gd name="T83" fmla="*/ 2147483646 h 366"/>
              <a:gd name="T84" fmla="*/ 2147483646 w 370"/>
              <a:gd name="T85" fmla="*/ 2147483646 h 366"/>
              <a:gd name="T86" fmla="*/ 2147483646 w 370"/>
              <a:gd name="T87" fmla="*/ 2147483646 h 366"/>
              <a:gd name="T88" fmla="*/ 2147483646 w 370"/>
              <a:gd name="T89" fmla="*/ 2147483646 h 366"/>
              <a:gd name="T90" fmla="*/ 2147483646 w 370"/>
              <a:gd name="T91" fmla="*/ 2147483646 h 366"/>
              <a:gd name="T92" fmla="*/ 2147483646 w 370"/>
              <a:gd name="T93" fmla="*/ 2147483646 h 366"/>
              <a:gd name="T94" fmla="*/ 2147483646 w 370"/>
              <a:gd name="T95" fmla="*/ 0 h 366"/>
              <a:gd name="T96" fmla="*/ 2147483646 w 370"/>
              <a:gd name="T97" fmla="*/ 2147483646 h 366"/>
              <a:gd name="T98" fmla="*/ 2147483646 w 370"/>
              <a:gd name="T99" fmla="*/ 2147483646 h 366"/>
              <a:gd name="T100" fmla="*/ 2147483646 w 370"/>
              <a:gd name="T101" fmla="*/ 2147483646 h 366"/>
              <a:gd name="T102" fmla="*/ 2147483646 w 370"/>
              <a:gd name="T103" fmla="*/ 2147483646 h 366"/>
              <a:gd name="T104" fmla="*/ 2147483646 w 370"/>
              <a:gd name="T105" fmla="*/ 2147483646 h 366"/>
              <a:gd name="T106" fmla="*/ 2147483646 w 370"/>
              <a:gd name="T107" fmla="*/ 2147483646 h 366"/>
              <a:gd name="T108" fmla="*/ 2147483646 w 370"/>
              <a:gd name="T109" fmla="*/ 2147483646 h 36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370" h="366">
                <a:moveTo>
                  <a:pt x="82" y="120"/>
                </a:moveTo>
                <a:lnTo>
                  <a:pt x="80" y="120"/>
                </a:lnTo>
                <a:lnTo>
                  <a:pt x="20" y="146"/>
                </a:lnTo>
                <a:lnTo>
                  <a:pt x="2" y="162"/>
                </a:lnTo>
                <a:lnTo>
                  <a:pt x="0" y="182"/>
                </a:lnTo>
                <a:lnTo>
                  <a:pt x="2" y="196"/>
                </a:lnTo>
                <a:lnTo>
                  <a:pt x="4" y="206"/>
                </a:lnTo>
                <a:lnTo>
                  <a:pt x="10" y="210"/>
                </a:lnTo>
                <a:lnTo>
                  <a:pt x="28" y="222"/>
                </a:lnTo>
                <a:lnTo>
                  <a:pt x="30" y="222"/>
                </a:lnTo>
                <a:lnTo>
                  <a:pt x="34" y="252"/>
                </a:lnTo>
                <a:lnTo>
                  <a:pt x="54" y="276"/>
                </a:lnTo>
                <a:lnTo>
                  <a:pt x="60" y="282"/>
                </a:lnTo>
                <a:lnTo>
                  <a:pt x="66" y="286"/>
                </a:lnTo>
                <a:lnTo>
                  <a:pt x="82" y="290"/>
                </a:lnTo>
                <a:lnTo>
                  <a:pt x="86" y="290"/>
                </a:lnTo>
                <a:lnTo>
                  <a:pt x="92" y="296"/>
                </a:lnTo>
                <a:lnTo>
                  <a:pt x="104" y="300"/>
                </a:lnTo>
                <a:lnTo>
                  <a:pt x="152" y="302"/>
                </a:lnTo>
                <a:lnTo>
                  <a:pt x="194" y="304"/>
                </a:lnTo>
                <a:lnTo>
                  <a:pt x="204" y="306"/>
                </a:lnTo>
                <a:lnTo>
                  <a:pt x="210" y="310"/>
                </a:lnTo>
                <a:lnTo>
                  <a:pt x="214" y="312"/>
                </a:lnTo>
                <a:lnTo>
                  <a:pt x="214" y="318"/>
                </a:lnTo>
                <a:lnTo>
                  <a:pt x="214" y="332"/>
                </a:lnTo>
                <a:lnTo>
                  <a:pt x="214" y="342"/>
                </a:lnTo>
                <a:lnTo>
                  <a:pt x="216" y="346"/>
                </a:lnTo>
                <a:lnTo>
                  <a:pt x="234" y="342"/>
                </a:lnTo>
                <a:lnTo>
                  <a:pt x="242" y="340"/>
                </a:lnTo>
                <a:lnTo>
                  <a:pt x="250" y="338"/>
                </a:lnTo>
                <a:lnTo>
                  <a:pt x="256" y="340"/>
                </a:lnTo>
                <a:lnTo>
                  <a:pt x="258" y="342"/>
                </a:lnTo>
                <a:lnTo>
                  <a:pt x="266" y="350"/>
                </a:lnTo>
                <a:lnTo>
                  <a:pt x="278" y="362"/>
                </a:lnTo>
                <a:lnTo>
                  <a:pt x="280" y="364"/>
                </a:lnTo>
                <a:lnTo>
                  <a:pt x="282" y="366"/>
                </a:lnTo>
                <a:lnTo>
                  <a:pt x="290" y="360"/>
                </a:lnTo>
                <a:lnTo>
                  <a:pt x="298" y="350"/>
                </a:lnTo>
                <a:lnTo>
                  <a:pt x="300" y="348"/>
                </a:lnTo>
                <a:lnTo>
                  <a:pt x="314" y="358"/>
                </a:lnTo>
                <a:lnTo>
                  <a:pt x="324" y="350"/>
                </a:lnTo>
                <a:lnTo>
                  <a:pt x="326" y="342"/>
                </a:lnTo>
                <a:lnTo>
                  <a:pt x="330" y="338"/>
                </a:lnTo>
                <a:lnTo>
                  <a:pt x="334" y="334"/>
                </a:lnTo>
                <a:lnTo>
                  <a:pt x="342" y="332"/>
                </a:lnTo>
                <a:lnTo>
                  <a:pt x="346" y="330"/>
                </a:lnTo>
                <a:lnTo>
                  <a:pt x="344" y="328"/>
                </a:lnTo>
                <a:lnTo>
                  <a:pt x="342" y="326"/>
                </a:lnTo>
                <a:lnTo>
                  <a:pt x="344" y="306"/>
                </a:lnTo>
                <a:lnTo>
                  <a:pt x="338" y="300"/>
                </a:lnTo>
                <a:lnTo>
                  <a:pt x="334" y="296"/>
                </a:lnTo>
                <a:lnTo>
                  <a:pt x="328" y="294"/>
                </a:lnTo>
                <a:lnTo>
                  <a:pt x="320" y="294"/>
                </a:lnTo>
                <a:lnTo>
                  <a:pt x="310" y="296"/>
                </a:lnTo>
                <a:lnTo>
                  <a:pt x="306" y="296"/>
                </a:lnTo>
                <a:lnTo>
                  <a:pt x="302" y="294"/>
                </a:lnTo>
                <a:lnTo>
                  <a:pt x="302" y="290"/>
                </a:lnTo>
                <a:lnTo>
                  <a:pt x="302" y="286"/>
                </a:lnTo>
                <a:lnTo>
                  <a:pt x="292" y="272"/>
                </a:lnTo>
                <a:lnTo>
                  <a:pt x="282" y="262"/>
                </a:lnTo>
                <a:lnTo>
                  <a:pt x="278" y="256"/>
                </a:lnTo>
                <a:lnTo>
                  <a:pt x="274" y="250"/>
                </a:lnTo>
                <a:lnTo>
                  <a:pt x="272" y="244"/>
                </a:lnTo>
                <a:lnTo>
                  <a:pt x="274" y="238"/>
                </a:lnTo>
                <a:lnTo>
                  <a:pt x="274" y="236"/>
                </a:lnTo>
                <a:lnTo>
                  <a:pt x="298" y="240"/>
                </a:lnTo>
                <a:lnTo>
                  <a:pt x="296" y="226"/>
                </a:lnTo>
                <a:lnTo>
                  <a:pt x="296" y="216"/>
                </a:lnTo>
                <a:lnTo>
                  <a:pt x="298" y="212"/>
                </a:lnTo>
                <a:lnTo>
                  <a:pt x="300" y="210"/>
                </a:lnTo>
                <a:lnTo>
                  <a:pt x="304" y="206"/>
                </a:lnTo>
                <a:lnTo>
                  <a:pt x="310" y="204"/>
                </a:lnTo>
                <a:lnTo>
                  <a:pt x="318" y="200"/>
                </a:lnTo>
                <a:lnTo>
                  <a:pt x="318" y="196"/>
                </a:lnTo>
                <a:lnTo>
                  <a:pt x="312" y="178"/>
                </a:lnTo>
                <a:lnTo>
                  <a:pt x="312" y="170"/>
                </a:lnTo>
                <a:lnTo>
                  <a:pt x="312" y="166"/>
                </a:lnTo>
                <a:lnTo>
                  <a:pt x="318" y="162"/>
                </a:lnTo>
                <a:lnTo>
                  <a:pt x="324" y="162"/>
                </a:lnTo>
                <a:lnTo>
                  <a:pt x="338" y="166"/>
                </a:lnTo>
                <a:lnTo>
                  <a:pt x="340" y="166"/>
                </a:lnTo>
                <a:lnTo>
                  <a:pt x="340" y="168"/>
                </a:lnTo>
                <a:lnTo>
                  <a:pt x="356" y="186"/>
                </a:lnTo>
                <a:lnTo>
                  <a:pt x="370" y="162"/>
                </a:lnTo>
                <a:lnTo>
                  <a:pt x="356" y="140"/>
                </a:lnTo>
                <a:lnTo>
                  <a:pt x="348" y="128"/>
                </a:lnTo>
                <a:lnTo>
                  <a:pt x="336" y="136"/>
                </a:lnTo>
                <a:lnTo>
                  <a:pt x="334" y="134"/>
                </a:lnTo>
                <a:lnTo>
                  <a:pt x="302" y="126"/>
                </a:lnTo>
                <a:lnTo>
                  <a:pt x="292" y="122"/>
                </a:lnTo>
                <a:lnTo>
                  <a:pt x="286" y="116"/>
                </a:lnTo>
                <a:lnTo>
                  <a:pt x="280" y="110"/>
                </a:lnTo>
                <a:lnTo>
                  <a:pt x="278" y="106"/>
                </a:lnTo>
                <a:lnTo>
                  <a:pt x="260" y="96"/>
                </a:lnTo>
                <a:lnTo>
                  <a:pt x="260" y="78"/>
                </a:lnTo>
                <a:lnTo>
                  <a:pt x="294" y="58"/>
                </a:lnTo>
                <a:lnTo>
                  <a:pt x="292" y="44"/>
                </a:lnTo>
                <a:lnTo>
                  <a:pt x="286" y="30"/>
                </a:lnTo>
                <a:lnTo>
                  <a:pt x="282" y="18"/>
                </a:lnTo>
                <a:lnTo>
                  <a:pt x="258" y="22"/>
                </a:lnTo>
                <a:lnTo>
                  <a:pt x="242" y="26"/>
                </a:lnTo>
                <a:lnTo>
                  <a:pt x="226" y="28"/>
                </a:lnTo>
                <a:lnTo>
                  <a:pt x="200" y="22"/>
                </a:lnTo>
                <a:lnTo>
                  <a:pt x="200" y="14"/>
                </a:lnTo>
                <a:lnTo>
                  <a:pt x="196" y="14"/>
                </a:lnTo>
                <a:lnTo>
                  <a:pt x="190" y="10"/>
                </a:lnTo>
                <a:lnTo>
                  <a:pt x="188" y="6"/>
                </a:lnTo>
                <a:lnTo>
                  <a:pt x="186" y="2"/>
                </a:lnTo>
                <a:lnTo>
                  <a:pt x="186" y="0"/>
                </a:lnTo>
                <a:lnTo>
                  <a:pt x="184" y="22"/>
                </a:lnTo>
                <a:lnTo>
                  <a:pt x="182" y="28"/>
                </a:lnTo>
                <a:lnTo>
                  <a:pt x="180" y="34"/>
                </a:lnTo>
                <a:lnTo>
                  <a:pt x="182" y="36"/>
                </a:lnTo>
                <a:lnTo>
                  <a:pt x="184" y="40"/>
                </a:lnTo>
                <a:lnTo>
                  <a:pt x="184" y="46"/>
                </a:lnTo>
                <a:lnTo>
                  <a:pt x="182" y="50"/>
                </a:lnTo>
                <a:lnTo>
                  <a:pt x="180" y="54"/>
                </a:lnTo>
                <a:lnTo>
                  <a:pt x="184" y="68"/>
                </a:lnTo>
                <a:lnTo>
                  <a:pt x="182" y="68"/>
                </a:lnTo>
                <a:lnTo>
                  <a:pt x="182" y="70"/>
                </a:lnTo>
                <a:lnTo>
                  <a:pt x="172" y="78"/>
                </a:lnTo>
                <a:lnTo>
                  <a:pt x="172" y="96"/>
                </a:lnTo>
                <a:lnTo>
                  <a:pt x="170" y="98"/>
                </a:lnTo>
                <a:lnTo>
                  <a:pt x="148" y="106"/>
                </a:lnTo>
                <a:lnTo>
                  <a:pt x="132" y="110"/>
                </a:lnTo>
                <a:lnTo>
                  <a:pt x="98" y="106"/>
                </a:lnTo>
                <a:lnTo>
                  <a:pt x="82" y="120"/>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4" name="台湾"/>
          <p:cNvSpPr/>
          <p:nvPr/>
        </p:nvSpPr>
        <p:spPr bwMode="auto">
          <a:xfrm>
            <a:off x="8477528" y="5363659"/>
            <a:ext cx="236990" cy="573051"/>
          </a:xfrm>
          <a:custGeom>
            <a:avLst/>
            <a:gdLst>
              <a:gd name="T0" fmla="*/ 2147483646 w 106"/>
              <a:gd name="T1" fmla="*/ 0 h 256"/>
              <a:gd name="T2" fmla="*/ 2147483646 w 106"/>
              <a:gd name="T3" fmla="*/ 0 h 256"/>
              <a:gd name="T4" fmla="*/ 2147483646 w 106"/>
              <a:gd name="T5" fmla="*/ 2147483646 h 256"/>
              <a:gd name="T6" fmla="*/ 2147483646 w 106"/>
              <a:gd name="T7" fmla="*/ 2147483646 h 256"/>
              <a:gd name="T8" fmla="*/ 2147483646 w 106"/>
              <a:gd name="T9" fmla="*/ 2147483646 h 256"/>
              <a:gd name="T10" fmla="*/ 2147483646 w 106"/>
              <a:gd name="T11" fmla="*/ 2147483646 h 256"/>
              <a:gd name="T12" fmla="*/ 2147483646 w 106"/>
              <a:gd name="T13" fmla="*/ 2147483646 h 256"/>
              <a:gd name="T14" fmla="*/ 2147483646 w 106"/>
              <a:gd name="T15" fmla="*/ 2147483646 h 256"/>
              <a:gd name="T16" fmla="*/ 2147483646 w 106"/>
              <a:gd name="T17" fmla="*/ 2147483646 h 256"/>
              <a:gd name="T18" fmla="*/ 0 w 106"/>
              <a:gd name="T19" fmla="*/ 2147483646 h 256"/>
              <a:gd name="T20" fmla="*/ 2147483646 w 106"/>
              <a:gd name="T21" fmla="*/ 2147483646 h 256"/>
              <a:gd name="T22" fmla="*/ 2147483646 w 106"/>
              <a:gd name="T23" fmla="*/ 2147483646 h 256"/>
              <a:gd name="T24" fmla="*/ 2147483646 w 106"/>
              <a:gd name="T25" fmla="*/ 2147483646 h 256"/>
              <a:gd name="T26" fmla="*/ 2147483646 w 106"/>
              <a:gd name="T27" fmla="*/ 2147483646 h 256"/>
              <a:gd name="T28" fmla="*/ 2147483646 w 106"/>
              <a:gd name="T29" fmla="*/ 2147483646 h 256"/>
              <a:gd name="T30" fmla="*/ 2147483646 w 106"/>
              <a:gd name="T31" fmla="*/ 2147483646 h 256"/>
              <a:gd name="T32" fmla="*/ 2147483646 w 106"/>
              <a:gd name="T33" fmla="*/ 2147483646 h 256"/>
              <a:gd name="T34" fmla="*/ 2147483646 w 106"/>
              <a:gd name="T35" fmla="*/ 2147483646 h 256"/>
              <a:gd name="T36" fmla="*/ 2147483646 w 106"/>
              <a:gd name="T37" fmla="*/ 2147483646 h 256"/>
              <a:gd name="T38" fmla="*/ 2147483646 w 106"/>
              <a:gd name="T39" fmla="*/ 2147483646 h 256"/>
              <a:gd name="T40" fmla="*/ 2147483646 w 106"/>
              <a:gd name="T41" fmla="*/ 2147483646 h 256"/>
              <a:gd name="T42" fmla="*/ 2147483646 w 106"/>
              <a:gd name="T43" fmla="*/ 2147483646 h 256"/>
              <a:gd name="T44" fmla="*/ 2147483646 w 106"/>
              <a:gd name="T45" fmla="*/ 2147483646 h 256"/>
              <a:gd name="T46" fmla="*/ 2147483646 w 106"/>
              <a:gd name="T47" fmla="*/ 2147483646 h 256"/>
              <a:gd name="T48" fmla="*/ 2147483646 w 106"/>
              <a:gd name="T49" fmla="*/ 2147483646 h 256"/>
              <a:gd name="T50" fmla="*/ 2147483646 w 106"/>
              <a:gd name="T51" fmla="*/ 2147483646 h 256"/>
              <a:gd name="T52" fmla="*/ 2147483646 w 106"/>
              <a:gd name="T53" fmla="*/ 2147483646 h 256"/>
              <a:gd name="T54" fmla="*/ 2147483646 w 106"/>
              <a:gd name="T55" fmla="*/ 2147483646 h 256"/>
              <a:gd name="T56" fmla="*/ 2147483646 w 106"/>
              <a:gd name="T57" fmla="*/ 2147483646 h 256"/>
              <a:gd name="T58" fmla="*/ 2147483646 w 106"/>
              <a:gd name="T59" fmla="*/ 2147483646 h 256"/>
              <a:gd name="T60" fmla="*/ 2147483646 w 106"/>
              <a:gd name="T61" fmla="*/ 2147483646 h 256"/>
              <a:gd name="T62" fmla="*/ 2147483646 w 106"/>
              <a:gd name="T63" fmla="*/ 2147483646 h 256"/>
              <a:gd name="T64" fmla="*/ 2147483646 w 106"/>
              <a:gd name="T65" fmla="*/ 2147483646 h 256"/>
              <a:gd name="T66" fmla="*/ 2147483646 w 106"/>
              <a:gd name="T67" fmla="*/ 2147483646 h 256"/>
              <a:gd name="T68" fmla="*/ 2147483646 w 106"/>
              <a:gd name="T69" fmla="*/ 2147483646 h 256"/>
              <a:gd name="T70" fmla="*/ 2147483646 w 106"/>
              <a:gd name="T71" fmla="*/ 2147483646 h 256"/>
              <a:gd name="T72" fmla="*/ 2147483646 w 106"/>
              <a:gd name="T73" fmla="*/ 2147483646 h 256"/>
              <a:gd name="T74" fmla="*/ 2147483646 w 106"/>
              <a:gd name="T75" fmla="*/ 2147483646 h 256"/>
              <a:gd name="T76" fmla="*/ 2147483646 w 106"/>
              <a:gd name="T77" fmla="*/ 2147483646 h 256"/>
              <a:gd name="T78" fmla="*/ 2147483646 w 106"/>
              <a:gd name="T79" fmla="*/ 2147483646 h 256"/>
              <a:gd name="T80" fmla="*/ 2147483646 w 106"/>
              <a:gd name="T81" fmla="*/ 2147483646 h 256"/>
              <a:gd name="T82" fmla="*/ 2147483646 w 106"/>
              <a:gd name="T83" fmla="*/ 2147483646 h 256"/>
              <a:gd name="T84" fmla="*/ 2147483646 w 106"/>
              <a:gd name="T85" fmla="*/ 2147483646 h 256"/>
              <a:gd name="T86" fmla="*/ 2147483646 w 106"/>
              <a:gd name="T87" fmla="*/ 2147483646 h 256"/>
              <a:gd name="T88" fmla="*/ 2147483646 w 106"/>
              <a:gd name="T89" fmla="*/ 0 h 25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06" h="256">
                <a:moveTo>
                  <a:pt x="80" y="0"/>
                </a:moveTo>
                <a:lnTo>
                  <a:pt x="80" y="0"/>
                </a:lnTo>
                <a:lnTo>
                  <a:pt x="62" y="14"/>
                </a:lnTo>
                <a:lnTo>
                  <a:pt x="46" y="32"/>
                </a:lnTo>
                <a:lnTo>
                  <a:pt x="34" y="50"/>
                </a:lnTo>
                <a:lnTo>
                  <a:pt x="24" y="70"/>
                </a:lnTo>
                <a:lnTo>
                  <a:pt x="10" y="98"/>
                </a:lnTo>
                <a:lnTo>
                  <a:pt x="4" y="104"/>
                </a:lnTo>
                <a:lnTo>
                  <a:pt x="0" y="108"/>
                </a:lnTo>
                <a:lnTo>
                  <a:pt x="6" y="152"/>
                </a:lnTo>
                <a:lnTo>
                  <a:pt x="6" y="154"/>
                </a:lnTo>
                <a:lnTo>
                  <a:pt x="2" y="184"/>
                </a:lnTo>
                <a:lnTo>
                  <a:pt x="2" y="196"/>
                </a:lnTo>
                <a:lnTo>
                  <a:pt x="2" y="200"/>
                </a:lnTo>
                <a:lnTo>
                  <a:pt x="4" y="202"/>
                </a:lnTo>
                <a:lnTo>
                  <a:pt x="36" y="224"/>
                </a:lnTo>
                <a:lnTo>
                  <a:pt x="38" y="224"/>
                </a:lnTo>
                <a:lnTo>
                  <a:pt x="38" y="226"/>
                </a:lnTo>
                <a:lnTo>
                  <a:pt x="42" y="236"/>
                </a:lnTo>
                <a:lnTo>
                  <a:pt x="50" y="248"/>
                </a:lnTo>
                <a:lnTo>
                  <a:pt x="56" y="252"/>
                </a:lnTo>
                <a:lnTo>
                  <a:pt x="62" y="256"/>
                </a:lnTo>
                <a:lnTo>
                  <a:pt x="66" y="204"/>
                </a:lnTo>
                <a:lnTo>
                  <a:pt x="66" y="202"/>
                </a:lnTo>
                <a:lnTo>
                  <a:pt x="90" y="146"/>
                </a:lnTo>
                <a:lnTo>
                  <a:pt x="98" y="80"/>
                </a:lnTo>
                <a:lnTo>
                  <a:pt x="98" y="78"/>
                </a:lnTo>
                <a:lnTo>
                  <a:pt x="106" y="60"/>
                </a:lnTo>
                <a:lnTo>
                  <a:pt x="100" y="44"/>
                </a:lnTo>
                <a:lnTo>
                  <a:pt x="98" y="44"/>
                </a:lnTo>
                <a:lnTo>
                  <a:pt x="98" y="24"/>
                </a:lnTo>
                <a:lnTo>
                  <a:pt x="98" y="22"/>
                </a:lnTo>
                <a:lnTo>
                  <a:pt x="102" y="16"/>
                </a:lnTo>
                <a:lnTo>
                  <a:pt x="106" y="12"/>
                </a:lnTo>
                <a:lnTo>
                  <a:pt x="80" y="0"/>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5" name="海南"/>
          <p:cNvSpPr/>
          <p:nvPr/>
        </p:nvSpPr>
        <p:spPr bwMode="auto">
          <a:xfrm>
            <a:off x="6735063" y="6379610"/>
            <a:ext cx="357430" cy="312750"/>
          </a:xfrm>
          <a:custGeom>
            <a:avLst/>
            <a:gdLst>
              <a:gd name="T0" fmla="*/ 2147483646 w 160"/>
              <a:gd name="T1" fmla="*/ 2147483646 h 140"/>
              <a:gd name="T2" fmla="*/ 2147483646 w 160"/>
              <a:gd name="T3" fmla="*/ 2147483646 h 140"/>
              <a:gd name="T4" fmla="*/ 2147483646 w 160"/>
              <a:gd name="T5" fmla="*/ 2147483646 h 140"/>
              <a:gd name="T6" fmla="*/ 2147483646 w 160"/>
              <a:gd name="T7" fmla="*/ 2147483646 h 140"/>
              <a:gd name="T8" fmla="*/ 2147483646 w 160"/>
              <a:gd name="T9" fmla="*/ 2147483646 h 140"/>
              <a:gd name="T10" fmla="*/ 2147483646 w 160"/>
              <a:gd name="T11" fmla="*/ 2147483646 h 140"/>
              <a:gd name="T12" fmla="*/ 2147483646 w 160"/>
              <a:gd name="T13" fmla="*/ 2147483646 h 140"/>
              <a:gd name="T14" fmla="*/ 2147483646 w 160"/>
              <a:gd name="T15" fmla="*/ 2147483646 h 140"/>
              <a:gd name="T16" fmla="*/ 2147483646 w 160"/>
              <a:gd name="T17" fmla="*/ 2147483646 h 140"/>
              <a:gd name="T18" fmla="*/ 2147483646 w 160"/>
              <a:gd name="T19" fmla="*/ 2147483646 h 140"/>
              <a:gd name="T20" fmla="*/ 2147483646 w 160"/>
              <a:gd name="T21" fmla="*/ 2147483646 h 140"/>
              <a:gd name="T22" fmla="*/ 2147483646 w 160"/>
              <a:gd name="T23" fmla="*/ 2147483646 h 140"/>
              <a:gd name="T24" fmla="*/ 2147483646 w 160"/>
              <a:gd name="T25" fmla="*/ 2147483646 h 140"/>
              <a:gd name="T26" fmla="*/ 0 w 160"/>
              <a:gd name="T27" fmla="*/ 2147483646 h 140"/>
              <a:gd name="T28" fmla="*/ 2147483646 w 160"/>
              <a:gd name="T29" fmla="*/ 2147483646 h 140"/>
              <a:gd name="T30" fmla="*/ 2147483646 w 160"/>
              <a:gd name="T31" fmla="*/ 2147483646 h 140"/>
              <a:gd name="T32" fmla="*/ 2147483646 w 160"/>
              <a:gd name="T33" fmla="*/ 2147483646 h 140"/>
              <a:gd name="T34" fmla="*/ 2147483646 w 160"/>
              <a:gd name="T35" fmla="*/ 2147483646 h 140"/>
              <a:gd name="T36" fmla="*/ 2147483646 w 160"/>
              <a:gd name="T37" fmla="*/ 2147483646 h 140"/>
              <a:gd name="T38" fmla="*/ 2147483646 w 160"/>
              <a:gd name="T39" fmla="*/ 2147483646 h 140"/>
              <a:gd name="T40" fmla="*/ 2147483646 w 160"/>
              <a:gd name="T41" fmla="*/ 2147483646 h 140"/>
              <a:gd name="T42" fmla="*/ 2147483646 w 160"/>
              <a:gd name="T43" fmla="*/ 2147483646 h 140"/>
              <a:gd name="T44" fmla="*/ 2147483646 w 160"/>
              <a:gd name="T45" fmla="*/ 2147483646 h 140"/>
              <a:gd name="T46" fmla="*/ 2147483646 w 160"/>
              <a:gd name="T47" fmla="*/ 2147483646 h 140"/>
              <a:gd name="T48" fmla="*/ 2147483646 w 160"/>
              <a:gd name="T49" fmla="*/ 2147483646 h 140"/>
              <a:gd name="T50" fmla="*/ 2147483646 w 160"/>
              <a:gd name="T51" fmla="*/ 2147483646 h 140"/>
              <a:gd name="T52" fmla="*/ 2147483646 w 160"/>
              <a:gd name="T53" fmla="*/ 2147483646 h 140"/>
              <a:gd name="T54" fmla="*/ 2147483646 w 160"/>
              <a:gd name="T55" fmla="*/ 2147483646 h 140"/>
              <a:gd name="T56" fmla="*/ 2147483646 w 160"/>
              <a:gd name="T57" fmla="*/ 2147483646 h 140"/>
              <a:gd name="T58" fmla="*/ 2147483646 w 160"/>
              <a:gd name="T59" fmla="*/ 2147483646 h 140"/>
              <a:gd name="T60" fmla="*/ 2147483646 w 160"/>
              <a:gd name="T61" fmla="*/ 2147483646 h 140"/>
              <a:gd name="T62" fmla="*/ 2147483646 w 160"/>
              <a:gd name="T63" fmla="*/ 2147483646 h 140"/>
              <a:gd name="T64" fmla="*/ 2147483646 w 160"/>
              <a:gd name="T65" fmla="*/ 2147483646 h 140"/>
              <a:gd name="T66" fmla="*/ 2147483646 w 160"/>
              <a:gd name="T67" fmla="*/ 2147483646 h 140"/>
              <a:gd name="T68" fmla="*/ 2147483646 w 160"/>
              <a:gd name="T69" fmla="*/ 2147483646 h 140"/>
              <a:gd name="T70" fmla="*/ 2147483646 w 160"/>
              <a:gd name="T71" fmla="*/ 2147483646 h 140"/>
              <a:gd name="T72" fmla="*/ 2147483646 w 160"/>
              <a:gd name="T73" fmla="*/ 2147483646 h 140"/>
              <a:gd name="T74" fmla="*/ 2147483646 w 160"/>
              <a:gd name="T75" fmla="*/ 2147483646 h 140"/>
              <a:gd name="T76" fmla="*/ 2147483646 w 160"/>
              <a:gd name="T77" fmla="*/ 2147483646 h 140"/>
              <a:gd name="T78" fmla="*/ 2147483646 w 160"/>
              <a:gd name="T79" fmla="*/ 2147483646 h 140"/>
              <a:gd name="T80" fmla="*/ 2147483646 w 160"/>
              <a:gd name="T81" fmla="*/ 2147483646 h 140"/>
              <a:gd name="T82" fmla="*/ 2147483646 w 160"/>
              <a:gd name="T83" fmla="*/ 0 h 140"/>
              <a:gd name="T84" fmla="*/ 2147483646 w 160"/>
              <a:gd name="T85" fmla="*/ 2147483646 h 140"/>
              <a:gd name="T86" fmla="*/ 2147483646 w 160"/>
              <a:gd name="T87" fmla="*/ 2147483646 h 140"/>
              <a:gd name="T88" fmla="*/ 2147483646 w 160"/>
              <a:gd name="T89" fmla="*/ 2147483646 h 140"/>
              <a:gd name="T90" fmla="*/ 2147483646 w 160"/>
              <a:gd name="T91" fmla="*/ 2147483646 h 140"/>
              <a:gd name="T92" fmla="*/ 2147483646 w 160"/>
              <a:gd name="T93" fmla="*/ 2147483646 h 140"/>
              <a:gd name="T94" fmla="*/ 2147483646 w 160"/>
              <a:gd name="T95" fmla="*/ 2147483646 h 140"/>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40">
                <a:moveTo>
                  <a:pt x="72" y="14"/>
                </a:moveTo>
                <a:lnTo>
                  <a:pt x="70" y="18"/>
                </a:lnTo>
                <a:lnTo>
                  <a:pt x="68" y="20"/>
                </a:lnTo>
                <a:lnTo>
                  <a:pt x="36" y="28"/>
                </a:lnTo>
                <a:lnTo>
                  <a:pt x="38" y="32"/>
                </a:lnTo>
                <a:lnTo>
                  <a:pt x="48" y="44"/>
                </a:lnTo>
                <a:lnTo>
                  <a:pt x="44" y="46"/>
                </a:lnTo>
                <a:lnTo>
                  <a:pt x="30" y="54"/>
                </a:lnTo>
                <a:lnTo>
                  <a:pt x="6" y="72"/>
                </a:lnTo>
                <a:lnTo>
                  <a:pt x="2" y="80"/>
                </a:lnTo>
                <a:lnTo>
                  <a:pt x="0" y="92"/>
                </a:lnTo>
                <a:lnTo>
                  <a:pt x="4" y="108"/>
                </a:lnTo>
                <a:lnTo>
                  <a:pt x="10" y="126"/>
                </a:lnTo>
                <a:lnTo>
                  <a:pt x="34" y="128"/>
                </a:lnTo>
                <a:lnTo>
                  <a:pt x="36" y="128"/>
                </a:lnTo>
                <a:lnTo>
                  <a:pt x="60" y="140"/>
                </a:lnTo>
                <a:lnTo>
                  <a:pt x="86" y="136"/>
                </a:lnTo>
                <a:lnTo>
                  <a:pt x="94" y="132"/>
                </a:lnTo>
                <a:lnTo>
                  <a:pt x="102" y="126"/>
                </a:lnTo>
                <a:lnTo>
                  <a:pt x="112" y="118"/>
                </a:lnTo>
                <a:lnTo>
                  <a:pt x="122" y="106"/>
                </a:lnTo>
                <a:lnTo>
                  <a:pt x="124" y="106"/>
                </a:lnTo>
                <a:lnTo>
                  <a:pt x="126" y="104"/>
                </a:lnTo>
                <a:lnTo>
                  <a:pt x="136" y="100"/>
                </a:lnTo>
                <a:lnTo>
                  <a:pt x="134" y="66"/>
                </a:lnTo>
                <a:lnTo>
                  <a:pt x="148" y="44"/>
                </a:lnTo>
                <a:lnTo>
                  <a:pt x="160" y="34"/>
                </a:lnTo>
                <a:lnTo>
                  <a:pt x="160" y="22"/>
                </a:lnTo>
                <a:lnTo>
                  <a:pt x="158" y="14"/>
                </a:lnTo>
                <a:lnTo>
                  <a:pt x="156" y="10"/>
                </a:lnTo>
                <a:lnTo>
                  <a:pt x="152" y="2"/>
                </a:lnTo>
                <a:lnTo>
                  <a:pt x="146" y="0"/>
                </a:lnTo>
                <a:lnTo>
                  <a:pt x="146" y="12"/>
                </a:lnTo>
                <a:lnTo>
                  <a:pt x="126" y="8"/>
                </a:lnTo>
                <a:lnTo>
                  <a:pt x="116" y="14"/>
                </a:lnTo>
                <a:lnTo>
                  <a:pt x="114" y="14"/>
                </a:lnTo>
                <a:lnTo>
                  <a:pt x="72" y="14"/>
                </a:lnTo>
                <a:close/>
              </a:path>
            </a:pathLst>
          </a:custGeom>
          <a:solidFill>
            <a:schemeClr val="bg1"/>
          </a:solidFill>
          <a:ln>
            <a:gradFill>
              <a:gsLst>
                <a:gs pos="0">
                  <a:schemeClr val="accent2"/>
                </a:gs>
                <a:gs pos="100000">
                  <a:schemeClr val="accent1"/>
                </a:gs>
              </a:gsLst>
              <a:lin ang="5400000" scaled="1"/>
            </a:gradFill>
          </a:ln>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ndParaRPr>
          </a:p>
        </p:txBody>
      </p:sp>
      <p:sp>
        <p:nvSpPr>
          <p:cNvPr id="38" name="文本框 37"/>
          <p:cNvSpPr txBox="1"/>
          <p:nvPr/>
        </p:nvSpPr>
        <p:spPr>
          <a:xfrm>
            <a:off x="658813" y="486483"/>
            <a:ext cx="2503487" cy="769441"/>
          </a:xfrm>
          <a:prstGeom prst="rect">
            <a:avLst/>
          </a:prstGeom>
          <a:noFill/>
        </p:spPr>
        <p:txBody>
          <a:bodyPr wrap="square" rtlCol="0">
            <a:spAutoFit/>
          </a:bodyPr>
          <a:lstStyle/>
          <a:p>
            <a:r>
              <a:rPr lang="en-US" altLang="zh-CN" sz="4400" dirty="0">
                <a:solidFill>
                  <a:schemeClr val="accent4"/>
                </a:solidFill>
              </a:rPr>
              <a:t>CHINAMAP</a:t>
            </a:r>
            <a:endParaRPr lang="zh-CN" altLang="en-US" sz="4400" dirty="0">
              <a:solidFill>
                <a:schemeClr val="accent4"/>
              </a:solidFill>
            </a:endParaRPr>
          </a:p>
        </p:txBody>
      </p:sp>
      <p:sp>
        <p:nvSpPr>
          <p:cNvPr id="2" name="椭圆 1"/>
          <p:cNvSpPr/>
          <p:nvPr/>
        </p:nvSpPr>
        <p:spPr>
          <a:xfrm>
            <a:off x="6409689" y="2455669"/>
            <a:ext cx="1938660" cy="19386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500" dirty="0"/>
              <a:t>北京</a:t>
            </a:r>
            <a:r>
              <a:rPr lang="en-US" altLang="zh-CN" sz="4500" dirty="0"/>
              <a:t>200+</a:t>
            </a:r>
            <a:endParaRPr lang="zh-CN" altLang="en-US" sz="4500" dirty="0"/>
          </a:p>
        </p:txBody>
      </p:sp>
      <p:sp>
        <p:nvSpPr>
          <p:cNvPr id="36" name="椭圆 35"/>
          <p:cNvSpPr/>
          <p:nvPr/>
        </p:nvSpPr>
        <p:spPr>
          <a:xfrm>
            <a:off x="6871044" y="5230184"/>
            <a:ext cx="1210202" cy="12102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广东</a:t>
            </a:r>
            <a:endParaRPr lang="en-US" altLang="zh-CN" sz="2400" dirty="0"/>
          </a:p>
          <a:p>
            <a:pPr algn="ctr"/>
            <a:r>
              <a:rPr lang="en-US" altLang="zh-CN" sz="2400" dirty="0"/>
              <a:t>30+</a:t>
            </a:r>
            <a:endParaRPr lang="zh-CN" altLang="en-US" sz="2400" dirty="0"/>
          </a:p>
        </p:txBody>
      </p:sp>
      <p:sp>
        <p:nvSpPr>
          <p:cNvPr id="37" name="椭圆 36"/>
          <p:cNvSpPr/>
          <p:nvPr/>
        </p:nvSpPr>
        <p:spPr>
          <a:xfrm>
            <a:off x="3540111" y="3911873"/>
            <a:ext cx="908576" cy="90857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t>西藏</a:t>
            </a:r>
            <a:endParaRPr lang="en-US" altLang="zh-CN" dirty="0"/>
          </a:p>
          <a:p>
            <a:pPr algn="ctr"/>
            <a:r>
              <a:rPr lang="en-US" altLang="zh-CN" dirty="0"/>
              <a:t>5+</a:t>
            </a:r>
            <a:endParaRPr lang="zh-CN" altLang="en-US" dirty="0"/>
          </a:p>
        </p:txBody>
      </p:sp>
      <p:sp>
        <p:nvSpPr>
          <p:cNvPr id="3" name="文本框 2"/>
          <p:cNvSpPr txBox="1"/>
          <p:nvPr/>
        </p:nvSpPr>
        <p:spPr>
          <a:xfrm>
            <a:off x="8953449" y="2257209"/>
            <a:ext cx="2687008" cy="1908215"/>
          </a:xfrm>
          <a:prstGeom prst="rect">
            <a:avLst/>
          </a:prstGeom>
          <a:noFill/>
        </p:spPr>
        <p:txBody>
          <a:bodyPr wrap="square" rtlCol="0">
            <a:spAutoFit/>
          </a:bodyPr>
          <a:lstStyle>
            <a:defPPr>
              <a:defRPr lang="zh-CN"/>
            </a:defPPr>
          </a:lstStyle>
          <a:p>
            <a:r>
              <a:rPr lang="en-US" altLang="zh-CN" sz="2800" dirty="0"/>
              <a:t>Lorem</a:t>
            </a:r>
            <a:r>
              <a:rPr lang="en-US" altLang="zh-CN" dirty="0"/>
              <a:t> ipsum dolor sit </a:t>
            </a:r>
            <a:r>
              <a:rPr lang="en-US" altLang="zh-CN" dirty="0" err="1"/>
              <a:t>amet</a:t>
            </a:r>
            <a:r>
              <a:rPr lang="en-US" altLang="zh-CN" dirty="0"/>
              <a:t>, </a:t>
            </a:r>
            <a:r>
              <a:rPr lang="en-US" altLang="zh-CN" dirty="0" err="1"/>
              <a:t>consetetur</a:t>
            </a:r>
            <a:r>
              <a:rPr lang="en-US" altLang="zh-CN" dirty="0"/>
              <a:t> </a:t>
            </a:r>
            <a:r>
              <a:rPr lang="en-US" altLang="zh-CN" dirty="0" err="1"/>
              <a:t>adipisicing</a:t>
            </a:r>
            <a:r>
              <a:rPr lang="en-US" altLang="zh-CN" dirty="0"/>
              <a:t> </a:t>
            </a:r>
            <a:r>
              <a:rPr lang="en-US" altLang="zh-CN" dirty="0" err="1"/>
              <a:t>elitLorem</a:t>
            </a:r>
            <a:r>
              <a:rPr lang="en-US" altLang="zh-CN" dirty="0"/>
              <a:t> ipsum dolor sit </a:t>
            </a:r>
            <a:r>
              <a:rPr lang="en-US" altLang="zh-CN" dirty="0" err="1"/>
              <a:t>amet</a:t>
            </a:r>
            <a:r>
              <a:rPr lang="en-US" altLang="zh-CN" dirty="0"/>
              <a:t>, </a:t>
            </a:r>
            <a:r>
              <a:rPr lang="en-US" altLang="zh-CN" dirty="0" err="1"/>
              <a:t>consetetur</a:t>
            </a:r>
            <a:r>
              <a:rPr lang="en-US" altLang="zh-CN" dirty="0"/>
              <a:t> </a:t>
            </a:r>
            <a:r>
              <a:rPr lang="en-US" altLang="zh-CN" dirty="0" err="1"/>
              <a:t>adipisicing</a:t>
            </a:r>
            <a:r>
              <a:rPr lang="en-US" altLang="zh-CN" dirty="0"/>
              <a:t> </a:t>
            </a:r>
            <a:r>
              <a:rPr lang="en-US" altLang="zh-CN" dirty="0" err="1"/>
              <a:t>elit</a:t>
            </a:r>
            <a:r>
              <a:rPr lang="en-US" altLang="zh-CN" dirty="0"/>
              <a:t> Lorem ipsum dolor sit </a:t>
            </a:r>
            <a:r>
              <a:rPr lang="en-US" altLang="zh-CN" dirty="0" err="1"/>
              <a:t>amet</a:t>
            </a:r>
            <a:r>
              <a:rPr lang="en-US" altLang="zh-CN" dirty="0"/>
              <a:t>, </a:t>
            </a:r>
            <a:r>
              <a:rPr lang="en-US" altLang="zh-CN" dirty="0" err="1"/>
              <a:t>consetetur</a:t>
            </a:r>
            <a:r>
              <a:rPr lang="en-US" altLang="zh-CN" dirty="0"/>
              <a:t> </a:t>
            </a:r>
            <a:r>
              <a:rPr lang="en-US" altLang="zh-CN" dirty="0" err="1"/>
              <a:t>adipisicing</a:t>
            </a:r>
            <a:r>
              <a:rPr lang="en-US" altLang="zh-CN" dirty="0"/>
              <a:t> </a:t>
            </a:r>
            <a:r>
              <a:rPr lang="en-US" altLang="zh-CN" dirty="0" err="1"/>
              <a:t>elit</a:t>
            </a:r>
            <a:r>
              <a:rPr lang="en-US" altLang="zh-CN" dirty="0"/>
              <a:t> Lorem ipsum dolor sit </a:t>
            </a:r>
            <a:r>
              <a:rPr lang="en-US" altLang="zh-CN" dirty="0" err="1"/>
              <a:t>amet</a:t>
            </a:r>
            <a:r>
              <a:rPr lang="en-US" altLang="zh-CN" dirty="0"/>
              <a:t>, </a:t>
            </a:r>
            <a:endParaRPr lang="en-US" altLang="zh-CN" dirty="0"/>
          </a:p>
        </p:txBody>
      </p:sp>
      <p:sp>
        <p:nvSpPr>
          <p:cNvPr id="42" name="文本框 41"/>
          <p:cNvSpPr txBox="1"/>
          <p:nvPr/>
        </p:nvSpPr>
        <p:spPr>
          <a:xfrm>
            <a:off x="789202" y="4659354"/>
            <a:ext cx="2687008" cy="1354217"/>
          </a:xfrm>
          <a:prstGeom prst="rect">
            <a:avLst/>
          </a:prstGeom>
          <a:noFill/>
        </p:spPr>
        <p:txBody>
          <a:bodyPr wrap="square" rtlCol="0">
            <a:spAutoFit/>
          </a:bodyPr>
          <a:lstStyle>
            <a:defPPr>
              <a:defRPr lang="zh-CN"/>
            </a:defPPr>
          </a:lstStyle>
          <a:p>
            <a:r>
              <a:rPr lang="en-US" altLang="zh-CN" sz="2800" dirty="0"/>
              <a:t>Lorem</a:t>
            </a:r>
            <a:r>
              <a:rPr lang="en-US" altLang="zh-CN" dirty="0"/>
              <a:t> ipsum dolor sit </a:t>
            </a:r>
            <a:r>
              <a:rPr lang="en-US" altLang="zh-CN" dirty="0" err="1"/>
              <a:t>amet</a:t>
            </a:r>
            <a:r>
              <a:rPr lang="en-US" altLang="zh-CN" dirty="0"/>
              <a:t>, </a:t>
            </a:r>
            <a:r>
              <a:rPr lang="en-US" altLang="zh-CN" dirty="0" err="1"/>
              <a:t>consetetur</a:t>
            </a:r>
            <a:r>
              <a:rPr lang="en-US" altLang="zh-CN" dirty="0"/>
              <a:t> </a:t>
            </a:r>
            <a:r>
              <a:rPr lang="en-US" altLang="zh-CN" dirty="0" err="1"/>
              <a:t>adipisicing</a:t>
            </a:r>
            <a:r>
              <a:rPr lang="en-US" altLang="zh-CN" dirty="0"/>
              <a:t> </a:t>
            </a:r>
            <a:r>
              <a:rPr lang="en-US" altLang="zh-CN" dirty="0" err="1"/>
              <a:t>elitLorem</a:t>
            </a:r>
            <a:r>
              <a:rPr lang="en-US" altLang="zh-CN" dirty="0"/>
              <a:t> ipsum dolor sit </a:t>
            </a:r>
            <a:r>
              <a:rPr lang="en-US" altLang="zh-CN" dirty="0" err="1"/>
              <a:t>amet</a:t>
            </a:r>
            <a:r>
              <a:rPr lang="en-US" altLang="zh-CN" dirty="0"/>
              <a:t>, </a:t>
            </a:r>
            <a:r>
              <a:rPr lang="en-US" altLang="zh-CN" dirty="0" err="1"/>
              <a:t>consetetur</a:t>
            </a:r>
            <a:r>
              <a:rPr lang="en-US" altLang="zh-CN" dirty="0"/>
              <a:t> </a:t>
            </a:r>
            <a:r>
              <a:rPr lang="en-US" altLang="zh-CN" dirty="0" err="1"/>
              <a:t>adipisicing</a:t>
            </a:r>
            <a:r>
              <a:rPr lang="en-US" altLang="zh-CN" dirty="0"/>
              <a:t> </a:t>
            </a:r>
            <a:r>
              <a:rPr lang="en-US" altLang="zh-CN" dirty="0" err="1"/>
              <a:t>elit</a:t>
            </a:r>
            <a:r>
              <a:rPr lang="en-US" altLang="zh-CN" dirty="0"/>
              <a:t> Lorem ipsum dolor</a:t>
            </a:r>
            <a:endParaRPr lang="en-US" altLang="zh-CN" dirty="0"/>
          </a:p>
        </p:txBody>
      </p:sp>
      <p:sp>
        <p:nvSpPr>
          <p:cNvPr id="43" name="文本框 42"/>
          <p:cNvSpPr txBox="1"/>
          <p:nvPr/>
        </p:nvSpPr>
        <p:spPr>
          <a:xfrm>
            <a:off x="8953449" y="4973075"/>
            <a:ext cx="2687008" cy="1354217"/>
          </a:xfrm>
          <a:prstGeom prst="rect">
            <a:avLst/>
          </a:prstGeom>
          <a:noFill/>
        </p:spPr>
        <p:txBody>
          <a:bodyPr wrap="square" rtlCol="0">
            <a:spAutoFit/>
          </a:bodyPr>
          <a:lstStyle>
            <a:defPPr>
              <a:defRPr lang="zh-CN"/>
            </a:defPPr>
          </a:lstStyle>
          <a:p>
            <a:r>
              <a:rPr lang="en-US" altLang="zh-CN" sz="2800" dirty="0"/>
              <a:t>Lorem</a:t>
            </a:r>
            <a:r>
              <a:rPr lang="en-US" altLang="zh-CN" dirty="0"/>
              <a:t> ipsum dolor sit </a:t>
            </a:r>
            <a:r>
              <a:rPr lang="en-US" altLang="zh-CN" dirty="0" err="1"/>
              <a:t>amet</a:t>
            </a:r>
            <a:r>
              <a:rPr lang="en-US" altLang="zh-CN" dirty="0"/>
              <a:t>, </a:t>
            </a:r>
            <a:r>
              <a:rPr lang="en-US" altLang="zh-CN" dirty="0" err="1"/>
              <a:t>consetetur</a:t>
            </a:r>
            <a:r>
              <a:rPr lang="en-US" altLang="zh-CN" dirty="0"/>
              <a:t> </a:t>
            </a:r>
            <a:r>
              <a:rPr lang="en-US" altLang="zh-CN" dirty="0" err="1"/>
              <a:t>adipisicing</a:t>
            </a:r>
            <a:r>
              <a:rPr lang="en-US" altLang="zh-CN" dirty="0"/>
              <a:t> </a:t>
            </a:r>
            <a:r>
              <a:rPr lang="en-US" altLang="zh-CN" dirty="0" err="1"/>
              <a:t>elitLorem</a:t>
            </a:r>
            <a:r>
              <a:rPr lang="en-US" altLang="zh-CN" dirty="0"/>
              <a:t> ipsum dolor sit </a:t>
            </a:r>
            <a:r>
              <a:rPr lang="en-US" altLang="zh-CN" dirty="0" err="1"/>
              <a:t>amet</a:t>
            </a:r>
            <a:r>
              <a:rPr lang="en-US" altLang="zh-CN" dirty="0"/>
              <a:t>, </a:t>
            </a:r>
            <a:r>
              <a:rPr lang="en-US" altLang="zh-CN" dirty="0" err="1"/>
              <a:t>consetetur</a:t>
            </a:r>
            <a:r>
              <a:rPr lang="en-US" altLang="zh-CN" dirty="0"/>
              <a:t> </a:t>
            </a:r>
            <a:r>
              <a:rPr lang="en-US" altLang="zh-CN" dirty="0" err="1"/>
              <a:t>adipisicing</a:t>
            </a:r>
            <a:r>
              <a:rPr lang="en-US" altLang="zh-CN" dirty="0"/>
              <a:t> </a:t>
            </a:r>
            <a:r>
              <a:rPr lang="en-US" altLang="zh-CN" dirty="0" err="1"/>
              <a:t>elit</a:t>
            </a:r>
            <a:r>
              <a:rPr lang="en-US" altLang="zh-CN" dirty="0"/>
              <a:t> Lorem ipsum dolor</a:t>
            </a:r>
            <a:endParaRPr lang="en-US" altLang="zh-CN"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par>
                                <p:cTn id="9" presetID="18" presetClass="entr" presetSubtype="6"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trips(downRight)">
                                      <p:cBhvr>
                                        <p:cTn id="11" dur="500"/>
                                        <p:tgtEl>
                                          <p:spTgt spid="3"/>
                                        </p:tgtEl>
                                      </p:cBhvr>
                                    </p:animEffect>
                                  </p:childTnLst>
                                </p:cTn>
                              </p:par>
                            </p:childTnLst>
                          </p:cTn>
                        </p:par>
                        <p:par>
                          <p:cTn id="12" fill="hold">
                            <p:stCondLst>
                              <p:cond delay="500"/>
                            </p:stCondLst>
                            <p:childTnLst>
                              <p:par>
                                <p:cTn id="13" presetID="23" presetClass="entr" presetSubtype="16"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p:cTn id="15" dur="500" fill="hold"/>
                                        <p:tgtEl>
                                          <p:spTgt spid="36"/>
                                        </p:tgtEl>
                                        <p:attrNameLst>
                                          <p:attrName>ppt_w</p:attrName>
                                        </p:attrNameLst>
                                      </p:cBhvr>
                                      <p:tavLst>
                                        <p:tav tm="0">
                                          <p:val>
                                            <p:fltVal val="0"/>
                                          </p:val>
                                        </p:tav>
                                        <p:tav tm="100000">
                                          <p:val>
                                            <p:strVal val="#ppt_w"/>
                                          </p:val>
                                        </p:tav>
                                      </p:tavLst>
                                    </p:anim>
                                    <p:anim calcmode="lin" valueType="num">
                                      <p:cBhvr>
                                        <p:cTn id="16" dur="500" fill="hold"/>
                                        <p:tgtEl>
                                          <p:spTgt spid="36"/>
                                        </p:tgtEl>
                                        <p:attrNameLst>
                                          <p:attrName>ppt_h</p:attrName>
                                        </p:attrNameLst>
                                      </p:cBhvr>
                                      <p:tavLst>
                                        <p:tav tm="0">
                                          <p:val>
                                            <p:fltVal val="0"/>
                                          </p:val>
                                        </p:tav>
                                        <p:tav tm="100000">
                                          <p:val>
                                            <p:strVal val="#ppt_h"/>
                                          </p:val>
                                        </p:tav>
                                      </p:tavLst>
                                    </p:anim>
                                  </p:childTnLst>
                                </p:cTn>
                              </p:par>
                              <p:par>
                                <p:cTn id="17" presetID="18" presetClass="entr" presetSubtype="6" fill="hold" grpId="0" nodeType="with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strips(downRight)">
                                      <p:cBhvr>
                                        <p:cTn id="19" dur="500"/>
                                        <p:tgtEl>
                                          <p:spTgt spid="43"/>
                                        </p:tgtEl>
                                      </p:cBhvr>
                                    </p:animEffect>
                                  </p:childTnLst>
                                </p:cTn>
                              </p:par>
                            </p:childTnLst>
                          </p:cTn>
                        </p:par>
                        <p:par>
                          <p:cTn id="20" fill="hold">
                            <p:stCondLst>
                              <p:cond delay="1000"/>
                            </p:stCondLst>
                            <p:childTnLst>
                              <p:par>
                                <p:cTn id="21" presetID="23" presetClass="entr" presetSubtype="16"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p:cTn id="23" dur="500" fill="hold"/>
                                        <p:tgtEl>
                                          <p:spTgt spid="37"/>
                                        </p:tgtEl>
                                        <p:attrNameLst>
                                          <p:attrName>ppt_w</p:attrName>
                                        </p:attrNameLst>
                                      </p:cBhvr>
                                      <p:tavLst>
                                        <p:tav tm="0">
                                          <p:val>
                                            <p:fltVal val="0"/>
                                          </p:val>
                                        </p:tav>
                                        <p:tav tm="100000">
                                          <p:val>
                                            <p:strVal val="#ppt_w"/>
                                          </p:val>
                                        </p:tav>
                                      </p:tavLst>
                                    </p:anim>
                                    <p:anim calcmode="lin" valueType="num">
                                      <p:cBhvr>
                                        <p:cTn id="24" dur="500" fill="hold"/>
                                        <p:tgtEl>
                                          <p:spTgt spid="37"/>
                                        </p:tgtEl>
                                        <p:attrNameLst>
                                          <p:attrName>ppt_h</p:attrName>
                                        </p:attrNameLst>
                                      </p:cBhvr>
                                      <p:tavLst>
                                        <p:tav tm="0">
                                          <p:val>
                                            <p:fltVal val="0"/>
                                          </p:val>
                                        </p:tav>
                                        <p:tav tm="100000">
                                          <p:val>
                                            <p:strVal val="#ppt_h"/>
                                          </p:val>
                                        </p:tav>
                                      </p:tavLst>
                                    </p:anim>
                                  </p:childTnLst>
                                </p:cTn>
                              </p:par>
                              <p:par>
                                <p:cTn id="25" presetID="18" presetClass="entr" presetSubtype="12" fill="hold" grpId="0" nodeType="with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strips(downLeft)">
                                      <p:cBhvr>
                                        <p:cTn id="2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6" grpId="0" animBg="1"/>
      <p:bldP spid="37" grpId="0" animBg="1"/>
      <p:bldP spid="3" grpId="0"/>
      <p:bldP spid="42" grpId="0"/>
      <p:bldP spid="4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7343549" y="-239047"/>
            <a:ext cx="1567543" cy="7725192"/>
          </a:xfrm>
          <a:prstGeom prst="rect">
            <a:avLst/>
          </a:prstGeom>
          <a:noFill/>
        </p:spPr>
        <p:txBody>
          <a:bodyPr wrap="square" rtlCol="0">
            <a:spAutoFit/>
          </a:bodyPr>
          <a:lstStyle/>
          <a:p>
            <a:r>
              <a:rPr lang="en-US" altLang="zh-CN" sz="49600" dirty="0">
                <a:solidFill>
                  <a:schemeClr val="bg2"/>
                </a:solidFill>
              </a:rPr>
              <a:t>1</a:t>
            </a:r>
            <a:endParaRPr lang="zh-CN" altLang="en-US" sz="49600" dirty="0">
              <a:solidFill>
                <a:schemeClr val="bg2"/>
              </a:solidFill>
            </a:endParaRPr>
          </a:p>
        </p:txBody>
      </p:sp>
      <p:sp>
        <p:nvSpPr>
          <p:cNvPr id="2" name="文本框 1"/>
          <p:cNvSpPr txBox="1"/>
          <p:nvPr/>
        </p:nvSpPr>
        <p:spPr>
          <a:xfrm>
            <a:off x="7299158" y="410081"/>
            <a:ext cx="1567543" cy="6447919"/>
          </a:xfrm>
          <a:prstGeom prst="rect">
            <a:avLst/>
          </a:prstGeom>
          <a:noFill/>
        </p:spPr>
        <p:txBody>
          <a:bodyPr wrap="square" rtlCol="0">
            <a:spAutoFit/>
          </a:bodyPr>
          <a:lstStyle/>
          <a:p>
            <a:r>
              <a:rPr lang="en-US" altLang="zh-CN" sz="41300" dirty="0">
                <a:gradFill>
                  <a:gsLst>
                    <a:gs pos="0">
                      <a:schemeClr val="accent1"/>
                    </a:gs>
                    <a:gs pos="100000">
                      <a:schemeClr val="accent2"/>
                    </a:gs>
                  </a:gsLst>
                  <a:lin ang="5400000" scaled="1"/>
                </a:gradFill>
              </a:rPr>
              <a:t>1</a:t>
            </a:r>
            <a:endParaRPr lang="zh-CN" altLang="en-US" sz="41300" dirty="0">
              <a:gradFill>
                <a:gsLst>
                  <a:gs pos="0">
                    <a:schemeClr val="accent1"/>
                  </a:gs>
                  <a:gs pos="100000">
                    <a:schemeClr val="accent2"/>
                  </a:gs>
                </a:gsLst>
                <a:lin ang="5400000" scaled="1"/>
              </a:gradFill>
            </a:endParaRPr>
          </a:p>
        </p:txBody>
      </p:sp>
      <p:sp>
        <p:nvSpPr>
          <p:cNvPr id="22" name="圆角矩形 21"/>
          <p:cNvSpPr/>
          <p:nvPr/>
        </p:nvSpPr>
        <p:spPr>
          <a:xfrm>
            <a:off x="3006202" y="3060244"/>
            <a:ext cx="165079" cy="1084688"/>
          </a:xfrm>
          <a:prstGeom prst="roundRect">
            <a:avLst>
              <a:gd name="adj" fmla="val 50000"/>
            </a:avLst>
          </a:prstGeom>
          <a:gradFill>
            <a:gsLst>
              <a:gs pos="0">
                <a:schemeClr val="accent1"/>
              </a:gs>
              <a:gs pos="100000">
                <a:schemeClr val="accent2"/>
              </a:gs>
            </a:gsLst>
            <a:path path="circle">
              <a:fillToRect l="100000" t="100000"/>
            </a:path>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3171281" y="2977218"/>
            <a:ext cx="2298111" cy="646331"/>
          </a:xfrm>
          <a:prstGeom prst="rect">
            <a:avLst/>
          </a:prstGeom>
          <a:noFill/>
        </p:spPr>
        <p:txBody>
          <a:bodyPr wrap="square" rtlCol="0">
            <a:spAutoFit/>
          </a:bodyPr>
          <a:lstStyle/>
          <a:p>
            <a:r>
              <a:rPr lang="zh-CN" altLang="en-US" sz="3600" dirty="0">
                <a:solidFill>
                  <a:schemeClr val="accent4"/>
                </a:solidFill>
                <a:latin typeface="方正姚体" panose="02010601030101010101" pitchFamily="2" charset="-122"/>
                <a:ea typeface="方正姚体" panose="02010601030101010101" pitchFamily="2" charset="-122"/>
              </a:rPr>
              <a:t>主队核心</a:t>
            </a:r>
            <a:endParaRPr lang="zh-CN" altLang="en-US" sz="3600" dirty="0">
              <a:solidFill>
                <a:schemeClr val="accent4"/>
              </a:solidFill>
              <a:latin typeface="方正姚体" panose="02010601030101010101" pitchFamily="2" charset="-122"/>
              <a:ea typeface="方正姚体" panose="02010601030101010101" pitchFamily="2" charset="-122"/>
            </a:endParaRPr>
          </a:p>
        </p:txBody>
      </p:sp>
      <p:sp>
        <p:nvSpPr>
          <p:cNvPr id="27" name="文本框 26"/>
          <p:cNvSpPr txBox="1"/>
          <p:nvPr/>
        </p:nvSpPr>
        <p:spPr>
          <a:xfrm>
            <a:off x="3184303" y="3560157"/>
            <a:ext cx="3421528" cy="584775"/>
          </a:xfrm>
          <a:prstGeom prst="rect">
            <a:avLst/>
          </a:prstGeom>
          <a:noFill/>
        </p:spPr>
        <p:txBody>
          <a:bodyPr wrap="square" rtlCol="0">
            <a:spAutoFit/>
          </a:bodyPr>
          <a:lstStyle/>
          <a:p>
            <a:r>
              <a:rPr lang="en-US" altLang="zh-CN" sz="1600" dirty="0"/>
              <a:t>You can add something here you like </a:t>
            </a:r>
            <a:endParaRPr lang="en-US" altLang="zh-CN" sz="1600" dirty="0"/>
          </a:p>
          <a:p>
            <a:r>
              <a:rPr lang="en-US" altLang="zh-CN" sz="1600" dirty="0"/>
              <a:t>to make your idea more powerful </a:t>
            </a:r>
            <a:endParaRPr lang="zh-CN" altLang="en-US" sz="1600" dirty="0"/>
          </a:p>
        </p:txBody>
      </p:sp>
      <p:sp>
        <p:nvSpPr>
          <p:cNvPr id="30" name="矩形 29"/>
          <p:cNvSpPr/>
          <p:nvPr/>
        </p:nvSpPr>
        <p:spPr>
          <a:xfrm>
            <a:off x="-89601" y="-63839"/>
            <a:ext cx="1244740" cy="1266093"/>
          </a:xfrm>
          <a:custGeom>
            <a:avLst/>
            <a:gdLst>
              <a:gd name="connsiteX0" fmla="*/ 0 w 1877786"/>
              <a:gd name="connsiteY0" fmla="*/ 0 h 1828800"/>
              <a:gd name="connsiteX1" fmla="*/ 1877786 w 1877786"/>
              <a:gd name="connsiteY1" fmla="*/ 0 h 1828800"/>
              <a:gd name="connsiteX2" fmla="*/ 1877786 w 1877786"/>
              <a:gd name="connsiteY2" fmla="*/ 1828800 h 1828800"/>
              <a:gd name="connsiteX3" fmla="*/ 0 w 1877786"/>
              <a:gd name="connsiteY3" fmla="*/ 1828800 h 1828800"/>
              <a:gd name="connsiteX4" fmla="*/ 0 w 1877786"/>
              <a:gd name="connsiteY4" fmla="*/ 0 h 1828800"/>
              <a:gd name="connsiteX0-1" fmla="*/ 0 w 1877786"/>
              <a:gd name="connsiteY0-2" fmla="*/ 1828800 h 1828800"/>
              <a:gd name="connsiteX1-3" fmla="*/ 1877786 w 1877786"/>
              <a:gd name="connsiteY1-4" fmla="*/ 0 h 1828800"/>
              <a:gd name="connsiteX2-5" fmla="*/ 1877786 w 1877786"/>
              <a:gd name="connsiteY2-6" fmla="*/ 1828800 h 1828800"/>
              <a:gd name="connsiteX3-7" fmla="*/ 0 w 1877786"/>
              <a:gd name="connsiteY3-8" fmla="*/ 1828800 h 1828800"/>
              <a:gd name="connsiteX0-9" fmla="*/ 1877786 w 1969226"/>
              <a:gd name="connsiteY0-10" fmla="*/ 0 h 1828800"/>
              <a:gd name="connsiteX1-11" fmla="*/ 1877786 w 1969226"/>
              <a:gd name="connsiteY1-12" fmla="*/ 1828800 h 1828800"/>
              <a:gd name="connsiteX2-13" fmla="*/ 0 w 1969226"/>
              <a:gd name="connsiteY2-14" fmla="*/ 1828800 h 1828800"/>
              <a:gd name="connsiteX3-15" fmla="*/ 1969226 w 1969226"/>
              <a:gd name="connsiteY3-16" fmla="*/ 91440 h 1828800"/>
              <a:gd name="connsiteX0-17" fmla="*/ 1877786 w 1877786"/>
              <a:gd name="connsiteY0-18" fmla="*/ 0 h 1828800"/>
              <a:gd name="connsiteX1-19" fmla="*/ 1877786 w 1877786"/>
              <a:gd name="connsiteY1-20" fmla="*/ 1828800 h 1828800"/>
              <a:gd name="connsiteX2-21" fmla="*/ 0 w 1877786"/>
              <a:gd name="connsiteY2-22" fmla="*/ 1828800 h 1828800"/>
              <a:gd name="connsiteX0-23" fmla="*/ 1863719 w 1877786"/>
              <a:gd name="connsiteY0-24" fmla="*/ 0 h 1266093"/>
              <a:gd name="connsiteX1-25" fmla="*/ 1877786 w 1877786"/>
              <a:gd name="connsiteY1-26" fmla="*/ 1266093 h 1266093"/>
              <a:gd name="connsiteX2-27" fmla="*/ 0 w 1877786"/>
              <a:gd name="connsiteY2-28" fmla="*/ 1266093 h 1266093"/>
              <a:gd name="connsiteX0-29" fmla="*/ 1230673 w 1244740"/>
              <a:gd name="connsiteY0-30" fmla="*/ 0 h 1266093"/>
              <a:gd name="connsiteX1-31" fmla="*/ 1244740 w 1244740"/>
              <a:gd name="connsiteY1-32" fmla="*/ 1266093 h 1266093"/>
              <a:gd name="connsiteX2-33" fmla="*/ 0 w 1244740"/>
              <a:gd name="connsiteY2-34" fmla="*/ 1266093 h 1266093"/>
            </a:gdLst>
            <a:ahLst/>
            <a:cxnLst>
              <a:cxn ang="0">
                <a:pos x="connsiteX0-1" y="connsiteY0-2"/>
              </a:cxn>
              <a:cxn ang="0">
                <a:pos x="connsiteX1-3" y="connsiteY1-4"/>
              </a:cxn>
              <a:cxn ang="0">
                <a:pos x="connsiteX2-5" y="connsiteY2-6"/>
              </a:cxn>
            </a:cxnLst>
            <a:rect l="l" t="t" r="r" b="b"/>
            <a:pathLst>
              <a:path w="1244740" h="1266093">
                <a:moveTo>
                  <a:pt x="1230673" y="0"/>
                </a:moveTo>
                <a:lnTo>
                  <a:pt x="1244740" y="1266093"/>
                </a:lnTo>
                <a:lnTo>
                  <a:pt x="0" y="1266093"/>
                </a:lnTo>
              </a:path>
            </a:pathLst>
          </a:cu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矩形 30"/>
          <p:cNvSpPr/>
          <p:nvPr/>
        </p:nvSpPr>
        <p:spPr>
          <a:xfrm rot="1515423">
            <a:off x="710032" y="473923"/>
            <a:ext cx="918907" cy="89493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矩形 31"/>
          <p:cNvSpPr/>
          <p:nvPr/>
        </p:nvSpPr>
        <p:spPr>
          <a:xfrm rot="2208793">
            <a:off x="1103768" y="1256534"/>
            <a:ext cx="735072" cy="71589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矩形 32"/>
          <p:cNvSpPr/>
          <p:nvPr/>
        </p:nvSpPr>
        <p:spPr>
          <a:xfrm rot="3854316">
            <a:off x="1110784" y="1956405"/>
            <a:ext cx="537056" cy="523046"/>
          </a:xfrm>
          <a:prstGeom prst="rect">
            <a:avLst/>
          </a:pr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矩形 10"/>
          <p:cNvSpPr/>
          <p:nvPr/>
        </p:nvSpPr>
        <p:spPr>
          <a:xfrm rot="13478624">
            <a:off x="9894840" y="5935005"/>
            <a:ext cx="1877786" cy="1828800"/>
          </a:xfrm>
          <a:custGeom>
            <a:avLst/>
            <a:gdLst>
              <a:gd name="connsiteX0" fmla="*/ 0 w 1877786"/>
              <a:gd name="connsiteY0" fmla="*/ 0 h 1828800"/>
              <a:gd name="connsiteX1" fmla="*/ 1877786 w 1877786"/>
              <a:gd name="connsiteY1" fmla="*/ 0 h 1828800"/>
              <a:gd name="connsiteX2" fmla="*/ 1877786 w 1877786"/>
              <a:gd name="connsiteY2" fmla="*/ 1828800 h 1828800"/>
              <a:gd name="connsiteX3" fmla="*/ 0 w 1877786"/>
              <a:gd name="connsiteY3" fmla="*/ 1828800 h 1828800"/>
              <a:gd name="connsiteX4" fmla="*/ 0 w 1877786"/>
              <a:gd name="connsiteY4" fmla="*/ 0 h 1828800"/>
              <a:gd name="connsiteX0-1" fmla="*/ 0 w 1877786"/>
              <a:gd name="connsiteY0-2" fmla="*/ 1828800 h 1828800"/>
              <a:gd name="connsiteX1-3" fmla="*/ 1877786 w 1877786"/>
              <a:gd name="connsiteY1-4" fmla="*/ 0 h 1828800"/>
              <a:gd name="connsiteX2-5" fmla="*/ 1877786 w 1877786"/>
              <a:gd name="connsiteY2-6" fmla="*/ 1828800 h 1828800"/>
              <a:gd name="connsiteX3-7" fmla="*/ 0 w 1877786"/>
              <a:gd name="connsiteY3-8" fmla="*/ 1828800 h 1828800"/>
            </a:gdLst>
            <a:ahLst/>
            <a:cxnLst>
              <a:cxn ang="0">
                <a:pos x="connsiteX0-1" y="connsiteY0-2"/>
              </a:cxn>
              <a:cxn ang="0">
                <a:pos x="connsiteX1-3" y="connsiteY1-4"/>
              </a:cxn>
              <a:cxn ang="0">
                <a:pos x="connsiteX2-5" y="connsiteY2-6"/>
              </a:cxn>
              <a:cxn ang="0">
                <a:pos x="connsiteX3-7" y="connsiteY3-8"/>
              </a:cxn>
            </a:cxnLst>
            <a:rect l="l" t="t" r="r" b="b"/>
            <a:pathLst>
              <a:path w="1877786" h="1828800">
                <a:moveTo>
                  <a:pt x="0" y="1828800"/>
                </a:moveTo>
                <a:lnTo>
                  <a:pt x="1877786" y="0"/>
                </a:lnTo>
                <a:lnTo>
                  <a:pt x="1877786" y="1828800"/>
                </a:lnTo>
                <a:lnTo>
                  <a:pt x="0" y="1828800"/>
                </a:lnTo>
                <a:close/>
              </a:path>
            </a:pathLst>
          </a:custGeom>
          <a:noFill/>
          <a:ln w="0">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35" presetClass="path" presetSubtype="0" accel="50000" decel="50000" fill="hold" grpId="0" nodeType="withEffect">
                                      <p:stCondLst>
                                        <p:cond delay="0"/>
                                      </p:stCondLst>
                                      <p:childTnLst>
                                        <p:animMotion origin="layout" path="M 3.54167E-6 -7.40741E-7 L 0.01367 -0.00046 " pathEditMode="relative" rAng="0" ptsTypes="AA">
                                          <p:cBhvr>
                                            <p:cTn id="12" dur="3000" fill="hold"/>
                                            <p:tgtEl>
                                              <p:spTgt spid="3"/>
                                            </p:tgtEl>
                                            <p:attrNameLst>
                                              <p:attrName>ppt_x</p:attrName>
                                              <p:attrName>ppt_y</p:attrName>
                                            </p:attrNameLst>
                                          </p:cBhvr>
                                          <p:rCtr x="67700" y="-2300"/>
                                        </p:animMotion>
                                      </p:childTnLst>
                                    </p:cTn>
                                  </p:par>
                                  <p:par>
                                    <p:cTn id="13" presetID="63" presetClass="path" presetSubtype="0" accel="50000" decel="50000" fill="hold" grpId="0" nodeType="withEffect">
                                      <p:stCondLst>
                                        <p:cond delay="0"/>
                                      </p:stCondLst>
                                      <p:childTnLst>
                                        <p:animMotion origin="layout" path="M 1.11022E-16 4.44444E-6 L -0.01432 0.00138 " pathEditMode="relative" rAng="0" ptsTypes="AA">
                                          <p:cBhvr>
                                            <p:cTn id="14" dur="3000" fill="hold"/>
                                            <p:tgtEl>
                                              <p:spTgt spid="2"/>
                                            </p:tgtEl>
                                            <p:attrNameLst>
                                              <p:attrName>ppt_x</p:attrName>
                                              <p:attrName>ppt_y</p:attrName>
                                            </p:attrNameLst>
                                          </p:cBhvr>
                                          <p:rCtr x="-71600" y="6900"/>
                                        </p:animMotion>
                                      </p:childTnLst>
                                    </p:cTn>
                                  </p:par>
                                  <p:par>
                                    <p:cTn id="15" presetID="2" presetClass="entr" presetSubtype="2" decel="10000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16" presetClass="entr" presetSubtype="42"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outHorizontal)">
                                          <p:cBhvr>
                                            <p:cTn id="21" dur="250"/>
                                            <p:tgtEl>
                                              <p:spTgt spid="22"/>
                                            </p:tgtEl>
                                          </p:cBhvr>
                                        </p:animEffect>
                                      </p:childTnLst>
                                    </p:cTn>
                                  </p:par>
                                  <p:par>
                                    <p:cTn id="22" presetID="50" presetClass="entr" presetSubtype="0" decel="100000" fill="hold" grpId="0" nodeType="withEffect">
                                      <p:stCondLst>
                                        <p:cond delay="600"/>
                                      </p:stCondLst>
                                      <p:iterate type="lt">
                                        <p:tmPct val="30000"/>
                                      </p:iterate>
                                      <p:childTnLst>
                                        <p:set>
                                          <p:cBhvr>
                                            <p:cTn id="23" dur="1" fill="hold">
                                              <p:stCondLst>
                                                <p:cond delay="0"/>
                                              </p:stCondLst>
                                            </p:cTn>
                                            <p:tgtEl>
                                              <p:spTgt spid="25"/>
                                            </p:tgtEl>
                                            <p:attrNameLst>
                                              <p:attrName>style.visibility</p:attrName>
                                            </p:attrNameLst>
                                          </p:cBhvr>
                                          <p:to>
                                            <p:strVal val="visible"/>
                                          </p:to>
                                        </p:set>
                                        <p:anim calcmode="lin" valueType="num">
                                          <p:cBhvr>
                                            <p:cTn id="24" dur="250" fill="hold"/>
                                            <p:tgtEl>
                                              <p:spTgt spid="25"/>
                                            </p:tgtEl>
                                            <p:attrNameLst>
                                              <p:attrName>ppt_w</p:attrName>
                                            </p:attrNameLst>
                                          </p:cBhvr>
                                          <p:tavLst>
                                            <p:tav tm="0">
                                              <p:val>
                                                <p:strVal val="#ppt_w+.3"/>
                                              </p:val>
                                            </p:tav>
                                            <p:tav tm="100000">
                                              <p:val>
                                                <p:strVal val="#ppt_w"/>
                                              </p:val>
                                            </p:tav>
                                          </p:tavLst>
                                        </p:anim>
                                        <p:anim calcmode="lin" valueType="num">
                                          <p:cBhvr>
                                            <p:cTn id="25" dur="250" fill="hold"/>
                                            <p:tgtEl>
                                              <p:spTgt spid="25"/>
                                            </p:tgtEl>
                                            <p:attrNameLst>
                                              <p:attrName>ppt_h</p:attrName>
                                            </p:attrNameLst>
                                          </p:cBhvr>
                                          <p:tavLst>
                                            <p:tav tm="0">
                                              <p:val>
                                                <p:strVal val="#ppt_h"/>
                                              </p:val>
                                            </p:tav>
                                            <p:tav tm="100000">
                                              <p:val>
                                                <p:strVal val="#ppt_h"/>
                                              </p:val>
                                            </p:tav>
                                          </p:tavLst>
                                        </p:anim>
                                        <p:animEffect transition="in" filter="fade">
                                          <p:cBhvr>
                                            <p:cTn id="26" dur="250"/>
                                            <p:tgtEl>
                                              <p:spTgt spid="25"/>
                                            </p:tgtEl>
                                          </p:cBhvr>
                                        </p:animEffect>
                                      </p:childTnLst>
                                    </p:cTn>
                                  </p:par>
                                  <p:par>
                                    <p:cTn id="27" presetID="2" presetClass="entr" presetSubtype="8" fill="hold" grpId="0" nodeType="withEffect" p14:presetBounceEnd="44000">
                                      <p:stCondLst>
                                        <p:cond delay="200"/>
                                      </p:stCondLst>
                                      <p:childTnLst>
                                        <p:set>
                                          <p:cBhvr>
                                            <p:cTn id="28" dur="1" fill="hold">
                                              <p:stCondLst>
                                                <p:cond delay="0"/>
                                              </p:stCondLst>
                                            </p:cTn>
                                            <p:tgtEl>
                                              <p:spTgt spid="30"/>
                                            </p:tgtEl>
                                            <p:attrNameLst>
                                              <p:attrName>style.visibility</p:attrName>
                                            </p:attrNameLst>
                                          </p:cBhvr>
                                          <p:to>
                                            <p:strVal val="visible"/>
                                          </p:to>
                                        </p:set>
                                        <p:anim calcmode="lin" valueType="num" p14:bounceEnd="44000">
                                          <p:cBhvr additive="base">
                                            <p:cTn id="29" dur="500" fill="hold"/>
                                            <p:tgtEl>
                                              <p:spTgt spid="30"/>
                                            </p:tgtEl>
                                            <p:attrNameLst>
                                              <p:attrName>ppt_x</p:attrName>
                                            </p:attrNameLst>
                                          </p:cBhvr>
                                          <p:tavLst>
                                            <p:tav tm="0">
                                              <p:val>
                                                <p:strVal val="0-#ppt_w/2"/>
                                              </p:val>
                                            </p:tav>
                                            <p:tav tm="100000">
                                              <p:val>
                                                <p:strVal val="#ppt_x"/>
                                              </p:val>
                                            </p:tav>
                                          </p:tavLst>
                                        </p:anim>
                                        <p:anim calcmode="lin" valueType="num" p14:bounceEnd="44000">
                                          <p:cBhvr additive="base">
                                            <p:cTn id="30" dur="500" fill="hold"/>
                                            <p:tgtEl>
                                              <p:spTgt spid="30"/>
                                            </p:tgtEl>
                                            <p:attrNameLst>
                                              <p:attrName>ppt_y</p:attrName>
                                            </p:attrNameLst>
                                          </p:cBhvr>
                                          <p:tavLst>
                                            <p:tav tm="0">
                                              <p:val>
                                                <p:strVal val="#ppt_y"/>
                                              </p:val>
                                            </p:tav>
                                            <p:tav tm="100000">
                                              <p:val>
                                                <p:strVal val="#ppt_y"/>
                                              </p:val>
                                            </p:tav>
                                          </p:tavLst>
                                        </p:anim>
                                      </p:childTnLst>
                                    </p:cTn>
                                  </p:par>
                                  <p:par>
                                    <p:cTn id="31" presetID="50" presetClass="entr" presetSubtype="0" decel="100000" fill="hold" grpId="0" nodeType="withEffect">
                                      <p:stCondLst>
                                        <p:cond delay="750"/>
                                      </p:stCondLst>
                                      <p:iterate type="wd">
                                        <p:tmPct val="10000"/>
                                      </p:iterate>
                                      <p:childTnLst>
                                        <p:set>
                                          <p:cBhvr>
                                            <p:cTn id="32" dur="1" fill="hold">
                                              <p:stCondLst>
                                                <p:cond delay="0"/>
                                              </p:stCondLst>
                                            </p:cTn>
                                            <p:tgtEl>
                                              <p:spTgt spid="27"/>
                                            </p:tgtEl>
                                            <p:attrNameLst>
                                              <p:attrName>style.visibility</p:attrName>
                                            </p:attrNameLst>
                                          </p:cBhvr>
                                          <p:to>
                                            <p:strVal val="visible"/>
                                          </p:to>
                                        </p:set>
                                        <p:anim calcmode="lin" valueType="num">
                                          <p:cBhvr>
                                            <p:cTn id="33" dur="250" fill="hold"/>
                                            <p:tgtEl>
                                              <p:spTgt spid="27"/>
                                            </p:tgtEl>
                                            <p:attrNameLst>
                                              <p:attrName>ppt_w</p:attrName>
                                            </p:attrNameLst>
                                          </p:cBhvr>
                                          <p:tavLst>
                                            <p:tav tm="0">
                                              <p:val>
                                                <p:strVal val="#ppt_w+.3"/>
                                              </p:val>
                                            </p:tav>
                                            <p:tav tm="100000">
                                              <p:val>
                                                <p:strVal val="#ppt_w"/>
                                              </p:val>
                                            </p:tav>
                                          </p:tavLst>
                                        </p:anim>
                                        <p:anim calcmode="lin" valueType="num">
                                          <p:cBhvr>
                                            <p:cTn id="34" dur="250" fill="hold"/>
                                            <p:tgtEl>
                                              <p:spTgt spid="27"/>
                                            </p:tgtEl>
                                            <p:attrNameLst>
                                              <p:attrName>ppt_h</p:attrName>
                                            </p:attrNameLst>
                                          </p:cBhvr>
                                          <p:tavLst>
                                            <p:tav tm="0">
                                              <p:val>
                                                <p:strVal val="#ppt_h"/>
                                              </p:val>
                                            </p:tav>
                                            <p:tav tm="100000">
                                              <p:val>
                                                <p:strVal val="#ppt_h"/>
                                              </p:val>
                                            </p:tav>
                                          </p:tavLst>
                                        </p:anim>
                                        <p:animEffect transition="in" filter="fade">
                                          <p:cBhvr>
                                            <p:cTn id="35" dur="250"/>
                                            <p:tgtEl>
                                              <p:spTgt spid="2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250"/>
                                            <p:tgtEl>
                                              <p:spTgt spid="31"/>
                                            </p:tgtEl>
                                          </p:cBhvr>
                                        </p:animEffect>
                                      </p:childTnLst>
                                    </p:cTn>
                                  </p:par>
                                  <p:par>
                                    <p:cTn id="39" presetID="10" presetClass="entr" presetSubtype="0" fill="hold" grpId="0" nodeType="withEffect">
                                      <p:stCondLst>
                                        <p:cond delay="6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animBg="1"/>
          <p:bldP spid="25" grpId="0"/>
          <p:bldP spid="27" grpId="0"/>
          <p:bldP spid="30" grpId="0" animBg="1"/>
          <p:bldP spid="31" grpId="0" animBg="1"/>
          <p:bldP spid="32" grpId="0" animBg="1"/>
          <p:bldP spid="33" grpId="0" animBg="1"/>
          <p:bldP spid="1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1"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par>
                                    <p:cTn id="11" presetID="35" presetClass="path" presetSubtype="0" accel="50000" decel="50000" fill="hold" grpId="0" nodeType="withEffect">
                                      <p:stCondLst>
                                        <p:cond delay="0"/>
                                      </p:stCondLst>
                                      <p:childTnLst>
                                        <p:animMotion origin="layout" path="M 3.54167E-6 -7.40741E-7 L 0.01367 -0.00046 " pathEditMode="relative" rAng="0" ptsTypes="AA">
                                          <p:cBhvr>
                                            <p:cTn id="12" dur="3000" fill="hold"/>
                                            <p:tgtEl>
                                              <p:spTgt spid="3"/>
                                            </p:tgtEl>
                                            <p:attrNameLst>
                                              <p:attrName>ppt_x</p:attrName>
                                              <p:attrName>ppt_y</p:attrName>
                                            </p:attrNameLst>
                                          </p:cBhvr>
                                          <p:rCtr x="67700" y="-2300"/>
                                        </p:animMotion>
                                      </p:childTnLst>
                                    </p:cTn>
                                  </p:par>
                                  <p:par>
                                    <p:cTn id="13" presetID="63" presetClass="path" presetSubtype="0" accel="50000" decel="50000" fill="hold" grpId="0" nodeType="withEffect">
                                      <p:stCondLst>
                                        <p:cond delay="0"/>
                                      </p:stCondLst>
                                      <p:childTnLst>
                                        <p:animMotion origin="layout" path="M 1.11022E-16 4.44444E-6 L -0.01432 0.00138 " pathEditMode="relative" rAng="0" ptsTypes="AA">
                                          <p:cBhvr>
                                            <p:cTn id="14" dur="3000" fill="hold"/>
                                            <p:tgtEl>
                                              <p:spTgt spid="2"/>
                                            </p:tgtEl>
                                            <p:attrNameLst>
                                              <p:attrName>ppt_x</p:attrName>
                                              <p:attrName>ppt_y</p:attrName>
                                            </p:attrNameLst>
                                          </p:cBhvr>
                                          <p:rCtr x="-71600" y="6900"/>
                                        </p:animMotion>
                                      </p:childTnLst>
                                    </p:cTn>
                                  </p:par>
                                  <p:par>
                                    <p:cTn id="15" presetID="2" presetClass="entr" presetSubtype="2" decel="100000"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16" presetClass="entr" presetSubtype="42" fill="hold" grpId="0" nodeType="with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barn(outHorizontal)">
                                          <p:cBhvr>
                                            <p:cTn id="21" dur="250"/>
                                            <p:tgtEl>
                                              <p:spTgt spid="22"/>
                                            </p:tgtEl>
                                          </p:cBhvr>
                                        </p:animEffect>
                                      </p:childTnLst>
                                    </p:cTn>
                                  </p:par>
                                  <p:par>
                                    <p:cTn id="22" presetID="50" presetClass="entr" presetSubtype="0" decel="100000" fill="hold" grpId="0" nodeType="withEffect">
                                      <p:stCondLst>
                                        <p:cond delay="600"/>
                                      </p:stCondLst>
                                      <p:iterate type="lt">
                                        <p:tmPct val="30000"/>
                                      </p:iterate>
                                      <p:childTnLst>
                                        <p:set>
                                          <p:cBhvr>
                                            <p:cTn id="23" dur="1" fill="hold">
                                              <p:stCondLst>
                                                <p:cond delay="0"/>
                                              </p:stCondLst>
                                            </p:cTn>
                                            <p:tgtEl>
                                              <p:spTgt spid="25"/>
                                            </p:tgtEl>
                                            <p:attrNameLst>
                                              <p:attrName>style.visibility</p:attrName>
                                            </p:attrNameLst>
                                          </p:cBhvr>
                                          <p:to>
                                            <p:strVal val="visible"/>
                                          </p:to>
                                        </p:set>
                                        <p:anim calcmode="lin" valueType="num">
                                          <p:cBhvr>
                                            <p:cTn id="24" dur="250" fill="hold"/>
                                            <p:tgtEl>
                                              <p:spTgt spid="25"/>
                                            </p:tgtEl>
                                            <p:attrNameLst>
                                              <p:attrName>ppt_w</p:attrName>
                                            </p:attrNameLst>
                                          </p:cBhvr>
                                          <p:tavLst>
                                            <p:tav tm="0">
                                              <p:val>
                                                <p:strVal val="#ppt_w+.3"/>
                                              </p:val>
                                            </p:tav>
                                            <p:tav tm="100000">
                                              <p:val>
                                                <p:strVal val="#ppt_w"/>
                                              </p:val>
                                            </p:tav>
                                          </p:tavLst>
                                        </p:anim>
                                        <p:anim calcmode="lin" valueType="num">
                                          <p:cBhvr>
                                            <p:cTn id="25" dur="250" fill="hold"/>
                                            <p:tgtEl>
                                              <p:spTgt spid="25"/>
                                            </p:tgtEl>
                                            <p:attrNameLst>
                                              <p:attrName>ppt_h</p:attrName>
                                            </p:attrNameLst>
                                          </p:cBhvr>
                                          <p:tavLst>
                                            <p:tav tm="0">
                                              <p:val>
                                                <p:strVal val="#ppt_h"/>
                                              </p:val>
                                            </p:tav>
                                            <p:tav tm="100000">
                                              <p:val>
                                                <p:strVal val="#ppt_h"/>
                                              </p:val>
                                            </p:tav>
                                          </p:tavLst>
                                        </p:anim>
                                        <p:animEffect transition="in" filter="fade">
                                          <p:cBhvr>
                                            <p:cTn id="26" dur="250"/>
                                            <p:tgtEl>
                                              <p:spTgt spid="25"/>
                                            </p:tgtEl>
                                          </p:cBhvr>
                                        </p:animEffect>
                                      </p:childTnLst>
                                    </p:cTn>
                                  </p:par>
                                  <p:par>
                                    <p:cTn id="27" presetID="2" presetClass="entr" presetSubtype="8" fill="hold" grpId="0" nodeType="withEffect">
                                      <p:stCondLst>
                                        <p:cond delay="200"/>
                                      </p:stCondLst>
                                      <p:childTnLst>
                                        <p:set>
                                          <p:cBhvr>
                                            <p:cTn id="28" dur="1" fill="hold">
                                              <p:stCondLst>
                                                <p:cond delay="0"/>
                                              </p:stCondLst>
                                            </p:cTn>
                                            <p:tgtEl>
                                              <p:spTgt spid="30"/>
                                            </p:tgtEl>
                                            <p:attrNameLst>
                                              <p:attrName>style.visibility</p:attrName>
                                            </p:attrNameLst>
                                          </p:cBhvr>
                                          <p:to>
                                            <p:strVal val="visible"/>
                                          </p:to>
                                        </p:set>
                                        <p:anim calcmode="lin" valueType="num">
                                          <p:cBhvr additive="base">
                                            <p:cTn id="29" dur="500" fill="hold"/>
                                            <p:tgtEl>
                                              <p:spTgt spid="30"/>
                                            </p:tgtEl>
                                            <p:attrNameLst>
                                              <p:attrName>ppt_x</p:attrName>
                                            </p:attrNameLst>
                                          </p:cBhvr>
                                          <p:tavLst>
                                            <p:tav tm="0">
                                              <p:val>
                                                <p:strVal val="0-#ppt_w/2"/>
                                              </p:val>
                                            </p:tav>
                                            <p:tav tm="100000">
                                              <p:val>
                                                <p:strVal val="#ppt_x"/>
                                              </p:val>
                                            </p:tav>
                                          </p:tavLst>
                                        </p:anim>
                                        <p:anim calcmode="lin" valueType="num">
                                          <p:cBhvr additive="base">
                                            <p:cTn id="30" dur="500" fill="hold"/>
                                            <p:tgtEl>
                                              <p:spTgt spid="30"/>
                                            </p:tgtEl>
                                            <p:attrNameLst>
                                              <p:attrName>ppt_y</p:attrName>
                                            </p:attrNameLst>
                                          </p:cBhvr>
                                          <p:tavLst>
                                            <p:tav tm="0">
                                              <p:val>
                                                <p:strVal val="#ppt_y"/>
                                              </p:val>
                                            </p:tav>
                                            <p:tav tm="100000">
                                              <p:val>
                                                <p:strVal val="#ppt_y"/>
                                              </p:val>
                                            </p:tav>
                                          </p:tavLst>
                                        </p:anim>
                                      </p:childTnLst>
                                    </p:cTn>
                                  </p:par>
                                  <p:par>
                                    <p:cTn id="31" presetID="50" presetClass="entr" presetSubtype="0" decel="100000" fill="hold" grpId="0" nodeType="withEffect">
                                      <p:stCondLst>
                                        <p:cond delay="750"/>
                                      </p:stCondLst>
                                      <p:iterate type="wd">
                                        <p:tmPct val="10000"/>
                                      </p:iterate>
                                      <p:childTnLst>
                                        <p:set>
                                          <p:cBhvr>
                                            <p:cTn id="32" dur="1" fill="hold">
                                              <p:stCondLst>
                                                <p:cond delay="0"/>
                                              </p:stCondLst>
                                            </p:cTn>
                                            <p:tgtEl>
                                              <p:spTgt spid="27"/>
                                            </p:tgtEl>
                                            <p:attrNameLst>
                                              <p:attrName>style.visibility</p:attrName>
                                            </p:attrNameLst>
                                          </p:cBhvr>
                                          <p:to>
                                            <p:strVal val="visible"/>
                                          </p:to>
                                        </p:set>
                                        <p:anim calcmode="lin" valueType="num">
                                          <p:cBhvr>
                                            <p:cTn id="33" dur="250" fill="hold"/>
                                            <p:tgtEl>
                                              <p:spTgt spid="27"/>
                                            </p:tgtEl>
                                            <p:attrNameLst>
                                              <p:attrName>ppt_w</p:attrName>
                                            </p:attrNameLst>
                                          </p:cBhvr>
                                          <p:tavLst>
                                            <p:tav tm="0">
                                              <p:val>
                                                <p:strVal val="#ppt_w+.3"/>
                                              </p:val>
                                            </p:tav>
                                            <p:tav tm="100000">
                                              <p:val>
                                                <p:strVal val="#ppt_w"/>
                                              </p:val>
                                            </p:tav>
                                          </p:tavLst>
                                        </p:anim>
                                        <p:anim calcmode="lin" valueType="num">
                                          <p:cBhvr>
                                            <p:cTn id="34" dur="250" fill="hold"/>
                                            <p:tgtEl>
                                              <p:spTgt spid="27"/>
                                            </p:tgtEl>
                                            <p:attrNameLst>
                                              <p:attrName>ppt_h</p:attrName>
                                            </p:attrNameLst>
                                          </p:cBhvr>
                                          <p:tavLst>
                                            <p:tav tm="0">
                                              <p:val>
                                                <p:strVal val="#ppt_h"/>
                                              </p:val>
                                            </p:tav>
                                            <p:tav tm="100000">
                                              <p:val>
                                                <p:strVal val="#ppt_h"/>
                                              </p:val>
                                            </p:tav>
                                          </p:tavLst>
                                        </p:anim>
                                        <p:animEffect transition="in" filter="fade">
                                          <p:cBhvr>
                                            <p:cTn id="35" dur="250"/>
                                            <p:tgtEl>
                                              <p:spTgt spid="27"/>
                                            </p:tgtEl>
                                          </p:cBhvr>
                                        </p:animEffect>
                                      </p:childTnLst>
                                    </p:cTn>
                                  </p:par>
                                  <p:par>
                                    <p:cTn id="36" presetID="10" presetClass="entr" presetSubtype="0" fill="hold" grpId="0" nodeType="withEffect">
                                      <p:stCondLst>
                                        <p:cond delay="50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250"/>
                                            <p:tgtEl>
                                              <p:spTgt spid="31"/>
                                            </p:tgtEl>
                                          </p:cBhvr>
                                        </p:animEffect>
                                      </p:childTnLst>
                                    </p:cTn>
                                  </p:par>
                                  <p:par>
                                    <p:cTn id="39" presetID="10" presetClass="entr" presetSubtype="0" fill="hold" grpId="0" nodeType="withEffect">
                                      <p:stCondLst>
                                        <p:cond delay="60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childTnLst>
                                    </p:cTn>
                                  </p:par>
                                  <p:par>
                                    <p:cTn id="42" presetID="10" presetClass="entr" presetSubtype="0" fill="hold" grpId="0" nodeType="withEffect">
                                      <p:stCondLst>
                                        <p:cond delay="750"/>
                                      </p:stCondLst>
                                      <p:childTnLst>
                                        <p:set>
                                          <p:cBhvr>
                                            <p:cTn id="43" dur="1" fill="hold">
                                              <p:stCondLst>
                                                <p:cond delay="0"/>
                                              </p:stCondLst>
                                            </p:cTn>
                                            <p:tgtEl>
                                              <p:spTgt spid="33"/>
                                            </p:tgtEl>
                                            <p:attrNameLst>
                                              <p:attrName>style.visibility</p:attrName>
                                            </p:attrNameLst>
                                          </p:cBhvr>
                                          <p:to>
                                            <p:strVal val="visible"/>
                                          </p:to>
                                        </p:set>
                                        <p:animEffect transition="in" filter="fade">
                                          <p:cBhvr>
                                            <p:cTn id="44" dur="25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2" grpId="0"/>
          <p:bldP spid="2" grpId="1"/>
          <p:bldP spid="22" grpId="0" animBg="1"/>
          <p:bldP spid="25" grpId="0"/>
          <p:bldP spid="27" grpId="0"/>
          <p:bldP spid="30" grpId="0" animBg="1"/>
          <p:bldP spid="31" grpId="0" animBg="1"/>
          <p:bldP spid="32" grpId="0" animBg="1"/>
          <p:bldP spid="33" grpId="0" animBg="1"/>
          <p:bldP spid="11" grpId="0" animBg="1"/>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9" name="圆角矩形 8"/>
          <p:cNvSpPr/>
          <p:nvPr/>
        </p:nvSpPr>
        <p:spPr>
          <a:xfrm rot="18025025">
            <a:off x="1869701" y="5907976"/>
            <a:ext cx="1567807" cy="271834"/>
          </a:xfrm>
          <a:prstGeom prst="roundRect">
            <a:avLst>
              <a:gd name="adj" fmla="val 50000"/>
            </a:avLst>
          </a:prstGeom>
          <a:noFill/>
          <a:ln w="44450">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rot="20981613">
            <a:off x="2263229" y="6480063"/>
            <a:ext cx="212242" cy="21224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椭圆 12"/>
          <p:cNvSpPr>
            <a:spLocks noChangeAspect="1"/>
          </p:cNvSpPr>
          <p:nvPr/>
        </p:nvSpPr>
        <p:spPr>
          <a:xfrm rot="21110692">
            <a:off x="11679642" y="4008123"/>
            <a:ext cx="833606" cy="833606"/>
          </a:xfrm>
          <a:prstGeom prst="ellipse">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 name="椭圆 30"/>
          <p:cNvSpPr>
            <a:spLocks noChangeAspect="1"/>
          </p:cNvSpPr>
          <p:nvPr/>
        </p:nvSpPr>
        <p:spPr>
          <a:xfrm rot="21110692">
            <a:off x="11356054" y="4567684"/>
            <a:ext cx="784286" cy="784286"/>
          </a:xfrm>
          <a:prstGeom prst="ellipse">
            <a:avLst/>
          </a:prstGeom>
          <a:noFill/>
          <a:ln w="25400">
            <a:solidFill>
              <a:schemeClr val="bg1">
                <a:alpha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 name="椭圆 31"/>
          <p:cNvSpPr>
            <a:spLocks noChangeAspect="1"/>
          </p:cNvSpPr>
          <p:nvPr/>
        </p:nvSpPr>
        <p:spPr>
          <a:xfrm rot="21110692">
            <a:off x="11037647" y="5121094"/>
            <a:ext cx="734965" cy="734965"/>
          </a:xfrm>
          <a:prstGeom prst="ellipse">
            <a:avLst/>
          </a:prstGeom>
          <a:noFill/>
          <a:ln w="254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3" name="椭圆 32"/>
          <p:cNvSpPr>
            <a:spLocks noChangeAspect="1"/>
          </p:cNvSpPr>
          <p:nvPr/>
        </p:nvSpPr>
        <p:spPr>
          <a:xfrm rot="21110692">
            <a:off x="10728313" y="5624837"/>
            <a:ext cx="685644" cy="685644"/>
          </a:xfrm>
          <a:prstGeom prst="ellipse">
            <a:avLst/>
          </a:prstGeom>
          <a:noFill/>
          <a:ln w="25400">
            <a:solidFill>
              <a:schemeClr val="bg1">
                <a:alpha val="5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4" name="椭圆 33"/>
          <p:cNvSpPr>
            <a:spLocks noChangeAspect="1"/>
          </p:cNvSpPr>
          <p:nvPr/>
        </p:nvSpPr>
        <p:spPr>
          <a:xfrm rot="21110692">
            <a:off x="10439678" y="6137813"/>
            <a:ext cx="623913" cy="623913"/>
          </a:xfrm>
          <a:prstGeom prst="ellipse">
            <a:avLst/>
          </a:prstGeom>
          <a:noFill/>
          <a:ln w="25400">
            <a:solidFill>
              <a:schemeClr val="bg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4" name="任意多边形 43"/>
          <p:cNvSpPr/>
          <p:nvPr/>
        </p:nvSpPr>
        <p:spPr>
          <a:xfrm rot="1966337">
            <a:off x="761214" y="-572319"/>
            <a:ext cx="1203792" cy="3549743"/>
          </a:xfrm>
          <a:custGeom>
            <a:avLst/>
            <a:gdLst>
              <a:gd name="connsiteX0" fmla="*/ 46486 w 1036631"/>
              <a:gd name="connsiteY0" fmla="*/ 519051 h 3108833"/>
              <a:gd name="connsiteX1" fmla="*/ 158711 w 1036631"/>
              <a:gd name="connsiteY1" fmla="*/ 472566 h 3108833"/>
              <a:gd name="connsiteX2" fmla="*/ 158711 w 1036631"/>
              <a:gd name="connsiteY2" fmla="*/ 472567 h 3108833"/>
              <a:gd name="connsiteX3" fmla="*/ 317421 w 1036631"/>
              <a:gd name="connsiteY3" fmla="*/ 631277 h 3108833"/>
              <a:gd name="connsiteX4" fmla="*/ 317420 w 1036631"/>
              <a:gd name="connsiteY4" fmla="*/ 1698486 h 3108833"/>
              <a:gd name="connsiteX5" fmla="*/ 318315 w 1036631"/>
              <a:gd name="connsiteY5" fmla="*/ 1703201 h 3108833"/>
              <a:gd name="connsiteX6" fmla="*/ 555469 w 1036631"/>
              <a:gd name="connsiteY6" fmla="*/ 1940355 h 3108833"/>
              <a:gd name="connsiteX7" fmla="*/ 555468 w 1036631"/>
              <a:gd name="connsiteY7" fmla="*/ 1940356 h 3108833"/>
              <a:gd name="connsiteX8" fmla="*/ 792621 w 1036631"/>
              <a:gd name="connsiteY8" fmla="*/ 1703202 h 3108833"/>
              <a:gd name="connsiteX9" fmla="*/ 792621 w 1036631"/>
              <a:gd name="connsiteY9" fmla="*/ 1685228 h 3108833"/>
              <a:gd name="connsiteX10" fmla="*/ 788908 w 1036631"/>
              <a:gd name="connsiteY10" fmla="*/ 1666839 h 3108833"/>
              <a:gd name="connsiteX11" fmla="*/ 788908 w 1036631"/>
              <a:gd name="connsiteY11" fmla="*/ 123861 h 3108833"/>
              <a:gd name="connsiteX12" fmla="*/ 912769 w 1036631"/>
              <a:gd name="connsiteY12" fmla="*/ 0 h 3108833"/>
              <a:gd name="connsiteX13" fmla="*/ 1036630 w 1036631"/>
              <a:gd name="connsiteY13" fmla="*/ 123861 h 3108833"/>
              <a:gd name="connsiteX14" fmla="*/ 1036630 w 1036631"/>
              <a:gd name="connsiteY14" fmla="*/ 1119916 h 3108833"/>
              <a:gd name="connsiteX15" fmla="*/ 1036631 w 1036631"/>
              <a:gd name="connsiteY15" fmla="*/ 1119922 h 3108833"/>
              <a:gd name="connsiteX16" fmla="*/ 1036631 w 1036631"/>
              <a:gd name="connsiteY16" fmla="*/ 2590518 h 3108833"/>
              <a:gd name="connsiteX17" fmla="*/ 518316 w 1036631"/>
              <a:gd name="connsiteY17" fmla="*/ 3108833 h 3108833"/>
              <a:gd name="connsiteX18" fmla="*/ 1 w 1036631"/>
              <a:gd name="connsiteY18" fmla="*/ 2590518 h 3108833"/>
              <a:gd name="connsiteX19" fmla="*/ 1 w 1036631"/>
              <a:gd name="connsiteY19" fmla="*/ 1866435 h 3108833"/>
              <a:gd name="connsiteX20" fmla="*/ 0 w 1036631"/>
              <a:gd name="connsiteY20" fmla="*/ 1866432 h 3108833"/>
              <a:gd name="connsiteX21" fmla="*/ 0 w 1036631"/>
              <a:gd name="connsiteY21" fmla="*/ 631276 h 3108833"/>
              <a:gd name="connsiteX22" fmla="*/ 46486 w 1036631"/>
              <a:gd name="connsiteY22" fmla="*/ 519051 h 3108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36631" h="3108833">
                <a:moveTo>
                  <a:pt x="46486" y="519051"/>
                </a:moveTo>
                <a:cubicBezTo>
                  <a:pt x="75207" y="490330"/>
                  <a:pt x="114884" y="472566"/>
                  <a:pt x="158711" y="472566"/>
                </a:cubicBezTo>
                <a:lnTo>
                  <a:pt x="158711" y="472567"/>
                </a:lnTo>
                <a:cubicBezTo>
                  <a:pt x="246364" y="472567"/>
                  <a:pt x="317421" y="543624"/>
                  <a:pt x="317421" y="631277"/>
                </a:cubicBezTo>
                <a:lnTo>
                  <a:pt x="317420" y="1698486"/>
                </a:lnTo>
                <a:lnTo>
                  <a:pt x="318315" y="1703201"/>
                </a:lnTo>
                <a:cubicBezTo>
                  <a:pt x="318315" y="1834178"/>
                  <a:pt x="424492" y="1940355"/>
                  <a:pt x="555469" y="1940355"/>
                </a:cubicBezTo>
                <a:lnTo>
                  <a:pt x="555468" y="1940356"/>
                </a:lnTo>
                <a:cubicBezTo>
                  <a:pt x="686445" y="1940356"/>
                  <a:pt x="792622" y="1834179"/>
                  <a:pt x="792621" y="1703202"/>
                </a:cubicBezTo>
                <a:lnTo>
                  <a:pt x="792621" y="1685228"/>
                </a:lnTo>
                <a:lnTo>
                  <a:pt x="788908" y="1666839"/>
                </a:lnTo>
                <a:lnTo>
                  <a:pt x="788908" y="123861"/>
                </a:lnTo>
                <a:cubicBezTo>
                  <a:pt x="788908" y="55454"/>
                  <a:pt x="844362" y="0"/>
                  <a:pt x="912769" y="0"/>
                </a:cubicBezTo>
                <a:cubicBezTo>
                  <a:pt x="981176" y="0"/>
                  <a:pt x="1036630" y="55454"/>
                  <a:pt x="1036630" y="123861"/>
                </a:cubicBezTo>
                <a:lnTo>
                  <a:pt x="1036630" y="1119916"/>
                </a:lnTo>
                <a:lnTo>
                  <a:pt x="1036631" y="1119922"/>
                </a:lnTo>
                <a:lnTo>
                  <a:pt x="1036631" y="2590518"/>
                </a:lnTo>
                <a:cubicBezTo>
                  <a:pt x="1036631" y="2876775"/>
                  <a:pt x="804573" y="3108833"/>
                  <a:pt x="518316" y="3108833"/>
                </a:cubicBezTo>
                <a:cubicBezTo>
                  <a:pt x="232059" y="3108833"/>
                  <a:pt x="1" y="2876775"/>
                  <a:pt x="1" y="2590518"/>
                </a:cubicBezTo>
                <a:lnTo>
                  <a:pt x="1" y="1866435"/>
                </a:lnTo>
                <a:lnTo>
                  <a:pt x="0" y="1866432"/>
                </a:lnTo>
                <a:lnTo>
                  <a:pt x="0" y="631276"/>
                </a:lnTo>
                <a:cubicBezTo>
                  <a:pt x="0" y="587450"/>
                  <a:pt x="17764" y="547772"/>
                  <a:pt x="46486" y="519051"/>
                </a:cubicBezTo>
                <a:close/>
              </a:path>
            </a:pathLst>
          </a:custGeom>
          <a:solidFill>
            <a:schemeClr val="bg1"/>
          </a:solidFill>
          <a:ln>
            <a:noFill/>
          </a:ln>
          <a:effectLst>
            <a:innerShdw blurRad="317500" dist="127000" dir="2700000">
              <a:prstClr val="black">
                <a:alpha val="13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49" name="圆角矩形 48"/>
          <p:cNvSpPr/>
          <p:nvPr/>
        </p:nvSpPr>
        <p:spPr>
          <a:xfrm rot="18127146">
            <a:off x="-489730" y="3919764"/>
            <a:ext cx="4948020" cy="1579550"/>
          </a:xfrm>
          <a:prstGeom prst="roundRect">
            <a:avLst>
              <a:gd name="adj" fmla="val 50000"/>
            </a:avLst>
          </a:prstGeom>
          <a:gradFill>
            <a:gsLst>
              <a:gs pos="100000">
                <a:schemeClr val="accent2"/>
              </a:gs>
              <a:gs pos="0">
                <a:schemeClr val="accent1"/>
              </a:gs>
            </a:gsLst>
            <a:lin ang="4200000" scaled="0"/>
          </a:gradFill>
          <a:ln>
            <a:noFill/>
          </a:ln>
          <a:effectLst>
            <a:outerShdw blurRad="431800" dist="139700" dir="13500000" algn="br" rotWithShape="0">
              <a:schemeClr val="tx1">
                <a:lumMod val="85000"/>
                <a:lumOff val="15000"/>
                <a:alpha val="2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cxnSp>
        <p:nvCxnSpPr>
          <p:cNvPr id="7" name="直接连接符 6"/>
          <p:cNvCxnSpPr/>
          <p:nvPr/>
        </p:nvCxnSpPr>
        <p:spPr>
          <a:xfrm flipV="1">
            <a:off x="4878004" y="-54622"/>
            <a:ext cx="771499" cy="1229830"/>
          </a:xfrm>
          <a:prstGeom prst="line">
            <a:avLst/>
          </a:prstGeom>
          <a:ln w="38100" cmpd="thickThin">
            <a:solidFill>
              <a:schemeClr val="accent4"/>
            </a:solidFill>
            <a:prstDash val="lgDashDotDot"/>
            <a:headEnd type="oval"/>
          </a:ln>
        </p:spPr>
        <p:style>
          <a:lnRef idx="1">
            <a:schemeClr val="accent1"/>
          </a:lnRef>
          <a:fillRef idx="0">
            <a:schemeClr val="accent1"/>
          </a:fillRef>
          <a:effectRef idx="0">
            <a:schemeClr val="accent1"/>
          </a:effectRef>
          <a:fontRef idx="minor">
            <a:schemeClr val="tx1"/>
          </a:fontRef>
        </p:style>
      </p:cxnSp>
      <p:sp>
        <p:nvSpPr>
          <p:cNvPr id="46" name="椭圆 45"/>
          <p:cNvSpPr/>
          <p:nvPr/>
        </p:nvSpPr>
        <p:spPr>
          <a:xfrm>
            <a:off x="4396681" y="302265"/>
            <a:ext cx="3043922" cy="304392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7" name="组合 16"/>
          <p:cNvGrpSpPr/>
          <p:nvPr/>
        </p:nvGrpSpPr>
        <p:grpSpPr>
          <a:xfrm>
            <a:off x="4288899" y="221001"/>
            <a:ext cx="3236296" cy="3236296"/>
            <a:chOff x="-10311322" y="5422587"/>
            <a:chExt cx="4573050" cy="4573050"/>
          </a:xfrm>
        </p:grpSpPr>
        <p:sp>
          <p:nvSpPr>
            <p:cNvPr id="47" name="弧形 46"/>
            <p:cNvSpPr/>
            <p:nvPr/>
          </p:nvSpPr>
          <p:spPr>
            <a:xfrm rot="5400000">
              <a:off x="-10311322" y="5422587"/>
              <a:ext cx="4573050" cy="4573050"/>
            </a:xfrm>
            <a:prstGeom prst="arc">
              <a:avLst/>
            </a:prstGeom>
            <a:ln w="38100" cap="rnd" cmpd="tri">
              <a:gradFill>
                <a:gsLst>
                  <a:gs pos="0">
                    <a:schemeClr val="accent1">
                      <a:lumMod val="5000"/>
                      <a:lumOff val="95000"/>
                      <a:alpha val="23000"/>
                    </a:schemeClr>
                  </a:gs>
                  <a:gs pos="100000">
                    <a:schemeClr val="accent1">
                      <a:lumMod val="30000"/>
                      <a:lumOff val="70000"/>
                      <a:alpha val="52000"/>
                    </a:schemeClr>
                  </a:gs>
                </a:gsLst>
                <a:lin ang="54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 name="弧形 22"/>
            <p:cNvSpPr/>
            <p:nvPr/>
          </p:nvSpPr>
          <p:spPr>
            <a:xfrm flipH="1">
              <a:off x="-10311322" y="5422587"/>
              <a:ext cx="4573050" cy="4573050"/>
            </a:xfrm>
            <a:prstGeom prst="arc">
              <a:avLst/>
            </a:prstGeom>
            <a:ln w="38100" cap="rnd" cmpd="tri">
              <a:gradFill>
                <a:gsLst>
                  <a:gs pos="0">
                    <a:schemeClr val="accent1">
                      <a:lumMod val="5000"/>
                      <a:lumOff val="95000"/>
                      <a:alpha val="57000"/>
                    </a:schemeClr>
                  </a:gs>
                  <a:gs pos="100000">
                    <a:schemeClr val="accent1">
                      <a:lumMod val="30000"/>
                      <a:lumOff val="70000"/>
                      <a:alpha val="26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9" name="文本框 18"/>
          <p:cNvSpPr txBox="1"/>
          <p:nvPr/>
        </p:nvSpPr>
        <p:spPr>
          <a:xfrm>
            <a:off x="3345128" y="3523735"/>
            <a:ext cx="5052571" cy="707886"/>
          </a:xfrm>
          <a:prstGeom prst="rect">
            <a:avLst/>
          </a:prstGeom>
          <a:noFill/>
        </p:spPr>
        <p:txBody>
          <a:bodyPr wrap="square" rtlCol="0">
            <a:spAutoFit/>
          </a:bodyPr>
          <a:lstStyle/>
          <a:p>
            <a:pPr algn="ctr"/>
            <a:r>
              <a:rPr lang="zh-CN" altLang="en-US" sz="4000" b="1" dirty="0">
                <a:solidFill>
                  <a:schemeClr val="bg1"/>
                </a:solidFill>
                <a:latin typeface="方正姚体" panose="02010601030101010101" pitchFamily="2" charset="-122"/>
                <a:ea typeface="方正姚体" panose="02010601030101010101" pitchFamily="2" charset="-122"/>
              </a:rPr>
              <a:t>感谢一路有你</a:t>
            </a:r>
            <a:endParaRPr lang="en-US" altLang="zh-CN" sz="4000" b="1" dirty="0">
              <a:solidFill>
                <a:schemeClr val="bg1"/>
              </a:solidFill>
              <a:latin typeface="方正姚体" panose="02010601030101010101" pitchFamily="2" charset="-122"/>
              <a:ea typeface="方正姚体" panose="02010601030101010101" pitchFamily="2" charset="-122"/>
            </a:endParaRPr>
          </a:p>
        </p:txBody>
      </p:sp>
      <p:sp>
        <p:nvSpPr>
          <p:cNvPr id="29" name="文本框 28"/>
          <p:cNvSpPr txBox="1"/>
          <p:nvPr/>
        </p:nvSpPr>
        <p:spPr>
          <a:xfrm>
            <a:off x="3345128" y="4424926"/>
            <a:ext cx="5301974" cy="338554"/>
          </a:xfrm>
          <a:prstGeom prst="rect">
            <a:avLst/>
          </a:prstGeom>
          <a:noFill/>
        </p:spPr>
        <p:txBody>
          <a:bodyPr wrap="square" rtlCol="0">
            <a:spAutoFit/>
          </a:bodyPr>
          <a:lstStyle/>
          <a:p>
            <a:pPr lvl="0" algn="ctr"/>
            <a:r>
              <a:rPr lang="en-US" altLang="zh-CN" sz="1600" dirty="0">
                <a:solidFill>
                  <a:prstClr val="white"/>
                </a:solidFill>
              </a:rPr>
              <a:t>Anything you can add here and it can make you presentation powerful</a:t>
            </a:r>
            <a:endParaRPr lang="zh-CN" altLang="en-US" sz="1600" dirty="0">
              <a:solidFill>
                <a:prstClr val="white"/>
              </a:solidFill>
            </a:endParaRPr>
          </a:p>
        </p:txBody>
      </p:sp>
      <p:cxnSp>
        <p:nvCxnSpPr>
          <p:cNvPr id="22" name="直接连接符 21"/>
          <p:cNvCxnSpPr/>
          <p:nvPr/>
        </p:nvCxnSpPr>
        <p:spPr>
          <a:xfrm flipV="1">
            <a:off x="3134617" y="221001"/>
            <a:ext cx="729181" cy="1158205"/>
          </a:xfrm>
          <a:prstGeom prst="line">
            <a:avLst/>
          </a:prstGeom>
          <a:ln w="57150" cmpd="thickThin">
            <a:solidFill>
              <a:schemeClr val="bg1"/>
            </a:solidFill>
            <a:prstDash val="lgDashDotDot"/>
            <a:headEnd type="oval"/>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4168473" y="1175208"/>
            <a:ext cx="3405882" cy="1107996"/>
          </a:xfrm>
          <a:prstGeom prst="rect">
            <a:avLst/>
          </a:prstGeom>
          <a:noFill/>
        </p:spPr>
        <p:txBody>
          <a:bodyPr wrap="square" rtlCol="0">
            <a:spAutoFit/>
          </a:bodyPr>
          <a:lstStyle/>
          <a:p>
            <a:pPr algn="ctr"/>
            <a:r>
              <a:rPr lang="en-US" altLang="zh-CN" sz="6600" dirty="0">
                <a:solidFill>
                  <a:schemeClr val="accent2"/>
                </a:solidFill>
                <a:latin typeface="站酷小薇LOGO体" panose="02010600010101010101" pitchFamily="50" charset="-122"/>
                <a:ea typeface="站酷小薇LOGO体" panose="02010600010101010101" pitchFamily="50" charset="-122"/>
              </a:rPr>
              <a:t>THANKS</a:t>
            </a:r>
            <a:endParaRPr lang="en-US" altLang="zh-CN" sz="6600" dirty="0">
              <a:solidFill>
                <a:schemeClr val="accent2"/>
              </a:solidFill>
              <a:latin typeface="站酷小薇LOGO体" panose="02010600010101010101" pitchFamily="50" charset="-122"/>
              <a:ea typeface="站酷小薇LOGO体" panose="02010600010101010101"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3"/>
          </p:nvPr>
        </p:nvPicPr>
        <p:blipFill rotWithShape="1">
          <a:blip r:embed="rId1" cstate="screen"/>
          <a:srcRect/>
          <a:stretch>
            <a:fillRect/>
          </a:stretch>
        </p:blipFill>
        <p:spPr>
          <a:xfrm>
            <a:off x="695325" y="152399"/>
            <a:ext cx="2952750" cy="6569075"/>
          </a:xfrm>
        </p:spPr>
      </p:pic>
      <p:pic>
        <p:nvPicPr>
          <p:cNvPr id="10" name="图片占位符 9"/>
          <p:cNvPicPr>
            <a:picLocks noGrp="1" noChangeAspect="1"/>
          </p:cNvPicPr>
          <p:nvPr>
            <p:ph type="pic" sz="quarter" idx="14"/>
          </p:nvPr>
        </p:nvPicPr>
        <p:blipFill rotWithShape="1">
          <a:blip r:embed="rId2" cstate="screen"/>
          <a:srcRect/>
          <a:stretch>
            <a:fillRect/>
          </a:stretch>
        </p:blipFill>
        <p:spPr/>
      </p:pic>
      <p:sp>
        <p:nvSpPr>
          <p:cNvPr id="12" name="矩形 11"/>
          <p:cNvSpPr/>
          <p:nvPr/>
        </p:nvSpPr>
        <p:spPr>
          <a:xfrm rot="10800000">
            <a:off x="6219825" y="2313978"/>
            <a:ext cx="2952750" cy="4407495"/>
          </a:xfrm>
          <a:prstGeom prst="rect">
            <a:avLst/>
          </a:prstGeom>
          <a:gradFill>
            <a:gsLst>
              <a:gs pos="0">
                <a:schemeClr val="accent1">
                  <a:alpha val="52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en-US" altLang="zh-CN" dirty="0"/>
              <a:t> </a:t>
            </a:r>
            <a:endParaRPr lang="zh-CN" altLang="en-US" dirty="0"/>
          </a:p>
        </p:txBody>
      </p:sp>
      <p:sp>
        <p:nvSpPr>
          <p:cNvPr id="13" name="矩形 12"/>
          <p:cNvSpPr/>
          <p:nvPr/>
        </p:nvSpPr>
        <p:spPr>
          <a:xfrm rot="10800000">
            <a:off x="695325" y="2313979"/>
            <a:ext cx="2952750" cy="4407494"/>
          </a:xfrm>
          <a:prstGeom prst="rect">
            <a:avLst/>
          </a:prstGeom>
          <a:gradFill>
            <a:gsLst>
              <a:gs pos="0">
                <a:schemeClr val="accent1">
                  <a:alpha val="52000"/>
                </a:schemeClr>
              </a:gs>
              <a:gs pos="100000">
                <a:schemeClr val="accent2">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5" name="文本框 14"/>
          <p:cNvSpPr txBox="1"/>
          <p:nvPr/>
        </p:nvSpPr>
        <p:spPr>
          <a:xfrm>
            <a:off x="3086100" y="1390650"/>
            <a:ext cx="1809750" cy="923330"/>
          </a:xfrm>
          <a:prstGeom prst="rect">
            <a:avLst/>
          </a:prstGeom>
          <a:noFill/>
        </p:spPr>
        <p:txBody>
          <a:bodyPr wrap="square" rtlCol="0">
            <a:spAutoFit/>
          </a:bodyPr>
          <a:lstStyle/>
          <a:p>
            <a:r>
              <a:rPr lang="en-US" altLang="zh-CN" sz="5400" dirty="0">
                <a:solidFill>
                  <a:schemeClr val="accent4"/>
                </a:solidFill>
              </a:rPr>
              <a:t>Amiga</a:t>
            </a:r>
            <a:endParaRPr lang="zh-CN" altLang="en-US" sz="5400" dirty="0">
              <a:solidFill>
                <a:schemeClr val="accent4"/>
              </a:solidFill>
            </a:endParaRPr>
          </a:p>
        </p:txBody>
      </p:sp>
      <p:sp>
        <p:nvSpPr>
          <p:cNvPr id="16" name="文本框 15"/>
          <p:cNvSpPr txBox="1"/>
          <p:nvPr/>
        </p:nvSpPr>
        <p:spPr>
          <a:xfrm>
            <a:off x="8620124" y="1390650"/>
            <a:ext cx="2581276" cy="923330"/>
          </a:xfrm>
          <a:prstGeom prst="rect">
            <a:avLst/>
          </a:prstGeom>
          <a:noFill/>
        </p:spPr>
        <p:txBody>
          <a:bodyPr wrap="square" rtlCol="0">
            <a:spAutoFit/>
          </a:bodyPr>
          <a:lstStyle/>
          <a:p>
            <a:r>
              <a:rPr lang="en-US" altLang="zh-CN" sz="5400" dirty="0">
                <a:solidFill>
                  <a:schemeClr val="accent4"/>
                </a:solidFill>
              </a:rPr>
              <a:t>Chiropter</a:t>
            </a:r>
            <a:endParaRPr lang="zh-CN" altLang="en-US" sz="5400" dirty="0">
              <a:solidFill>
                <a:schemeClr val="accent4"/>
              </a:solidFill>
            </a:endParaRPr>
          </a:p>
        </p:txBody>
      </p:sp>
      <p:sp>
        <p:nvSpPr>
          <p:cNvPr id="17" name="文本框 16"/>
          <p:cNvSpPr txBox="1"/>
          <p:nvPr/>
        </p:nvSpPr>
        <p:spPr>
          <a:xfrm>
            <a:off x="3990975" y="2641600"/>
            <a:ext cx="1790700" cy="3139321"/>
          </a:xfrm>
          <a:prstGeom prst="rect">
            <a:avLst/>
          </a:prstGeom>
          <a:noFill/>
        </p:spPr>
        <p:txBody>
          <a:bodyPr wrap="square" rtlCol="0">
            <a:spAutoFit/>
          </a:bodyPr>
          <a:lstStyle/>
          <a:p>
            <a:pPr algn="dist"/>
            <a:r>
              <a:rPr lang="en-US" altLang="zh-CN" dirty="0"/>
              <a:t>You  are so cute that </a:t>
            </a:r>
            <a:r>
              <a:rPr lang="en-US" altLang="zh-CN" dirty="0" err="1"/>
              <a:t>i</a:t>
            </a:r>
            <a:r>
              <a:rPr lang="en-US" altLang="zh-CN" dirty="0"/>
              <a:t> can’t help myself looking at you for a long time and the suit is fit you so much.Lola is waiting for you, and you can drive you car to take her to the company, Judy is having a great impotent meeting now.</a:t>
            </a:r>
            <a:endParaRPr lang="zh-CN" altLang="en-US" dirty="0"/>
          </a:p>
        </p:txBody>
      </p:sp>
      <p:sp>
        <p:nvSpPr>
          <p:cNvPr id="18" name="文本框 17"/>
          <p:cNvSpPr txBox="1"/>
          <p:nvPr/>
        </p:nvSpPr>
        <p:spPr>
          <a:xfrm>
            <a:off x="9551988" y="2641600"/>
            <a:ext cx="1790700" cy="3139321"/>
          </a:xfrm>
          <a:prstGeom prst="rect">
            <a:avLst/>
          </a:prstGeom>
          <a:noFill/>
        </p:spPr>
        <p:txBody>
          <a:bodyPr wrap="square" rtlCol="0">
            <a:spAutoFit/>
          </a:bodyPr>
          <a:lstStyle>
            <a:defPPr>
              <a:defRPr lang="zh-CN"/>
            </a:defPPr>
            <a:lvl1pPr algn="dist"/>
          </a:lstStyle>
          <a:p>
            <a:r>
              <a:rPr lang="en-US" altLang="zh-CN" dirty="0"/>
              <a:t>You  are so cute that </a:t>
            </a:r>
            <a:r>
              <a:rPr lang="en-US" altLang="zh-CN" dirty="0" err="1"/>
              <a:t>i</a:t>
            </a:r>
            <a:r>
              <a:rPr lang="en-US" altLang="zh-CN" dirty="0"/>
              <a:t> can’t help myself looking at you for a long time and the suit is fit you so much.Lola is waiting for you, and you can drive you car to take her to the company, Judy is having a great impotent meeting now.</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500"/>
                                        <p:tgtEl>
                                          <p:spTgt spid="1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3"/>
          </p:nvPr>
        </p:nvPicPr>
        <p:blipFill>
          <a:blip r:embed="rId2" cstate="screen"/>
          <a:srcRect/>
          <a:stretch>
            <a:fillRect/>
          </a:stretch>
        </p:blipFill>
        <p:spPr>
          <a:xfrm>
            <a:off x="4062984" y="620712"/>
            <a:ext cx="7321296" cy="5871527"/>
          </a:xfrm>
          <a:ln w="19050">
            <a:gradFill>
              <a:gsLst>
                <a:gs pos="0">
                  <a:schemeClr val="accent1"/>
                </a:gs>
                <a:gs pos="100000">
                  <a:schemeClr val="accent2"/>
                </a:gs>
              </a:gsLst>
              <a:lin ang="5400000" scaled="1"/>
            </a:gradFill>
          </a:ln>
        </p:spPr>
      </p:pic>
      <p:pic>
        <p:nvPicPr>
          <p:cNvPr id="6" name="图片占位符 5"/>
          <p:cNvPicPr>
            <a:picLocks noGrp="1" noChangeAspect="1"/>
          </p:cNvPicPr>
          <p:nvPr>
            <p:ph type="pic" sz="quarter" idx="14"/>
          </p:nvPr>
        </p:nvPicPr>
        <p:blipFill>
          <a:blip r:embed="rId3" cstate="screen"/>
          <a:srcRect/>
          <a:stretch>
            <a:fillRect/>
          </a:stretch>
        </p:blipFill>
        <p:spPr>
          <a:ln w="19050">
            <a:gradFill>
              <a:gsLst>
                <a:gs pos="0">
                  <a:schemeClr val="accent1"/>
                </a:gs>
                <a:gs pos="100000">
                  <a:schemeClr val="accent2"/>
                </a:gs>
              </a:gsLst>
              <a:lin ang="5400000" scaled="1"/>
            </a:gradFill>
          </a:ln>
        </p:spPr>
      </p:pic>
      <p:sp>
        <p:nvSpPr>
          <p:cNvPr id="9" name="文本框 8"/>
          <p:cNvSpPr txBox="1"/>
          <p:nvPr/>
        </p:nvSpPr>
        <p:spPr>
          <a:xfrm>
            <a:off x="556984" y="480059"/>
            <a:ext cx="4528457" cy="769441"/>
          </a:xfrm>
          <a:prstGeom prst="rect">
            <a:avLst/>
          </a:prstGeom>
          <a:noFill/>
        </p:spPr>
        <p:txBody>
          <a:bodyPr wrap="square" rtlCol="0">
            <a:spAutoFit/>
          </a:bodyPr>
          <a:lstStyle/>
          <a:p>
            <a:r>
              <a:rPr lang="en-US" altLang="zh-CN" sz="4400" dirty="0">
                <a:solidFill>
                  <a:schemeClr val="accent4"/>
                </a:solidFill>
              </a:rPr>
              <a:t>OUR COMPANY</a:t>
            </a:r>
            <a:r>
              <a:rPr lang="en-US" altLang="zh-CN" sz="4400" dirty="0"/>
              <a:t> </a:t>
            </a:r>
            <a:endParaRPr lang="zh-CN" altLang="en-US" sz="4400" dirty="0"/>
          </a:p>
        </p:txBody>
      </p:sp>
      <p:sp>
        <p:nvSpPr>
          <p:cNvPr id="10" name="文本框 9"/>
          <p:cNvSpPr txBox="1"/>
          <p:nvPr/>
        </p:nvSpPr>
        <p:spPr>
          <a:xfrm>
            <a:off x="595086" y="1249501"/>
            <a:ext cx="4165174" cy="2308324"/>
          </a:xfrm>
          <a:prstGeom prst="rect">
            <a:avLst/>
          </a:prstGeom>
          <a:noFill/>
        </p:spPr>
        <p:txBody>
          <a:bodyPr wrap="square" rtlCol="0">
            <a:spAutoFit/>
          </a:bodyPr>
          <a:lstStyle/>
          <a:p>
            <a:pPr algn="dist"/>
            <a:r>
              <a:rPr lang="zh-CN" altLang="en-US" dirty="0">
                <a:solidFill>
                  <a:schemeClr val="tx1">
                    <a:lumMod val="75000"/>
                    <a:lumOff val="25000"/>
                  </a:schemeClr>
                </a:solidFill>
                <a:latin typeface="方正姚体" panose="02010601030101010101" pitchFamily="2" charset="-122"/>
                <a:ea typeface="方正姚体" panose="02010601030101010101" pitchFamily="2" charset="-122"/>
              </a:rPr>
              <a:t>输入您所需要的文字稻壳儿提示您在此</a:t>
            </a:r>
            <a:r>
              <a:rPr lang="zh-CN" altLang="en-US" dirty="0" smtClean="0">
                <a:solidFill>
                  <a:schemeClr val="tx1">
                    <a:lumMod val="75000"/>
                    <a:lumOff val="25000"/>
                  </a:schemeClr>
                </a:solidFill>
                <a:latin typeface="方正姚体" panose="02010601030101010101" pitchFamily="2" charset="-122"/>
                <a:ea typeface="方正姚体" panose="02010601030101010101" pitchFamily="2" charset="-122"/>
              </a:rPr>
              <a:t>输入</a:t>
            </a:r>
            <a:r>
              <a:rPr lang="zh-CN" altLang="en-US" dirty="0">
                <a:solidFill>
                  <a:schemeClr val="tx1">
                    <a:lumMod val="75000"/>
                    <a:lumOff val="25000"/>
                  </a:schemeClr>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chemeClr val="tx1">
                  <a:lumMod val="75000"/>
                  <a:lumOff val="25000"/>
                </a:schemeClr>
              </a:solidFill>
              <a:latin typeface="方正姚体" panose="02010601030101010101" pitchFamily="2" charset="-122"/>
              <a:ea typeface="方正姚体" panose="02010601030101010101" pitchFamily="2" charset="-122"/>
            </a:endParaRPr>
          </a:p>
          <a:p>
            <a:pPr algn="dist"/>
            <a:r>
              <a:rPr lang="zh-CN" altLang="en-US" dirty="0">
                <a:solidFill>
                  <a:schemeClr val="tx1">
                    <a:lumMod val="75000"/>
                    <a:lumOff val="25000"/>
                  </a:schemeClr>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chemeClr val="tx1">
                  <a:lumMod val="75000"/>
                  <a:lumOff val="25000"/>
                </a:schemeClr>
              </a:solidFill>
              <a:latin typeface="方正姚体" panose="02010601030101010101" pitchFamily="2" charset="-122"/>
              <a:ea typeface="方正姚体" panose="02010601030101010101" pitchFamily="2" charset="-122"/>
            </a:endParaRPr>
          </a:p>
          <a:p>
            <a:pPr algn="dist"/>
            <a:r>
              <a:rPr lang="zh-CN" altLang="en-US" dirty="0">
                <a:solidFill>
                  <a:schemeClr val="tx1">
                    <a:lumMod val="75000"/>
                    <a:lumOff val="25000"/>
                  </a:schemeClr>
                </a:solidFill>
                <a:latin typeface="方正姚体" panose="02010601030101010101" pitchFamily="2" charset="-122"/>
                <a:ea typeface="方正姚体" panose="02010601030101010101" pitchFamily="2" charset="-122"/>
              </a:rPr>
              <a:t>输入您所需要的文字稻壳儿提示您在此输入</a:t>
            </a:r>
            <a:endParaRPr lang="en-US" altLang="zh-CN" dirty="0">
              <a:solidFill>
                <a:schemeClr val="tx1">
                  <a:lumMod val="75000"/>
                  <a:lumOff val="25000"/>
                </a:schemeClr>
              </a:solidFill>
              <a:latin typeface="方正姚体" panose="02010601030101010101" pitchFamily="2" charset="-122"/>
              <a:ea typeface="方正姚体" panose="02010601030101010101" pitchFamily="2" charset="-122"/>
            </a:endParaRPr>
          </a:p>
          <a:p>
            <a:pPr algn="dist"/>
            <a:endParaRPr lang="en-US" altLang="zh-CN" dirty="0">
              <a:latin typeface="方正姚体" panose="02010601030101010101" pitchFamily="2" charset="-122"/>
              <a:ea typeface="方正姚体" panose="02010601030101010101" pitchFamily="2" charset="-122"/>
            </a:endParaRPr>
          </a:p>
        </p:txBody>
      </p:sp>
      <p:graphicFrame>
        <p:nvGraphicFramePr>
          <p:cNvPr id="14" name="图表 13"/>
          <p:cNvGraphicFramePr/>
          <p:nvPr/>
        </p:nvGraphicFramePr>
        <p:xfrm>
          <a:off x="595084" y="3610403"/>
          <a:ext cx="5123546" cy="2881838"/>
        </p:xfrm>
        <a:graphic>
          <a:graphicData uri="http://schemas.openxmlformats.org/drawingml/2006/chart">
            <c:chart xmlns:c="http://schemas.openxmlformats.org/drawingml/2006/chart" xmlns:r="http://schemas.openxmlformats.org/officeDocument/2006/relationships" r:id="rId1"/>
          </a:graphicData>
        </a:graphic>
      </p:graphicFrame>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Right)">
                                      <p:cBhvr>
                                        <p:cTn id="7" dur="500"/>
                                        <p:tgtEl>
                                          <p:spTgt spid="10"/>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14">
                                            <p:graphicEl>
                                              <a:chart seriesIdx="-3" categoryIdx="-3" bldStep="gridLegend"/>
                                            </p:graphicEl>
                                          </p:spTgt>
                                        </p:tgtEl>
                                        <p:attrNameLst>
                                          <p:attrName>style.visibility</p:attrName>
                                        </p:attrNameLst>
                                      </p:cBhvr>
                                      <p:to>
                                        <p:strVal val="visible"/>
                                      </p:to>
                                    </p:set>
                                    <p:animEffect transition="in" filter="wipe(left)">
                                      <p:cBhvr>
                                        <p:cTn id="10" dur="500"/>
                                        <p:tgtEl>
                                          <p:spTgt spid="14">
                                            <p:graphicEl>
                                              <a:chart seriesIdx="-3" categoryIdx="-3" bldStep="gridLegend"/>
                                            </p:graphicEl>
                                          </p:spTgt>
                                        </p:tgtEl>
                                      </p:cBhvr>
                                    </p:animEffect>
                                  </p:childTnLst>
                                </p:cTn>
                              </p:par>
                              <p:par>
                                <p:cTn id="11" presetID="22" presetClass="entr" presetSubtype="8" fill="hold" grpId="0" nodeType="withEffect">
                                  <p:stCondLst>
                                    <p:cond delay="250"/>
                                  </p:stCondLst>
                                  <p:childTnLst>
                                    <p:set>
                                      <p:cBhvr>
                                        <p:cTn id="12" dur="1" fill="hold">
                                          <p:stCondLst>
                                            <p:cond delay="0"/>
                                          </p:stCondLst>
                                        </p:cTn>
                                        <p:tgtEl>
                                          <p:spTgt spid="14">
                                            <p:graphicEl>
                                              <a:chart seriesIdx="0" categoryIdx="-4" bldStep="series"/>
                                            </p:graphicEl>
                                          </p:spTgt>
                                        </p:tgtEl>
                                        <p:attrNameLst>
                                          <p:attrName>style.visibility</p:attrName>
                                        </p:attrNameLst>
                                      </p:cBhvr>
                                      <p:to>
                                        <p:strVal val="visible"/>
                                      </p:to>
                                    </p:set>
                                    <p:animEffect transition="in" filter="wipe(left)">
                                      <p:cBhvr>
                                        <p:cTn id="13" dur="500"/>
                                        <p:tgtEl>
                                          <p:spTgt spid="14">
                                            <p:graphicEl>
                                              <a:chart seriesIdx="0" categoryIdx="-4" bldStep="series"/>
                                            </p:graphicEl>
                                          </p:spTgt>
                                        </p:tgtEl>
                                      </p:cBhvr>
                                    </p:animEffect>
                                  </p:childTnLst>
                                </p:cTn>
                              </p:par>
                              <p:par>
                                <p:cTn id="14" presetID="22" presetClass="entr" presetSubtype="8" fill="hold" grpId="0" nodeType="withEffect">
                                  <p:stCondLst>
                                    <p:cond delay="250"/>
                                  </p:stCondLst>
                                  <p:childTnLst>
                                    <p:set>
                                      <p:cBhvr>
                                        <p:cTn id="15" dur="1" fill="hold">
                                          <p:stCondLst>
                                            <p:cond delay="0"/>
                                          </p:stCondLst>
                                        </p:cTn>
                                        <p:tgtEl>
                                          <p:spTgt spid="14">
                                            <p:graphicEl>
                                              <a:chart seriesIdx="1" categoryIdx="-4" bldStep="series"/>
                                            </p:graphicEl>
                                          </p:spTgt>
                                        </p:tgtEl>
                                        <p:attrNameLst>
                                          <p:attrName>style.visibility</p:attrName>
                                        </p:attrNameLst>
                                      </p:cBhvr>
                                      <p:to>
                                        <p:strVal val="visible"/>
                                      </p:to>
                                    </p:set>
                                    <p:animEffect transition="in" filter="wipe(left)">
                                      <p:cBhvr>
                                        <p:cTn id="16" dur="500"/>
                                        <p:tgtEl>
                                          <p:spTgt spid="14">
                                            <p:graphicEl>
                                              <a:chart seriesIdx="1" categoryIdx="-4" bldStep="series"/>
                                            </p:graphicEl>
                                          </p:spTgt>
                                        </p:tgtEl>
                                      </p:cBhvr>
                                    </p:animEffect>
                                  </p:childTnLst>
                                </p:cTn>
                              </p:par>
                              <p:par>
                                <p:cTn id="17" presetID="22" presetClass="entr" presetSubtype="8" fill="hold" grpId="0" nodeType="withEffect">
                                  <p:stCondLst>
                                    <p:cond delay="250"/>
                                  </p:stCondLst>
                                  <p:childTnLst>
                                    <p:set>
                                      <p:cBhvr>
                                        <p:cTn id="18" dur="1" fill="hold">
                                          <p:stCondLst>
                                            <p:cond delay="0"/>
                                          </p:stCondLst>
                                        </p:cTn>
                                        <p:tgtEl>
                                          <p:spTgt spid="14">
                                            <p:graphicEl>
                                              <a:chart seriesIdx="2" categoryIdx="-4" bldStep="series"/>
                                            </p:graphicEl>
                                          </p:spTgt>
                                        </p:tgtEl>
                                        <p:attrNameLst>
                                          <p:attrName>style.visibility</p:attrName>
                                        </p:attrNameLst>
                                      </p:cBhvr>
                                      <p:to>
                                        <p:strVal val="visible"/>
                                      </p:to>
                                    </p:set>
                                    <p:animEffect transition="in" filter="wipe(left)">
                                      <p:cBhvr>
                                        <p:cTn id="19" dur="500"/>
                                        <p:tgtEl>
                                          <p:spTgt spid="14">
                                            <p:graphicEl>
                                              <a:chart seriesIdx="2" categoryIdx="-4" bldStep="series"/>
                                            </p:graphicEl>
                                          </p:spTgt>
                                        </p:tgtEl>
                                      </p:cBhvr>
                                    </p:animEffect>
                                  </p:childTnLst>
                                </p:cTn>
                              </p:par>
                              <p:par>
                                <p:cTn id="20" presetID="47" presetClass="entr" presetSubtype="0" fill="hold" nodeType="withEffect">
                                  <p:stCondLst>
                                    <p:cond delay="25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25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Graphic spid="14" grpId="0">
        <p:bldSub>
          <a:bldChart bld="series"/>
        </p:bldSub>
      </p:bldGraphic>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任意多边形 23"/>
          <p:cNvSpPr/>
          <p:nvPr/>
        </p:nvSpPr>
        <p:spPr>
          <a:xfrm>
            <a:off x="1623942" y="5005250"/>
            <a:ext cx="3208495" cy="754380"/>
          </a:xfrm>
          <a:custGeom>
            <a:avLst/>
            <a:gdLst>
              <a:gd name="connsiteX0" fmla="*/ 0 w 3215640"/>
              <a:gd name="connsiteY0" fmla="*/ 670560 h 754380"/>
              <a:gd name="connsiteX1" fmla="*/ 342900 w 3215640"/>
              <a:gd name="connsiteY1" fmla="*/ 121920 h 754380"/>
              <a:gd name="connsiteX2" fmla="*/ 533400 w 3215640"/>
              <a:gd name="connsiteY2" fmla="*/ 22860 h 754380"/>
              <a:gd name="connsiteX3" fmla="*/ 3086100 w 3215640"/>
              <a:gd name="connsiteY3" fmla="*/ 0 h 754380"/>
              <a:gd name="connsiteX4" fmla="*/ 3215640 w 3215640"/>
              <a:gd name="connsiteY4" fmla="*/ 68580 h 754380"/>
              <a:gd name="connsiteX5" fmla="*/ 2880360 w 3215640"/>
              <a:gd name="connsiteY5" fmla="*/ 624840 h 754380"/>
              <a:gd name="connsiteX6" fmla="*/ 2689860 w 3215640"/>
              <a:gd name="connsiteY6" fmla="*/ 731520 h 754380"/>
              <a:gd name="connsiteX7" fmla="*/ 91440 w 3215640"/>
              <a:gd name="connsiteY7" fmla="*/ 754380 h 754380"/>
              <a:gd name="connsiteX8" fmla="*/ 0 w 3215640"/>
              <a:gd name="connsiteY8" fmla="*/ 670560 h 754380"/>
              <a:gd name="connsiteX0-1" fmla="*/ 0 w 3215640"/>
              <a:gd name="connsiteY0-2" fmla="*/ 670560 h 754380"/>
              <a:gd name="connsiteX1-3" fmla="*/ 342900 w 3215640"/>
              <a:gd name="connsiteY1-4" fmla="*/ 121920 h 754380"/>
              <a:gd name="connsiteX2-5" fmla="*/ 533400 w 3215640"/>
              <a:gd name="connsiteY2-6" fmla="*/ 22860 h 754380"/>
              <a:gd name="connsiteX3-7" fmla="*/ 3086100 w 3215640"/>
              <a:gd name="connsiteY3-8" fmla="*/ 0 h 754380"/>
              <a:gd name="connsiteX4-9" fmla="*/ 3215640 w 3215640"/>
              <a:gd name="connsiteY4-10" fmla="*/ 68580 h 754380"/>
              <a:gd name="connsiteX5-11" fmla="*/ 2880360 w 3215640"/>
              <a:gd name="connsiteY5-12" fmla="*/ 624840 h 754380"/>
              <a:gd name="connsiteX6-13" fmla="*/ 2784634 w 3215640"/>
              <a:gd name="connsiteY6-14" fmla="*/ 672465 h 754380"/>
              <a:gd name="connsiteX7-15" fmla="*/ 2689860 w 3215640"/>
              <a:gd name="connsiteY7-16" fmla="*/ 731520 h 754380"/>
              <a:gd name="connsiteX8-17" fmla="*/ 91440 w 3215640"/>
              <a:gd name="connsiteY8-18" fmla="*/ 754380 h 754380"/>
              <a:gd name="connsiteX9" fmla="*/ 0 w 3215640"/>
              <a:gd name="connsiteY9" fmla="*/ 670560 h 754380"/>
              <a:gd name="connsiteX0-19" fmla="*/ 0 w 3215640"/>
              <a:gd name="connsiteY0-20" fmla="*/ 670560 h 754380"/>
              <a:gd name="connsiteX1-21" fmla="*/ 342900 w 3215640"/>
              <a:gd name="connsiteY1-22" fmla="*/ 121920 h 754380"/>
              <a:gd name="connsiteX2-23" fmla="*/ 533400 w 3215640"/>
              <a:gd name="connsiteY2-24" fmla="*/ 22860 h 754380"/>
              <a:gd name="connsiteX3-25" fmla="*/ 3086100 w 3215640"/>
              <a:gd name="connsiteY3-26" fmla="*/ 0 h 754380"/>
              <a:gd name="connsiteX4-27" fmla="*/ 3215640 w 3215640"/>
              <a:gd name="connsiteY4-28" fmla="*/ 68580 h 754380"/>
              <a:gd name="connsiteX5-29" fmla="*/ 2880360 w 3215640"/>
              <a:gd name="connsiteY5-30" fmla="*/ 624840 h 754380"/>
              <a:gd name="connsiteX6-31" fmla="*/ 2801302 w 3215640"/>
              <a:gd name="connsiteY6-32" fmla="*/ 681990 h 754380"/>
              <a:gd name="connsiteX7-33" fmla="*/ 2689860 w 3215640"/>
              <a:gd name="connsiteY7-34" fmla="*/ 731520 h 754380"/>
              <a:gd name="connsiteX8-35" fmla="*/ 91440 w 3215640"/>
              <a:gd name="connsiteY8-36" fmla="*/ 754380 h 754380"/>
              <a:gd name="connsiteX9-37" fmla="*/ 0 w 3215640"/>
              <a:gd name="connsiteY9-38" fmla="*/ 670560 h 754380"/>
              <a:gd name="connsiteX0-39" fmla="*/ 0 w 3215640"/>
              <a:gd name="connsiteY0-40" fmla="*/ 670560 h 754380"/>
              <a:gd name="connsiteX1-41" fmla="*/ 342900 w 3215640"/>
              <a:gd name="connsiteY1-42" fmla="*/ 121920 h 754380"/>
              <a:gd name="connsiteX2-43" fmla="*/ 533400 w 3215640"/>
              <a:gd name="connsiteY2-44" fmla="*/ 22860 h 754380"/>
              <a:gd name="connsiteX3-45" fmla="*/ 3086100 w 3215640"/>
              <a:gd name="connsiteY3-46" fmla="*/ 0 h 754380"/>
              <a:gd name="connsiteX4-47" fmla="*/ 3215640 w 3215640"/>
              <a:gd name="connsiteY4-48" fmla="*/ 68580 h 754380"/>
              <a:gd name="connsiteX5-49" fmla="*/ 2880360 w 3215640"/>
              <a:gd name="connsiteY5-50" fmla="*/ 624840 h 754380"/>
              <a:gd name="connsiteX6-51" fmla="*/ 2801302 w 3215640"/>
              <a:gd name="connsiteY6-52" fmla="*/ 681990 h 754380"/>
              <a:gd name="connsiteX7-53" fmla="*/ 2689860 w 3215640"/>
              <a:gd name="connsiteY7-54" fmla="*/ 731520 h 754380"/>
              <a:gd name="connsiteX8-55" fmla="*/ 91440 w 3215640"/>
              <a:gd name="connsiteY8-56" fmla="*/ 754380 h 754380"/>
              <a:gd name="connsiteX9-57" fmla="*/ 0 w 3215640"/>
              <a:gd name="connsiteY9-58" fmla="*/ 670560 h 754380"/>
              <a:gd name="connsiteX0-59" fmla="*/ 0 w 3215640"/>
              <a:gd name="connsiteY0-60" fmla="*/ 670560 h 754380"/>
              <a:gd name="connsiteX1-61" fmla="*/ 342900 w 3215640"/>
              <a:gd name="connsiteY1-62" fmla="*/ 121920 h 754380"/>
              <a:gd name="connsiteX2-63" fmla="*/ 533400 w 3215640"/>
              <a:gd name="connsiteY2-64" fmla="*/ 22860 h 754380"/>
              <a:gd name="connsiteX3-65" fmla="*/ 3086100 w 3215640"/>
              <a:gd name="connsiteY3-66" fmla="*/ 0 h 754380"/>
              <a:gd name="connsiteX4-67" fmla="*/ 3215640 w 3215640"/>
              <a:gd name="connsiteY4-68" fmla="*/ 68580 h 754380"/>
              <a:gd name="connsiteX5-69" fmla="*/ 2880360 w 3215640"/>
              <a:gd name="connsiteY5-70" fmla="*/ 624840 h 754380"/>
              <a:gd name="connsiteX6-71" fmla="*/ 2801302 w 3215640"/>
              <a:gd name="connsiteY6-72" fmla="*/ 681990 h 754380"/>
              <a:gd name="connsiteX7-73" fmla="*/ 2689860 w 3215640"/>
              <a:gd name="connsiteY7-74" fmla="*/ 731520 h 754380"/>
              <a:gd name="connsiteX8-75" fmla="*/ 91440 w 3215640"/>
              <a:gd name="connsiteY8-76" fmla="*/ 754380 h 754380"/>
              <a:gd name="connsiteX9-77" fmla="*/ 0 w 3215640"/>
              <a:gd name="connsiteY9-78" fmla="*/ 670560 h 754380"/>
              <a:gd name="connsiteX0-79" fmla="*/ 0 w 3215640"/>
              <a:gd name="connsiteY0-80" fmla="*/ 670560 h 754380"/>
              <a:gd name="connsiteX1-81" fmla="*/ 342900 w 3215640"/>
              <a:gd name="connsiteY1-82" fmla="*/ 121920 h 754380"/>
              <a:gd name="connsiteX2-83" fmla="*/ 533400 w 3215640"/>
              <a:gd name="connsiteY2-84" fmla="*/ 22860 h 754380"/>
              <a:gd name="connsiteX3-85" fmla="*/ 3086100 w 3215640"/>
              <a:gd name="connsiteY3-86" fmla="*/ 0 h 754380"/>
              <a:gd name="connsiteX4-87" fmla="*/ 3215640 w 3215640"/>
              <a:gd name="connsiteY4-88" fmla="*/ 68580 h 754380"/>
              <a:gd name="connsiteX5-89" fmla="*/ 2880360 w 3215640"/>
              <a:gd name="connsiteY5-90" fmla="*/ 624840 h 754380"/>
              <a:gd name="connsiteX6-91" fmla="*/ 2801302 w 3215640"/>
              <a:gd name="connsiteY6-92" fmla="*/ 681990 h 754380"/>
              <a:gd name="connsiteX7-93" fmla="*/ 2689860 w 3215640"/>
              <a:gd name="connsiteY7-94" fmla="*/ 731520 h 754380"/>
              <a:gd name="connsiteX8-95" fmla="*/ 91440 w 3215640"/>
              <a:gd name="connsiteY8-96" fmla="*/ 754380 h 754380"/>
              <a:gd name="connsiteX9-97" fmla="*/ 0 w 3215640"/>
              <a:gd name="connsiteY9-98" fmla="*/ 670560 h 754380"/>
              <a:gd name="connsiteX0-99" fmla="*/ 0 w 3215640"/>
              <a:gd name="connsiteY0-100" fmla="*/ 670560 h 754380"/>
              <a:gd name="connsiteX1-101" fmla="*/ 342900 w 3215640"/>
              <a:gd name="connsiteY1-102" fmla="*/ 121920 h 754380"/>
              <a:gd name="connsiteX2-103" fmla="*/ 533400 w 3215640"/>
              <a:gd name="connsiteY2-104" fmla="*/ 22860 h 754380"/>
              <a:gd name="connsiteX3-105" fmla="*/ 3086100 w 3215640"/>
              <a:gd name="connsiteY3-106" fmla="*/ 0 h 754380"/>
              <a:gd name="connsiteX4-107" fmla="*/ 3215640 w 3215640"/>
              <a:gd name="connsiteY4-108" fmla="*/ 68580 h 754380"/>
              <a:gd name="connsiteX5-109" fmla="*/ 2880360 w 3215640"/>
              <a:gd name="connsiteY5-110" fmla="*/ 624840 h 754380"/>
              <a:gd name="connsiteX6-111" fmla="*/ 2801302 w 3215640"/>
              <a:gd name="connsiteY6-112" fmla="*/ 681990 h 754380"/>
              <a:gd name="connsiteX7-113" fmla="*/ 2689860 w 3215640"/>
              <a:gd name="connsiteY7-114" fmla="*/ 731520 h 754380"/>
              <a:gd name="connsiteX8-115" fmla="*/ 91440 w 3215640"/>
              <a:gd name="connsiteY8-116" fmla="*/ 754380 h 754380"/>
              <a:gd name="connsiteX9-117" fmla="*/ 0 w 3215640"/>
              <a:gd name="connsiteY9-118" fmla="*/ 670560 h 754380"/>
              <a:gd name="connsiteX0-119" fmla="*/ 0 w 3215640"/>
              <a:gd name="connsiteY0-120" fmla="*/ 670560 h 754380"/>
              <a:gd name="connsiteX1-121" fmla="*/ 342900 w 3215640"/>
              <a:gd name="connsiteY1-122" fmla="*/ 121920 h 754380"/>
              <a:gd name="connsiteX2-123" fmla="*/ 533400 w 3215640"/>
              <a:gd name="connsiteY2-124" fmla="*/ 22860 h 754380"/>
              <a:gd name="connsiteX3-125" fmla="*/ 3086100 w 3215640"/>
              <a:gd name="connsiteY3-126" fmla="*/ 0 h 754380"/>
              <a:gd name="connsiteX4-127" fmla="*/ 3215640 w 3215640"/>
              <a:gd name="connsiteY4-128" fmla="*/ 68580 h 754380"/>
              <a:gd name="connsiteX5-129" fmla="*/ 2880360 w 3215640"/>
              <a:gd name="connsiteY5-130" fmla="*/ 624840 h 754380"/>
              <a:gd name="connsiteX6-131" fmla="*/ 2801302 w 3215640"/>
              <a:gd name="connsiteY6-132" fmla="*/ 681990 h 754380"/>
              <a:gd name="connsiteX7-133" fmla="*/ 2689860 w 3215640"/>
              <a:gd name="connsiteY7-134" fmla="*/ 731520 h 754380"/>
              <a:gd name="connsiteX8-135" fmla="*/ 91440 w 3215640"/>
              <a:gd name="connsiteY8-136" fmla="*/ 754380 h 754380"/>
              <a:gd name="connsiteX9-137" fmla="*/ 0 w 3215640"/>
              <a:gd name="connsiteY9-138" fmla="*/ 670560 h 754380"/>
              <a:gd name="connsiteX0-139" fmla="*/ 0 w 3208496"/>
              <a:gd name="connsiteY0-140" fmla="*/ 670560 h 754380"/>
              <a:gd name="connsiteX1-141" fmla="*/ 342900 w 3208496"/>
              <a:gd name="connsiteY1-142" fmla="*/ 121920 h 754380"/>
              <a:gd name="connsiteX2-143" fmla="*/ 533400 w 3208496"/>
              <a:gd name="connsiteY2-144" fmla="*/ 22860 h 754380"/>
              <a:gd name="connsiteX3-145" fmla="*/ 3086100 w 3208496"/>
              <a:gd name="connsiteY3-146" fmla="*/ 0 h 754380"/>
              <a:gd name="connsiteX4-147" fmla="*/ 3208496 w 3208496"/>
              <a:gd name="connsiteY4-148" fmla="*/ 87630 h 754380"/>
              <a:gd name="connsiteX5-149" fmla="*/ 2880360 w 3208496"/>
              <a:gd name="connsiteY5-150" fmla="*/ 624840 h 754380"/>
              <a:gd name="connsiteX6-151" fmla="*/ 2801302 w 3208496"/>
              <a:gd name="connsiteY6-152" fmla="*/ 681990 h 754380"/>
              <a:gd name="connsiteX7-153" fmla="*/ 2689860 w 3208496"/>
              <a:gd name="connsiteY7-154" fmla="*/ 731520 h 754380"/>
              <a:gd name="connsiteX8-155" fmla="*/ 91440 w 3208496"/>
              <a:gd name="connsiteY8-156" fmla="*/ 754380 h 754380"/>
              <a:gd name="connsiteX9-157" fmla="*/ 0 w 3208496"/>
              <a:gd name="connsiteY9-158" fmla="*/ 670560 h 754380"/>
              <a:gd name="connsiteX0-159" fmla="*/ 0 w 3208496"/>
              <a:gd name="connsiteY0-160" fmla="*/ 670560 h 754380"/>
              <a:gd name="connsiteX1-161" fmla="*/ 342900 w 3208496"/>
              <a:gd name="connsiteY1-162" fmla="*/ 121920 h 754380"/>
              <a:gd name="connsiteX2-163" fmla="*/ 533400 w 3208496"/>
              <a:gd name="connsiteY2-164" fmla="*/ 22860 h 754380"/>
              <a:gd name="connsiteX3-165" fmla="*/ 3086100 w 3208496"/>
              <a:gd name="connsiteY3-166" fmla="*/ 0 h 754380"/>
              <a:gd name="connsiteX4-167" fmla="*/ 3208496 w 3208496"/>
              <a:gd name="connsiteY4-168" fmla="*/ 87630 h 754380"/>
              <a:gd name="connsiteX5-169" fmla="*/ 2868454 w 3208496"/>
              <a:gd name="connsiteY5-170" fmla="*/ 617696 h 754380"/>
              <a:gd name="connsiteX6-171" fmla="*/ 2801302 w 3208496"/>
              <a:gd name="connsiteY6-172" fmla="*/ 681990 h 754380"/>
              <a:gd name="connsiteX7-173" fmla="*/ 2689860 w 3208496"/>
              <a:gd name="connsiteY7-174" fmla="*/ 731520 h 754380"/>
              <a:gd name="connsiteX8-175" fmla="*/ 91440 w 3208496"/>
              <a:gd name="connsiteY8-176" fmla="*/ 754380 h 754380"/>
              <a:gd name="connsiteX9-177" fmla="*/ 0 w 3208496"/>
              <a:gd name="connsiteY9-178" fmla="*/ 670560 h 754380"/>
              <a:gd name="connsiteX0-179" fmla="*/ 0 w 3208496"/>
              <a:gd name="connsiteY0-180" fmla="*/ 670560 h 754380"/>
              <a:gd name="connsiteX1-181" fmla="*/ 342900 w 3208496"/>
              <a:gd name="connsiteY1-182" fmla="*/ 121920 h 754380"/>
              <a:gd name="connsiteX2-183" fmla="*/ 533400 w 3208496"/>
              <a:gd name="connsiteY2-184" fmla="*/ 22860 h 754380"/>
              <a:gd name="connsiteX3-185" fmla="*/ 3086100 w 3208496"/>
              <a:gd name="connsiteY3-186" fmla="*/ 0 h 754380"/>
              <a:gd name="connsiteX4-187" fmla="*/ 3208496 w 3208496"/>
              <a:gd name="connsiteY4-188" fmla="*/ 87630 h 754380"/>
              <a:gd name="connsiteX5-189" fmla="*/ 2868454 w 3208496"/>
              <a:gd name="connsiteY5-190" fmla="*/ 617696 h 754380"/>
              <a:gd name="connsiteX6-191" fmla="*/ 2689860 w 3208496"/>
              <a:gd name="connsiteY6-192" fmla="*/ 731520 h 754380"/>
              <a:gd name="connsiteX7-193" fmla="*/ 91440 w 3208496"/>
              <a:gd name="connsiteY7-194" fmla="*/ 754380 h 754380"/>
              <a:gd name="connsiteX8-195" fmla="*/ 0 w 3208496"/>
              <a:gd name="connsiteY8-196" fmla="*/ 670560 h 754380"/>
              <a:gd name="connsiteX0-197" fmla="*/ 0 w 3208496"/>
              <a:gd name="connsiteY0-198" fmla="*/ 670560 h 754380"/>
              <a:gd name="connsiteX1-199" fmla="*/ 342900 w 3208496"/>
              <a:gd name="connsiteY1-200" fmla="*/ 121920 h 754380"/>
              <a:gd name="connsiteX2-201" fmla="*/ 533400 w 3208496"/>
              <a:gd name="connsiteY2-202" fmla="*/ 22860 h 754380"/>
              <a:gd name="connsiteX3-203" fmla="*/ 3086100 w 3208496"/>
              <a:gd name="connsiteY3-204" fmla="*/ 0 h 754380"/>
              <a:gd name="connsiteX4-205" fmla="*/ 3208496 w 3208496"/>
              <a:gd name="connsiteY4-206" fmla="*/ 87630 h 754380"/>
              <a:gd name="connsiteX5-207" fmla="*/ 2868454 w 3208496"/>
              <a:gd name="connsiteY5-208" fmla="*/ 617696 h 754380"/>
              <a:gd name="connsiteX6-209" fmla="*/ 2689860 w 3208496"/>
              <a:gd name="connsiteY6-210" fmla="*/ 731520 h 754380"/>
              <a:gd name="connsiteX7-211" fmla="*/ 91440 w 3208496"/>
              <a:gd name="connsiteY7-212" fmla="*/ 754380 h 754380"/>
              <a:gd name="connsiteX8-213" fmla="*/ 0 w 3208496"/>
              <a:gd name="connsiteY8-214" fmla="*/ 670560 h 754380"/>
              <a:gd name="connsiteX0-215" fmla="*/ 0 w 3208496"/>
              <a:gd name="connsiteY0-216" fmla="*/ 670560 h 754380"/>
              <a:gd name="connsiteX1-217" fmla="*/ 342900 w 3208496"/>
              <a:gd name="connsiteY1-218" fmla="*/ 121920 h 754380"/>
              <a:gd name="connsiteX2-219" fmla="*/ 533400 w 3208496"/>
              <a:gd name="connsiteY2-220" fmla="*/ 22860 h 754380"/>
              <a:gd name="connsiteX3-221" fmla="*/ 3086100 w 3208496"/>
              <a:gd name="connsiteY3-222" fmla="*/ 0 h 754380"/>
              <a:gd name="connsiteX4-223" fmla="*/ 3208496 w 3208496"/>
              <a:gd name="connsiteY4-224" fmla="*/ 87630 h 754380"/>
              <a:gd name="connsiteX5-225" fmla="*/ 2868454 w 3208496"/>
              <a:gd name="connsiteY5-226" fmla="*/ 617696 h 754380"/>
              <a:gd name="connsiteX6-227" fmla="*/ 2689860 w 3208496"/>
              <a:gd name="connsiteY6-228" fmla="*/ 731520 h 754380"/>
              <a:gd name="connsiteX7-229" fmla="*/ 91440 w 3208496"/>
              <a:gd name="connsiteY7-230" fmla="*/ 754380 h 754380"/>
              <a:gd name="connsiteX8-231" fmla="*/ 0 w 3208496"/>
              <a:gd name="connsiteY8-232" fmla="*/ 670560 h 754380"/>
              <a:gd name="connsiteX0-233" fmla="*/ 0 w 3208496"/>
              <a:gd name="connsiteY0-234" fmla="*/ 670560 h 754380"/>
              <a:gd name="connsiteX1-235" fmla="*/ 342900 w 3208496"/>
              <a:gd name="connsiteY1-236" fmla="*/ 121920 h 754380"/>
              <a:gd name="connsiteX2-237" fmla="*/ 533400 w 3208496"/>
              <a:gd name="connsiteY2-238" fmla="*/ 22860 h 754380"/>
              <a:gd name="connsiteX3-239" fmla="*/ 3086100 w 3208496"/>
              <a:gd name="connsiteY3-240" fmla="*/ 0 h 754380"/>
              <a:gd name="connsiteX4-241" fmla="*/ 3208496 w 3208496"/>
              <a:gd name="connsiteY4-242" fmla="*/ 87630 h 754380"/>
              <a:gd name="connsiteX5-243" fmla="*/ 2868454 w 3208496"/>
              <a:gd name="connsiteY5-244" fmla="*/ 617696 h 754380"/>
              <a:gd name="connsiteX6-245" fmla="*/ 2689860 w 3208496"/>
              <a:gd name="connsiteY6-246" fmla="*/ 731520 h 754380"/>
              <a:gd name="connsiteX7-247" fmla="*/ 91440 w 3208496"/>
              <a:gd name="connsiteY7-248" fmla="*/ 754380 h 754380"/>
              <a:gd name="connsiteX8-249" fmla="*/ 0 w 3208496"/>
              <a:gd name="connsiteY8-250" fmla="*/ 670560 h 754380"/>
              <a:gd name="connsiteX0-251" fmla="*/ 0 w 3208496"/>
              <a:gd name="connsiteY0-252" fmla="*/ 670560 h 754380"/>
              <a:gd name="connsiteX1-253" fmla="*/ 342900 w 3208496"/>
              <a:gd name="connsiteY1-254" fmla="*/ 121920 h 754380"/>
              <a:gd name="connsiteX2-255" fmla="*/ 533400 w 3208496"/>
              <a:gd name="connsiteY2-256" fmla="*/ 22860 h 754380"/>
              <a:gd name="connsiteX3-257" fmla="*/ 3086100 w 3208496"/>
              <a:gd name="connsiteY3-258" fmla="*/ 0 h 754380"/>
              <a:gd name="connsiteX4-259" fmla="*/ 3208496 w 3208496"/>
              <a:gd name="connsiteY4-260" fmla="*/ 87630 h 754380"/>
              <a:gd name="connsiteX5-261" fmla="*/ 2868454 w 3208496"/>
              <a:gd name="connsiteY5-262" fmla="*/ 617696 h 754380"/>
              <a:gd name="connsiteX6-263" fmla="*/ 2689860 w 3208496"/>
              <a:gd name="connsiteY6-264" fmla="*/ 731520 h 754380"/>
              <a:gd name="connsiteX7-265" fmla="*/ 91440 w 3208496"/>
              <a:gd name="connsiteY7-266" fmla="*/ 754380 h 754380"/>
              <a:gd name="connsiteX8-267" fmla="*/ 0 w 3208496"/>
              <a:gd name="connsiteY8-268" fmla="*/ 670560 h 754380"/>
              <a:gd name="connsiteX0-269" fmla="*/ 0 w 3208496"/>
              <a:gd name="connsiteY0-270" fmla="*/ 670560 h 754380"/>
              <a:gd name="connsiteX1-271" fmla="*/ 342900 w 3208496"/>
              <a:gd name="connsiteY1-272" fmla="*/ 121920 h 754380"/>
              <a:gd name="connsiteX2-273" fmla="*/ 533400 w 3208496"/>
              <a:gd name="connsiteY2-274" fmla="*/ 22860 h 754380"/>
              <a:gd name="connsiteX3-275" fmla="*/ 3086100 w 3208496"/>
              <a:gd name="connsiteY3-276" fmla="*/ 0 h 754380"/>
              <a:gd name="connsiteX4-277" fmla="*/ 3208496 w 3208496"/>
              <a:gd name="connsiteY4-278" fmla="*/ 87630 h 754380"/>
              <a:gd name="connsiteX5-279" fmla="*/ 2868454 w 3208496"/>
              <a:gd name="connsiteY5-280" fmla="*/ 617696 h 754380"/>
              <a:gd name="connsiteX6-281" fmla="*/ 2689860 w 3208496"/>
              <a:gd name="connsiteY6-282" fmla="*/ 731520 h 754380"/>
              <a:gd name="connsiteX7-283" fmla="*/ 91440 w 3208496"/>
              <a:gd name="connsiteY7-284" fmla="*/ 754380 h 754380"/>
              <a:gd name="connsiteX8-285" fmla="*/ 0 w 3208496"/>
              <a:gd name="connsiteY8-286" fmla="*/ 670560 h 754380"/>
              <a:gd name="connsiteX0-287" fmla="*/ 0 w 3208496"/>
              <a:gd name="connsiteY0-288" fmla="*/ 670560 h 754380"/>
              <a:gd name="connsiteX1-289" fmla="*/ 342900 w 3208496"/>
              <a:gd name="connsiteY1-290" fmla="*/ 121920 h 754380"/>
              <a:gd name="connsiteX2-291" fmla="*/ 533400 w 3208496"/>
              <a:gd name="connsiteY2-292" fmla="*/ 22860 h 754380"/>
              <a:gd name="connsiteX3-293" fmla="*/ 3086100 w 3208496"/>
              <a:gd name="connsiteY3-294" fmla="*/ 0 h 754380"/>
              <a:gd name="connsiteX4-295" fmla="*/ 3208496 w 3208496"/>
              <a:gd name="connsiteY4-296" fmla="*/ 87630 h 754380"/>
              <a:gd name="connsiteX5-297" fmla="*/ 2868454 w 3208496"/>
              <a:gd name="connsiteY5-298" fmla="*/ 617696 h 754380"/>
              <a:gd name="connsiteX6-299" fmla="*/ 2689860 w 3208496"/>
              <a:gd name="connsiteY6-300" fmla="*/ 731520 h 754380"/>
              <a:gd name="connsiteX7-301" fmla="*/ 91440 w 3208496"/>
              <a:gd name="connsiteY7-302" fmla="*/ 754380 h 754380"/>
              <a:gd name="connsiteX8-303" fmla="*/ 0 w 3208496"/>
              <a:gd name="connsiteY8-304" fmla="*/ 670560 h 754380"/>
              <a:gd name="connsiteX0-305" fmla="*/ 0 w 3208496"/>
              <a:gd name="connsiteY0-306" fmla="*/ 670560 h 754380"/>
              <a:gd name="connsiteX1-307" fmla="*/ 342900 w 3208496"/>
              <a:gd name="connsiteY1-308" fmla="*/ 121920 h 754380"/>
              <a:gd name="connsiteX2-309" fmla="*/ 533400 w 3208496"/>
              <a:gd name="connsiteY2-310" fmla="*/ 22860 h 754380"/>
              <a:gd name="connsiteX3-311" fmla="*/ 3086100 w 3208496"/>
              <a:gd name="connsiteY3-312" fmla="*/ 0 h 754380"/>
              <a:gd name="connsiteX4-313" fmla="*/ 3208496 w 3208496"/>
              <a:gd name="connsiteY4-314" fmla="*/ 87630 h 754380"/>
              <a:gd name="connsiteX5-315" fmla="*/ 2868454 w 3208496"/>
              <a:gd name="connsiteY5-316" fmla="*/ 617696 h 754380"/>
              <a:gd name="connsiteX6-317" fmla="*/ 2689860 w 3208496"/>
              <a:gd name="connsiteY6-318" fmla="*/ 731520 h 754380"/>
              <a:gd name="connsiteX7-319" fmla="*/ 91440 w 3208496"/>
              <a:gd name="connsiteY7-320" fmla="*/ 754380 h 754380"/>
              <a:gd name="connsiteX8-321" fmla="*/ 0 w 3208496"/>
              <a:gd name="connsiteY8-322" fmla="*/ 670560 h 754380"/>
              <a:gd name="connsiteX0-323" fmla="*/ 0 w 3208496"/>
              <a:gd name="connsiteY0-324" fmla="*/ 670560 h 754380"/>
              <a:gd name="connsiteX1-325" fmla="*/ 342900 w 3208496"/>
              <a:gd name="connsiteY1-326" fmla="*/ 121920 h 754380"/>
              <a:gd name="connsiteX2-327" fmla="*/ 533400 w 3208496"/>
              <a:gd name="connsiteY2-328" fmla="*/ 22860 h 754380"/>
              <a:gd name="connsiteX3-329" fmla="*/ 3086100 w 3208496"/>
              <a:gd name="connsiteY3-330" fmla="*/ 0 h 754380"/>
              <a:gd name="connsiteX4-331" fmla="*/ 3208496 w 3208496"/>
              <a:gd name="connsiteY4-332" fmla="*/ 87630 h 754380"/>
              <a:gd name="connsiteX5-333" fmla="*/ 2868454 w 3208496"/>
              <a:gd name="connsiteY5-334" fmla="*/ 617696 h 754380"/>
              <a:gd name="connsiteX6-335" fmla="*/ 2689860 w 3208496"/>
              <a:gd name="connsiteY6-336" fmla="*/ 731520 h 754380"/>
              <a:gd name="connsiteX7-337" fmla="*/ 91440 w 3208496"/>
              <a:gd name="connsiteY7-338" fmla="*/ 754380 h 754380"/>
              <a:gd name="connsiteX8-339" fmla="*/ 0 w 3208496"/>
              <a:gd name="connsiteY8-340" fmla="*/ 670560 h 754380"/>
              <a:gd name="connsiteX0-341" fmla="*/ 0 w 3208496"/>
              <a:gd name="connsiteY0-342" fmla="*/ 670560 h 754380"/>
              <a:gd name="connsiteX1-343" fmla="*/ 342900 w 3208496"/>
              <a:gd name="connsiteY1-344" fmla="*/ 121920 h 754380"/>
              <a:gd name="connsiteX2-345" fmla="*/ 533400 w 3208496"/>
              <a:gd name="connsiteY2-346" fmla="*/ 22860 h 754380"/>
              <a:gd name="connsiteX3-347" fmla="*/ 3086100 w 3208496"/>
              <a:gd name="connsiteY3-348" fmla="*/ 0 h 754380"/>
              <a:gd name="connsiteX4-349" fmla="*/ 3208496 w 3208496"/>
              <a:gd name="connsiteY4-350" fmla="*/ 87630 h 754380"/>
              <a:gd name="connsiteX5-351" fmla="*/ 2868454 w 3208496"/>
              <a:gd name="connsiteY5-352" fmla="*/ 617696 h 754380"/>
              <a:gd name="connsiteX6-353" fmla="*/ 2689860 w 3208496"/>
              <a:gd name="connsiteY6-354" fmla="*/ 731520 h 754380"/>
              <a:gd name="connsiteX7-355" fmla="*/ 91440 w 3208496"/>
              <a:gd name="connsiteY7-356" fmla="*/ 754380 h 754380"/>
              <a:gd name="connsiteX8-357" fmla="*/ 0 w 3208496"/>
              <a:gd name="connsiteY8-358" fmla="*/ 670560 h 754380"/>
              <a:gd name="connsiteX0-359" fmla="*/ 0 w 3208496"/>
              <a:gd name="connsiteY0-360" fmla="*/ 670560 h 754380"/>
              <a:gd name="connsiteX1-361" fmla="*/ 342900 w 3208496"/>
              <a:gd name="connsiteY1-362" fmla="*/ 121920 h 754380"/>
              <a:gd name="connsiteX2-363" fmla="*/ 533400 w 3208496"/>
              <a:gd name="connsiteY2-364" fmla="*/ 22860 h 754380"/>
              <a:gd name="connsiteX3-365" fmla="*/ 3086100 w 3208496"/>
              <a:gd name="connsiteY3-366" fmla="*/ 0 h 754380"/>
              <a:gd name="connsiteX4-367" fmla="*/ 3208496 w 3208496"/>
              <a:gd name="connsiteY4-368" fmla="*/ 87630 h 754380"/>
              <a:gd name="connsiteX5-369" fmla="*/ 2868454 w 3208496"/>
              <a:gd name="connsiteY5-370" fmla="*/ 617696 h 754380"/>
              <a:gd name="connsiteX6-371" fmla="*/ 2689860 w 3208496"/>
              <a:gd name="connsiteY6-372" fmla="*/ 731520 h 754380"/>
              <a:gd name="connsiteX7-373" fmla="*/ 91440 w 3208496"/>
              <a:gd name="connsiteY7-374" fmla="*/ 754380 h 754380"/>
              <a:gd name="connsiteX8-375" fmla="*/ 0 w 3208496"/>
              <a:gd name="connsiteY8-376" fmla="*/ 670560 h 754380"/>
              <a:gd name="connsiteX0-377" fmla="*/ 0 w 3208496"/>
              <a:gd name="connsiteY0-378" fmla="*/ 670560 h 754380"/>
              <a:gd name="connsiteX1-379" fmla="*/ 342900 w 3208496"/>
              <a:gd name="connsiteY1-380" fmla="*/ 121920 h 754380"/>
              <a:gd name="connsiteX2-381" fmla="*/ 533400 w 3208496"/>
              <a:gd name="connsiteY2-382" fmla="*/ 22860 h 754380"/>
              <a:gd name="connsiteX3-383" fmla="*/ 3086100 w 3208496"/>
              <a:gd name="connsiteY3-384" fmla="*/ 0 h 754380"/>
              <a:gd name="connsiteX4-385" fmla="*/ 3208496 w 3208496"/>
              <a:gd name="connsiteY4-386" fmla="*/ 87630 h 754380"/>
              <a:gd name="connsiteX5-387" fmla="*/ 2868454 w 3208496"/>
              <a:gd name="connsiteY5-388" fmla="*/ 617696 h 754380"/>
              <a:gd name="connsiteX6-389" fmla="*/ 2689860 w 3208496"/>
              <a:gd name="connsiteY6-390" fmla="*/ 731520 h 754380"/>
              <a:gd name="connsiteX7-391" fmla="*/ 91440 w 3208496"/>
              <a:gd name="connsiteY7-392" fmla="*/ 754380 h 754380"/>
              <a:gd name="connsiteX8-393" fmla="*/ 0 w 3208496"/>
              <a:gd name="connsiteY8-394" fmla="*/ 670560 h 754380"/>
              <a:gd name="connsiteX0-395" fmla="*/ 0 w 3208496"/>
              <a:gd name="connsiteY0-396" fmla="*/ 670560 h 754380"/>
              <a:gd name="connsiteX1-397" fmla="*/ 342900 w 3208496"/>
              <a:gd name="connsiteY1-398" fmla="*/ 121920 h 754380"/>
              <a:gd name="connsiteX2-399" fmla="*/ 533400 w 3208496"/>
              <a:gd name="connsiteY2-400" fmla="*/ 22860 h 754380"/>
              <a:gd name="connsiteX3-401" fmla="*/ 3086100 w 3208496"/>
              <a:gd name="connsiteY3-402" fmla="*/ 0 h 754380"/>
              <a:gd name="connsiteX4-403" fmla="*/ 3208496 w 3208496"/>
              <a:gd name="connsiteY4-404" fmla="*/ 87630 h 754380"/>
              <a:gd name="connsiteX5-405" fmla="*/ 2875598 w 3208496"/>
              <a:gd name="connsiteY5-406" fmla="*/ 622459 h 754380"/>
              <a:gd name="connsiteX6-407" fmla="*/ 2689860 w 3208496"/>
              <a:gd name="connsiteY6-408" fmla="*/ 731520 h 754380"/>
              <a:gd name="connsiteX7-409" fmla="*/ 91440 w 3208496"/>
              <a:gd name="connsiteY7-410" fmla="*/ 754380 h 754380"/>
              <a:gd name="connsiteX8-411" fmla="*/ 0 w 3208496"/>
              <a:gd name="connsiteY8-412" fmla="*/ 670560 h 754380"/>
              <a:gd name="connsiteX0-413" fmla="*/ 0 w 3208496"/>
              <a:gd name="connsiteY0-414" fmla="*/ 670560 h 754380"/>
              <a:gd name="connsiteX1-415" fmla="*/ 342900 w 3208496"/>
              <a:gd name="connsiteY1-416" fmla="*/ 121920 h 754380"/>
              <a:gd name="connsiteX2-417" fmla="*/ 533400 w 3208496"/>
              <a:gd name="connsiteY2-418" fmla="*/ 22860 h 754380"/>
              <a:gd name="connsiteX3-419" fmla="*/ 3086100 w 3208496"/>
              <a:gd name="connsiteY3-420" fmla="*/ 0 h 754380"/>
              <a:gd name="connsiteX4-421" fmla="*/ 3208496 w 3208496"/>
              <a:gd name="connsiteY4-422" fmla="*/ 87630 h 754380"/>
              <a:gd name="connsiteX5-423" fmla="*/ 2875598 w 3208496"/>
              <a:gd name="connsiteY5-424" fmla="*/ 622459 h 754380"/>
              <a:gd name="connsiteX6-425" fmla="*/ 2689860 w 3208496"/>
              <a:gd name="connsiteY6-426" fmla="*/ 731520 h 754380"/>
              <a:gd name="connsiteX7-427" fmla="*/ 91440 w 3208496"/>
              <a:gd name="connsiteY7-428" fmla="*/ 754380 h 754380"/>
              <a:gd name="connsiteX8-429" fmla="*/ 0 w 3208496"/>
              <a:gd name="connsiteY8-430" fmla="*/ 670560 h 754380"/>
              <a:gd name="connsiteX0-431" fmla="*/ 0 w 3208496"/>
              <a:gd name="connsiteY0-432" fmla="*/ 670560 h 754380"/>
              <a:gd name="connsiteX1-433" fmla="*/ 342900 w 3208496"/>
              <a:gd name="connsiteY1-434" fmla="*/ 121920 h 754380"/>
              <a:gd name="connsiteX2-435" fmla="*/ 533400 w 3208496"/>
              <a:gd name="connsiteY2-436" fmla="*/ 22860 h 754380"/>
              <a:gd name="connsiteX3-437" fmla="*/ 3086100 w 3208496"/>
              <a:gd name="connsiteY3-438" fmla="*/ 0 h 754380"/>
              <a:gd name="connsiteX4-439" fmla="*/ 3208496 w 3208496"/>
              <a:gd name="connsiteY4-440" fmla="*/ 87630 h 754380"/>
              <a:gd name="connsiteX5-441" fmla="*/ 2875598 w 3208496"/>
              <a:gd name="connsiteY5-442" fmla="*/ 622459 h 754380"/>
              <a:gd name="connsiteX6-443" fmla="*/ 2689860 w 3208496"/>
              <a:gd name="connsiteY6-444" fmla="*/ 731520 h 754380"/>
              <a:gd name="connsiteX7-445" fmla="*/ 91440 w 3208496"/>
              <a:gd name="connsiteY7-446" fmla="*/ 754380 h 754380"/>
              <a:gd name="connsiteX8-447" fmla="*/ 0 w 3208496"/>
              <a:gd name="connsiteY8-448" fmla="*/ 670560 h 754380"/>
              <a:gd name="connsiteX0-449" fmla="*/ 0 w 3208496"/>
              <a:gd name="connsiteY0-450" fmla="*/ 670560 h 754380"/>
              <a:gd name="connsiteX1-451" fmla="*/ 342900 w 3208496"/>
              <a:gd name="connsiteY1-452" fmla="*/ 121920 h 754380"/>
              <a:gd name="connsiteX2-453" fmla="*/ 533400 w 3208496"/>
              <a:gd name="connsiteY2-454" fmla="*/ 22860 h 754380"/>
              <a:gd name="connsiteX3-455" fmla="*/ 3086100 w 3208496"/>
              <a:gd name="connsiteY3-456" fmla="*/ 0 h 754380"/>
              <a:gd name="connsiteX4-457" fmla="*/ 3208496 w 3208496"/>
              <a:gd name="connsiteY4-458" fmla="*/ 87630 h 754380"/>
              <a:gd name="connsiteX5-459" fmla="*/ 2875598 w 3208496"/>
              <a:gd name="connsiteY5-460" fmla="*/ 622459 h 754380"/>
              <a:gd name="connsiteX6-461" fmla="*/ 2689860 w 3208496"/>
              <a:gd name="connsiteY6-462" fmla="*/ 731520 h 754380"/>
              <a:gd name="connsiteX7-463" fmla="*/ 91440 w 3208496"/>
              <a:gd name="connsiteY7-464" fmla="*/ 754380 h 754380"/>
              <a:gd name="connsiteX8-465" fmla="*/ 0 w 3208496"/>
              <a:gd name="connsiteY8-466" fmla="*/ 670560 h 754380"/>
              <a:gd name="connsiteX0-467" fmla="*/ 0 w 3208496"/>
              <a:gd name="connsiteY0-468" fmla="*/ 670560 h 754380"/>
              <a:gd name="connsiteX1-469" fmla="*/ 342900 w 3208496"/>
              <a:gd name="connsiteY1-470" fmla="*/ 121920 h 754380"/>
              <a:gd name="connsiteX2-471" fmla="*/ 533400 w 3208496"/>
              <a:gd name="connsiteY2-472" fmla="*/ 22860 h 754380"/>
              <a:gd name="connsiteX3-473" fmla="*/ 3086100 w 3208496"/>
              <a:gd name="connsiteY3-474" fmla="*/ 0 h 754380"/>
              <a:gd name="connsiteX4-475" fmla="*/ 3208496 w 3208496"/>
              <a:gd name="connsiteY4-476" fmla="*/ 87630 h 754380"/>
              <a:gd name="connsiteX5-477" fmla="*/ 2875598 w 3208496"/>
              <a:gd name="connsiteY5-478" fmla="*/ 622459 h 754380"/>
              <a:gd name="connsiteX6-479" fmla="*/ 2689860 w 3208496"/>
              <a:gd name="connsiteY6-480" fmla="*/ 731520 h 754380"/>
              <a:gd name="connsiteX7-481" fmla="*/ 91440 w 3208496"/>
              <a:gd name="connsiteY7-482" fmla="*/ 754380 h 754380"/>
              <a:gd name="connsiteX8-483" fmla="*/ 0 w 3208496"/>
              <a:gd name="connsiteY8-484" fmla="*/ 670560 h 7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08496" h="754380">
                <a:moveTo>
                  <a:pt x="0" y="670560"/>
                </a:moveTo>
                <a:cubicBezTo>
                  <a:pt x="9525" y="632936"/>
                  <a:pt x="228600" y="304800"/>
                  <a:pt x="342900" y="121920"/>
                </a:cubicBezTo>
                <a:cubicBezTo>
                  <a:pt x="399256" y="65088"/>
                  <a:pt x="484187" y="29686"/>
                  <a:pt x="533400" y="22860"/>
                </a:cubicBezTo>
                <a:lnTo>
                  <a:pt x="3086100" y="0"/>
                </a:lnTo>
                <a:cubicBezTo>
                  <a:pt x="3222149" y="25241"/>
                  <a:pt x="3196273" y="62389"/>
                  <a:pt x="3208496" y="87630"/>
                </a:cubicBezTo>
                <a:cubicBezTo>
                  <a:pt x="3185637" y="142876"/>
                  <a:pt x="2907982" y="579120"/>
                  <a:pt x="2875598" y="622459"/>
                </a:cubicBezTo>
                <a:cubicBezTo>
                  <a:pt x="2835117" y="691356"/>
                  <a:pt x="2792253" y="691198"/>
                  <a:pt x="2689860" y="731520"/>
                </a:cubicBezTo>
                <a:lnTo>
                  <a:pt x="91440" y="754380"/>
                </a:lnTo>
                <a:cubicBezTo>
                  <a:pt x="39529" y="726440"/>
                  <a:pt x="6667" y="736600"/>
                  <a:pt x="0" y="670560"/>
                </a:cubicBezTo>
                <a:close/>
              </a:path>
            </a:pathLst>
          </a:custGeom>
          <a:gradFill flip="none" rotWithShape="1">
            <a:gsLst>
              <a:gs pos="0">
                <a:schemeClr val="accent1"/>
              </a:gs>
              <a:gs pos="100000">
                <a:schemeClr val="accent2"/>
              </a:gs>
            </a:gsLst>
            <a:path path="circle">
              <a:fillToRect r="100000" b="100000"/>
            </a:path>
            <a:tileRect l="-100000" t="-100000"/>
          </a:gradFill>
          <a:ln>
            <a:noFill/>
          </a:ln>
          <a:effectLst>
            <a:outerShdw blurRad="660400" dist="4318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3" name="任意多边形 22"/>
          <p:cNvSpPr/>
          <p:nvPr/>
        </p:nvSpPr>
        <p:spPr>
          <a:xfrm>
            <a:off x="855504" y="4385343"/>
            <a:ext cx="3208496" cy="754380"/>
          </a:xfrm>
          <a:custGeom>
            <a:avLst/>
            <a:gdLst>
              <a:gd name="connsiteX0" fmla="*/ 0 w 3215640"/>
              <a:gd name="connsiteY0" fmla="*/ 670560 h 754380"/>
              <a:gd name="connsiteX1" fmla="*/ 342900 w 3215640"/>
              <a:gd name="connsiteY1" fmla="*/ 121920 h 754380"/>
              <a:gd name="connsiteX2" fmla="*/ 533400 w 3215640"/>
              <a:gd name="connsiteY2" fmla="*/ 22860 h 754380"/>
              <a:gd name="connsiteX3" fmla="*/ 3086100 w 3215640"/>
              <a:gd name="connsiteY3" fmla="*/ 0 h 754380"/>
              <a:gd name="connsiteX4" fmla="*/ 3215640 w 3215640"/>
              <a:gd name="connsiteY4" fmla="*/ 68580 h 754380"/>
              <a:gd name="connsiteX5" fmla="*/ 2880360 w 3215640"/>
              <a:gd name="connsiteY5" fmla="*/ 624840 h 754380"/>
              <a:gd name="connsiteX6" fmla="*/ 2689860 w 3215640"/>
              <a:gd name="connsiteY6" fmla="*/ 731520 h 754380"/>
              <a:gd name="connsiteX7" fmla="*/ 91440 w 3215640"/>
              <a:gd name="connsiteY7" fmla="*/ 754380 h 754380"/>
              <a:gd name="connsiteX8" fmla="*/ 0 w 3215640"/>
              <a:gd name="connsiteY8" fmla="*/ 670560 h 754380"/>
              <a:gd name="connsiteX0-1" fmla="*/ 0 w 3215640"/>
              <a:gd name="connsiteY0-2" fmla="*/ 670560 h 754380"/>
              <a:gd name="connsiteX1-3" fmla="*/ 342900 w 3215640"/>
              <a:gd name="connsiteY1-4" fmla="*/ 121920 h 754380"/>
              <a:gd name="connsiteX2-5" fmla="*/ 533400 w 3215640"/>
              <a:gd name="connsiteY2-6" fmla="*/ 22860 h 754380"/>
              <a:gd name="connsiteX3-7" fmla="*/ 3086100 w 3215640"/>
              <a:gd name="connsiteY3-8" fmla="*/ 0 h 754380"/>
              <a:gd name="connsiteX4-9" fmla="*/ 3215640 w 3215640"/>
              <a:gd name="connsiteY4-10" fmla="*/ 68580 h 754380"/>
              <a:gd name="connsiteX5-11" fmla="*/ 2880360 w 3215640"/>
              <a:gd name="connsiteY5-12" fmla="*/ 624840 h 754380"/>
              <a:gd name="connsiteX6-13" fmla="*/ 2784634 w 3215640"/>
              <a:gd name="connsiteY6-14" fmla="*/ 672465 h 754380"/>
              <a:gd name="connsiteX7-15" fmla="*/ 2689860 w 3215640"/>
              <a:gd name="connsiteY7-16" fmla="*/ 731520 h 754380"/>
              <a:gd name="connsiteX8-17" fmla="*/ 91440 w 3215640"/>
              <a:gd name="connsiteY8-18" fmla="*/ 754380 h 754380"/>
              <a:gd name="connsiteX9" fmla="*/ 0 w 3215640"/>
              <a:gd name="connsiteY9" fmla="*/ 670560 h 754380"/>
              <a:gd name="connsiteX0-19" fmla="*/ 0 w 3215640"/>
              <a:gd name="connsiteY0-20" fmla="*/ 670560 h 754380"/>
              <a:gd name="connsiteX1-21" fmla="*/ 342900 w 3215640"/>
              <a:gd name="connsiteY1-22" fmla="*/ 121920 h 754380"/>
              <a:gd name="connsiteX2-23" fmla="*/ 533400 w 3215640"/>
              <a:gd name="connsiteY2-24" fmla="*/ 22860 h 754380"/>
              <a:gd name="connsiteX3-25" fmla="*/ 3086100 w 3215640"/>
              <a:gd name="connsiteY3-26" fmla="*/ 0 h 754380"/>
              <a:gd name="connsiteX4-27" fmla="*/ 3215640 w 3215640"/>
              <a:gd name="connsiteY4-28" fmla="*/ 68580 h 754380"/>
              <a:gd name="connsiteX5-29" fmla="*/ 2880360 w 3215640"/>
              <a:gd name="connsiteY5-30" fmla="*/ 624840 h 754380"/>
              <a:gd name="connsiteX6-31" fmla="*/ 2801302 w 3215640"/>
              <a:gd name="connsiteY6-32" fmla="*/ 681990 h 754380"/>
              <a:gd name="connsiteX7-33" fmla="*/ 2689860 w 3215640"/>
              <a:gd name="connsiteY7-34" fmla="*/ 731520 h 754380"/>
              <a:gd name="connsiteX8-35" fmla="*/ 91440 w 3215640"/>
              <a:gd name="connsiteY8-36" fmla="*/ 754380 h 754380"/>
              <a:gd name="connsiteX9-37" fmla="*/ 0 w 3215640"/>
              <a:gd name="connsiteY9-38" fmla="*/ 670560 h 754380"/>
              <a:gd name="connsiteX0-39" fmla="*/ 0 w 3215640"/>
              <a:gd name="connsiteY0-40" fmla="*/ 670560 h 754380"/>
              <a:gd name="connsiteX1-41" fmla="*/ 342900 w 3215640"/>
              <a:gd name="connsiteY1-42" fmla="*/ 121920 h 754380"/>
              <a:gd name="connsiteX2-43" fmla="*/ 533400 w 3215640"/>
              <a:gd name="connsiteY2-44" fmla="*/ 22860 h 754380"/>
              <a:gd name="connsiteX3-45" fmla="*/ 3086100 w 3215640"/>
              <a:gd name="connsiteY3-46" fmla="*/ 0 h 754380"/>
              <a:gd name="connsiteX4-47" fmla="*/ 3215640 w 3215640"/>
              <a:gd name="connsiteY4-48" fmla="*/ 68580 h 754380"/>
              <a:gd name="connsiteX5-49" fmla="*/ 2880360 w 3215640"/>
              <a:gd name="connsiteY5-50" fmla="*/ 624840 h 754380"/>
              <a:gd name="connsiteX6-51" fmla="*/ 2801302 w 3215640"/>
              <a:gd name="connsiteY6-52" fmla="*/ 681990 h 754380"/>
              <a:gd name="connsiteX7-53" fmla="*/ 2689860 w 3215640"/>
              <a:gd name="connsiteY7-54" fmla="*/ 731520 h 754380"/>
              <a:gd name="connsiteX8-55" fmla="*/ 91440 w 3215640"/>
              <a:gd name="connsiteY8-56" fmla="*/ 754380 h 754380"/>
              <a:gd name="connsiteX9-57" fmla="*/ 0 w 3215640"/>
              <a:gd name="connsiteY9-58" fmla="*/ 670560 h 754380"/>
              <a:gd name="connsiteX0-59" fmla="*/ 0 w 3215640"/>
              <a:gd name="connsiteY0-60" fmla="*/ 670560 h 754380"/>
              <a:gd name="connsiteX1-61" fmla="*/ 342900 w 3215640"/>
              <a:gd name="connsiteY1-62" fmla="*/ 121920 h 754380"/>
              <a:gd name="connsiteX2-63" fmla="*/ 533400 w 3215640"/>
              <a:gd name="connsiteY2-64" fmla="*/ 22860 h 754380"/>
              <a:gd name="connsiteX3-65" fmla="*/ 3086100 w 3215640"/>
              <a:gd name="connsiteY3-66" fmla="*/ 0 h 754380"/>
              <a:gd name="connsiteX4-67" fmla="*/ 3215640 w 3215640"/>
              <a:gd name="connsiteY4-68" fmla="*/ 68580 h 754380"/>
              <a:gd name="connsiteX5-69" fmla="*/ 2880360 w 3215640"/>
              <a:gd name="connsiteY5-70" fmla="*/ 624840 h 754380"/>
              <a:gd name="connsiteX6-71" fmla="*/ 2801302 w 3215640"/>
              <a:gd name="connsiteY6-72" fmla="*/ 681990 h 754380"/>
              <a:gd name="connsiteX7-73" fmla="*/ 2689860 w 3215640"/>
              <a:gd name="connsiteY7-74" fmla="*/ 731520 h 754380"/>
              <a:gd name="connsiteX8-75" fmla="*/ 91440 w 3215640"/>
              <a:gd name="connsiteY8-76" fmla="*/ 754380 h 754380"/>
              <a:gd name="connsiteX9-77" fmla="*/ 0 w 3215640"/>
              <a:gd name="connsiteY9-78" fmla="*/ 670560 h 754380"/>
              <a:gd name="connsiteX0-79" fmla="*/ 0 w 3215640"/>
              <a:gd name="connsiteY0-80" fmla="*/ 670560 h 754380"/>
              <a:gd name="connsiteX1-81" fmla="*/ 342900 w 3215640"/>
              <a:gd name="connsiteY1-82" fmla="*/ 121920 h 754380"/>
              <a:gd name="connsiteX2-83" fmla="*/ 533400 w 3215640"/>
              <a:gd name="connsiteY2-84" fmla="*/ 22860 h 754380"/>
              <a:gd name="connsiteX3-85" fmla="*/ 3086100 w 3215640"/>
              <a:gd name="connsiteY3-86" fmla="*/ 0 h 754380"/>
              <a:gd name="connsiteX4-87" fmla="*/ 3215640 w 3215640"/>
              <a:gd name="connsiteY4-88" fmla="*/ 68580 h 754380"/>
              <a:gd name="connsiteX5-89" fmla="*/ 2880360 w 3215640"/>
              <a:gd name="connsiteY5-90" fmla="*/ 624840 h 754380"/>
              <a:gd name="connsiteX6-91" fmla="*/ 2801302 w 3215640"/>
              <a:gd name="connsiteY6-92" fmla="*/ 681990 h 754380"/>
              <a:gd name="connsiteX7-93" fmla="*/ 2689860 w 3215640"/>
              <a:gd name="connsiteY7-94" fmla="*/ 731520 h 754380"/>
              <a:gd name="connsiteX8-95" fmla="*/ 91440 w 3215640"/>
              <a:gd name="connsiteY8-96" fmla="*/ 754380 h 754380"/>
              <a:gd name="connsiteX9-97" fmla="*/ 0 w 3215640"/>
              <a:gd name="connsiteY9-98" fmla="*/ 670560 h 754380"/>
              <a:gd name="connsiteX0-99" fmla="*/ 0 w 3215640"/>
              <a:gd name="connsiteY0-100" fmla="*/ 670560 h 754380"/>
              <a:gd name="connsiteX1-101" fmla="*/ 342900 w 3215640"/>
              <a:gd name="connsiteY1-102" fmla="*/ 121920 h 754380"/>
              <a:gd name="connsiteX2-103" fmla="*/ 533400 w 3215640"/>
              <a:gd name="connsiteY2-104" fmla="*/ 22860 h 754380"/>
              <a:gd name="connsiteX3-105" fmla="*/ 3086100 w 3215640"/>
              <a:gd name="connsiteY3-106" fmla="*/ 0 h 754380"/>
              <a:gd name="connsiteX4-107" fmla="*/ 3215640 w 3215640"/>
              <a:gd name="connsiteY4-108" fmla="*/ 68580 h 754380"/>
              <a:gd name="connsiteX5-109" fmla="*/ 2880360 w 3215640"/>
              <a:gd name="connsiteY5-110" fmla="*/ 624840 h 754380"/>
              <a:gd name="connsiteX6-111" fmla="*/ 2801302 w 3215640"/>
              <a:gd name="connsiteY6-112" fmla="*/ 681990 h 754380"/>
              <a:gd name="connsiteX7-113" fmla="*/ 2689860 w 3215640"/>
              <a:gd name="connsiteY7-114" fmla="*/ 731520 h 754380"/>
              <a:gd name="connsiteX8-115" fmla="*/ 91440 w 3215640"/>
              <a:gd name="connsiteY8-116" fmla="*/ 754380 h 754380"/>
              <a:gd name="connsiteX9-117" fmla="*/ 0 w 3215640"/>
              <a:gd name="connsiteY9-118" fmla="*/ 670560 h 754380"/>
              <a:gd name="connsiteX0-119" fmla="*/ 0 w 3215640"/>
              <a:gd name="connsiteY0-120" fmla="*/ 670560 h 754380"/>
              <a:gd name="connsiteX1-121" fmla="*/ 342900 w 3215640"/>
              <a:gd name="connsiteY1-122" fmla="*/ 121920 h 754380"/>
              <a:gd name="connsiteX2-123" fmla="*/ 533400 w 3215640"/>
              <a:gd name="connsiteY2-124" fmla="*/ 22860 h 754380"/>
              <a:gd name="connsiteX3-125" fmla="*/ 3086100 w 3215640"/>
              <a:gd name="connsiteY3-126" fmla="*/ 0 h 754380"/>
              <a:gd name="connsiteX4-127" fmla="*/ 3215640 w 3215640"/>
              <a:gd name="connsiteY4-128" fmla="*/ 68580 h 754380"/>
              <a:gd name="connsiteX5-129" fmla="*/ 2880360 w 3215640"/>
              <a:gd name="connsiteY5-130" fmla="*/ 624840 h 754380"/>
              <a:gd name="connsiteX6-131" fmla="*/ 2801302 w 3215640"/>
              <a:gd name="connsiteY6-132" fmla="*/ 681990 h 754380"/>
              <a:gd name="connsiteX7-133" fmla="*/ 2689860 w 3215640"/>
              <a:gd name="connsiteY7-134" fmla="*/ 731520 h 754380"/>
              <a:gd name="connsiteX8-135" fmla="*/ 91440 w 3215640"/>
              <a:gd name="connsiteY8-136" fmla="*/ 754380 h 754380"/>
              <a:gd name="connsiteX9-137" fmla="*/ 0 w 3215640"/>
              <a:gd name="connsiteY9-138" fmla="*/ 670560 h 754380"/>
              <a:gd name="connsiteX0-139" fmla="*/ 0 w 3208496"/>
              <a:gd name="connsiteY0-140" fmla="*/ 670560 h 754380"/>
              <a:gd name="connsiteX1-141" fmla="*/ 342900 w 3208496"/>
              <a:gd name="connsiteY1-142" fmla="*/ 121920 h 754380"/>
              <a:gd name="connsiteX2-143" fmla="*/ 533400 w 3208496"/>
              <a:gd name="connsiteY2-144" fmla="*/ 22860 h 754380"/>
              <a:gd name="connsiteX3-145" fmla="*/ 3086100 w 3208496"/>
              <a:gd name="connsiteY3-146" fmla="*/ 0 h 754380"/>
              <a:gd name="connsiteX4-147" fmla="*/ 3208496 w 3208496"/>
              <a:gd name="connsiteY4-148" fmla="*/ 87630 h 754380"/>
              <a:gd name="connsiteX5-149" fmla="*/ 2880360 w 3208496"/>
              <a:gd name="connsiteY5-150" fmla="*/ 624840 h 754380"/>
              <a:gd name="connsiteX6-151" fmla="*/ 2801302 w 3208496"/>
              <a:gd name="connsiteY6-152" fmla="*/ 681990 h 754380"/>
              <a:gd name="connsiteX7-153" fmla="*/ 2689860 w 3208496"/>
              <a:gd name="connsiteY7-154" fmla="*/ 731520 h 754380"/>
              <a:gd name="connsiteX8-155" fmla="*/ 91440 w 3208496"/>
              <a:gd name="connsiteY8-156" fmla="*/ 754380 h 754380"/>
              <a:gd name="connsiteX9-157" fmla="*/ 0 w 3208496"/>
              <a:gd name="connsiteY9-158" fmla="*/ 670560 h 754380"/>
              <a:gd name="connsiteX0-159" fmla="*/ 0 w 3208496"/>
              <a:gd name="connsiteY0-160" fmla="*/ 670560 h 754380"/>
              <a:gd name="connsiteX1-161" fmla="*/ 342900 w 3208496"/>
              <a:gd name="connsiteY1-162" fmla="*/ 121920 h 754380"/>
              <a:gd name="connsiteX2-163" fmla="*/ 533400 w 3208496"/>
              <a:gd name="connsiteY2-164" fmla="*/ 22860 h 754380"/>
              <a:gd name="connsiteX3-165" fmla="*/ 3086100 w 3208496"/>
              <a:gd name="connsiteY3-166" fmla="*/ 0 h 754380"/>
              <a:gd name="connsiteX4-167" fmla="*/ 3208496 w 3208496"/>
              <a:gd name="connsiteY4-168" fmla="*/ 87630 h 754380"/>
              <a:gd name="connsiteX5-169" fmla="*/ 2868454 w 3208496"/>
              <a:gd name="connsiteY5-170" fmla="*/ 617696 h 754380"/>
              <a:gd name="connsiteX6-171" fmla="*/ 2801302 w 3208496"/>
              <a:gd name="connsiteY6-172" fmla="*/ 681990 h 754380"/>
              <a:gd name="connsiteX7-173" fmla="*/ 2689860 w 3208496"/>
              <a:gd name="connsiteY7-174" fmla="*/ 731520 h 754380"/>
              <a:gd name="connsiteX8-175" fmla="*/ 91440 w 3208496"/>
              <a:gd name="connsiteY8-176" fmla="*/ 754380 h 754380"/>
              <a:gd name="connsiteX9-177" fmla="*/ 0 w 3208496"/>
              <a:gd name="connsiteY9-178" fmla="*/ 670560 h 754380"/>
              <a:gd name="connsiteX0-179" fmla="*/ 0 w 3208496"/>
              <a:gd name="connsiteY0-180" fmla="*/ 670560 h 754380"/>
              <a:gd name="connsiteX1-181" fmla="*/ 342900 w 3208496"/>
              <a:gd name="connsiteY1-182" fmla="*/ 121920 h 754380"/>
              <a:gd name="connsiteX2-183" fmla="*/ 533400 w 3208496"/>
              <a:gd name="connsiteY2-184" fmla="*/ 22860 h 754380"/>
              <a:gd name="connsiteX3-185" fmla="*/ 3086100 w 3208496"/>
              <a:gd name="connsiteY3-186" fmla="*/ 0 h 754380"/>
              <a:gd name="connsiteX4-187" fmla="*/ 3208496 w 3208496"/>
              <a:gd name="connsiteY4-188" fmla="*/ 87630 h 754380"/>
              <a:gd name="connsiteX5-189" fmla="*/ 2868454 w 3208496"/>
              <a:gd name="connsiteY5-190" fmla="*/ 617696 h 754380"/>
              <a:gd name="connsiteX6-191" fmla="*/ 2689860 w 3208496"/>
              <a:gd name="connsiteY6-192" fmla="*/ 731520 h 754380"/>
              <a:gd name="connsiteX7-193" fmla="*/ 91440 w 3208496"/>
              <a:gd name="connsiteY7-194" fmla="*/ 754380 h 754380"/>
              <a:gd name="connsiteX8-195" fmla="*/ 0 w 3208496"/>
              <a:gd name="connsiteY8-196" fmla="*/ 670560 h 754380"/>
              <a:gd name="connsiteX0-197" fmla="*/ 0 w 3208496"/>
              <a:gd name="connsiteY0-198" fmla="*/ 670560 h 754380"/>
              <a:gd name="connsiteX1-199" fmla="*/ 342900 w 3208496"/>
              <a:gd name="connsiteY1-200" fmla="*/ 121920 h 754380"/>
              <a:gd name="connsiteX2-201" fmla="*/ 533400 w 3208496"/>
              <a:gd name="connsiteY2-202" fmla="*/ 22860 h 754380"/>
              <a:gd name="connsiteX3-203" fmla="*/ 3086100 w 3208496"/>
              <a:gd name="connsiteY3-204" fmla="*/ 0 h 754380"/>
              <a:gd name="connsiteX4-205" fmla="*/ 3208496 w 3208496"/>
              <a:gd name="connsiteY4-206" fmla="*/ 87630 h 754380"/>
              <a:gd name="connsiteX5-207" fmla="*/ 2868454 w 3208496"/>
              <a:gd name="connsiteY5-208" fmla="*/ 617696 h 754380"/>
              <a:gd name="connsiteX6-209" fmla="*/ 2689860 w 3208496"/>
              <a:gd name="connsiteY6-210" fmla="*/ 731520 h 754380"/>
              <a:gd name="connsiteX7-211" fmla="*/ 91440 w 3208496"/>
              <a:gd name="connsiteY7-212" fmla="*/ 754380 h 754380"/>
              <a:gd name="connsiteX8-213" fmla="*/ 0 w 3208496"/>
              <a:gd name="connsiteY8-214" fmla="*/ 670560 h 754380"/>
              <a:gd name="connsiteX0-215" fmla="*/ 0 w 3208496"/>
              <a:gd name="connsiteY0-216" fmla="*/ 670560 h 754380"/>
              <a:gd name="connsiteX1-217" fmla="*/ 342900 w 3208496"/>
              <a:gd name="connsiteY1-218" fmla="*/ 121920 h 754380"/>
              <a:gd name="connsiteX2-219" fmla="*/ 533400 w 3208496"/>
              <a:gd name="connsiteY2-220" fmla="*/ 22860 h 754380"/>
              <a:gd name="connsiteX3-221" fmla="*/ 3086100 w 3208496"/>
              <a:gd name="connsiteY3-222" fmla="*/ 0 h 754380"/>
              <a:gd name="connsiteX4-223" fmla="*/ 3208496 w 3208496"/>
              <a:gd name="connsiteY4-224" fmla="*/ 87630 h 754380"/>
              <a:gd name="connsiteX5-225" fmla="*/ 2868454 w 3208496"/>
              <a:gd name="connsiteY5-226" fmla="*/ 617696 h 754380"/>
              <a:gd name="connsiteX6-227" fmla="*/ 2689860 w 3208496"/>
              <a:gd name="connsiteY6-228" fmla="*/ 731520 h 754380"/>
              <a:gd name="connsiteX7-229" fmla="*/ 91440 w 3208496"/>
              <a:gd name="connsiteY7-230" fmla="*/ 754380 h 754380"/>
              <a:gd name="connsiteX8-231" fmla="*/ 0 w 3208496"/>
              <a:gd name="connsiteY8-232" fmla="*/ 670560 h 754380"/>
              <a:gd name="connsiteX0-233" fmla="*/ 0 w 3208496"/>
              <a:gd name="connsiteY0-234" fmla="*/ 670560 h 754380"/>
              <a:gd name="connsiteX1-235" fmla="*/ 342900 w 3208496"/>
              <a:gd name="connsiteY1-236" fmla="*/ 121920 h 754380"/>
              <a:gd name="connsiteX2-237" fmla="*/ 533400 w 3208496"/>
              <a:gd name="connsiteY2-238" fmla="*/ 22860 h 754380"/>
              <a:gd name="connsiteX3-239" fmla="*/ 3086100 w 3208496"/>
              <a:gd name="connsiteY3-240" fmla="*/ 0 h 754380"/>
              <a:gd name="connsiteX4-241" fmla="*/ 3208496 w 3208496"/>
              <a:gd name="connsiteY4-242" fmla="*/ 87630 h 754380"/>
              <a:gd name="connsiteX5-243" fmla="*/ 2868454 w 3208496"/>
              <a:gd name="connsiteY5-244" fmla="*/ 617696 h 754380"/>
              <a:gd name="connsiteX6-245" fmla="*/ 2689860 w 3208496"/>
              <a:gd name="connsiteY6-246" fmla="*/ 731520 h 754380"/>
              <a:gd name="connsiteX7-247" fmla="*/ 91440 w 3208496"/>
              <a:gd name="connsiteY7-248" fmla="*/ 754380 h 754380"/>
              <a:gd name="connsiteX8-249" fmla="*/ 0 w 3208496"/>
              <a:gd name="connsiteY8-250" fmla="*/ 670560 h 754380"/>
              <a:gd name="connsiteX0-251" fmla="*/ 0 w 3208496"/>
              <a:gd name="connsiteY0-252" fmla="*/ 670560 h 754380"/>
              <a:gd name="connsiteX1-253" fmla="*/ 342900 w 3208496"/>
              <a:gd name="connsiteY1-254" fmla="*/ 121920 h 754380"/>
              <a:gd name="connsiteX2-255" fmla="*/ 533400 w 3208496"/>
              <a:gd name="connsiteY2-256" fmla="*/ 22860 h 754380"/>
              <a:gd name="connsiteX3-257" fmla="*/ 3086100 w 3208496"/>
              <a:gd name="connsiteY3-258" fmla="*/ 0 h 754380"/>
              <a:gd name="connsiteX4-259" fmla="*/ 3208496 w 3208496"/>
              <a:gd name="connsiteY4-260" fmla="*/ 87630 h 754380"/>
              <a:gd name="connsiteX5-261" fmla="*/ 2868454 w 3208496"/>
              <a:gd name="connsiteY5-262" fmla="*/ 617696 h 754380"/>
              <a:gd name="connsiteX6-263" fmla="*/ 2689860 w 3208496"/>
              <a:gd name="connsiteY6-264" fmla="*/ 731520 h 754380"/>
              <a:gd name="connsiteX7-265" fmla="*/ 91440 w 3208496"/>
              <a:gd name="connsiteY7-266" fmla="*/ 754380 h 754380"/>
              <a:gd name="connsiteX8-267" fmla="*/ 0 w 3208496"/>
              <a:gd name="connsiteY8-268" fmla="*/ 670560 h 754380"/>
              <a:gd name="connsiteX0-269" fmla="*/ 0 w 3208496"/>
              <a:gd name="connsiteY0-270" fmla="*/ 670560 h 754380"/>
              <a:gd name="connsiteX1-271" fmla="*/ 342900 w 3208496"/>
              <a:gd name="connsiteY1-272" fmla="*/ 121920 h 754380"/>
              <a:gd name="connsiteX2-273" fmla="*/ 533400 w 3208496"/>
              <a:gd name="connsiteY2-274" fmla="*/ 22860 h 754380"/>
              <a:gd name="connsiteX3-275" fmla="*/ 3086100 w 3208496"/>
              <a:gd name="connsiteY3-276" fmla="*/ 0 h 754380"/>
              <a:gd name="connsiteX4-277" fmla="*/ 3208496 w 3208496"/>
              <a:gd name="connsiteY4-278" fmla="*/ 87630 h 754380"/>
              <a:gd name="connsiteX5-279" fmla="*/ 2868454 w 3208496"/>
              <a:gd name="connsiteY5-280" fmla="*/ 617696 h 754380"/>
              <a:gd name="connsiteX6-281" fmla="*/ 2689860 w 3208496"/>
              <a:gd name="connsiteY6-282" fmla="*/ 731520 h 754380"/>
              <a:gd name="connsiteX7-283" fmla="*/ 91440 w 3208496"/>
              <a:gd name="connsiteY7-284" fmla="*/ 754380 h 754380"/>
              <a:gd name="connsiteX8-285" fmla="*/ 0 w 3208496"/>
              <a:gd name="connsiteY8-286" fmla="*/ 670560 h 754380"/>
              <a:gd name="connsiteX0-287" fmla="*/ 0 w 3208496"/>
              <a:gd name="connsiteY0-288" fmla="*/ 670560 h 754380"/>
              <a:gd name="connsiteX1-289" fmla="*/ 342900 w 3208496"/>
              <a:gd name="connsiteY1-290" fmla="*/ 121920 h 754380"/>
              <a:gd name="connsiteX2-291" fmla="*/ 533400 w 3208496"/>
              <a:gd name="connsiteY2-292" fmla="*/ 22860 h 754380"/>
              <a:gd name="connsiteX3-293" fmla="*/ 3086100 w 3208496"/>
              <a:gd name="connsiteY3-294" fmla="*/ 0 h 754380"/>
              <a:gd name="connsiteX4-295" fmla="*/ 3208496 w 3208496"/>
              <a:gd name="connsiteY4-296" fmla="*/ 87630 h 754380"/>
              <a:gd name="connsiteX5-297" fmla="*/ 2868454 w 3208496"/>
              <a:gd name="connsiteY5-298" fmla="*/ 617696 h 754380"/>
              <a:gd name="connsiteX6-299" fmla="*/ 2689860 w 3208496"/>
              <a:gd name="connsiteY6-300" fmla="*/ 731520 h 754380"/>
              <a:gd name="connsiteX7-301" fmla="*/ 91440 w 3208496"/>
              <a:gd name="connsiteY7-302" fmla="*/ 754380 h 754380"/>
              <a:gd name="connsiteX8-303" fmla="*/ 0 w 3208496"/>
              <a:gd name="connsiteY8-304" fmla="*/ 670560 h 754380"/>
              <a:gd name="connsiteX0-305" fmla="*/ 0 w 3208496"/>
              <a:gd name="connsiteY0-306" fmla="*/ 670560 h 754380"/>
              <a:gd name="connsiteX1-307" fmla="*/ 342900 w 3208496"/>
              <a:gd name="connsiteY1-308" fmla="*/ 121920 h 754380"/>
              <a:gd name="connsiteX2-309" fmla="*/ 533400 w 3208496"/>
              <a:gd name="connsiteY2-310" fmla="*/ 22860 h 754380"/>
              <a:gd name="connsiteX3-311" fmla="*/ 3086100 w 3208496"/>
              <a:gd name="connsiteY3-312" fmla="*/ 0 h 754380"/>
              <a:gd name="connsiteX4-313" fmla="*/ 3208496 w 3208496"/>
              <a:gd name="connsiteY4-314" fmla="*/ 87630 h 754380"/>
              <a:gd name="connsiteX5-315" fmla="*/ 2868454 w 3208496"/>
              <a:gd name="connsiteY5-316" fmla="*/ 617696 h 754380"/>
              <a:gd name="connsiteX6-317" fmla="*/ 2689860 w 3208496"/>
              <a:gd name="connsiteY6-318" fmla="*/ 731520 h 754380"/>
              <a:gd name="connsiteX7-319" fmla="*/ 91440 w 3208496"/>
              <a:gd name="connsiteY7-320" fmla="*/ 754380 h 754380"/>
              <a:gd name="connsiteX8-321" fmla="*/ 0 w 3208496"/>
              <a:gd name="connsiteY8-322" fmla="*/ 670560 h 754380"/>
              <a:gd name="connsiteX0-323" fmla="*/ 0 w 3208496"/>
              <a:gd name="connsiteY0-324" fmla="*/ 670560 h 754380"/>
              <a:gd name="connsiteX1-325" fmla="*/ 342900 w 3208496"/>
              <a:gd name="connsiteY1-326" fmla="*/ 121920 h 754380"/>
              <a:gd name="connsiteX2-327" fmla="*/ 533400 w 3208496"/>
              <a:gd name="connsiteY2-328" fmla="*/ 22860 h 754380"/>
              <a:gd name="connsiteX3-329" fmla="*/ 3086100 w 3208496"/>
              <a:gd name="connsiteY3-330" fmla="*/ 0 h 754380"/>
              <a:gd name="connsiteX4-331" fmla="*/ 3208496 w 3208496"/>
              <a:gd name="connsiteY4-332" fmla="*/ 87630 h 754380"/>
              <a:gd name="connsiteX5-333" fmla="*/ 2868454 w 3208496"/>
              <a:gd name="connsiteY5-334" fmla="*/ 617696 h 754380"/>
              <a:gd name="connsiteX6-335" fmla="*/ 2689860 w 3208496"/>
              <a:gd name="connsiteY6-336" fmla="*/ 731520 h 754380"/>
              <a:gd name="connsiteX7-337" fmla="*/ 91440 w 3208496"/>
              <a:gd name="connsiteY7-338" fmla="*/ 754380 h 754380"/>
              <a:gd name="connsiteX8-339" fmla="*/ 0 w 3208496"/>
              <a:gd name="connsiteY8-340" fmla="*/ 670560 h 754380"/>
              <a:gd name="connsiteX0-341" fmla="*/ 0 w 3208496"/>
              <a:gd name="connsiteY0-342" fmla="*/ 670560 h 754380"/>
              <a:gd name="connsiteX1-343" fmla="*/ 342900 w 3208496"/>
              <a:gd name="connsiteY1-344" fmla="*/ 121920 h 754380"/>
              <a:gd name="connsiteX2-345" fmla="*/ 533400 w 3208496"/>
              <a:gd name="connsiteY2-346" fmla="*/ 22860 h 754380"/>
              <a:gd name="connsiteX3-347" fmla="*/ 3086100 w 3208496"/>
              <a:gd name="connsiteY3-348" fmla="*/ 0 h 754380"/>
              <a:gd name="connsiteX4-349" fmla="*/ 3208496 w 3208496"/>
              <a:gd name="connsiteY4-350" fmla="*/ 87630 h 754380"/>
              <a:gd name="connsiteX5-351" fmla="*/ 2868454 w 3208496"/>
              <a:gd name="connsiteY5-352" fmla="*/ 617696 h 754380"/>
              <a:gd name="connsiteX6-353" fmla="*/ 2689860 w 3208496"/>
              <a:gd name="connsiteY6-354" fmla="*/ 731520 h 754380"/>
              <a:gd name="connsiteX7-355" fmla="*/ 91440 w 3208496"/>
              <a:gd name="connsiteY7-356" fmla="*/ 754380 h 754380"/>
              <a:gd name="connsiteX8-357" fmla="*/ 0 w 3208496"/>
              <a:gd name="connsiteY8-358" fmla="*/ 670560 h 754380"/>
              <a:gd name="connsiteX0-359" fmla="*/ 0 w 3208496"/>
              <a:gd name="connsiteY0-360" fmla="*/ 670560 h 754380"/>
              <a:gd name="connsiteX1-361" fmla="*/ 342900 w 3208496"/>
              <a:gd name="connsiteY1-362" fmla="*/ 121920 h 754380"/>
              <a:gd name="connsiteX2-363" fmla="*/ 533400 w 3208496"/>
              <a:gd name="connsiteY2-364" fmla="*/ 22860 h 754380"/>
              <a:gd name="connsiteX3-365" fmla="*/ 3086100 w 3208496"/>
              <a:gd name="connsiteY3-366" fmla="*/ 0 h 754380"/>
              <a:gd name="connsiteX4-367" fmla="*/ 3208496 w 3208496"/>
              <a:gd name="connsiteY4-368" fmla="*/ 87630 h 754380"/>
              <a:gd name="connsiteX5-369" fmla="*/ 2868454 w 3208496"/>
              <a:gd name="connsiteY5-370" fmla="*/ 617696 h 754380"/>
              <a:gd name="connsiteX6-371" fmla="*/ 2689860 w 3208496"/>
              <a:gd name="connsiteY6-372" fmla="*/ 731520 h 754380"/>
              <a:gd name="connsiteX7-373" fmla="*/ 91440 w 3208496"/>
              <a:gd name="connsiteY7-374" fmla="*/ 754380 h 754380"/>
              <a:gd name="connsiteX8-375" fmla="*/ 0 w 3208496"/>
              <a:gd name="connsiteY8-376" fmla="*/ 670560 h 754380"/>
              <a:gd name="connsiteX0-377" fmla="*/ 0 w 3208496"/>
              <a:gd name="connsiteY0-378" fmla="*/ 670560 h 754380"/>
              <a:gd name="connsiteX1-379" fmla="*/ 342900 w 3208496"/>
              <a:gd name="connsiteY1-380" fmla="*/ 121920 h 754380"/>
              <a:gd name="connsiteX2-381" fmla="*/ 533400 w 3208496"/>
              <a:gd name="connsiteY2-382" fmla="*/ 22860 h 754380"/>
              <a:gd name="connsiteX3-383" fmla="*/ 3086100 w 3208496"/>
              <a:gd name="connsiteY3-384" fmla="*/ 0 h 754380"/>
              <a:gd name="connsiteX4-385" fmla="*/ 3208496 w 3208496"/>
              <a:gd name="connsiteY4-386" fmla="*/ 87630 h 754380"/>
              <a:gd name="connsiteX5-387" fmla="*/ 2868454 w 3208496"/>
              <a:gd name="connsiteY5-388" fmla="*/ 617696 h 754380"/>
              <a:gd name="connsiteX6-389" fmla="*/ 2689860 w 3208496"/>
              <a:gd name="connsiteY6-390" fmla="*/ 731520 h 754380"/>
              <a:gd name="connsiteX7-391" fmla="*/ 91440 w 3208496"/>
              <a:gd name="connsiteY7-392" fmla="*/ 754380 h 754380"/>
              <a:gd name="connsiteX8-393" fmla="*/ 0 w 3208496"/>
              <a:gd name="connsiteY8-394" fmla="*/ 670560 h 754380"/>
              <a:gd name="connsiteX0-395" fmla="*/ 0 w 3208496"/>
              <a:gd name="connsiteY0-396" fmla="*/ 670560 h 754380"/>
              <a:gd name="connsiteX1-397" fmla="*/ 342900 w 3208496"/>
              <a:gd name="connsiteY1-398" fmla="*/ 121920 h 754380"/>
              <a:gd name="connsiteX2-399" fmla="*/ 533400 w 3208496"/>
              <a:gd name="connsiteY2-400" fmla="*/ 22860 h 754380"/>
              <a:gd name="connsiteX3-401" fmla="*/ 3086100 w 3208496"/>
              <a:gd name="connsiteY3-402" fmla="*/ 0 h 754380"/>
              <a:gd name="connsiteX4-403" fmla="*/ 3208496 w 3208496"/>
              <a:gd name="connsiteY4-404" fmla="*/ 87630 h 754380"/>
              <a:gd name="connsiteX5-405" fmla="*/ 2875598 w 3208496"/>
              <a:gd name="connsiteY5-406" fmla="*/ 622459 h 754380"/>
              <a:gd name="connsiteX6-407" fmla="*/ 2689860 w 3208496"/>
              <a:gd name="connsiteY6-408" fmla="*/ 731520 h 754380"/>
              <a:gd name="connsiteX7-409" fmla="*/ 91440 w 3208496"/>
              <a:gd name="connsiteY7-410" fmla="*/ 754380 h 754380"/>
              <a:gd name="connsiteX8-411" fmla="*/ 0 w 3208496"/>
              <a:gd name="connsiteY8-412" fmla="*/ 670560 h 754380"/>
              <a:gd name="connsiteX0-413" fmla="*/ 0 w 3208496"/>
              <a:gd name="connsiteY0-414" fmla="*/ 670560 h 754380"/>
              <a:gd name="connsiteX1-415" fmla="*/ 342900 w 3208496"/>
              <a:gd name="connsiteY1-416" fmla="*/ 121920 h 754380"/>
              <a:gd name="connsiteX2-417" fmla="*/ 533400 w 3208496"/>
              <a:gd name="connsiteY2-418" fmla="*/ 22860 h 754380"/>
              <a:gd name="connsiteX3-419" fmla="*/ 3086100 w 3208496"/>
              <a:gd name="connsiteY3-420" fmla="*/ 0 h 754380"/>
              <a:gd name="connsiteX4-421" fmla="*/ 3208496 w 3208496"/>
              <a:gd name="connsiteY4-422" fmla="*/ 87630 h 754380"/>
              <a:gd name="connsiteX5-423" fmla="*/ 2875598 w 3208496"/>
              <a:gd name="connsiteY5-424" fmla="*/ 622459 h 754380"/>
              <a:gd name="connsiteX6-425" fmla="*/ 2689860 w 3208496"/>
              <a:gd name="connsiteY6-426" fmla="*/ 731520 h 754380"/>
              <a:gd name="connsiteX7-427" fmla="*/ 91440 w 3208496"/>
              <a:gd name="connsiteY7-428" fmla="*/ 754380 h 754380"/>
              <a:gd name="connsiteX8-429" fmla="*/ 0 w 3208496"/>
              <a:gd name="connsiteY8-430" fmla="*/ 670560 h 754380"/>
              <a:gd name="connsiteX0-431" fmla="*/ 0 w 3208496"/>
              <a:gd name="connsiteY0-432" fmla="*/ 670560 h 754380"/>
              <a:gd name="connsiteX1-433" fmla="*/ 342900 w 3208496"/>
              <a:gd name="connsiteY1-434" fmla="*/ 121920 h 754380"/>
              <a:gd name="connsiteX2-435" fmla="*/ 533400 w 3208496"/>
              <a:gd name="connsiteY2-436" fmla="*/ 22860 h 754380"/>
              <a:gd name="connsiteX3-437" fmla="*/ 3086100 w 3208496"/>
              <a:gd name="connsiteY3-438" fmla="*/ 0 h 754380"/>
              <a:gd name="connsiteX4-439" fmla="*/ 3208496 w 3208496"/>
              <a:gd name="connsiteY4-440" fmla="*/ 87630 h 754380"/>
              <a:gd name="connsiteX5-441" fmla="*/ 2875598 w 3208496"/>
              <a:gd name="connsiteY5-442" fmla="*/ 622459 h 754380"/>
              <a:gd name="connsiteX6-443" fmla="*/ 2689860 w 3208496"/>
              <a:gd name="connsiteY6-444" fmla="*/ 731520 h 754380"/>
              <a:gd name="connsiteX7-445" fmla="*/ 91440 w 3208496"/>
              <a:gd name="connsiteY7-446" fmla="*/ 754380 h 754380"/>
              <a:gd name="connsiteX8-447" fmla="*/ 0 w 3208496"/>
              <a:gd name="connsiteY8-448" fmla="*/ 670560 h 754380"/>
              <a:gd name="connsiteX0-449" fmla="*/ 0 w 3208496"/>
              <a:gd name="connsiteY0-450" fmla="*/ 670560 h 754380"/>
              <a:gd name="connsiteX1-451" fmla="*/ 342900 w 3208496"/>
              <a:gd name="connsiteY1-452" fmla="*/ 121920 h 754380"/>
              <a:gd name="connsiteX2-453" fmla="*/ 533400 w 3208496"/>
              <a:gd name="connsiteY2-454" fmla="*/ 22860 h 754380"/>
              <a:gd name="connsiteX3-455" fmla="*/ 3086100 w 3208496"/>
              <a:gd name="connsiteY3-456" fmla="*/ 0 h 754380"/>
              <a:gd name="connsiteX4-457" fmla="*/ 3208496 w 3208496"/>
              <a:gd name="connsiteY4-458" fmla="*/ 87630 h 754380"/>
              <a:gd name="connsiteX5-459" fmla="*/ 2875598 w 3208496"/>
              <a:gd name="connsiteY5-460" fmla="*/ 622459 h 754380"/>
              <a:gd name="connsiteX6-461" fmla="*/ 2689860 w 3208496"/>
              <a:gd name="connsiteY6-462" fmla="*/ 731520 h 754380"/>
              <a:gd name="connsiteX7-463" fmla="*/ 91440 w 3208496"/>
              <a:gd name="connsiteY7-464" fmla="*/ 754380 h 754380"/>
              <a:gd name="connsiteX8-465" fmla="*/ 0 w 3208496"/>
              <a:gd name="connsiteY8-466" fmla="*/ 670560 h 754380"/>
              <a:gd name="connsiteX0-467" fmla="*/ 0 w 3208496"/>
              <a:gd name="connsiteY0-468" fmla="*/ 670560 h 754380"/>
              <a:gd name="connsiteX1-469" fmla="*/ 342900 w 3208496"/>
              <a:gd name="connsiteY1-470" fmla="*/ 121920 h 754380"/>
              <a:gd name="connsiteX2-471" fmla="*/ 533400 w 3208496"/>
              <a:gd name="connsiteY2-472" fmla="*/ 22860 h 754380"/>
              <a:gd name="connsiteX3-473" fmla="*/ 3086100 w 3208496"/>
              <a:gd name="connsiteY3-474" fmla="*/ 0 h 754380"/>
              <a:gd name="connsiteX4-475" fmla="*/ 3208496 w 3208496"/>
              <a:gd name="connsiteY4-476" fmla="*/ 87630 h 754380"/>
              <a:gd name="connsiteX5-477" fmla="*/ 2875598 w 3208496"/>
              <a:gd name="connsiteY5-478" fmla="*/ 622459 h 754380"/>
              <a:gd name="connsiteX6-479" fmla="*/ 2689860 w 3208496"/>
              <a:gd name="connsiteY6-480" fmla="*/ 731520 h 754380"/>
              <a:gd name="connsiteX7-481" fmla="*/ 91440 w 3208496"/>
              <a:gd name="connsiteY7-482" fmla="*/ 754380 h 754380"/>
              <a:gd name="connsiteX8-483" fmla="*/ 0 w 3208496"/>
              <a:gd name="connsiteY8-484" fmla="*/ 670560 h 7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08496" h="754380">
                <a:moveTo>
                  <a:pt x="0" y="670560"/>
                </a:moveTo>
                <a:cubicBezTo>
                  <a:pt x="9525" y="632936"/>
                  <a:pt x="228600" y="304800"/>
                  <a:pt x="342900" y="121920"/>
                </a:cubicBezTo>
                <a:cubicBezTo>
                  <a:pt x="399256" y="65088"/>
                  <a:pt x="484187" y="29686"/>
                  <a:pt x="533400" y="22860"/>
                </a:cubicBezTo>
                <a:lnTo>
                  <a:pt x="3086100" y="0"/>
                </a:lnTo>
                <a:cubicBezTo>
                  <a:pt x="3222149" y="25241"/>
                  <a:pt x="3196273" y="62389"/>
                  <a:pt x="3208496" y="87630"/>
                </a:cubicBezTo>
                <a:cubicBezTo>
                  <a:pt x="3185637" y="142876"/>
                  <a:pt x="2907982" y="579120"/>
                  <a:pt x="2875598" y="622459"/>
                </a:cubicBezTo>
                <a:cubicBezTo>
                  <a:pt x="2835117" y="691356"/>
                  <a:pt x="2792253" y="691198"/>
                  <a:pt x="2689860" y="731520"/>
                </a:cubicBezTo>
                <a:lnTo>
                  <a:pt x="91440" y="754380"/>
                </a:lnTo>
                <a:cubicBezTo>
                  <a:pt x="39529" y="726440"/>
                  <a:pt x="6667" y="736600"/>
                  <a:pt x="0" y="670560"/>
                </a:cubicBezTo>
                <a:close/>
              </a:path>
            </a:pathLst>
          </a:custGeom>
          <a:gradFill flip="none" rotWithShape="1">
            <a:gsLst>
              <a:gs pos="0">
                <a:schemeClr val="accent1"/>
              </a:gs>
              <a:gs pos="100000">
                <a:schemeClr val="accent2"/>
              </a:gs>
            </a:gsLst>
            <a:path path="circle">
              <a:fillToRect r="100000" b="100000"/>
            </a:path>
            <a:tileRect l="-100000" t="-100000"/>
          </a:gradFill>
          <a:ln>
            <a:noFill/>
          </a:ln>
          <a:effectLst>
            <a:outerShdw blurRad="660400" dist="4318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2" name="任意多边形 21"/>
          <p:cNvSpPr/>
          <p:nvPr/>
        </p:nvSpPr>
        <p:spPr>
          <a:xfrm>
            <a:off x="1623942" y="3799799"/>
            <a:ext cx="3208495" cy="754380"/>
          </a:xfrm>
          <a:custGeom>
            <a:avLst/>
            <a:gdLst>
              <a:gd name="connsiteX0" fmla="*/ 0 w 3215640"/>
              <a:gd name="connsiteY0" fmla="*/ 670560 h 754380"/>
              <a:gd name="connsiteX1" fmla="*/ 342900 w 3215640"/>
              <a:gd name="connsiteY1" fmla="*/ 121920 h 754380"/>
              <a:gd name="connsiteX2" fmla="*/ 533400 w 3215640"/>
              <a:gd name="connsiteY2" fmla="*/ 22860 h 754380"/>
              <a:gd name="connsiteX3" fmla="*/ 3086100 w 3215640"/>
              <a:gd name="connsiteY3" fmla="*/ 0 h 754380"/>
              <a:gd name="connsiteX4" fmla="*/ 3215640 w 3215640"/>
              <a:gd name="connsiteY4" fmla="*/ 68580 h 754380"/>
              <a:gd name="connsiteX5" fmla="*/ 2880360 w 3215640"/>
              <a:gd name="connsiteY5" fmla="*/ 624840 h 754380"/>
              <a:gd name="connsiteX6" fmla="*/ 2689860 w 3215640"/>
              <a:gd name="connsiteY6" fmla="*/ 731520 h 754380"/>
              <a:gd name="connsiteX7" fmla="*/ 91440 w 3215640"/>
              <a:gd name="connsiteY7" fmla="*/ 754380 h 754380"/>
              <a:gd name="connsiteX8" fmla="*/ 0 w 3215640"/>
              <a:gd name="connsiteY8" fmla="*/ 670560 h 754380"/>
              <a:gd name="connsiteX0-1" fmla="*/ 0 w 3215640"/>
              <a:gd name="connsiteY0-2" fmla="*/ 670560 h 754380"/>
              <a:gd name="connsiteX1-3" fmla="*/ 342900 w 3215640"/>
              <a:gd name="connsiteY1-4" fmla="*/ 121920 h 754380"/>
              <a:gd name="connsiteX2-5" fmla="*/ 533400 w 3215640"/>
              <a:gd name="connsiteY2-6" fmla="*/ 22860 h 754380"/>
              <a:gd name="connsiteX3-7" fmla="*/ 3086100 w 3215640"/>
              <a:gd name="connsiteY3-8" fmla="*/ 0 h 754380"/>
              <a:gd name="connsiteX4-9" fmla="*/ 3215640 w 3215640"/>
              <a:gd name="connsiteY4-10" fmla="*/ 68580 h 754380"/>
              <a:gd name="connsiteX5-11" fmla="*/ 2880360 w 3215640"/>
              <a:gd name="connsiteY5-12" fmla="*/ 624840 h 754380"/>
              <a:gd name="connsiteX6-13" fmla="*/ 2784634 w 3215640"/>
              <a:gd name="connsiteY6-14" fmla="*/ 672465 h 754380"/>
              <a:gd name="connsiteX7-15" fmla="*/ 2689860 w 3215640"/>
              <a:gd name="connsiteY7-16" fmla="*/ 731520 h 754380"/>
              <a:gd name="connsiteX8-17" fmla="*/ 91440 w 3215640"/>
              <a:gd name="connsiteY8-18" fmla="*/ 754380 h 754380"/>
              <a:gd name="connsiteX9" fmla="*/ 0 w 3215640"/>
              <a:gd name="connsiteY9" fmla="*/ 670560 h 754380"/>
              <a:gd name="connsiteX0-19" fmla="*/ 0 w 3215640"/>
              <a:gd name="connsiteY0-20" fmla="*/ 670560 h 754380"/>
              <a:gd name="connsiteX1-21" fmla="*/ 342900 w 3215640"/>
              <a:gd name="connsiteY1-22" fmla="*/ 121920 h 754380"/>
              <a:gd name="connsiteX2-23" fmla="*/ 533400 w 3215640"/>
              <a:gd name="connsiteY2-24" fmla="*/ 22860 h 754380"/>
              <a:gd name="connsiteX3-25" fmla="*/ 3086100 w 3215640"/>
              <a:gd name="connsiteY3-26" fmla="*/ 0 h 754380"/>
              <a:gd name="connsiteX4-27" fmla="*/ 3215640 w 3215640"/>
              <a:gd name="connsiteY4-28" fmla="*/ 68580 h 754380"/>
              <a:gd name="connsiteX5-29" fmla="*/ 2880360 w 3215640"/>
              <a:gd name="connsiteY5-30" fmla="*/ 624840 h 754380"/>
              <a:gd name="connsiteX6-31" fmla="*/ 2801302 w 3215640"/>
              <a:gd name="connsiteY6-32" fmla="*/ 681990 h 754380"/>
              <a:gd name="connsiteX7-33" fmla="*/ 2689860 w 3215640"/>
              <a:gd name="connsiteY7-34" fmla="*/ 731520 h 754380"/>
              <a:gd name="connsiteX8-35" fmla="*/ 91440 w 3215640"/>
              <a:gd name="connsiteY8-36" fmla="*/ 754380 h 754380"/>
              <a:gd name="connsiteX9-37" fmla="*/ 0 w 3215640"/>
              <a:gd name="connsiteY9-38" fmla="*/ 670560 h 754380"/>
              <a:gd name="connsiteX0-39" fmla="*/ 0 w 3215640"/>
              <a:gd name="connsiteY0-40" fmla="*/ 670560 h 754380"/>
              <a:gd name="connsiteX1-41" fmla="*/ 342900 w 3215640"/>
              <a:gd name="connsiteY1-42" fmla="*/ 121920 h 754380"/>
              <a:gd name="connsiteX2-43" fmla="*/ 533400 w 3215640"/>
              <a:gd name="connsiteY2-44" fmla="*/ 22860 h 754380"/>
              <a:gd name="connsiteX3-45" fmla="*/ 3086100 w 3215640"/>
              <a:gd name="connsiteY3-46" fmla="*/ 0 h 754380"/>
              <a:gd name="connsiteX4-47" fmla="*/ 3215640 w 3215640"/>
              <a:gd name="connsiteY4-48" fmla="*/ 68580 h 754380"/>
              <a:gd name="connsiteX5-49" fmla="*/ 2880360 w 3215640"/>
              <a:gd name="connsiteY5-50" fmla="*/ 624840 h 754380"/>
              <a:gd name="connsiteX6-51" fmla="*/ 2801302 w 3215640"/>
              <a:gd name="connsiteY6-52" fmla="*/ 681990 h 754380"/>
              <a:gd name="connsiteX7-53" fmla="*/ 2689860 w 3215640"/>
              <a:gd name="connsiteY7-54" fmla="*/ 731520 h 754380"/>
              <a:gd name="connsiteX8-55" fmla="*/ 91440 w 3215640"/>
              <a:gd name="connsiteY8-56" fmla="*/ 754380 h 754380"/>
              <a:gd name="connsiteX9-57" fmla="*/ 0 w 3215640"/>
              <a:gd name="connsiteY9-58" fmla="*/ 670560 h 754380"/>
              <a:gd name="connsiteX0-59" fmla="*/ 0 w 3215640"/>
              <a:gd name="connsiteY0-60" fmla="*/ 670560 h 754380"/>
              <a:gd name="connsiteX1-61" fmla="*/ 342900 w 3215640"/>
              <a:gd name="connsiteY1-62" fmla="*/ 121920 h 754380"/>
              <a:gd name="connsiteX2-63" fmla="*/ 533400 w 3215640"/>
              <a:gd name="connsiteY2-64" fmla="*/ 22860 h 754380"/>
              <a:gd name="connsiteX3-65" fmla="*/ 3086100 w 3215640"/>
              <a:gd name="connsiteY3-66" fmla="*/ 0 h 754380"/>
              <a:gd name="connsiteX4-67" fmla="*/ 3215640 w 3215640"/>
              <a:gd name="connsiteY4-68" fmla="*/ 68580 h 754380"/>
              <a:gd name="connsiteX5-69" fmla="*/ 2880360 w 3215640"/>
              <a:gd name="connsiteY5-70" fmla="*/ 624840 h 754380"/>
              <a:gd name="connsiteX6-71" fmla="*/ 2801302 w 3215640"/>
              <a:gd name="connsiteY6-72" fmla="*/ 681990 h 754380"/>
              <a:gd name="connsiteX7-73" fmla="*/ 2689860 w 3215640"/>
              <a:gd name="connsiteY7-74" fmla="*/ 731520 h 754380"/>
              <a:gd name="connsiteX8-75" fmla="*/ 91440 w 3215640"/>
              <a:gd name="connsiteY8-76" fmla="*/ 754380 h 754380"/>
              <a:gd name="connsiteX9-77" fmla="*/ 0 w 3215640"/>
              <a:gd name="connsiteY9-78" fmla="*/ 670560 h 754380"/>
              <a:gd name="connsiteX0-79" fmla="*/ 0 w 3215640"/>
              <a:gd name="connsiteY0-80" fmla="*/ 670560 h 754380"/>
              <a:gd name="connsiteX1-81" fmla="*/ 342900 w 3215640"/>
              <a:gd name="connsiteY1-82" fmla="*/ 121920 h 754380"/>
              <a:gd name="connsiteX2-83" fmla="*/ 533400 w 3215640"/>
              <a:gd name="connsiteY2-84" fmla="*/ 22860 h 754380"/>
              <a:gd name="connsiteX3-85" fmla="*/ 3086100 w 3215640"/>
              <a:gd name="connsiteY3-86" fmla="*/ 0 h 754380"/>
              <a:gd name="connsiteX4-87" fmla="*/ 3215640 w 3215640"/>
              <a:gd name="connsiteY4-88" fmla="*/ 68580 h 754380"/>
              <a:gd name="connsiteX5-89" fmla="*/ 2880360 w 3215640"/>
              <a:gd name="connsiteY5-90" fmla="*/ 624840 h 754380"/>
              <a:gd name="connsiteX6-91" fmla="*/ 2801302 w 3215640"/>
              <a:gd name="connsiteY6-92" fmla="*/ 681990 h 754380"/>
              <a:gd name="connsiteX7-93" fmla="*/ 2689860 w 3215640"/>
              <a:gd name="connsiteY7-94" fmla="*/ 731520 h 754380"/>
              <a:gd name="connsiteX8-95" fmla="*/ 91440 w 3215640"/>
              <a:gd name="connsiteY8-96" fmla="*/ 754380 h 754380"/>
              <a:gd name="connsiteX9-97" fmla="*/ 0 w 3215640"/>
              <a:gd name="connsiteY9-98" fmla="*/ 670560 h 754380"/>
              <a:gd name="connsiteX0-99" fmla="*/ 0 w 3215640"/>
              <a:gd name="connsiteY0-100" fmla="*/ 670560 h 754380"/>
              <a:gd name="connsiteX1-101" fmla="*/ 342900 w 3215640"/>
              <a:gd name="connsiteY1-102" fmla="*/ 121920 h 754380"/>
              <a:gd name="connsiteX2-103" fmla="*/ 533400 w 3215640"/>
              <a:gd name="connsiteY2-104" fmla="*/ 22860 h 754380"/>
              <a:gd name="connsiteX3-105" fmla="*/ 3086100 w 3215640"/>
              <a:gd name="connsiteY3-106" fmla="*/ 0 h 754380"/>
              <a:gd name="connsiteX4-107" fmla="*/ 3215640 w 3215640"/>
              <a:gd name="connsiteY4-108" fmla="*/ 68580 h 754380"/>
              <a:gd name="connsiteX5-109" fmla="*/ 2880360 w 3215640"/>
              <a:gd name="connsiteY5-110" fmla="*/ 624840 h 754380"/>
              <a:gd name="connsiteX6-111" fmla="*/ 2801302 w 3215640"/>
              <a:gd name="connsiteY6-112" fmla="*/ 681990 h 754380"/>
              <a:gd name="connsiteX7-113" fmla="*/ 2689860 w 3215640"/>
              <a:gd name="connsiteY7-114" fmla="*/ 731520 h 754380"/>
              <a:gd name="connsiteX8-115" fmla="*/ 91440 w 3215640"/>
              <a:gd name="connsiteY8-116" fmla="*/ 754380 h 754380"/>
              <a:gd name="connsiteX9-117" fmla="*/ 0 w 3215640"/>
              <a:gd name="connsiteY9-118" fmla="*/ 670560 h 754380"/>
              <a:gd name="connsiteX0-119" fmla="*/ 0 w 3215640"/>
              <a:gd name="connsiteY0-120" fmla="*/ 670560 h 754380"/>
              <a:gd name="connsiteX1-121" fmla="*/ 342900 w 3215640"/>
              <a:gd name="connsiteY1-122" fmla="*/ 121920 h 754380"/>
              <a:gd name="connsiteX2-123" fmla="*/ 533400 w 3215640"/>
              <a:gd name="connsiteY2-124" fmla="*/ 22860 h 754380"/>
              <a:gd name="connsiteX3-125" fmla="*/ 3086100 w 3215640"/>
              <a:gd name="connsiteY3-126" fmla="*/ 0 h 754380"/>
              <a:gd name="connsiteX4-127" fmla="*/ 3215640 w 3215640"/>
              <a:gd name="connsiteY4-128" fmla="*/ 68580 h 754380"/>
              <a:gd name="connsiteX5-129" fmla="*/ 2880360 w 3215640"/>
              <a:gd name="connsiteY5-130" fmla="*/ 624840 h 754380"/>
              <a:gd name="connsiteX6-131" fmla="*/ 2801302 w 3215640"/>
              <a:gd name="connsiteY6-132" fmla="*/ 681990 h 754380"/>
              <a:gd name="connsiteX7-133" fmla="*/ 2689860 w 3215640"/>
              <a:gd name="connsiteY7-134" fmla="*/ 731520 h 754380"/>
              <a:gd name="connsiteX8-135" fmla="*/ 91440 w 3215640"/>
              <a:gd name="connsiteY8-136" fmla="*/ 754380 h 754380"/>
              <a:gd name="connsiteX9-137" fmla="*/ 0 w 3215640"/>
              <a:gd name="connsiteY9-138" fmla="*/ 670560 h 754380"/>
              <a:gd name="connsiteX0-139" fmla="*/ 0 w 3208496"/>
              <a:gd name="connsiteY0-140" fmla="*/ 670560 h 754380"/>
              <a:gd name="connsiteX1-141" fmla="*/ 342900 w 3208496"/>
              <a:gd name="connsiteY1-142" fmla="*/ 121920 h 754380"/>
              <a:gd name="connsiteX2-143" fmla="*/ 533400 w 3208496"/>
              <a:gd name="connsiteY2-144" fmla="*/ 22860 h 754380"/>
              <a:gd name="connsiteX3-145" fmla="*/ 3086100 w 3208496"/>
              <a:gd name="connsiteY3-146" fmla="*/ 0 h 754380"/>
              <a:gd name="connsiteX4-147" fmla="*/ 3208496 w 3208496"/>
              <a:gd name="connsiteY4-148" fmla="*/ 87630 h 754380"/>
              <a:gd name="connsiteX5-149" fmla="*/ 2880360 w 3208496"/>
              <a:gd name="connsiteY5-150" fmla="*/ 624840 h 754380"/>
              <a:gd name="connsiteX6-151" fmla="*/ 2801302 w 3208496"/>
              <a:gd name="connsiteY6-152" fmla="*/ 681990 h 754380"/>
              <a:gd name="connsiteX7-153" fmla="*/ 2689860 w 3208496"/>
              <a:gd name="connsiteY7-154" fmla="*/ 731520 h 754380"/>
              <a:gd name="connsiteX8-155" fmla="*/ 91440 w 3208496"/>
              <a:gd name="connsiteY8-156" fmla="*/ 754380 h 754380"/>
              <a:gd name="connsiteX9-157" fmla="*/ 0 w 3208496"/>
              <a:gd name="connsiteY9-158" fmla="*/ 670560 h 754380"/>
              <a:gd name="connsiteX0-159" fmla="*/ 0 w 3208496"/>
              <a:gd name="connsiteY0-160" fmla="*/ 670560 h 754380"/>
              <a:gd name="connsiteX1-161" fmla="*/ 342900 w 3208496"/>
              <a:gd name="connsiteY1-162" fmla="*/ 121920 h 754380"/>
              <a:gd name="connsiteX2-163" fmla="*/ 533400 w 3208496"/>
              <a:gd name="connsiteY2-164" fmla="*/ 22860 h 754380"/>
              <a:gd name="connsiteX3-165" fmla="*/ 3086100 w 3208496"/>
              <a:gd name="connsiteY3-166" fmla="*/ 0 h 754380"/>
              <a:gd name="connsiteX4-167" fmla="*/ 3208496 w 3208496"/>
              <a:gd name="connsiteY4-168" fmla="*/ 87630 h 754380"/>
              <a:gd name="connsiteX5-169" fmla="*/ 2868454 w 3208496"/>
              <a:gd name="connsiteY5-170" fmla="*/ 617696 h 754380"/>
              <a:gd name="connsiteX6-171" fmla="*/ 2801302 w 3208496"/>
              <a:gd name="connsiteY6-172" fmla="*/ 681990 h 754380"/>
              <a:gd name="connsiteX7-173" fmla="*/ 2689860 w 3208496"/>
              <a:gd name="connsiteY7-174" fmla="*/ 731520 h 754380"/>
              <a:gd name="connsiteX8-175" fmla="*/ 91440 w 3208496"/>
              <a:gd name="connsiteY8-176" fmla="*/ 754380 h 754380"/>
              <a:gd name="connsiteX9-177" fmla="*/ 0 w 3208496"/>
              <a:gd name="connsiteY9-178" fmla="*/ 670560 h 754380"/>
              <a:gd name="connsiteX0-179" fmla="*/ 0 w 3208496"/>
              <a:gd name="connsiteY0-180" fmla="*/ 670560 h 754380"/>
              <a:gd name="connsiteX1-181" fmla="*/ 342900 w 3208496"/>
              <a:gd name="connsiteY1-182" fmla="*/ 121920 h 754380"/>
              <a:gd name="connsiteX2-183" fmla="*/ 533400 w 3208496"/>
              <a:gd name="connsiteY2-184" fmla="*/ 22860 h 754380"/>
              <a:gd name="connsiteX3-185" fmla="*/ 3086100 w 3208496"/>
              <a:gd name="connsiteY3-186" fmla="*/ 0 h 754380"/>
              <a:gd name="connsiteX4-187" fmla="*/ 3208496 w 3208496"/>
              <a:gd name="connsiteY4-188" fmla="*/ 87630 h 754380"/>
              <a:gd name="connsiteX5-189" fmla="*/ 2868454 w 3208496"/>
              <a:gd name="connsiteY5-190" fmla="*/ 617696 h 754380"/>
              <a:gd name="connsiteX6-191" fmla="*/ 2689860 w 3208496"/>
              <a:gd name="connsiteY6-192" fmla="*/ 731520 h 754380"/>
              <a:gd name="connsiteX7-193" fmla="*/ 91440 w 3208496"/>
              <a:gd name="connsiteY7-194" fmla="*/ 754380 h 754380"/>
              <a:gd name="connsiteX8-195" fmla="*/ 0 w 3208496"/>
              <a:gd name="connsiteY8-196" fmla="*/ 670560 h 754380"/>
              <a:gd name="connsiteX0-197" fmla="*/ 0 w 3208496"/>
              <a:gd name="connsiteY0-198" fmla="*/ 670560 h 754380"/>
              <a:gd name="connsiteX1-199" fmla="*/ 342900 w 3208496"/>
              <a:gd name="connsiteY1-200" fmla="*/ 121920 h 754380"/>
              <a:gd name="connsiteX2-201" fmla="*/ 533400 w 3208496"/>
              <a:gd name="connsiteY2-202" fmla="*/ 22860 h 754380"/>
              <a:gd name="connsiteX3-203" fmla="*/ 3086100 w 3208496"/>
              <a:gd name="connsiteY3-204" fmla="*/ 0 h 754380"/>
              <a:gd name="connsiteX4-205" fmla="*/ 3208496 w 3208496"/>
              <a:gd name="connsiteY4-206" fmla="*/ 87630 h 754380"/>
              <a:gd name="connsiteX5-207" fmla="*/ 2868454 w 3208496"/>
              <a:gd name="connsiteY5-208" fmla="*/ 617696 h 754380"/>
              <a:gd name="connsiteX6-209" fmla="*/ 2689860 w 3208496"/>
              <a:gd name="connsiteY6-210" fmla="*/ 731520 h 754380"/>
              <a:gd name="connsiteX7-211" fmla="*/ 91440 w 3208496"/>
              <a:gd name="connsiteY7-212" fmla="*/ 754380 h 754380"/>
              <a:gd name="connsiteX8-213" fmla="*/ 0 w 3208496"/>
              <a:gd name="connsiteY8-214" fmla="*/ 670560 h 754380"/>
              <a:gd name="connsiteX0-215" fmla="*/ 0 w 3208496"/>
              <a:gd name="connsiteY0-216" fmla="*/ 670560 h 754380"/>
              <a:gd name="connsiteX1-217" fmla="*/ 342900 w 3208496"/>
              <a:gd name="connsiteY1-218" fmla="*/ 121920 h 754380"/>
              <a:gd name="connsiteX2-219" fmla="*/ 533400 w 3208496"/>
              <a:gd name="connsiteY2-220" fmla="*/ 22860 h 754380"/>
              <a:gd name="connsiteX3-221" fmla="*/ 3086100 w 3208496"/>
              <a:gd name="connsiteY3-222" fmla="*/ 0 h 754380"/>
              <a:gd name="connsiteX4-223" fmla="*/ 3208496 w 3208496"/>
              <a:gd name="connsiteY4-224" fmla="*/ 87630 h 754380"/>
              <a:gd name="connsiteX5-225" fmla="*/ 2868454 w 3208496"/>
              <a:gd name="connsiteY5-226" fmla="*/ 617696 h 754380"/>
              <a:gd name="connsiteX6-227" fmla="*/ 2689860 w 3208496"/>
              <a:gd name="connsiteY6-228" fmla="*/ 731520 h 754380"/>
              <a:gd name="connsiteX7-229" fmla="*/ 91440 w 3208496"/>
              <a:gd name="connsiteY7-230" fmla="*/ 754380 h 754380"/>
              <a:gd name="connsiteX8-231" fmla="*/ 0 w 3208496"/>
              <a:gd name="connsiteY8-232" fmla="*/ 670560 h 754380"/>
              <a:gd name="connsiteX0-233" fmla="*/ 0 w 3208496"/>
              <a:gd name="connsiteY0-234" fmla="*/ 670560 h 754380"/>
              <a:gd name="connsiteX1-235" fmla="*/ 342900 w 3208496"/>
              <a:gd name="connsiteY1-236" fmla="*/ 121920 h 754380"/>
              <a:gd name="connsiteX2-237" fmla="*/ 533400 w 3208496"/>
              <a:gd name="connsiteY2-238" fmla="*/ 22860 h 754380"/>
              <a:gd name="connsiteX3-239" fmla="*/ 3086100 w 3208496"/>
              <a:gd name="connsiteY3-240" fmla="*/ 0 h 754380"/>
              <a:gd name="connsiteX4-241" fmla="*/ 3208496 w 3208496"/>
              <a:gd name="connsiteY4-242" fmla="*/ 87630 h 754380"/>
              <a:gd name="connsiteX5-243" fmla="*/ 2868454 w 3208496"/>
              <a:gd name="connsiteY5-244" fmla="*/ 617696 h 754380"/>
              <a:gd name="connsiteX6-245" fmla="*/ 2689860 w 3208496"/>
              <a:gd name="connsiteY6-246" fmla="*/ 731520 h 754380"/>
              <a:gd name="connsiteX7-247" fmla="*/ 91440 w 3208496"/>
              <a:gd name="connsiteY7-248" fmla="*/ 754380 h 754380"/>
              <a:gd name="connsiteX8-249" fmla="*/ 0 w 3208496"/>
              <a:gd name="connsiteY8-250" fmla="*/ 670560 h 754380"/>
              <a:gd name="connsiteX0-251" fmla="*/ 0 w 3208496"/>
              <a:gd name="connsiteY0-252" fmla="*/ 670560 h 754380"/>
              <a:gd name="connsiteX1-253" fmla="*/ 342900 w 3208496"/>
              <a:gd name="connsiteY1-254" fmla="*/ 121920 h 754380"/>
              <a:gd name="connsiteX2-255" fmla="*/ 533400 w 3208496"/>
              <a:gd name="connsiteY2-256" fmla="*/ 22860 h 754380"/>
              <a:gd name="connsiteX3-257" fmla="*/ 3086100 w 3208496"/>
              <a:gd name="connsiteY3-258" fmla="*/ 0 h 754380"/>
              <a:gd name="connsiteX4-259" fmla="*/ 3208496 w 3208496"/>
              <a:gd name="connsiteY4-260" fmla="*/ 87630 h 754380"/>
              <a:gd name="connsiteX5-261" fmla="*/ 2868454 w 3208496"/>
              <a:gd name="connsiteY5-262" fmla="*/ 617696 h 754380"/>
              <a:gd name="connsiteX6-263" fmla="*/ 2689860 w 3208496"/>
              <a:gd name="connsiteY6-264" fmla="*/ 731520 h 754380"/>
              <a:gd name="connsiteX7-265" fmla="*/ 91440 w 3208496"/>
              <a:gd name="connsiteY7-266" fmla="*/ 754380 h 754380"/>
              <a:gd name="connsiteX8-267" fmla="*/ 0 w 3208496"/>
              <a:gd name="connsiteY8-268" fmla="*/ 670560 h 754380"/>
              <a:gd name="connsiteX0-269" fmla="*/ 0 w 3208496"/>
              <a:gd name="connsiteY0-270" fmla="*/ 670560 h 754380"/>
              <a:gd name="connsiteX1-271" fmla="*/ 342900 w 3208496"/>
              <a:gd name="connsiteY1-272" fmla="*/ 121920 h 754380"/>
              <a:gd name="connsiteX2-273" fmla="*/ 533400 w 3208496"/>
              <a:gd name="connsiteY2-274" fmla="*/ 22860 h 754380"/>
              <a:gd name="connsiteX3-275" fmla="*/ 3086100 w 3208496"/>
              <a:gd name="connsiteY3-276" fmla="*/ 0 h 754380"/>
              <a:gd name="connsiteX4-277" fmla="*/ 3208496 w 3208496"/>
              <a:gd name="connsiteY4-278" fmla="*/ 87630 h 754380"/>
              <a:gd name="connsiteX5-279" fmla="*/ 2868454 w 3208496"/>
              <a:gd name="connsiteY5-280" fmla="*/ 617696 h 754380"/>
              <a:gd name="connsiteX6-281" fmla="*/ 2689860 w 3208496"/>
              <a:gd name="connsiteY6-282" fmla="*/ 731520 h 754380"/>
              <a:gd name="connsiteX7-283" fmla="*/ 91440 w 3208496"/>
              <a:gd name="connsiteY7-284" fmla="*/ 754380 h 754380"/>
              <a:gd name="connsiteX8-285" fmla="*/ 0 w 3208496"/>
              <a:gd name="connsiteY8-286" fmla="*/ 670560 h 754380"/>
              <a:gd name="connsiteX0-287" fmla="*/ 0 w 3208496"/>
              <a:gd name="connsiteY0-288" fmla="*/ 670560 h 754380"/>
              <a:gd name="connsiteX1-289" fmla="*/ 342900 w 3208496"/>
              <a:gd name="connsiteY1-290" fmla="*/ 121920 h 754380"/>
              <a:gd name="connsiteX2-291" fmla="*/ 533400 w 3208496"/>
              <a:gd name="connsiteY2-292" fmla="*/ 22860 h 754380"/>
              <a:gd name="connsiteX3-293" fmla="*/ 3086100 w 3208496"/>
              <a:gd name="connsiteY3-294" fmla="*/ 0 h 754380"/>
              <a:gd name="connsiteX4-295" fmla="*/ 3208496 w 3208496"/>
              <a:gd name="connsiteY4-296" fmla="*/ 87630 h 754380"/>
              <a:gd name="connsiteX5-297" fmla="*/ 2868454 w 3208496"/>
              <a:gd name="connsiteY5-298" fmla="*/ 617696 h 754380"/>
              <a:gd name="connsiteX6-299" fmla="*/ 2689860 w 3208496"/>
              <a:gd name="connsiteY6-300" fmla="*/ 731520 h 754380"/>
              <a:gd name="connsiteX7-301" fmla="*/ 91440 w 3208496"/>
              <a:gd name="connsiteY7-302" fmla="*/ 754380 h 754380"/>
              <a:gd name="connsiteX8-303" fmla="*/ 0 w 3208496"/>
              <a:gd name="connsiteY8-304" fmla="*/ 670560 h 754380"/>
              <a:gd name="connsiteX0-305" fmla="*/ 0 w 3208496"/>
              <a:gd name="connsiteY0-306" fmla="*/ 670560 h 754380"/>
              <a:gd name="connsiteX1-307" fmla="*/ 342900 w 3208496"/>
              <a:gd name="connsiteY1-308" fmla="*/ 121920 h 754380"/>
              <a:gd name="connsiteX2-309" fmla="*/ 533400 w 3208496"/>
              <a:gd name="connsiteY2-310" fmla="*/ 22860 h 754380"/>
              <a:gd name="connsiteX3-311" fmla="*/ 3086100 w 3208496"/>
              <a:gd name="connsiteY3-312" fmla="*/ 0 h 754380"/>
              <a:gd name="connsiteX4-313" fmla="*/ 3208496 w 3208496"/>
              <a:gd name="connsiteY4-314" fmla="*/ 87630 h 754380"/>
              <a:gd name="connsiteX5-315" fmla="*/ 2868454 w 3208496"/>
              <a:gd name="connsiteY5-316" fmla="*/ 617696 h 754380"/>
              <a:gd name="connsiteX6-317" fmla="*/ 2689860 w 3208496"/>
              <a:gd name="connsiteY6-318" fmla="*/ 731520 h 754380"/>
              <a:gd name="connsiteX7-319" fmla="*/ 91440 w 3208496"/>
              <a:gd name="connsiteY7-320" fmla="*/ 754380 h 754380"/>
              <a:gd name="connsiteX8-321" fmla="*/ 0 w 3208496"/>
              <a:gd name="connsiteY8-322" fmla="*/ 670560 h 754380"/>
              <a:gd name="connsiteX0-323" fmla="*/ 0 w 3208496"/>
              <a:gd name="connsiteY0-324" fmla="*/ 670560 h 754380"/>
              <a:gd name="connsiteX1-325" fmla="*/ 342900 w 3208496"/>
              <a:gd name="connsiteY1-326" fmla="*/ 121920 h 754380"/>
              <a:gd name="connsiteX2-327" fmla="*/ 533400 w 3208496"/>
              <a:gd name="connsiteY2-328" fmla="*/ 22860 h 754380"/>
              <a:gd name="connsiteX3-329" fmla="*/ 3086100 w 3208496"/>
              <a:gd name="connsiteY3-330" fmla="*/ 0 h 754380"/>
              <a:gd name="connsiteX4-331" fmla="*/ 3208496 w 3208496"/>
              <a:gd name="connsiteY4-332" fmla="*/ 87630 h 754380"/>
              <a:gd name="connsiteX5-333" fmla="*/ 2868454 w 3208496"/>
              <a:gd name="connsiteY5-334" fmla="*/ 617696 h 754380"/>
              <a:gd name="connsiteX6-335" fmla="*/ 2689860 w 3208496"/>
              <a:gd name="connsiteY6-336" fmla="*/ 731520 h 754380"/>
              <a:gd name="connsiteX7-337" fmla="*/ 91440 w 3208496"/>
              <a:gd name="connsiteY7-338" fmla="*/ 754380 h 754380"/>
              <a:gd name="connsiteX8-339" fmla="*/ 0 w 3208496"/>
              <a:gd name="connsiteY8-340" fmla="*/ 670560 h 754380"/>
              <a:gd name="connsiteX0-341" fmla="*/ 0 w 3208496"/>
              <a:gd name="connsiteY0-342" fmla="*/ 670560 h 754380"/>
              <a:gd name="connsiteX1-343" fmla="*/ 342900 w 3208496"/>
              <a:gd name="connsiteY1-344" fmla="*/ 121920 h 754380"/>
              <a:gd name="connsiteX2-345" fmla="*/ 533400 w 3208496"/>
              <a:gd name="connsiteY2-346" fmla="*/ 22860 h 754380"/>
              <a:gd name="connsiteX3-347" fmla="*/ 3086100 w 3208496"/>
              <a:gd name="connsiteY3-348" fmla="*/ 0 h 754380"/>
              <a:gd name="connsiteX4-349" fmla="*/ 3208496 w 3208496"/>
              <a:gd name="connsiteY4-350" fmla="*/ 87630 h 754380"/>
              <a:gd name="connsiteX5-351" fmla="*/ 2868454 w 3208496"/>
              <a:gd name="connsiteY5-352" fmla="*/ 617696 h 754380"/>
              <a:gd name="connsiteX6-353" fmla="*/ 2689860 w 3208496"/>
              <a:gd name="connsiteY6-354" fmla="*/ 731520 h 754380"/>
              <a:gd name="connsiteX7-355" fmla="*/ 91440 w 3208496"/>
              <a:gd name="connsiteY7-356" fmla="*/ 754380 h 754380"/>
              <a:gd name="connsiteX8-357" fmla="*/ 0 w 3208496"/>
              <a:gd name="connsiteY8-358" fmla="*/ 670560 h 754380"/>
              <a:gd name="connsiteX0-359" fmla="*/ 0 w 3208496"/>
              <a:gd name="connsiteY0-360" fmla="*/ 670560 h 754380"/>
              <a:gd name="connsiteX1-361" fmla="*/ 342900 w 3208496"/>
              <a:gd name="connsiteY1-362" fmla="*/ 121920 h 754380"/>
              <a:gd name="connsiteX2-363" fmla="*/ 533400 w 3208496"/>
              <a:gd name="connsiteY2-364" fmla="*/ 22860 h 754380"/>
              <a:gd name="connsiteX3-365" fmla="*/ 3086100 w 3208496"/>
              <a:gd name="connsiteY3-366" fmla="*/ 0 h 754380"/>
              <a:gd name="connsiteX4-367" fmla="*/ 3208496 w 3208496"/>
              <a:gd name="connsiteY4-368" fmla="*/ 87630 h 754380"/>
              <a:gd name="connsiteX5-369" fmla="*/ 2868454 w 3208496"/>
              <a:gd name="connsiteY5-370" fmla="*/ 617696 h 754380"/>
              <a:gd name="connsiteX6-371" fmla="*/ 2689860 w 3208496"/>
              <a:gd name="connsiteY6-372" fmla="*/ 731520 h 754380"/>
              <a:gd name="connsiteX7-373" fmla="*/ 91440 w 3208496"/>
              <a:gd name="connsiteY7-374" fmla="*/ 754380 h 754380"/>
              <a:gd name="connsiteX8-375" fmla="*/ 0 w 3208496"/>
              <a:gd name="connsiteY8-376" fmla="*/ 670560 h 754380"/>
              <a:gd name="connsiteX0-377" fmla="*/ 0 w 3208496"/>
              <a:gd name="connsiteY0-378" fmla="*/ 670560 h 754380"/>
              <a:gd name="connsiteX1-379" fmla="*/ 342900 w 3208496"/>
              <a:gd name="connsiteY1-380" fmla="*/ 121920 h 754380"/>
              <a:gd name="connsiteX2-381" fmla="*/ 533400 w 3208496"/>
              <a:gd name="connsiteY2-382" fmla="*/ 22860 h 754380"/>
              <a:gd name="connsiteX3-383" fmla="*/ 3086100 w 3208496"/>
              <a:gd name="connsiteY3-384" fmla="*/ 0 h 754380"/>
              <a:gd name="connsiteX4-385" fmla="*/ 3208496 w 3208496"/>
              <a:gd name="connsiteY4-386" fmla="*/ 87630 h 754380"/>
              <a:gd name="connsiteX5-387" fmla="*/ 2868454 w 3208496"/>
              <a:gd name="connsiteY5-388" fmla="*/ 617696 h 754380"/>
              <a:gd name="connsiteX6-389" fmla="*/ 2689860 w 3208496"/>
              <a:gd name="connsiteY6-390" fmla="*/ 731520 h 754380"/>
              <a:gd name="connsiteX7-391" fmla="*/ 91440 w 3208496"/>
              <a:gd name="connsiteY7-392" fmla="*/ 754380 h 754380"/>
              <a:gd name="connsiteX8-393" fmla="*/ 0 w 3208496"/>
              <a:gd name="connsiteY8-394" fmla="*/ 670560 h 754380"/>
              <a:gd name="connsiteX0-395" fmla="*/ 0 w 3208496"/>
              <a:gd name="connsiteY0-396" fmla="*/ 670560 h 754380"/>
              <a:gd name="connsiteX1-397" fmla="*/ 342900 w 3208496"/>
              <a:gd name="connsiteY1-398" fmla="*/ 121920 h 754380"/>
              <a:gd name="connsiteX2-399" fmla="*/ 533400 w 3208496"/>
              <a:gd name="connsiteY2-400" fmla="*/ 22860 h 754380"/>
              <a:gd name="connsiteX3-401" fmla="*/ 3086100 w 3208496"/>
              <a:gd name="connsiteY3-402" fmla="*/ 0 h 754380"/>
              <a:gd name="connsiteX4-403" fmla="*/ 3208496 w 3208496"/>
              <a:gd name="connsiteY4-404" fmla="*/ 87630 h 754380"/>
              <a:gd name="connsiteX5-405" fmla="*/ 2875598 w 3208496"/>
              <a:gd name="connsiteY5-406" fmla="*/ 622459 h 754380"/>
              <a:gd name="connsiteX6-407" fmla="*/ 2689860 w 3208496"/>
              <a:gd name="connsiteY6-408" fmla="*/ 731520 h 754380"/>
              <a:gd name="connsiteX7-409" fmla="*/ 91440 w 3208496"/>
              <a:gd name="connsiteY7-410" fmla="*/ 754380 h 754380"/>
              <a:gd name="connsiteX8-411" fmla="*/ 0 w 3208496"/>
              <a:gd name="connsiteY8-412" fmla="*/ 670560 h 754380"/>
              <a:gd name="connsiteX0-413" fmla="*/ 0 w 3208496"/>
              <a:gd name="connsiteY0-414" fmla="*/ 670560 h 754380"/>
              <a:gd name="connsiteX1-415" fmla="*/ 342900 w 3208496"/>
              <a:gd name="connsiteY1-416" fmla="*/ 121920 h 754380"/>
              <a:gd name="connsiteX2-417" fmla="*/ 533400 w 3208496"/>
              <a:gd name="connsiteY2-418" fmla="*/ 22860 h 754380"/>
              <a:gd name="connsiteX3-419" fmla="*/ 3086100 w 3208496"/>
              <a:gd name="connsiteY3-420" fmla="*/ 0 h 754380"/>
              <a:gd name="connsiteX4-421" fmla="*/ 3208496 w 3208496"/>
              <a:gd name="connsiteY4-422" fmla="*/ 87630 h 754380"/>
              <a:gd name="connsiteX5-423" fmla="*/ 2875598 w 3208496"/>
              <a:gd name="connsiteY5-424" fmla="*/ 622459 h 754380"/>
              <a:gd name="connsiteX6-425" fmla="*/ 2689860 w 3208496"/>
              <a:gd name="connsiteY6-426" fmla="*/ 731520 h 754380"/>
              <a:gd name="connsiteX7-427" fmla="*/ 91440 w 3208496"/>
              <a:gd name="connsiteY7-428" fmla="*/ 754380 h 754380"/>
              <a:gd name="connsiteX8-429" fmla="*/ 0 w 3208496"/>
              <a:gd name="connsiteY8-430" fmla="*/ 670560 h 754380"/>
              <a:gd name="connsiteX0-431" fmla="*/ 0 w 3208496"/>
              <a:gd name="connsiteY0-432" fmla="*/ 670560 h 754380"/>
              <a:gd name="connsiteX1-433" fmla="*/ 342900 w 3208496"/>
              <a:gd name="connsiteY1-434" fmla="*/ 121920 h 754380"/>
              <a:gd name="connsiteX2-435" fmla="*/ 533400 w 3208496"/>
              <a:gd name="connsiteY2-436" fmla="*/ 22860 h 754380"/>
              <a:gd name="connsiteX3-437" fmla="*/ 3086100 w 3208496"/>
              <a:gd name="connsiteY3-438" fmla="*/ 0 h 754380"/>
              <a:gd name="connsiteX4-439" fmla="*/ 3208496 w 3208496"/>
              <a:gd name="connsiteY4-440" fmla="*/ 87630 h 754380"/>
              <a:gd name="connsiteX5-441" fmla="*/ 2875598 w 3208496"/>
              <a:gd name="connsiteY5-442" fmla="*/ 622459 h 754380"/>
              <a:gd name="connsiteX6-443" fmla="*/ 2689860 w 3208496"/>
              <a:gd name="connsiteY6-444" fmla="*/ 731520 h 754380"/>
              <a:gd name="connsiteX7-445" fmla="*/ 91440 w 3208496"/>
              <a:gd name="connsiteY7-446" fmla="*/ 754380 h 754380"/>
              <a:gd name="connsiteX8-447" fmla="*/ 0 w 3208496"/>
              <a:gd name="connsiteY8-448" fmla="*/ 670560 h 754380"/>
              <a:gd name="connsiteX0-449" fmla="*/ 0 w 3208496"/>
              <a:gd name="connsiteY0-450" fmla="*/ 670560 h 754380"/>
              <a:gd name="connsiteX1-451" fmla="*/ 342900 w 3208496"/>
              <a:gd name="connsiteY1-452" fmla="*/ 121920 h 754380"/>
              <a:gd name="connsiteX2-453" fmla="*/ 533400 w 3208496"/>
              <a:gd name="connsiteY2-454" fmla="*/ 22860 h 754380"/>
              <a:gd name="connsiteX3-455" fmla="*/ 3086100 w 3208496"/>
              <a:gd name="connsiteY3-456" fmla="*/ 0 h 754380"/>
              <a:gd name="connsiteX4-457" fmla="*/ 3208496 w 3208496"/>
              <a:gd name="connsiteY4-458" fmla="*/ 87630 h 754380"/>
              <a:gd name="connsiteX5-459" fmla="*/ 2875598 w 3208496"/>
              <a:gd name="connsiteY5-460" fmla="*/ 622459 h 754380"/>
              <a:gd name="connsiteX6-461" fmla="*/ 2689860 w 3208496"/>
              <a:gd name="connsiteY6-462" fmla="*/ 731520 h 754380"/>
              <a:gd name="connsiteX7-463" fmla="*/ 91440 w 3208496"/>
              <a:gd name="connsiteY7-464" fmla="*/ 754380 h 754380"/>
              <a:gd name="connsiteX8-465" fmla="*/ 0 w 3208496"/>
              <a:gd name="connsiteY8-466" fmla="*/ 670560 h 754380"/>
              <a:gd name="connsiteX0-467" fmla="*/ 0 w 3208496"/>
              <a:gd name="connsiteY0-468" fmla="*/ 670560 h 754380"/>
              <a:gd name="connsiteX1-469" fmla="*/ 342900 w 3208496"/>
              <a:gd name="connsiteY1-470" fmla="*/ 121920 h 754380"/>
              <a:gd name="connsiteX2-471" fmla="*/ 533400 w 3208496"/>
              <a:gd name="connsiteY2-472" fmla="*/ 22860 h 754380"/>
              <a:gd name="connsiteX3-473" fmla="*/ 3086100 w 3208496"/>
              <a:gd name="connsiteY3-474" fmla="*/ 0 h 754380"/>
              <a:gd name="connsiteX4-475" fmla="*/ 3208496 w 3208496"/>
              <a:gd name="connsiteY4-476" fmla="*/ 87630 h 754380"/>
              <a:gd name="connsiteX5-477" fmla="*/ 2875598 w 3208496"/>
              <a:gd name="connsiteY5-478" fmla="*/ 622459 h 754380"/>
              <a:gd name="connsiteX6-479" fmla="*/ 2689860 w 3208496"/>
              <a:gd name="connsiteY6-480" fmla="*/ 731520 h 754380"/>
              <a:gd name="connsiteX7-481" fmla="*/ 91440 w 3208496"/>
              <a:gd name="connsiteY7-482" fmla="*/ 754380 h 754380"/>
              <a:gd name="connsiteX8-483" fmla="*/ 0 w 3208496"/>
              <a:gd name="connsiteY8-484" fmla="*/ 670560 h 7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08496" h="754380">
                <a:moveTo>
                  <a:pt x="0" y="670560"/>
                </a:moveTo>
                <a:cubicBezTo>
                  <a:pt x="9525" y="632936"/>
                  <a:pt x="228600" y="304800"/>
                  <a:pt x="342900" y="121920"/>
                </a:cubicBezTo>
                <a:cubicBezTo>
                  <a:pt x="399256" y="65088"/>
                  <a:pt x="484187" y="29686"/>
                  <a:pt x="533400" y="22860"/>
                </a:cubicBezTo>
                <a:lnTo>
                  <a:pt x="3086100" y="0"/>
                </a:lnTo>
                <a:cubicBezTo>
                  <a:pt x="3222149" y="25241"/>
                  <a:pt x="3196273" y="62389"/>
                  <a:pt x="3208496" y="87630"/>
                </a:cubicBezTo>
                <a:cubicBezTo>
                  <a:pt x="3185637" y="142876"/>
                  <a:pt x="2907982" y="579120"/>
                  <a:pt x="2875598" y="622459"/>
                </a:cubicBezTo>
                <a:cubicBezTo>
                  <a:pt x="2835117" y="691356"/>
                  <a:pt x="2792253" y="691198"/>
                  <a:pt x="2689860" y="731520"/>
                </a:cubicBezTo>
                <a:lnTo>
                  <a:pt x="91440" y="754380"/>
                </a:lnTo>
                <a:cubicBezTo>
                  <a:pt x="39529" y="726440"/>
                  <a:pt x="6667" y="736600"/>
                  <a:pt x="0" y="670560"/>
                </a:cubicBezTo>
                <a:close/>
              </a:path>
            </a:pathLst>
          </a:custGeom>
          <a:gradFill flip="none" rotWithShape="1">
            <a:gsLst>
              <a:gs pos="0">
                <a:schemeClr val="accent1"/>
              </a:gs>
              <a:gs pos="100000">
                <a:schemeClr val="accent2"/>
              </a:gs>
            </a:gsLst>
            <a:path path="circle">
              <a:fillToRect r="100000" b="100000"/>
            </a:path>
            <a:tileRect l="-100000" t="-100000"/>
          </a:gradFill>
          <a:ln>
            <a:noFill/>
          </a:ln>
          <a:effectLst>
            <a:outerShdw blurRad="660400" dist="4318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1" name="任意多边形 20"/>
          <p:cNvSpPr/>
          <p:nvPr/>
        </p:nvSpPr>
        <p:spPr>
          <a:xfrm>
            <a:off x="855504" y="3214255"/>
            <a:ext cx="3208496" cy="754380"/>
          </a:xfrm>
          <a:custGeom>
            <a:avLst/>
            <a:gdLst>
              <a:gd name="connsiteX0" fmla="*/ 0 w 3215640"/>
              <a:gd name="connsiteY0" fmla="*/ 670560 h 754380"/>
              <a:gd name="connsiteX1" fmla="*/ 342900 w 3215640"/>
              <a:gd name="connsiteY1" fmla="*/ 121920 h 754380"/>
              <a:gd name="connsiteX2" fmla="*/ 533400 w 3215640"/>
              <a:gd name="connsiteY2" fmla="*/ 22860 h 754380"/>
              <a:gd name="connsiteX3" fmla="*/ 3086100 w 3215640"/>
              <a:gd name="connsiteY3" fmla="*/ 0 h 754380"/>
              <a:gd name="connsiteX4" fmla="*/ 3215640 w 3215640"/>
              <a:gd name="connsiteY4" fmla="*/ 68580 h 754380"/>
              <a:gd name="connsiteX5" fmla="*/ 2880360 w 3215640"/>
              <a:gd name="connsiteY5" fmla="*/ 624840 h 754380"/>
              <a:gd name="connsiteX6" fmla="*/ 2689860 w 3215640"/>
              <a:gd name="connsiteY6" fmla="*/ 731520 h 754380"/>
              <a:gd name="connsiteX7" fmla="*/ 91440 w 3215640"/>
              <a:gd name="connsiteY7" fmla="*/ 754380 h 754380"/>
              <a:gd name="connsiteX8" fmla="*/ 0 w 3215640"/>
              <a:gd name="connsiteY8" fmla="*/ 670560 h 754380"/>
              <a:gd name="connsiteX0-1" fmla="*/ 0 w 3215640"/>
              <a:gd name="connsiteY0-2" fmla="*/ 670560 h 754380"/>
              <a:gd name="connsiteX1-3" fmla="*/ 342900 w 3215640"/>
              <a:gd name="connsiteY1-4" fmla="*/ 121920 h 754380"/>
              <a:gd name="connsiteX2-5" fmla="*/ 533400 w 3215640"/>
              <a:gd name="connsiteY2-6" fmla="*/ 22860 h 754380"/>
              <a:gd name="connsiteX3-7" fmla="*/ 3086100 w 3215640"/>
              <a:gd name="connsiteY3-8" fmla="*/ 0 h 754380"/>
              <a:gd name="connsiteX4-9" fmla="*/ 3215640 w 3215640"/>
              <a:gd name="connsiteY4-10" fmla="*/ 68580 h 754380"/>
              <a:gd name="connsiteX5-11" fmla="*/ 2880360 w 3215640"/>
              <a:gd name="connsiteY5-12" fmla="*/ 624840 h 754380"/>
              <a:gd name="connsiteX6-13" fmla="*/ 2784634 w 3215640"/>
              <a:gd name="connsiteY6-14" fmla="*/ 672465 h 754380"/>
              <a:gd name="connsiteX7-15" fmla="*/ 2689860 w 3215640"/>
              <a:gd name="connsiteY7-16" fmla="*/ 731520 h 754380"/>
              <a:gd name="connsiteX8-17" fmla="*/ 91440 w 3215640"/>
              <a:gd name="connsiteY8-18" fmla="*/ 754380 h 754380"/>
              <a:gd name="connsiteX9" fmla="*/ 0 w 3215640"/>
              <a:gd name="connsiteY9" fmla="*/ 670560 h 754380"/>
              <a:gd name="connsiteX0-19" fmla="*/ 0 w 3215640"/>
              <a:gd name="connsiteY0-20" fmla="*/ 670560 h 754380"/>
              <a:gd name="connsiteX1-21" fmla="*/ 342900 w 3215640"/>
              <a:gd name="connsiteY1-22" fmla="*/ 121920 h 754380"/>
              <a:gd name="connsiteX2-23" fmla="*/ 533400 w 3215640"/>
              <a:gd name="connsiteY2-24" fmla="*/ 22860 h 754380"/>
              <a:gd name="connsiteX3-25" fmla="*/ 3086100 w 3215640"/>
              <a:gd name="connsiteY3-26" fmla="*/ 0 h 754380"/>
              <a:gd name="connsiteX4-27" fmla="*/ 3215640 w 3215640"/>
              <a:gd name="connsiteY4-28" fmla="*/ 68580 h 754380"/>
              <a:gd name="connsiteX5-29" fmla="*/ 2880360 w 3215640"/>
              <a:gd name="connsiteY5-30" fmla="*/ 624840 h 754380"/>
              <a:gd name="connsiteX6-31" fmla="*/ 2801302 w 3215640"/>
              <a:gd name="connsiteY6-32" fmla="*/ 681990 h 754380"/>
              <a:gd name="connsiteX7-33" fmla="*/ 2689860 w 3215640"/>
              <a:gd name="connsiteY7-34" fmla="*/ 731520 h 754380"/>
              <a:gd name="connsiteX8-35" fmla="*/ 91440 w 3215640"/>
              <a:gd name="connsiteY8-36" fmla="*/ 754380 h 754380"/>
              <a:gd name="connsiteX9-37" fmla="*/ 0 w 3215640"/>
              <a:gd name="connsiteY9-38" fmla="*/ 670560 h 754380"/>
              <a:gd name="connsiteX0-39" fmla="*/ 0 w 3215640"/>
              <a:gd name="connsiteY0-40" fmla="*/ 670560 h 754380"/>
              <a:gd name="connsiteX1-41" fmla="*/ 342900 w 3215640"/>
              <a:gd name="connsiteY1-42" fmla="*/ 121920 h 754380"/>
              <a:gd name="connsiteX2-43" fmla="*/ 533400 w 3215640"/>
              <a:gd name="connsiteY2-44" fmla="*/ 22860 h 754380"/>
              <a:gd name="connsiteX3-45" fmla="*/ 3086100 w 3215640"/>
              <a:gd name="connsiteY3-46" fmla="*/ 0 h 754380"/>
              <a:gd name="connsiteX4-47" fmla="*/ 3215640 w 3215640"/>
              <a:gd name="connsiteY4-48" fmla="*/ 68580 h 754380"/>
              <a:gd name="connsiteX5-49" fmla="*/ 2880360 w 3215640"/>
              <a:gd name="connsiteY5-50" fmla="*/ 624840 h 754380"/>
              <a:gd name="connsiteX6-51" fmla="*/ 2801302 w 3215640"/>
              <a:gd name="connsiteY6-52" fmla="*/ 681990 h 754380"/>
              <a:gd name="connsiteX7-53" fmla="*/ 2689860 w 3215640"/>
              <a:gd name="connsiteY7-54" fmla="*/ 731520 h 754380"/>
              <a:gd name="connsiteX8-55" fmla="*/ 91440 w 3215640"/>
              <a:gd name="connsiteY8-56" fmla="*/ 754380 h 754380"/>
              <a:gd name="connsiteX9-57" fmla="*/ 0 w 3215640"/>
              <a:gd name="connsiteY9-58" fmla="*/ 670560 h 754380"/>
              <a:gd name="connsiteX0-59" fmla="*/ 0 w 3215640"/>
              <a:gd name="connsiteY0-60" fmla="*/ 670560 h 754380"/>
              <a:gd name="connsiteX1-61" fmla="*/ 342900 w 3215640"/>
              <a:gd name="connsiteY1-62" fmla="*/ 121920 h 754380"/>
              <a:gd name="connsiteX2-63" fmla="*/ 533400 w 3215640"/>
              <a:gd name="connsiteY2-64" fmla="*/ 22860 h 754380"/>
              <a:gd name="connsiteX3-65" fmla="*/ 3086100 w 3215640"/>
              <a:gd name="connsiteY3-66" fmla="*/ 0 h 754380"/>
              <a:gd name="connsiteX4-67" fmla="*/ 3215640 w 3215640"/>
              <a:gd name="connsiteY4-68" fmla="*/ 68580 h 754380"/>
              <a:gd name="connsiteX5-69" fmla="*/ 2880360 w 3215640"/>
              <a:gd name="connsiteY5-70" fmla="*/ 624840 h 754380"/>
              <a:gd name="connsiteX6-71" fmla="*/ 2801302 w 3215640"/>
              <a:gd name="connsiteY6-72" fmla="*/ 681990 h 754380"/>
              <a:gd name="connsiteX7-73" fmla="*/ 2689860 w 3215640"/>
              <a:gd name="connsiteY7-74" fmla="*/ 731520 h 754380"/>
              <a:gd name="connsiteX8-75" fmla="*/ 91440 w 3215640"/>
              <a:gd name="connsiteY8-76" fmla="*/ 754380 h 754380"/>
              <a:gd name="connsiteX9-77" fmla="*/ 0 w 3215640"/>
              <a:gd name="connsiteY9-78" fmla="*/ 670560 h 754380"/>
              <a:gd name="connsiteX0-79" fmla="*/ 0 w 3215640"/>
              <a:gd name="connsiteY0-80" fmla="*/ 670560 h 754380"/>
              <a:gd name="connsiteX1-81" fmla="*/ 342900 w 3215640"/>
              <a:gd name="connsiteY1-82" fmla="*/ 121920 h 754380"/>
              <a:gd name="connsiteX2-83" fmla="*/ 533400 w 3215640"/>
              <a:gd name="connsiteY2-84" fmla="*/ 22860 h 754380"/>
              <a:gd name="connsiteX3-85" fmla="*/ 3086100 w 3215640"/>
              <a:gd name="connsiteY3-86" fmla="*/ 0 h 754380"/>
              <a:gd name="connsiteX4-87" fmla="*/ 3215640 w 3215640"/>
              <a:gd name="connsiteY4-88" fmla="*/ 68580 h 754380"/>
              <a:gd name="connsiteX5-89" fmla="*/ 2880360 w 3215640"/>
              <a:gd name="connsiteY5-90" fmla="*/ 624840 h 754380"/>
              <a:gd name="connsiteX6-91" fmla="*/ 2801302 w 3215640"/>
              <a:gd name="connsiteY6-92" fmla="*/ 681990 h 754380"/>
              <a:gd name="connsiteX7-93" fmla="*/ 2689860 w 3215640"/>
              <a:gd name="connsiteY7-94" fmla="*/ 731520 h 754380"/>
              <a:gd name="connsiteX8-95" fmla="*/ 91440 w 3215640"/>
              <a:gd name="connsiteY8-96" fmla="*/ 754380 h 754380"/>
              <a:gd name="connsiteX9-97" fmla="*/ 0 w 3215640"/>
              <a:gd name="connsiteY9-98" fmla="*/ 670560 h 754380"/>
              <a:gd name="connsiteX0-99" fmla="*/ 0 w 3215640"/>
              <a:gd name="connsiteY0-100" fmla="*/ 670560 h 754380"/>
              <a:gd name="connsiteX1-101" fmla="*/ 342900 w 3215640"/>
              <a:gd name="connsiteY1-102" fmla="*/ 121920 h 754380"/>
              <a:gd name="connsiteX2-103" fmla="*/ 533400 w 3215640"/>
              <a:gd name="connsiteY2-104" fmla="*/ 22860 h 754380"/>
              <a:gd name="connsiteX3-105" fmla="*/ 3086100 w 3215640"/>
              <a:gd name="connsiteY3-106" fmla="*/ 0 h 754380"/>
              <a:gd name="connsiteX4-107" fmla="*/ 3215640 w 3215640"/>
              <a:gd name="connsiteY4-108" fmla="*/ 68580 h 754380"/>
              <a:gd name="connsiteX5-109" fmla="*/ 2880360 w 3215640"/>
              <a:gd name="connsiteY5-110" fmla="*/ 624840 h 754380"/>
              <a:gd name="connsiteX6-111" fmla="*/ 2801302 w 3215640"/>
              <a:gd name="connsiteY6-112" fmla="*/ 681990 h 754380"/>
              <a:gd name="connsiteX7-113" fmla="*/ 2689860 w 3215640"/>
              <a:gd name="connsiteY7-114" fmla="*/ 731520 h 754380"/>
              <a:gd name="connsiteX8-115" fmla="*/ 91440 w 3215640"/>
              <a:gd name="connsiteY8-116" fmla="*/ 754380 h 754380"/>
              <a:gd name="connsiteX9-117" fmla="*/ 0 w 3215640"/>
              <a:gd name="connsiteY9-118" fmla="*/ 670560 h 754380"/>
              <a:gd name="connsiteX0-119" fmla="*/ 0 w 3215640"/>
              <a:gd name="connsiteY0-120" fmla="*/ 670560 h 754380"/>
              <a:gd name="connsiteX1-121" fmla="*/ 342900 w 3215640"/>
              <a:gd name="connsiteY1-122" fmla="*/ 121920 h 754380"/>
              <a:gd name="connsiteX2-123" fmla="*/ 533400 w 3215640"/>
              <a:gd name="connsiteY2-124" fmla="*/ 22860 h 754380"/>
              <a:gd name="connsiteX3-125" fmla="*/ 3086100 w 3215640"/>
              <a:gd name="connsiteY3-126" fmla="*/ 0 h 754380"/>
              <a:gd name="connsiteX4-127" fmla="*/ 3215640 w 3215640"/>
              <a:gd name="connsiteY4-128" fmla="*/ 68580 h 754380"/>
              <a:gd name="connsiteX5-129" fmla="*/ 2880360 w 3215640"/>
              <a:gd name="connsiteY5-130" fmla="*/ 624840 h 754380"/>
              <a:gd name="connsiteX6-131" fmla="*/ 2801302 w 3215640"/>
              <a:gd name="connsiteY6-132" fmla="*/ 681990 h 754380"/>
              <a:gd name="connsiteX7-133" fmla="*/ 2689860 w 3215640"/>
              <a:gd name="connsiteY7-134" fmla="*/ 731520 h 754380"/>
              <a:gd name="connsiteX8-135" fmla="*/ 91440 w 3215640"/>
              <a:gd name="connsiteY8-136" fmla="*/ 754380 h 754380"/>
              <a:gd name="connsiteX9-137" fmla="*/ 0 w 3215640"/>
              <a:gd name="connsiteY9-138" fmla="*/ 670560 h 754380"/>
              <a:gd name="connsiteX0-139" fmla="*/ 0 w 3208496"/>
              <a:gd name="connsiteY0-140" fmla="*/ 670560 h 754380"/>
              <a:gd name="connsiteX1-141" fmla="*/ 342900 w 3208496"/>
              <a:gd name="connsiteY1-142" fmla="*/ 121920 h 754380"/>
              <a:gd name="connsiteX2-143" fmla="*/ 533400 w 3208496"/>
              <a:gd name="connsiteY2-144" fmla="*/ 22860 h 754380"/>
              <a:gd name="connsiteX3-145" fmla="*/ 3086100 w 3208496"/>
              <a:gd name="connsiteY3-146" fmla="*/ 0 h 754380"/>
              <a:gd name="connsiteX4-147" fmla="*/ 3208496 w 3208496"/>
              <a:gd name="connsiteY4-148" fmla="*/ 87630 h 754380"/>
              <a:gd name="connsiteX5-149" fmla="*/ 2880360 w 3208496"/>
              <a:gd name="connsiteY5-150" fmla="*/ 624840 h 754380"/>
              <a:gd name="connsiteX6-151" fmla="*/ 2801302 w 3208496"/>
              <a:gd name="connsiteY6-152" fmla="*/ 681990 h 754380"/>
              <a:gd name="connsiteX7-153" fmla="*/ 2689860 w 3208496"/>
              <a:gd name="connsiteY7-154" fmla="*/ 731520 h 754380"/>
              <a:gd name="connsiteX8-155" fmla="*/ 91440 w 3208496"/>
              <a:gd name="connsiteY8-156" fmla="*/ 754380 h 754380"/>
              <a:gd name="connsiteX9-157" fmla="*/ 0 w 3208496"/>
              <a:gd name="connsiteY9-158" fmla="*/ 670560 h 754380"/>
              <a:gd name="connsiteX0-159" fmla="*/ 0 w 3208496"/>
              <a:gd name="connsiteY0-160" fmla="*/ 670560 h 754380"/>
              <a:gd name="connsiteX1-161" fmla="*/ 342900 w 3208496"/>
              <a:gd name="connsiteY1-162" fmla="*/ 121920 h 754380"/>
              <a:gd name="connsiteX2-163" fmla="*/ 533400 w 3208496"/>
              <a:gd name="connsiteY2-164" fmla="*/ 22860 h 754380"/>
              <a:gd name="connsiteX3-165" fmla="*/ 3086100 w 3208496"/>
              <a:gd name="connsiteY3-166" fmla="*/ 0 h 754380"/>
              <a:gd name="connsiteX4-167" fmla="*/ 3208496 w 3208496"/>
              <a:gd name="connsiteY4-168" fmla="*/ 87630 h 754380"/>
              <a:gd name="connsiteX5-169" fmla="*/ 2868454 w 3208496"/>
              <a:gd name="connsiteY5-170" fmla="*/ 617696 h 754380"/>
              <a:gd name="connsiteX6-171" fmla="*/ 2801302 w 3208496"/>
              <a:gd name="connsiteY6-172" fmla="*/ 681990 h 754380"/>
              <a:gd name="connsiteX7-173" fmla="*/ 2689860 w 3208496"/>
              <a:gd name="connsiteY7-174" fmla="*/ 731520 h 754380"/>
              <a:gd name="connsiteX8-175" fmla="*/ 91440 w 3208496"/>
              <a:gd name="connsiteY8-176" fmla="*/ 754380 h 754380"/>
              <a:gd name="connsiteX9-177" fmla="*/ 0 w 3208496"/>
              <a:gd name="connsiteY9-178" fmla="*/ 670560 h 754380"/>
              <a:gd name="connsiteX0-179" fmla="*/ 0 w 3208496"/>
              <a:gd name="connsiteY0-180" fmla="*/ 670560 h 754380"/>
              <a:gd name="connsiteX1-181" fmla="*/ 342900 w 3208496"/>
              <a:gd name="connsiteY1-182" fmla="*/ 121920 h 754380"/>
              <a:gd name="connsiteX2-183" fmla="*/ 533400 w 3208496"/>
              <a:gd name="connsiteY2-184" fmla="*/ 22860 h 754380"/>
              <a:gd name="connsiteX3-185" fmla="*/ 3086100 w 3208496"/>
              <a:gd name="connsiteY3-186" fmla="*/ 0 h 754380"/>
              <a:gd name="connsiteX4-187" fmla="*/ 3208496 w 3208496"/>
              <a:gd name="connsiteY4-188" fmla="*/ 87630 h 754380"/>
              <a:gd name="connsiteX5-189" fmla="*/ 2868454 w 3208496"/>
              <a:gd name="connsiteY5-190" fmla="*/ 617696 h 754380"/>
              <a:gd name="connsiteX6-191" fmla="*/ 2689860 w 3208496"/>
              <a:gd name="connsiteY6-192" fmla="*/ 731520 h 754380"/>
              <a:gd name="connsiteX7-193" fmla="*/ 91440 w 3208496"/>
              <a:gd name="connsiteY7-194" fmla="*/ 754380 h 754380"/>
              <a:gd name="connsiteX8-195" fmla="*/ 0 w 3208496"/>
              <a:gd name="connsiteY8-196" fmla="*/ 670560 h 754380"/>
              <a:gd name="connsiteX0-197" fmla="*/ 0 w 3208496"/>
              <a:gd name="connsiteY0-198" fmla="*/ 670560 h 754380"/>
              <a:gd name="connsiteX1-199" fmla="*/ 342900 w 3208496"/>
              <a:gd name="connsiteY1-200" fmla="*/ 121920 h 754380"/>
              <a:gd name="connsiteX2-201" fmla="*/ 533400 w 3208496"/>
              <a:gd name="connsiteY2-202" fmla="*/ 22860 h 754380"/>
              <a:gd name="connsiteX3-203" fmla="*/ 3086100 w 3208496"/>
              <a:gd name="connsiteY3-204" fmla="*/ 0 h 754380"/>
              <a:gd name="connsiteX4-205" fmla="*/ 3208496 w 3208496"/>
              <a:gd name="connsiteY4-206" fmla="*/ 87630 h 754380"/>
              <a:gd name="connsiteX5-207" fmla="*/ 2868454 w 3208496"/>
              <a:gd name="connsiteY5-208" fmla="*/ 617696 h 754380"/>
              <a:gd name="connsiteX6-209" fmla="*/ 2689860 w 3208496"/>
              <a:gd name="connsiteY6-210" fmla="*/ 731520 h 754380"/>
              <a:gd name="connsiteX7-211" fmla="*/ 91440 w 3208496"/>
              <a:gd name="connsiteY7-212" fmla="*/ 754380 h 754380"/>
              <a:gd name="connsiteX8-213" fmla="*/ 0 w 3208496"/>
              <a:gd name="connsiteY8-214" fmla="*/ 670560 h 754380"/>
              <a:gd name="connsiteX0-215" fmla="*/ 0 w 3208496"/>
              <a:gd name="connsiteY0-216" fmla="*/ 670560 h 754380"/>
              <a:gd name="connsiteX1-217" fmla="*/ 342900 w 3208496"/>
              <a:gd name="connsiteY1-218" fmla="*/ 121920 h 754380"/>
              <a:gd name="connsiteX2-219" fmla="*/ 533400 w 3208496"/>
              <a:gd name="connsiteY2-220" fmla="*/ 22860 h 754380"/>
              <a:gd name="connsiteX3-221" fmla="*/ 3086100 w 3208496"/>
              <a:gd name="connsiteY3-222" fmla="*/ 0 h 754380"/>
              <a:gd name="connsiteX4-223" fmla="*/ 3208496 w 3208496"/>
              <a:gd name="connsiteY4-224" fmla="*/ 87630 h 754380"/>
              <a:gd name="connsiteX5-225" fmla="*/ 2868454 w 3208496"/>
              <a:gd name="connsiteY5-226" fmla="*/ 617696 h 754380"/>
              <a:gd name="connsiteX6-227" fmla="*/ 2689860 w 3208496"/>
              <a:gd name="connsiteY6-228" fmla="*/ 731520 h 754380"/>
              <a:gd name="connsiteX7-229" fmla="*/ 91440 w 3208496"/>
              <a:gd name="connsiteY7-230" fmla="*/ 754380 h 754380"/>
              <a:gd name="connsiteX8-231" fmla="*/ 0 w 3208496"/>
              <a:gd name="connsiteY8-232" fmla="*/ 670560 h 754380"/>
              <a:gd name="connsiteX0-233" fmla="*/ 0 w 3208496"/>
              <a:gd name="connsiteY0-234" fmla="*/ 670560 h 754380"/>
              <a:gd name="connsiteX1-235" fmla="*/ 342900 w 3208496"/>
              <a:gd name="connsiteY1-236" fmla="*/ 121920 h 754380"/>
              <a:gd name="connsiteX2-237" fmla="*/ 533400 w 3208496"/>
              <a:gd name="connsiteY2-238" fmla="*/ 22860 h 754380"/>
              <a:gd name="connsiteX3-239" fmla="*/ 3086100 w 3208496"/>
              <a:gd name="connsiteY3-240" fmla="*/ 0 h 754380"/>
              <a:gd name="connsiteX4-241" fmla="*/ 3208496 w 3208496"/>
              <a:gd name="connsiteY4-242" fmla="*/ 87630 h 754380"/>
              <a:gd name="connsiteX5-243" fmla="*/ 2868454 w 3208496"/>
              <a:gd name="connsiteY5-244" fmla="*/ 617696 h 754380"/>
              <a:gd name="connsiteX6-245" fmla="*/ 2689860 w 3208496"/>
              <a:gd name="connsiteY6-246" fmla="*/ 731520 h 754380"/>
              <a:gd name="connsiteX7-247" fmla="*/ 91440 w 3208496"/>
              <a:gd name="connsiteY7-248" fmla="*/ 754380 h 754380"/>
              <a:gd name="connsiteX8-249" fmla="*/ 0 w 3208496"/>
              <a:gd name="connsiteY8-250" fmla="*/ 670560 h 754380"/>
              <a:gd name="connsiteX0-251" fmla="*/ 0 w 3208496"/>
              <a:gd name="connsiteY0-252" fmla="*/ 670560 h 754380"/>
              <a:gd name="connsiteX1-253" fmla="*/ 342900 w 3208496"/>
              <a:gd name="connsiteY1-254" fmla="*/ 121920 h 754380"/>
              <a:gd name="connsiteX2-255" fmla="*/ 533400 w 3208496"/>
              <a:gd name="connsiteY2-256" fmla="*/ 22860 h 754380"/>
              <a:gd name="connsiteX3-257" fmla="*/ 3086100 w 3208496"/>
              <a:gd name="connsiteY3-258" fmla="*/ 0 h 754380"/>
              <a:gd name="connsiteX4-259" fmla="*/ 3208496 w 3208496"/>
              <a:gd name="connsiteY4-260" fmla="*/ 87630 h 754380"/>
              <a:gd name="connsiteX5-261" fmla="*/ 2868454 w 3208496"/>
              <a:gd name="connsiteY5-262" fmla="*/ 617696 h 754380"/>
              <a:gd name="connsiteX6-263" fmla="*/ 2689860 w 3208496"/>
              <a:gd name="connsiteY6-264" fmla="*/ 731520 h 754380"/>
              <a:gd name="connsiteX7-265" fmla="*/ 91440 w 3208496"/>
              <a:gd name="connsiteY7-266" fmla="*/ 754380 h 754380"/>
              <a:gd name="connsiteX8-267" fmla="*/ 0 w 3208496"/>
              <a:gd name="connsiteY8-268" fmla="*/ 670560 h 754380"/>
              <a:gd name="connsiteX0-269" fmla="*/ 0 w 3208496"/>
              <a:gd name="connsiteY0-270" fmla="*/ 670560 h 754380"/>
              <a:gd name="connsiteX1-271" fmla="*/ 342900 w 3208496"/>
              <a:gd name="connsiteY1-272" fmla="*/ 121920 h 754380"/>
              <a:gd name="connsiteX2-273" fmla="*/ 533400 w 3208496"/>
              <a:gd name="connsiteY2-274" fmla="*/ 22860 h 754380"/>
              <a:gd name="connsiteX3-275" fmla="*/ 3086100 w 3208496"/>
              <a:gd name="connsiteY3-276" fmla="*/ 0 h 754380"/>
              <a:gd name="connsiteX4-277" fmla="*/ 3208496 w 3208496"/>
              <a:gd name="connsiteY4-278" fmla="*/ 87630 h 754380"/>
              <a:gd name="connsiteX5-279" fmla="*/ 2868454 w 3208496"/>
              <a:gd name="connsiteY5-280" fmla="*/ 617696 h 754380"/>
              <a:gd name="connsiteX6-281" fmla="*/ 2689860 w 3208496"/>
              <a:gd name="connsiteY6-282" fmla="*/ 731520 h 754380"/>
              <a:gd name="connsiteX7-283" fmla="*/ 91440 w 3208496"/>
              <a:gd name="connsiteY7-284" fmla="*/ 754380 h 754380"/>
              <a:gd name="connsiteX8-285" fmla="*/ 0 w 3208496"/>
              <a:gd name="connsiteY8-286" fmla="*/ 670560 h 754380"/>
              <a:gd name="connsiteX0-287" fmla="*/ 0 w 3208496"/>
              <a:gd name="connsiteY0-288" fmla="*/ 670560 h 754380"/>
              <a:gd name="connsiteX1-289" fmla="*/ 342900 w 3208496"/>
              <a:gd name="connsiteY1-290" fmla="*/ 121920 h 754380"/>
              <a:gd name="connsiteX2-291" fmla="*/ 533400 w 3208496"/>
              <a:gd name="connsiteY2-292" fmla="*/ 22860 h 754380"/>
              <a:gd name="connsiteX3-293" fmla="*/ 3086100 w 3208496"/>
              <a:gd name="connsiteY3-294" fmla="*/ 0 h 754380"/>
              <a:gd name="connsiteX4-295" fmla="*/ 3208496 w 3208496"/>
              <a:gd name="connsiteY4-296" fmla="*/ 87630 h 754380"/>
              <a:gd name="connsiteX5-297" fmla="*/ 2868454 w 3208496"/>
              <a:gd name="connsiteY5-298" fmla="*/ 617696 h 754380"/>
              <a:gd name="connsiteX6-299" fmla="*/ 2689860 w 3208496"/>
              <a:gd name="connsiteY6-300" fmla="*/ 731520 h 754380"/>
              <a:gd name="connsiteX7-301" fmla="*/ 91440 w 3208496"/>
              <a:gd name="connsiteY7-302" fmla="*/ 754380 h 754380"/>
              <a:gd name="connsiteX8-303" fmla="*/ 0 w 3208496"/>
              <a:gd name="connsiteY8-304" fmla="*/ 670560 h 754380"/>
              <a:gd name="connsiteX0-305" fmla="*/ 0 w 3208496"/>
              <a:gd name="connsiteY0-306" fmla="*/ 670560 h 754380"/>
              <a:gd name="connsiteX1-307" fmla="*/ 342900 w 3208496"/>
              <a:gd name="connsiteY1-308" fmla="*/ 121920 h 754380"/>
              <a:gd name="connsiteX2-309" fmla="*/ 533400 w 3208496"/>
              <a:gd name="connsiteY2-310" fmla="*/ 22860 h 754380"/>
              <a:gd name="connsiteX3-311" fmla="*/ 3086100 w 3208496"/>
              <a:gd name="connsiteY3-312" fmla="*/ 0 h 754380"/>
              <a:gd name="connsiteX4-313" fmla="*/ 3208496 w 3208496"/>
              <a:gd name="connsiteY4-314" fmla="*/ 87630 h 754380"/>
              <a:gd name="connsiteX5-315" fmla="*/ 2868454 w 3208496"/>
              <a:gd name="connsiteY5-316" fmla="*/ 617696 h 754380"/>
              <a:gd name="connsiteX6-317" fmla="*/ 2689860 w 3208496"/>
              <a:gd name="connsiteY6-318" fmla="*/ 731520 h 754380"/>
              <a:gd name="connsiteX7-319" fmla="*/ 91440 w 3208496"/>
              <a:gd name="connsiteY7-320" fmla="*/ 754380 h 754380"/>
              <a:gd name="connsiteX8-321" fmla="*/ 0 w 3208496"/>
              <a:gd name="connsiteY8-322" fmla="*/ 670560 h 754380"/>
              <a:gd name="connsiteX0-323" fmla="*/ 0 w 3208496"/>
              <a:gd name="connsiteY0-324" fmla="*/ 670560 h 754380"/>
              <a:gd name="connsiteX1-325" fmla="*/ 342900 w 3208496"/>
              <a:gd name="connsiteY1-326" fmla="*/ 121920 h 754380"/>
              <a:gd name="connsiteX2-327" fmla="*/ 533400 w 3208496"/>
              <a:gd name="connsiteY2-328" fmla="*/ 22860 h 754380"/>
              <a:gd name="connsiteX3-329" fmla="*/ 3086100 w 3208496"/>
              <a:gd name="connsiteY3-330" fmla="*/ 0 h 754380"/>
              <a:gd name="connsiteX4-331" fmla="*/ 3208496 w 3208496"/>
              <a:gd name="connsiteY4-332" fmla="*/ 87630 h 754380"/>
              <a:gd name="connsiteX5-333" fmla="*/ 2868454 w 3208496"/>
              <a:gd name="connsiteY5-334" fmla="*/ 617696 h 754380"/>
              <a:gd name="connsiteX6-335" fmla="*/ 2689860 w 3208496"/>
              <a:gd name="connsiteY6-336" fmla="*/ 731520 h 754380"/>
              <a:gd name="connsiteX7-337" fmla="*/ 91440 w 3208496"/>
              <a:gd name="connsiteY7-338" fmla="*/ 754380 h 754380"/>
              <a:gd name="connsiteX8-339" fmla="*/ 0 w 3208496"/>
              <a:gd name="connsiteY8-340" fmla="*/ 670560 h 754380"/>
              <a:gd name="connsiteX0-341" fmla="*/ 0 w 3208496"/>
              <a:gd name="connsiteY0-342" fmla="*/ 670560 h 754380"/>
              <a:gd name="connsiteX1-343" fmla="*/ 342900 w 3208496"/>
              <a:gd name="connsiteY1-344" fmla="*/ 121920 h 754380"/>
              <a:gd name="connsiteX2-345" fmla="*/ 533400 w 3208496"/>
              <a:gd name="connsiteY2-346" fmla="*/ 22860 h 754380"/>
              <a:gd name="connsiteX3-347" fmla="*/ 3086100 w 3208496"/>
              <a:gd name="connsiteY3-348" fmla="*/ 0 h 754380"/>
              <a:gd name="connsiteX4-349" fmla="*/ 3208496 w 3208496"/>
              <a:gd name="connsiteY4-350" fmla="*/ 87630 h 754380"/>
              <a:gd name="connsiteX5-351" fmla="*/ 2868454 w 3208496"/>
              <a:gd name="connsiteY5-352" fmla="*/ 617696 h 754380"/>
              <a:gd name="connsiteX6-353" fmla="*/ 2689860 w 3208496"/>
              <a:gd name="connsiteY6-354" fmla="*/ 731520 h 754380"/>
              <a:gd name="connsiteX7-355" fmla="*/ 91440 w 3208496"/>
              <a:gd name="connsiteY7-356" fmla="*/ 754380 h 754380"/>
              <a:gd name="connsiteX8-357" fmla="*/ 0 w 3208496"/>
              <a:gd name="connsiteY8-358" fmla="*/ 670560 h 754380"/>
              <a:gd name="connsiteX0-359" fmla="*/ 0 w 3208496"/>
              <a:gd name="connsiteY0-360" fmla="*/ 670560 h 754380"/>
              <a:gd name="connsiteX1-361" fmla="*/ 342900 w 3208496"/>
              <a:gd name="connsiteY1-362" fmla="*/ 121920 h 754380"/>
              <a:gd name="connsiteX2-363" fmla="*/ 533400 w 3208496"/>
              <a:gd name="connsiteY2-364" fmla="*/ 22860 h 754380"/>
              <a:gd name="connsiteX3-365" fmla="*/ 3086100 w 3208496"/>
              <a:gd name="connsiteY3-366" fmla="*/ 0 h 754380"/>
              <a:gd name="connsiteX4-367" fmla="*/ 3208496 w 3208496"/>
              <a:gd name="connsiteY4-368" fmla="*/ 87630 h 754380"/>
              <a:gd name="connsiteX5-369" fmla="*/ 2868454 w 3208496"/>
              <a:gd name="connsiteY5-370" fmla="*/ 617696 h 754380"/>
              <a:gd name="connsiteX6-371" fmla="*/ 2689860 w 3208496"/>
              <a:gd name="connsiteY6-372" fmla="*/ 731520 h 754380"/>
              <a:gd name="connsiteX7-373" fmla="*/ 91440 w 3208496"/>
              <a:gd name="connsiteY7-374" fmla="*/ 754380 h 754380"/>
              <a:gd name="connsiteX8-375" fmla="*/ 0 w 3208496"/>
              <a:gd name="connsiteY8-376" fmla="*/ 670560 h 754380"/>
              <a:gd name="connsiteX0-377" fmla="*/ 0 w 3208496"/>
              <a:gd name="connsiteY0-378" fmla="*/ 670560 h 754380"/>
              <a:gd name="connsiteX1-379" fmla="*/ 342900 w 3208496"/>
              <a:gd name="connsiteY1-380" fmla="*/ 121920 h 754380"/>
              <a:gd name="connsiteX2-381" fmla="*/ 533400 w 3208496"/>
              <a:gd name="connsiteY2-382" fmla="*/ 22860 h 754380"/>
              <a:gd name="connsiteX3-383" fmla="*/ 3086100 w 3208496"/>
              <a:gd name="connsiteY3-384" fmla="*/ 0 h 754380"/>
              <a:gd name="connsiteX4-385" fmla="*/ 3208496 w 3208496"/>
              <a:gd name="connsiteY4-386" fmla="*/ 87630 h 754380"/>
              <a:gd name="connsiteX5-387" fmla="*/ 2868454 w 3208496"/>
              <a:gd name="connsiteY5-388" fmla="*/ 617696 h 754380"/>
              <a:gd name="connsiteX6-389" fmla="*/ 2689860 w 3208496"/>
              <a:gd name="connsiteY6-390" fmla="*/ 731520 h 754380"/>
              <a:gd name="connsiteX7-391" fmla="*/ 91440 w 3208496"/>
              <a:gd name="connsiteY7-392" fmla="*/ 754380 h 754380"/>
              <a:gd name="connsiteX8-393" fmla="*/ 0 w 3208496"/>
              <a:gd name="connsiteY8-394" fmla="*/ 670560 h 754380"/>
              <a:gd name="connsiteX0-395" fmla="*/ 0 w 3208496"/>
              <a:gd name="connsiteY0-396" fmla="*/ 670560 h 754380"/>
              <a:gd name="connsiteX1-397" fmla="*/ 342900 w 3208496"/>
              <a:gd name="connsiteY1-398" fmla="*/ 121920 h 754380"/>
              <a:gd name="connsiteX2-399" fmla="*/ 533400 w 3208496"/>
              <a:gd name="connsiteY2-400" fmla="*/ 22860 h 754380"/>
              <a:gd name="connsiteX3-401" fmla="*/ 3086100 w 3208496"/>
              <a:gd name="connsiteY3-402" fmla="*/ 0 h 754380"/>
              <a:gd name="connsiteX4-403" fmla="*/ 3208496 w 3208496"/>
              <a:gd name="connsiteY4-404" fmla="*/ 87630 h 754380"/>
              <a:gd name="connsiteX5-405" fmla="*/ 2875598 w 3208496"/>
              <a:gd name="connsiteY5-406" fmla="*/ 622459 h 754380"/>
              <a:gd name="connsiteX6-407" fmla="*/ 2689860 w 3208496"/>
              <a:gd name="connsiteY6-408" fmla="*/ 731520 h 754380"/>
              <a:gd name="connsiteX7-409" fmla="*/ 91440 w 3208496"/>
              <a:gd name="connsiteY7-410" fmla="*/ 754380 h 754380"/>
              <a:gd name="connsiteX8-411" fmla="*/ 0 w 3208496"/>
              <a:gd name="connsiteY8-412" fmla="*/ 670560 h 754380"/>
              <a:gd name="connsiteX0-413" fmla="*/ 0 w 3208496"/>
              <a:gd name="connsiteY0-414" fmla="*/ 670560 h 754380"/>
              <a:gd name="connsiteX1-415" fmla="*/ 342900 w 3208496"/>
              <a:gd name="connsiteY1-416" fmla="*/ 121920 h 754380"/>
              <a:gd name="connsiteX2-417" fmla="*/ 533400 w 3208496"/>
              <a:gd name="connsiteY2-418" fmla="*/ 22860 h 754380"/>
              <a:gd name="connsiteX3-419" fmla="*/ 3086100 w 3208496"/>
              <a:gd name="connsiteY3-420" fmla="*/ 0 h 754380"/>
              <a:gd name="connsiteX4-421" fmla="*/ 3208496 w 3208496"/>
              <a:gd name="connsiteY4-422" fmla="*/ 87630 h 754380"/>
              <a:gd name="connsiteX5-423" fmla="*/ 2875598 w 3208496"/>
              <a:gd name="connsiteY5-424" fmla="*/ 622459 h 754380"/>
              <a:gd name="connsiteX6-425" fmla="*/ 2689860 w 3208496"/>
              <a:gd name="connsiteY6-426" fmla="*/ 731520 h 754380"/>
              <a:gd name="connsiteX7-427" fmla="*/ 91440 w 3208496"/>
              <a:gd name="connsiteY7-428" fmla="*/ 754380 h 754380"/>
              <a:gd name="connsiteX8-429" fmla="*/ 0 w 3208496"/>
              <a:gd name="connsiteY8-430" fmla="*/ 670560 h 754380"/>
              <a:gd name="connsiteX0-431" fmla="*/ 0 w 3208496"/>
              <a:gd name="connsiteY0-432" fmla="*/ 670560 h 754380"/>
              <a:gd name="connsiteX1-433" fmla="*/ 342900 w 3208496"/>
              <a:gd name="connsiteY1-434" fmla="*/ 121920 h 754380"/>
              <a:gd name="connsiteX2-435" fmla="*/ 533400 w 3208496"/>
              <a:gd name="connsiteY2-436" fmla="*/ 22860 h 754380"/>
              <a:gd name="connsiteX3-437" fmla="*/ 3086100 w 3208496"/>
              <a:gd name="connsiteY3-438" fmla="*/ 0 h 754380"/>
              <a:gd name="connsiteX4-439" fmla="*/ 3208496 w 3208496"/>
              <a:gd name="connsiteY4-440" fmla="*/ 87630 h 754380"/>
              <a:gd name="connsiteX5-441" fmla="*/ 2875598 w 3208496"/>
              <a:gd name="connsiteY5-442" fmla="*/ 622459 h 754380"/>
              <a:gd name="connsiteX6-443" fmla="*/ 2689860 w 3208496"/>
              <a:gd name="connsiteY6-444" fmla="*/ 731520 h 754380"/>
              <a:gd name="connsiteX7-445" fmla="*/ 91440 w 3208496"/>
              <a:gd name="connsiteY7-446" fmla="*/ 754380 h 754380"/>
              <a:gd name="connsiteX8-447" fmla="*/ 0 w 3208496"/>
              <a:gd name="connsiteY8-448" fmla="*/ 670560 h 754380"/>
              <a:gd name="connsiteX0-449" fmla="*/ 0 w 3208496"/>
              <a:gd name="connsiteY0-450" fmla="*/ 670560 h 754380"/>
              <a:gd name="connsiteX1-451" fmla="*/ 342900 w 3208496"/>
              <a:gd name="connsiteY1-452" fmla="*/ 121920 h 754380"/>
              <a:gd name="connsiteX2-453" fmla="*/ 533400 w 3208496"/>
              <a:gd name="connsiteY2-454" fmla="*/ 22860 h 754380"/>
              <a:gd name="connsiteX3-455" fmla="*/ 3086100 w 3208496"/>
              <a:gd name="connsiteY3-456" fmla="*/ 0 h 754380"/>
              <a:gd name="connsiteX4-457" fmla="*/ 3208496 w 3208496"/>
              <a:gd name="connsiteY4-458" fmla="*/ 87630 h 754380"/>
              <a:gd name="connsiteX5-459" fmla="*/ 2875598 w 3208496"/>
              <a:gd name="connsiteY5-460" fmla="*/ 622459 h 754380"/>
              <a:gd name="connsiteX6-461" fmla="*/ 2689860 w 3208496"/>
              <a:gd name="connsiteY6-462" fmla="*/ 731520 h 754380"/>
              <a:gd name="connsiteX7-463" fmla="*/ 91440 w 3208496"/>
              <a:gd name="connsiteY7-464" fmla="*/ 754380 h 754380"/>
              <a:gd name="connsiteX8-465" fmla="*/ 0 w 3208496"/>
              <a:gd name="connsiteY8-466" fmla="*/ 670560 h 754380"/>
              <a:gd name="connsiteX0-467" fmla="*/ 0 w 3208496"/>
              <a:gd name="connsiteY0-468" fmla="*/ 670560 h 754380"/>
              <a:gd name="connsiteX1-469" fmla="*/ 342900 w 3208496"/>
              <a:gd name="connsiteY1-470" fmla="*/ 121920 h 754380"/>
              <a:gd name="connsiteX2-471" fmla="*/ 533400 w 3208496"/>
              <a:gd name="connsiteY2-472" fmla="*/ 22860 h 754380"/>
              <a:gd name="connsiteX3-473" fmla="*/ 3086100 w 3208496"/>
              <a:gd name="connsiteY3-474" fmla="*/ 0 h 754380"/>
              <a:gd name="connsiteX4-475" fmla="*/ 3208496 w 3208496"/>
              <a:gd name="connsiteY4-476" fmla="*/ 87630 h 754380"/>
              <a:gd name="connsiteX5-477" fmla="*/ 2875598 w 3208496"/>
              <a:gd name="connsiteY5-478" fmla="*/ 622459 h 754380"/>
              <a:gd name="connsiteX6-479" fmla="*/ 2689860 w 3208496"/>
              <a:gd name="connsiteY6-480" fmla="*/ 731520 h 754380"/>
              <a:gd name="connsiteX7-481" fmla="*/ 91440 w 3208496"/>
              <a:gd name="connsiteY7-482" fmla="*/ 754380 h 754380"/>
              <a:gd name="connsiteX8-483" fmla="*/ 0 w 3208496"/>
              <a:gd name="connsiteY8-484" fmla="*/ 670560 h 7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08496" h="754380">
                <a:moveTo>
                  <a:pt x="0" y="670560"/>
                </a:moveTo>
                <a:cubicBezTo>
                  <a:pt x="9525" y="632936"/>
                  <a:pt x="228600" y="304800"/>
                  <a:pt x="342900" y="121920"/>
                </a:cubicBezTo>
                <a:cubicBezTo>
                  <a:pt x="399256" y="65088"/>
                  <a:pt x="484187" y="29686"/>
                  <a:pt x="533400" y="22860"/>
                </a:cubicBezTo>
                <a:lnTo>
                  <a:pt x="3086100" y="0"/>
                </a:lnTo>
                <a:cubicBezTo>
                  <a:pt x="3222149" y="25241"/>
                  <a:pt x="3196273" y="62389"/>
                  <a:pt x="3208496" y="87630"/>
                </a:cubicBezTo>
                <a:cubicBezTo>
                  <a:pt x="3185637" y="142876"/>
                  <a:pt x="2907982" y="579120"/>
                  <a:pt x="2875598" y="622459"/>
                </a:cubicBezTo>
                <a:cubicBezTo>
                  <a:pt x="2835117" y="691356"/>
                  <a:pt x="2792253" y="691198"/>
                  <a:pt x="2689860" y="731520"/>
                </a:cubicBezTo>
                <a:lnTo>
                  <a:pt x="91440" y="754380"/>
                </a:lnTo>
                <a:cubicBezTo>
                  <a:pt x="39529" y="726440"/>
                  <a:pt x="6667" y="736600"/>
                  <a:pt x="0" y="670560"/>
                </a:cubicBezTo>
                <a:close/>
              </a:path>
            </a:pathLst>
          </a:custGeom>
          <a:gradFill flip="none" rotWithShape="1">
            <a:gsLst>
              <a:gs pos="0">
                <a:schemeClr val="accent1"/>
              </a:gs>
              <a:gs pos="100000">
                <a:schemeClr val="accent2"/>
              </a:gs>
            </a:gsLst>
            <a:path path="circle">
              <a:fillToRect r="100000" b="100000"/>
            </a:path>
            <a:tileRect l="-100000" t="-100000"/>
          </a:gradFill>
          <a:ln>
            <a:noFill/>
          </a:ln>
          <a:effectLst>
            <a:outerShdw blurRad="660400" dist="4318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9" name="任意多边形 18"/>
          <p:cNvSpPr/>
          <p:nvPr/>
        </p:nvSpPr>
        <p:spPr>
          <a:xfrm>
            <a:off x="1623942" y="2628711"/>
            <a:ext cx="3208495" cy="754380"/>
          </a:xfrm>
          <a:custGeom>
            <a:avLst/>
            <a:gdLst>
              <a:gd name="connsiteX0" fmla="*/ 0 w 3215640"/>
              <a:gd name="connsiteY0" fmla="*/ 670560 h 754380"/>
              <a:gd name="connsiteX1" fmla="*/ 342900 w 3215640"/>
              <a:gd name="connsiteY1" fmla="*/ 121920 h 754380"/>
              <a:gd name="connsiteX2" fmla="*/ 533400 w 3215640"/>
              <a:gd name="connsiteY2" fmla="*/ 22860 h 754380"/>
              <a:gd name="connsiteX3" fmla="*/ 3086100 w 3215640"/>
              <a:gd name="connsiteY3" fmla="*/ 0 h 754380"/>
              <a:gd name="connsiteX4" fmla="*/ 3215640 w 3215640"/>
              <a:gd name="connsiteY4" fmla="*/ 68580 h 754380"/>
              <a:gd name="connsiteX5" fmla="*/ 2880360 w 3215640"/>
              <a:gd name="connsiteY5" fmla="*/ 624840 h 754380"/>
              <a:gd name="connsiteX6" fmla="*/ 2689860 w 3215640"/>
              <a:gd name="connsiteY6" fmla="*/ 731520 h 754380"/>
              <a:gd name="connsiteX7" fmla="*/ 91440 w 3215640"/>
              <a:gd name="connsiteY7" fmla="*/ 754380 h 754380"/>
              <a:gd name="connsiteX8" fmla="*/ 0 w 3215640"/>
              <a:gd name="connsiteY8" fmla="*/ 670560 h 754380"/>
              <a:gd name="connsiteX0-1" fmla="*/ 0 w 3215640"/>
              <a:gd name="connsiteY0-2" fmla="*/ 670560 h 754380"/>
              <a:gd name="connsiteX1-3" fmla="*/ 342900 w 3215640"/>
              <a:gd name="connsiteY1-4" fmla="*/ 121920 h 754380"/>
              <a:gd name="connsiteX2-5" fmla="*/ 533400 w 3215640"/>
              <a:gd name="connsiteY2-6" fmla="*/ 22860 h 754380"/>
              <a:gd name="connsiteX3-7" fmla="*/ 3086100 w 3215640"/>
              <a:gd name="connsiteY3-8" fmla="*/ 0 h 754380"/>
              <a:gd name="connsiteX4-9" fmla="*/ 3215640 w 3215640"/>
              <a:gd name="connsiteY4-10" fmla="*/ 68580 h 754380"/>
              <a:gd name="connsiteX5-11" fmla="*/ 2880360 w 3215640"/>
              <a:gd name="connsiteY5-12" fmla="*/ 624840 h 754380"/>
              <a:gd name="connsiteX6-13" fmla="*/ 2784634 w 3215640"/>
              <a:gd name="connsiteY6-14" fmla="*/ 672465 h 754380"/>
              <a:gd name="connsiteX7-15" fmla="*/ 2689860 w 3215640"/>
              <a:gd name="connsiteY7-16" fmla="*/ 731520 h 754380"/>
              <a:gd name="connsiteX8-17" fmla="*/ 91440 w 3215640"/>
              <a:gd name="connsiteY8-18" fmla="*/ 754380 h 754380"/>
              <a:gd name="connsiteX9" fmla="*/ 0 w 3215640"/>
              <a:gd name="connsiteY9" fmla="*/ 670560 h 754380"/>
              <a:gd name="connsiteX0-19" fmla="*/ 0 w 3215640"/>
              <a:gd name="connsiteY0-20" fmla="*/ 670560 h 754380"/>
              <a:gd name="connsiteX1-21" fmla="*/ 342900 w 3215640"/>
              <a:gd name="connsiteY1-22" fmla="*/ 121920 h 754380"/>
              <a:gd name="connsiteX2-23" fmla="*/ 533400 w 3215640"/>
              <a:gd name="connsiteY2-24" fmla="*/ 22860 h 754380"/>
              <a:gd name="connsiteX3-25" fmla="*/ 3086100 w 3215640"/>
              <a:gd name="connsiteY3-26" fmla="*/ 0 h 754380"/>
              <a:gd name="connsiteX4-27" fmla="*/ 3215640 w 3215640"/>
              <a:gd name="connsiteY4-28" fmla="*/ 68580 h 754380"/>
              <a:gd name="connsiteX5-29" fmla="*/ 2880360 w 3215640"/>
              <a:gd name="connsiteY5-30" fmla="*/ 624840 h 754380"/>
              <a:gd name="connsiteX6-31" fmla="*/ 2801302 w 3215640"/>
              <a:gd name="connsiteY6-32" fmla="*/ 681990 h 754380"/>
              <a:gd name="connsiteX7-33" fmla="*/ 2689860 w 3215640"/>
              <a:gd name="connsiteY7-34" fmla="*/ 731520 h 754380"/>
              <a:gd name="connsiteX8-35" fmla="*/ 91440 w 3215640"/>
              <a:gd name="connsiteY8-36" fmla="*/ 754380 h 754380"/>
              <a:gd name="connsiteX9-37" fmla="*/ 0 w 3215640"/>
              <a:gd name="connsiteY9-38" fmla="*/ 670560 h 754380"/>
              <a:gd name="connsiteX0-39" fmla="*/ 0 w 3215640"/>
              <a:gd name="connsiteY0-40" fmla="*/ 670560 h 754380"/>
              <a:gd name="connsiteX1-41" fmla="*/ 342900 w 3215640"/>
              <a:gd name="connsiteY1-42" fmla="*/ 121920 h 754380"/>
              <a:gd name="connsiteX2-43" fmla="*/ 533400 w 3215640"/>
              <a:gd name="connsiteY2-44" fmla="*/ 22860 h 754380"/>
              <a:gd name="connsiteX3-45" fmla="*/ 3086100 w 3215640"/>
              <a:gd name="connsiteY3-46" fmla="*/ 0 h 754380"/>
              <a:gd name="connsiteX4-47" fmla="*/ 3215640 w 3215640"/>
              <a:gd name="connsiteY4-48" fmla="*/ 68580 h 754380"/>
              <a:gd name="connsiteX5-49" fmla="*/ 2880360 w 3215640"/>
              <a:gd name="connsiteY5-50" fmla="*/ 624840 h 754380"/>
              <a:gd name="connsiteX6-51" fmla="*/ 2801302 w 3215640"/>
              <a:gd name="connsiteY6-52" fmla="*/ 681990 h 754380"/>
              <a:gd name="connsiteX7-53" fmla="*/ 2689860 w 3215640"/>
              <a:gd name="connsiteY7-54" fmla="*/ 731520 h 754380"/>
              <a:gd name="connsiteX8-55" fmla="*/ 91440 w 3215640"/>
              <a:gd name="connsiteY8-56" fmla="*/ 754380 h 754380"/>
              <a:gd name="connsiteX9-57" fmla="*/ 0 w 3215640"/>
              <a:gd name="connsiteY9-58" fmla="*/ 670560 h 754380"/>
              <a:gd name="connsiteX0-59" fmla="*/ 0 w 3215640"/>
              <a:gd name="connsiteY0-60" fmla="*/ 670560 h 754380"/>
              <a:gd name="connsiteX1-61" fmla="*/ 342900 w 3215640"/>
              <a:gd name="connsiteY1-62" fmla="*/ 121920 h 754380"/>
              <a:gd name="connsiteX2-63" fmla="*/ 533400 w 3215640"/>
              <a:gd name="connsiteY2-64" fmla="*/ 22860 h 754380"/>
              <a:gd name="connsiteX3-65" fmla="*/ 3086100 w 3215640"/>
              <a:gd name="connsiteY3-66" fmla="*/ 0 h 754380"/>
              <a:gd name="connsiteX4-67" fmla="*/ 3215640 w 3215640"/>
              <a:gd name="connsiteY4-68" fmla="*/ 68580 h 754380"/>
              <a:gd name="connsiteX5-69" fmla="*/ 2880360 w 3215640"/>
              <a:gd name="connsiteY5-70" fmla="*/ 624840 h 754380"/>
              <a:gd name="connsiteX6-71" fmla="*/ 2801302 w 3215640"/>
              <a:gd name="connsiteY6-72" fmla="*/ 681990 h 754380"/>
              <a:gd name="connsiteX7-73" fmla="*/ 2689860 w 3215640"/>
              <a:gd name="connsiteY7-74" fmla="*/ 731520 h 754380"/>
              <a:gd name="connsiteX8-75" fmla="*/ 91440 w 3215640"/>
              <a:gd name="connsiteY8-76" fmla="*/ 754380 h 754380"/>
              <a:gd name="connsiteX9-77" fmla="*/ 0 w 3215640"/>
              <a:gd name="connsiteY9-78" fmla="*/ 670560 h 754380"/>
              <a:gd name="connsiteX0-79" fmla="*/ 0 w 3215640"/>
              <a:gd name="connsiteY0-80" fmla="*/ 670560 h 754380"/>
              <a:gd name="connsiteX1-81" fmla="*/ 342900 w 3215640"/>
              <a:gd name="connsiteY1-82" fmla="*/ 121920 h 754380"/>
              <a:gd name="connsiteX2-83" fmla="*/ 533400 w 3215640"/>
              <a:gd name="connsiteY2-84" fmla="*/ 22860 h 754380"/>
              <a:gd name="connsiteX3-85" fmla="*/ 3086100 w 3215640"/>
              <a:gd name="connsiteY3-86" fmla="*/ 0 h 754380"/>
              <a:gd name="connsiteX4-87" fmla="*/ 3215640 w 3215640"/>
              <a:gd name="connsiteY4-88" fmla="*/ 68580 h 754380"/>
              <a:gd name="connsiteX5-89" fmla="*/ 2880360 w 3215640"/>
              <a:gd name="connsiteY5-90" fmla="*/ 624840 h 754380"/>
              <a:gd name="connsiteX6-91" fmla="*/ 2801302 w 3215640"/>
              <a:gd name="connsiteY6-92" fmla="*/ 681990 h 754380"/>
              <a:gd name="connsiteX7-93" fmla="*/ 2689860 w 3215640"/>
              <a:gd name="connsiteY7-94" fmla="*/ 731520 h 754380"/>
              <a:gd name="connsiteX8-95" fmla="*/ 91440 w 3215640"/>
              <a:gd name="connsiteY8-96" fmla="*/ 754380 h 754380"/>
              <a:gd name="connsiteX9-97" fmla="*/ 0 w 3215640"/>
              <a:gd name="connsiteY9-98" fmla="*/ 670560 h 754380"/>
              <a:gd name="connsiteX0-99" fmla="*/ 0 w 3215640"/>
              <a:gd name="connsiteY0-100" fmla="*/ 670560 h 754380"/>
              <a:gd name="connsiteX1-101" fmla="*/ 342900 w 3215640"/>
              <a:gd name="connsiteY1-102" fmla="*/ 121920 h 754380"/>
              <a:gd name="connsiteX2-103" fmla="*/ 533400 w 3215640"/>
              <a:gd name="connsiteY2-104" fmla="*/ 22860 h 754380"/>
              <a:gd name="connsiteX3-105" fmla="*/ 3086100 w 3215640"/>
              <a:gd name="connsiteY3-106" fmla="*/ 0 h 754380"/>
              <a:gd name="connsiteX4-107" fmla="*/ 3215640 w 3215640"/>
              <a:gd name="connsiteY4-108" fmla="*/ 68580 h 754380"/>
              <a:gd name="connsiteX5-109" fmla="*/ 2880360 w 3215640"/>
              <a:gd name="connsiteY5-110" fmla="*/ 624840 h 754380"/>
              <a:gd name="connsiteX6-111" fmla="*/ 2801302 w 3215640"/>
              <a:gd name="connsiteY6-112" fmla="*/ 681990 h 754380"/>
              <a:gd name="connsiteX7-113" fmla="*/ 2689860 w 3215640"/>
              <a:gd name="connsiteY7-114" fmla="*/ 731520 h 754380"/>
              <a:gd name="connsiteX8-115" fmla="*/ 91440 w 3215640"/>
              <a:gd name="connsiteY8-116" fmla="*/ 754380 h 754380"/>
              <a:gd name="connsiteX9-117" fmla="*/ 0 w 3215640"/>
              <a:gd name="connsiteY9-118" fmla="*/ 670560 h 754380"/>
              <a:gd name="connsiteX0-119" fmla="*/ 0 w 3215640"/>
              <a:gd name="connsiteY0-120" fmla="*/ 670560 h 754380"/>
              <a:gd name="connsiteX1-121" fmla="*/ 342900 w 3215640"/>
              <a:gd name="connsiteY1-122" fmla="*/ 121920 h 754380"/>
              <a:gd name="connsiteX2-123" fmla="*/ 533400 w 3215640"/>
              <a:gd name="connsiteY2-124" fmla="*/ 22860 h 754380"/>
              <a:gd name="connsiteX3-125" fmla="*/ 3086100 w 3215640"/>
              <a:gd name="connsiteY3-126" fmla="*/ 0 h 754380"/>
              <a:gd name="connsiteX4-127" fmla="*/ 3215640 w 3215640"/>
              <a:gd name="connsiteY4-128" fmla="*/ 68580 h 754380"/>
              <a:gd name="connsiteX5-129" fmla="*/ 2880360 w 3215640"/>
              <a:gd name="connsiteY5-130" fmla="*/ 624840 h 754380"/>
              <a:gd name="connsiteX6-131" fmla="*/ 2801302 w 3215640"/>
              <a:gd name="connsiteY6-132" fmla="*/ 681990 h 754380"/>
              <a:gd name="connsiteX7-133" fmla="*/ 2689860 w 3215640"/>
              <a:gd name="connsiteY7-134" fmla="*/ 731520 h 754380"/>
              <a:gd name="connsiteX8-135" fmla="*/ 91440 w 3215640"/>
              <a:gd name="connsiteY8-136" fmla="*/ 754380 h 754380"/>
              <a:gd name="connsiteX9-137" fmla="*/ 0 w 3215640"/>
              <a:gd name="connsiteY9-138" fmla="*/ 670560 h 754380"/>
              <a:gd name="connsiteX0-139" fmla="*/ 0 w 3208496"/>
              <a:gd name="connsiteY0-140" fmla="*/ 670560 h 754380"/>
              <a:gd name="connsiteX1-141" fmla="*/ 342900 w 3208496"/>
              <a:gd name="connsiteY1-142" fmla="*/ 121920 h 754380"/>
              <a:gd name="connsiteX2-143" fmla="*/ 533400 w 3208496"/>
              <a:gd name="connsiteY2-144" fmla="*/ 22860 h 754380"/>
              <a:gd name="connsiteX3-145" fmla="*/ 3086100 w 3208496"/>
              <a:gd name="connsiteY3-146" fmla="*/ 0 h 754380"/>
              <a:gd name="connsiteX4-147" fmla="*/ 3208496 w 3208496"/>
              <a:gd name="connsiteY4-148" fmla="*/ 87630 h 754380"/>
              <a:gd name="connsiteX5-149" fmla="*/ 2880360 w 3208496"/>
              <a:gd name="connsiteY5-150" fmla="*/ 624840 h 754380"/>
              <a:gd name="connsiteX6-151" fmla="*/ 2801302 w 3208496"/>
              <a:gd name="connsiteY6-152" fmla="*/ 681990 h 754380"/>
              <a:gd name="connsiteX7-153" fmla="*/ 2689860 w 3208496"/>
              <a:gd name="connsiteY7-154" fmla="*/ 731520 h 754380"/>
              <a:gd name="connsiteX8-155" fmla="*/ 91440 w 3208496"/>
              <a:gd name="connsiteY8-156" fmla="*/ 754380 h 754380"/>
              <a:gd name="connsiteX9-157" fmla="*/ 0 w 3208496"/>
              <a:gd name="connsiteY9-158" fmla="*/ 670560 h 754380"/>
              <a:gd name="connsiteX0-159" fmla="*/ 0 w 3208496"/>
              <a:gd name="connsiteY0-160" fmla="*/ 670560 h 754380"/>
              <a:gd name="connsiteX1-161" fmla="*/ 342900 w 3208496"/>
              <a:gd name="connsiteY1-162" fmla="*/ 121920 h 754380"/>
              <a:gd name="connsiteX2-163" fmla="*/ 533400 w 3208496"/>
              <a:gd name="connsiteY2-164" fmla="*/ 22860 h 754380"/>
              <a:gd name="connsiteX3-165" fmla="*/ 3086100 w 3208496"/>
              <a:gd name="connsiteY3-166" fmla="*/ 0 h 754380"/>
              <a:gd name="connsiteX4-167" fmla="*/ 3208496 w 3208496"/>
              <a:gd name="connsiteY4-168" fmla="*/ 87630 h 754380"/>
              <a:gd name="connsiteX5-169" fmla="*/ 2868454 w 3208496"/>
              <a:gd name="connsiteY5-170" fmla="*/ 617696 h 754380"/>
              <a:gd name="connsiteX6-171" fmla="*/ 2801302 w 3208496"/>
              <a:gd name="connsiteY6-172" fmla="*/ 681990 h 754380"/>
              <a:gd name="connsiteX7-173" fmla="*/ 2689860 w 3208496"/>
              <a:gd name="connsiteY7-174" fmla="*/ 731520 h 754380"/>
              <a:gd name="connsiteX8-175" fmla="*/ 91440 w 3208496"/>
              <a:gd name="connsiteY8-176" fmla="*/ 754380 h 754380"/>
              <a:gd name="connsiteX9-177" fmla="*/ 0 w 3208496"/>
              <a:gd name="connsiteY9-178" fmla="*/ 670560 h 754380"/>
              <a:gd name="connsiteX0-179" fmla="*/ 0 w 3208496"/>
              <a:gd name="connsiteY0-180" fmla="*/ 670560 h 754380"/>
              <a:gd name="connsiteX1-181" fmla="*/ 342900 w 3208496"/>
              <a:gd name="connsiteY1-182" fmla="*/ 121920 h 754380"/>
              <a:gd name="connsiteX2-183" fmla="*/ 533400 w 3208496"/>
              <a:gd name="connsiteY2-184" fmla="*/ 22860 h 754380"/>
              <a:gd name="connsiteX3-185" fmla="*/ 3086100 w 3208496"/>
              <a:gd name="connsiteY3-186" fmla="*/ 0 h 754380"/>
              <a:gd name="connsiteX4-187" fmla="*/ 3208496 w 3208496"/>
              <a:gd name="connsiteY4-188" fmla="*/ 87630 h 754380"/>
              <a:gd name="connsiteX5-189" fmla="*/ 2868454 w 3208496"/>
              <a:gd name="connsiteY5-190" fmla="*/ 617696 h 754380"/>
              <a:gd name="connsiteX6-191" fmla="*/ 2689860 w 3208496"/>
              <a:gd name="connsiteY6-192" fmla="*/ 731520 h 754380"/>
              <a:gd name="connsiteX7-193" fmla="*/ 91440 w 3208496"/>
              <a:gd name="connsiteY7-194" fmla="*/ 754380 h 754380"/>
              <a:gd name="connsiteX8-195" fmla="*/ 0 w 3208496"/>
              <a:gd name="connsiteY8-196" fmla="*/ 670560 h 754380"/>
              <a:gd name="connsiteX0-197" fmla="*/ 0 w 3208496"/>
              <a:gd name="connsiteY0-198" fmla="*/ 670560 h 754380"/>
              <a:gd name="connsiteX1-199" fmla="*/ 342900 w 3208496"/>
              <a:gd name="connsiteY1-200" fmla="*/ 121920 h 754380"/>
              <a:gd name="connsiteX2-201" fmla="*/ 533400 w 3208496"/>
              <a:gd name="connsiteY2-202" fmla="*/ 22860 h 754380"/>
              <a:gd name="connsiteX3-203" fmla="*/ 3086100 w 3208496"/>
              <a:gd name="connsiteY3-204" fmla="*/ 0 h 754380"/>
              <a:gd name="connsiteX4-205" fmla="*/ 3208496 w 3208496"/>
              <a:gd name="connsiteY4-206" fmla="*/ 87630 h 754380"/>
              <a:gd name="connsiteX5-207" fmla="*/ 2868454 w 3208496"/>
              <a:gd name="connsiteY5-208" fmla="*/ 617696 h 754380"/>
              <a:gd name="connsiteX6-209" fmla="*/ 2689860 w 3208496"/>
              <a:gd name="connsiteY6-210" fmla="*/ 731520 h 754380"/>
              <a:gd name="connsiteX7-211" fmla="*/ 91440 w 3208496"/>
              <a:gd name="connsiteY7-212" fmla="*/ 754380 h 754380"/>
              <a:gd name="connsiteX8-213" fmla="*/ 0 w 3208496"/>
              <a:gd name="connsiteY8-214" fmla="*/ 670560 h 754380"/>
              <a:gd name="connsiteX0-215" fmla="*/ 0 w 3208496"/>
              <a:gd name="connsiteY0-216" fmla="*/ 670560 h 754380"/>
              <a:gd name="connsiteX1-217" fmla="*/ 342900 w 3208496"/>
              <a:gd name="connsiteY1-218" fmla="*/ 121920 h 754380"/>
              <a:gd name="connsiteX2-219" fmla="*/ 533400 w 3208496"/>
              <a:gd name="connsiteY2-220" fmla="*/ 22860 h 754380"/>
              <a:gd name="connsiteX3-221" fmla="*/ 3086100 w 3208496"/>
              <a:gd name="connsiteY3-222" fmla="*/ 0 h 754380"/>
              <a:gd name="connsiteX4-223" fmla="*/ 3208496 w 3208496"/>
              <a:gd name="connsiteY4-224" fmla="*/ 87630 h 754380"/>
              <a:gd name="connsiteX5-225" fmla="*/ 2868454 w 3208496"/>
              <a:gd name="connsiteY5-226" fmla="*/ 617696 h 754380"/>
              <a:gd name="connsiteX6-227" fmla="*/ 2689860 w 3208496"/>
              <a:gd name="connsiteY6-228" fmla="*/ 731520 h 754380"/>
              <a:gd name="connsiteX7-229" fmla="*/ 91440 w 3208496"/>
              <a:gd name="connsiteY7-230" fmla="*/ 754380 h 754380"/>
              <a:gd name="connsiteX8-231" fmla="*/ 0 w 3208496"/>
              <a:gd name="connsiteY8-232" fmla="*/ 670560 h 754380"/>
              <a:gd name="connsiteX0-233" fmla="*/ 0 w 3208496"/>
              <a:gd name="connsiteY0-234" fmla="*/ 670560 h 754380"/>
              <a:gd name="connsiteX1-235" fmla="*/ 342900 w 3208496"/>
              <a:gd name="connsiteY1-236" fmla="*/ 121920 h 754380"/>
              <a:gd name="connsiteX2-237" fmla="*/ 533400 w 3208496"/>
              <a:gd name="connsiteY2-238" fmla="*/ 22860 h 754380"/>
              <a:gd name="connsiteX3-239" fmla="*/ 3086100 w 3208496"/>
              <a:gd name="connsiteY3-240" fmla="*/ 0 h 754380"/>
              <a:gd name="connsiteX4-241" fmla="*/ 3208496 w 3208496"/>
              <a:gd name="connsiteY4-242" fmla="*/ 87630 h 754380"/>
              <a:gd name="connsiteX5-243" fmla="*/ 2868454 w 3208496"/>
              <a:gd name="connsiteY5-244" fmla="*/ 617696 h 754380"/>
              <a:gd name="connsiteX6-245" fmla="*/ 2689860 w 3208496"/>
              <a:gd name="connsiteY6-246" fmla="*/ 731520 h 754380"/>
              <a:gd name="connsiteX7-247" fmla="*/ 91440 w 3208496"/>
              <a:gd name="connsiteY7-248" fmla="*/ 754380 h 754380"/>
              <a:gd name="connsiteX8-249" fmla="*/ 0 w 3208496"/>
              <a:gd name="connsiteY8-250" fmla="*/ 670560 h 754380"/>
              <a:gd name="connsiteX0-251" fmla="*/ 0 w 3208496"/>
              <a:gd name="connsiteY0-252" fmla="*/ 670560 h 754380"/>
              <a:gd name="connsiteX1-253" fmla="*/ 342900 w 3208496"/>
              <a:gd name="connsiteY1-254" fmla="*/ 121920 h 754380"/>
              <a:gd name="connsiteX2-255" fmla="*/ 533400 w 3208496"/>
              <a:gd name="connsiteY2-256" fmla="*/ 22860 h 754380"/>
              <a:gd name="connsiteX3-257" fmla="*/ 3086100 w 3208496"/>
              <a:gd name="connsiteY3-258" fmla="*/ 0 h 754380"/>
              <a:gd name="connsiteX4-259" fmla="*/ 3208496 w 3208496"/>
              <a:gd name="connsiteY4-260" fmla="*/ 87630 h 754380"/>
              <a:gd name="connsiteX5-261" fmla="*/ 2868454 w 3208496"/>
              <a:gd name="connsiteY5-262" fmla="*/ 617696 h 754380"/>
              <a:gd name="connsiteX6-263" fmla="*/ 2689860 w 3208496"/>
              <a:gd name="connsiteY6-264" fmla="*/ 731520 h 754380"/>
              <a:gd name="connsiteX7-265" fmla="*/ 91440 w 3208496"/>
              <a:gd name="connsiteY7-266" fmla="*/ 754380 h 754380"/>
              <a:gd name="connsiteX8-267" fmla="*/ 0 w 3208496"/>
              <a:gd name="connsiteY8-268" fmla="*/ 670560 h 754380"/>
              <a:gd name="connsiteX0-269" fmla="*/ 0 w 3208496"/>
              <a:gd name="connsiteY0-270" fmla="*/ 670560 h 754380"/>
              <a:gd name="connsiteX1-271" fmla="*/ 342900 w 3208496"/>
              <a:gd name="connsiteY1-272" fmla="*/ 121920 h 754380"/>
              <a:gd name="connsiteX2-273" fmla="*/ 533400 w 3208496"/>
              <a:gd name="connsiteY2-274" fmla="*/ 22860 h 754380"/>
              <a:gd name="connsiteX3-275" fmla="*/ 3086100 w 3208496"/>
              <a:gd name="connsiteY3-276" fmla="*/ 0 h 754380"/>
              <a:gd name="connsiteX4-277" fmla="*/ 3208496 w 3208496"/>
              <a:gd name="connsiteY4-278" fmla="*/ 87630 h 754380"/>
              <a:gd name="connsiteX5-279" fmla="*/ 2868454 w 3208496"/>
              <a:gd name="connsiteY5-280" fmla="*/ 617696 h 754380"/>
              <a:gd name="connsiteX6-281" fmla="*/ 2689860 w 3208496"/>
              <a:gd name="connsiteY6-282" fmla="*/ 731520 h 754380"/>
              <a:gd name="connsiteX7-283" fmla="*/ 91440 w 3208496"/>
              <a:gd name="connsiteY7-284" fmla="*/ 754380 h 754380"/>
              <a:gd name="connsiteX8-285" fmla="*/ 0 w 3208496"/>
              <a:gd name="connsiteY8-286" fmla="*/ 670560 h 754380"/>
              <a:gd name="connsiteX0-287" fmla="*/ 0 w 3208496"/>
              <a:gd name="connsiteY0-288" fmla="*/ 670560 h 754380"/>
              <a:gd name="connsiteX1-289" fmla="*/ 342900 w 3208496"/>
              <a:gd name="connsiteY1-290" fmla="*/ 121920 h 754380"/>
              <a:gd name="connsiteX2-291" fmla="*/ 533400 w 3208496"/>
              <a:gd name="connsiteY2-292" fmla="*/ 22860 h 754380"/>
              <a:gd name="connsiteX3-293" fmla="*/ 3086100 w 3208496"/>
              <a:gd name="connsiteY3-294" fmla="*/ 0 h 754380"/>
              <a:gd name="connsiteX4-295" fmla="*/ 3208496 w 3208496"/>
              <a:gd name="connsiteY4-296" fmla="*/ 87630 h 754380"/>
              <a:gd name="connsiteX5-297" fmla="*/ 2868454 w 3208496"/>
              <a:gd name="connsiteY5-298" fmla="*/ 617696 h 754380"/>
              <a:gd name="connsiteX6-299" fmla="*/ 2689860 w 3208496"/>
              <a:gd name="connsiteY6-300" fmla="*/ 731520 h 754380"/>
              <a:gd name="connsiteX7-301" fmla="*/ 91440 w 3208496"/>
              <a:gd name="connsiteY7-302" fmla="*/ 754380 h 754380"/>
              <a:gd name="connsiteX8-303" fmla="*/ 0 w 3208496"/>
              <a:gd name="connsiteY8-304" fmla="*/ 670560 h 754380"/>
              <a:gd name="connsiteX0-305" fmla="*/ 0 w 3208496"/>
              <a:gd name="connsiteY0-306" fmla="*/ 670560 h 754380"/>
              <a:gd name="connsiteX1-307" fmla="*/ 342900 w 3208496"/>
              <a:gd name="connsiteY1-308" fmla="*/ 121920 h 754380"/>
              <a:gd name="connsiteX2-309" fmla="*/ 533400 w 3208496"/>
              <a:gd name="connsiteY2-310" fmla="*/ 22860 h 754380"/>
              <a:gd name="connsiteX3-311" fmla="*/ 3086100 w 3208496"/>
              <a:gd name="connsiteY3-312" fmla="*/ 0 h 754380"/>
              <a:gd name="connsiteX4-313" fmla="*/ 3208496 w 3208496"/>
              <a:gd name="connsiteY4-314" fmla="*/ 87630 h 754380"/>
              <a:gd name="connsiteX5-315" fmla="*/ 2868454 w 3208496"/>
              <a:gd name="connsiteY5-316" fmla="*/ 617696 h 754380"/>
              <a:gd name="connsiteX6-317" fmla="*/ 2689860 w 3208496"/>
              <a:gd name="connsiteY6-318" fmla="*/ 731520 h 754380"/>
              <a:gd name="connsiteX7-319" fmla="*/ 91440 w 3208496"/>
              <a:gd name="connsiteY7-320" fmla="*/ 754380 h 754380"/>
              <a:gd name="connsiteX8-321" fmla="*/ 0 w 3208496"/>
              <a:gd name="connsiteY8-322" fmla="*/ 670560 h 754380"/>
              <a:gd name="connsiteX0-323" fmla="*/ 0 w 3208496"/>
              <a:gd name="connsiteY0-324" fmla="*/ 670560 h 754380"/>
              <a:gd name="connsiteX1-325" fmla="*/ 342900 w 3208496"/>
              <a:gd name="connsiteY1-326" fmla="*/ 121920 h 754380"/>
              <a:gd name="connsiteX2-327" fmla="*/ 533400 w 3208496"/>
              <a:gd name="connsiteY2-328" fmla="*/ 22860 h 754380"/>
              <a:gd name="connsiteX3-329" fmla="*/ 3086100 w 3208496"/>
              <a:gd name="connsiteY3-330" fmla="*/ 0 h 754380"/>
              <a:gd name="connsiteX4-331" fmla="*/ 3208496 w 3208496"/>
              <a:gd name="connsiteY4-332" fmla="*/ 87630 h 754380"/>
              <a:gd name="connsiteX5-333" fmla="*/ 2868454 w 3208496"/>
              <a:gd name="connsiteY5-334" fmla="*/ 617696 h 754380"/>
              <a:gd name="connsiteX6-335" fmla="*/ 2689860 w 3208496"/>
              <a:gd name="connsiteY6-336" fmla="*/ 731520 h 754380"/>
              <a:gd name="connsiteX7-337" fmla="*/ 91440 w 3208496"/>
              <a:gd name="connsiteY7-338" fmla="*/ 754380 h 754380"/>
              <a:gd name="connsiteX8-339" fmla="*/ 0 w 3208496"/>
              <a:gd name="connsiteY8-340" fmla="*/ 670560 h 754380"/>
              <a:gd name="connsiteX0-341" fmla="*/ 0 w 3208496"/>
              <a:gd name="connsiteY0-342" fmla="*/ 670560 h 754380"/>
              <a:gd name="connsiteX1-343" fmla="*/ 342900 w 3208496"/>
              <a:gd name="connsiteY1-344" fmla="*/ 121920 h 754380"/>
              <a:gd name="connsiteX2-345" fmla="*/ 533400 w 3208496"/>
              <a:gd name="connsiteY2-346" fmla="*/ 22860 h 754380"/>
              <a:gd name="connsiteX3-347" fmla="*/ 3086100 w 3208496"/>
              <a:gd name="connsiteY3-348" fmla="*/ 0 h 754380"/>
              <a:gd name="connsiteX4-349" fmla="*/ 3208496 w 3208496"/>
              <a:gd name="connsiteY4-350" fmla="*/ 87630 h 754380"/>
              <a:gd name="connsiteX5-351" fmla="*/ 2868454 w 3208496"/>
              <a:gd name="connsiteY5-352" fmla="*/ 617696 h 754380"/>
              <a:gd name="connsiteX6-353" fmla="*/ 2689860 w 3208496"/>
              <a:gd name="connsiteY6-354" fmla="*/ 731520 h 754380"/>
              <a:gd name="connsiteX7-355" fmla="*/ 91440 w 3208496"/>
              <a:gd name="connsiteY7-356" fmla="*/ 754380 h 754380"/>
              <a:gd name="connsiteX8-357" fmla="*/ 0 w 3208496"/>
              <a:gd name="connsiteY8-358" fmla="*/ 670560 h 754380"/>
              <a:gd name="connsiteX0-359" fmla="*/ 0 w 3208496"/>
              <a:gd name="connsiteY0-360" fmla="*/ 670560 h 754380"/>
              <a:gd name="connsiteX1-361" fmla="*/ 342900 w 3208496"/>
              <a:gd name="connsiteY1-362" fmla="*/ 121920 h 754380"/>
              <a:gd name="connsiteX2-363" fmla="*/ 533400 w 3208496"/>
              <a:gd name="connsiteY2-364" fmla="*/ 22860 h 754380"/>
              <a:gd name="connsiteX3-365" fmla="*/ 3086100 w 3208496"/>
              <a:gd name="connsiteY3-366" fmla="*/ 0 h 754380"/>
              <a:gd name="connsiteX4-367" fmla="*/ 3208496 w 3208496"/>
              <a:gd name="connsiteY4-368" fmla="*/ 87630 h 754380"/>
              <a:gd name="connsiteX5-369" fmla="*/ 2868454 w 3208496"/>
              <a:gd name="connsiteY5-370" fmla="*/ 617696 h 754380"/>
              <a:gd name="connsiteX6-371" fmla="*/ 2689860 w 3208496"/>
              <a:gd name="connsiteY6-372" fmla="*/ 731520 h 754380"/>
              <a:gd name="connsiteX7-373" fmla="*/ 91440 w 3208496"/>
              <a:gd name="connsiteY7-374" fmla="*/ 754380 h 754380"/>
              <a:gd name="connsiteX8-375" fmla="*/ 0 w 3208496"/>
              <a:gd name="connsiteY8-376" fmla="*/ 670560 h 754380"/>
              <a:gd name="connsiteX0-377" fmla="*/ 0 w 3208496"/>
              <a:gd name="connsiteY0-378" fmla="*/ 670560 h 754380"/>
              <a:gd name="connsiteX1-379" fmla="*/ 342900 w 3208496"/>
              <a:gd name="connsiteY1-380" fmla="*/ 121920 h 754380"/>
              <a:gd name="connsiteX2-381" fmla="*/ 533400 w 3208496"/>
              <a:gd name="connsiteY2-382" fmla="*/ 22860 h 754380"/>
              <a:gd name="connsiteX3-383" fmla="*/ 3086100 w 3208496"/>
              <a:gd name="connsiteY3-384" fmla="*/ 0 h 754380"/>
              <a:gd name="connsiteX4-385" fmla="*/ 3208496 w 3208496"/>
              <a:gd name="connsiteY4-386" fmla="*/ 87630 h 754380"/>
              <a:gd name="connsiteX5-387" fmla="*/ 2868454 w 3208496"/>
              <a:gd name="connsiteY5-388" fmla="*/ 617696 h 754380"/>
              <a:gd name="connsiteX6-389" fmla="*/ 2689860 w 3208496"/>
              <a:gd name="connsiteY6-390" fmla="*/ 731520 h 754380"/>
              <a:gd name="connsiteX7-391" fmla="*/ 91440 w 3208496"/>
              <a:gd name="connsiteY7-392" fmla="*/ 754380 h 754380"/>
              <a:gd name="connsiteX8-393" fmla="*/ 0 w 3208496"/>
              <a:gd name="connsiteY8-394" fmla="*/ 670560 h 754380"/>
              <a:gd name="connsiteX0-395" fmla="*/ 0 w 3208496"/>
              <a:gd name="connsiteY0-396" fmla="*/ 670560 h 754380"/>
              <a:gd name="connsiteX1-397" fmla="*/ 342900 w 3208496"/>
              <a:gd name="connsiteY1-398" fmla="*/ 121920 h 754380"/>
              <a:gd name="connsiteX2-399" fmla="*/ 533400 w 3208496"/>
              <a:gd name="connsiteY2-400" fmla="*/ 22860 h 754380"/>
              <a:gd name="connsiteX3-401" fmla="*/ 3086100 w 3208496"/>
              <a:gd name="connsiteY3-402" fmla="*/ 0 h 754380"/>
              <a:gd name="connsiteX4-403" fmla="*/ 3208496 w 3208496"/>
              <a:gd name="connsiteY4-404" fmla="*/ 87630 h 754380"/>
              <a:gd name="connsiteX5-405" fmla="*/ 2875598 w 3208496"/>
              <a:gd name="connsiteY5-406" fmla="*/ 622459 h 754380"/>
              <a:gd name="connsiteX6-407" fmla="*/ 2689860 w 3208496"/>
              <a:gd name="connsiteY6-408" fmla="*/ 731520 h 754380"/>
              <a:gd name="connsiteX7-409" fmla="*/ 91440 w 3208496"/>
              <a:gd name="connsiteY7-410" fmla="*/ 754380 h 754380"/>
              <a:gd name="connsiteX8-411" fmla="*/ 0 w 3208496"/>
              <a:gd name="connsiteY8-412" fmla="*/ 670560 h 754380"/>
              <a:gd name="connsiteX0-413" fmla="*/ 0 w 3208496"/>
              <a:gd name="connsiteY0-414" fmla="*/ 670560 h 754380"/>
              <a:gd name="connsiteX1-415" fmla="*/ 342900 w 3208496"/>
              <a:gd name="connsiteY1-416" fmla="*/ 121920 h 754380"/>
              <a:gd name="connsiteX2-417" fmla="*/ 533400 w 3208496"/>
              <a:gd name="connsiteY2-418" fmla="*/ 22860 h 754380"/>
              <a:gd name="connsiteX3-419" fmla="*/ 3086100 w 3208496"/>
              <a:gd name="connsiteY3-420" fmla="*/ 0 h 754380"/>
              <a:gd name="connsiteX4-421" fmla="*/ 3208496 w 3208496"/>
              <a:gd name="connsiteY4-422" fmla="*/ 87630 h 754380"/>
              <a:gd name="connsiteX5-423" fmla="*/ 2875598 w 3208496"/>
              <a:gd name="connsiteY5-424" fmla="*/ 622459 h 754380"/>
              <a:gd name="connsiteX6-425" fmla="*/ 2689860 w 3208496"/>
              <a:gd name="connsiteY6-426" fmla="*/ 731520 h 754380"/>
              <a:gd name="connsiteX7-427" fmla="*/ 91440 w 3208496"/>
              <a:gd name="connsiteY7-428" fmla="*/ 754380 h 754380"/>
              <a:gd name="connsiteX8-429" fmla="*/ 0 w 3208496"/>
              <a:gd name="connsiteY8-430" fmla="*/ 670560 h 754380"/>
              <a:gd name="connsiteX0-431" fmla="*/ 0 w 3208496"/>
              <a:gd name="connsiteY0-432" fmla="*/ 670560 h 754380"/>
              <a:gd name="connsiteX1-433" fmla="*/ 342900 w 3208496"/>
              <a:gd name="connsiteY1-434" fmla="*/ 121920 h 754380"/>
              <a:gd name="connsiteX2-435" fmla="*/ 533400 w 3208496"/>
              <a:gd name="connsiteY2-436" fmla="*/ 22860 h 754380"/>
              <a:gd name="connsiteX3-437" fmla="*/ 3086100 w 3208496"/>
              <a:gd name="connsiteY3-438" fmla="*/ 0 h 754380"/>
              <a:gd name="connsiteX4-439" fmla="*/ 3208496 w 3208496"/>
              <a:gd name="connsiteY4-440" fmla="*/ 87630 h 754380"/>
              <a:gd name="connsiteX5-441" fmla="*/ 2875598 w 3208496"/>
              <a:gd name="connsiteY5-442" fmla="*/ 622459 h 754380"/>
              <a:gd name="connsiteX6-443" fmla="*/ 2689860 w 3208496"/>
              <a:gd name="connsiteY6-444" fmla="*/ 731520 h 754380"/>
              <a:gd name="connsiteX7-445" fmla="*/ 91440 w 3208496"/>
              <a:gd name="connsiteY7-446" fmla="*/ 754380 h 754380"/>
              <a:gd name="connsiteX8-447" fmla="*/ 0 w 3208496"/>
              <a:gd name="connsiteY8-448" fmla="*/ 670560 h 754380"/>
              <a:gd name="connsiteX0-449" fmla="*/ 0 w 3208496"/>
              <a:gd name="connsiteY0-450" fmla="*/ 670560 h 754380"/>
              <a:gd name="connsiteX1-451" fmla="*/ 342900 w 3208496"/>
              <a:gd name="connsiteY1-452" fmla="*/ 121920 h 754380"/>
              <a:gd name="connsiteX2-453" fmla="*/ 533400 w 3208496"/>
              <a:gd name="connsiteY2-454" fmla="*/ 22860 h 754380"/>
              <a:gd name="connsiteX3-455" fmla="*/ 3086100 w 3208496"/>
              <a:gd name="connsiteY3-456" fmla="*/ 0 h 754380"/>
              <a:gd name="connsiteX4-457" fmla="*/ 3208496 w 3208496"/>
              <a:gd name="connsiteY4-458" fmla="*/ 87630 h 754380"/>
              <a:gd name="connsiteX5-459" fmla="*/ 2875598 w 3208496"/>
              <a:gd name="connsiteY5-460" fmla="*/ 622459 h 754380"/>
              <a:gd name="connsiteX6-461" fmla="*/ 2689860 w 3208496"/>
              <a:gd name="connsiteY6-462" fmla="*/ 731520 h 754380"/>
              <a:gd name="connsiteX7-463" fmla="*/ 91440 w 3208496"/>
              <a:gd name="connsiteY7-464" fmla="*/ 754380 h 754380"/>
              <a:gd name="connsiteX8-465" fmla="*/ 0 w 3208496"/>
              <a:gd name="connsiteY8-466" fmla="*/ 670560 h 754380"/>
              <a:gd name="connsiteX0-467" fmla="*/ 0 w 3208496"/>
              <a:gd name="connsiteY0-468" fmla="*/ 670560 h 754380"/>
              <a:gd name="connsiteX1-469" fmla="*/ 342900 w 3208496"/>
              <a:gd name="connsiteY1-470" fmla="*/ 121920 h 754380"/>
              <a:gd name="connsiteX2-471" fmla="*/ 533400 w 3208496"/>
              <a:gd name="connsiteY2-472" fmla="*/ 22860 h 754380"/>
              <a:gd name="connsiteX3-473" fmla="*/ 3086100 w 3208496"/>
              <a:gd name="connsiteY3-474" fmla="*/ 0 h 754380"/>
              <a:gd name="connsiteX4-475" fmla="*/ 3208496 w 3208496"/>
              <a:gd name="connsiteY4-476" fmla="*/ 87630 h 754380"/>
              <a:gd name="connsiteX5-477" fmla="*/ 2875598 w 3208496"/>
              <a:gd name="connsiteY5-478" fmla="*/ 622459 h 754380"/>
              <a:gd name="connsiteX6-479" fmla="*/ 2689860 w 3208496"/>
              <a:gd name="connsiteY6-480" fmla="*/ 731520 h 754380"/>
              <a:gd name="connsiteX7-481" fmla="*/ 91440 w 3208496"/>
              <a:gd name="connsiteY7-482" fmla="*/ 754380 h 754380"/>
              <a:gd name="connsiteX8-483" fmla="*/ 0 w 3208496"/>
              <a:gd name="connsiteY8-484" fmla="*/ 670560 h 7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08496" h="754380">
                <a:moveTo>
                  <a:pt x="0" y="670560"/>
                </a:moveTo>
                <a:cubicBezTo>
                  <a:pt x="9525" y="632936"/>
                  <a:pt x="228600" y="304800"/>
                  <a:pt x="342900" y="121920"/>
                </a:cubicBezTo>
                <a:cubicBezTo>
                  <a:pt x="399256" y="65088"/>
                  <a:pt x="484187" y="29686"/>
                  <a:pt x="533400" y="22860"/>
                </a:cubicBezTo>
                <a:lnTo>
                  <a:pt x="3086100" y="0"/>
                </a:lnTo>
                <a:cubicBezTo>
                  <a:pt x="3222149" y="25241"/>
                  <a:pt x="3196273" y="62389"/>
                  <a:pt x="3208496" y="87630"/>
                </a:cubicBezTo>
                <a:cubicBezTo>
                  <a:pt x="3185637" y="142876"/>
                  <a:pt x="2907982" y="579120"/>
                  <a:pt x="2875598" y="622459"/>
                </a:cubicBezTo>
                <a:cubicBezTo>
                  <a:pt x="2835117" y="691356"/>
                  <a:pt x="2792253" y="691198"/>
                  <a:pt x="2689860" y="731520"/>
                </a:cubicBezTo>
                <a:lnTo>
                  <a:pt x="91440" y="754380"/>
                </a:lnTo>
                <a:cubicBezTo>
                  <a:pt x="39529" y="726440"/>
                  <a:pt x="6667" y="736600"/>
                  <a:pt x="0" y="670560"/>
                </a:cubicBezTo>
                <a:close/>
              </a:path>
            </a:pathLst>
          </a:custGeom>
          <a:gradFill flip="none" rotWithShape="1">
            <a:gsLst>
              <a:gs pos="0">
                <a:schemeClr val="accent1"/>
              </a:gs>
              <a:gs pos="100000">
                <a:schemeClr val="accent2"/>
              </a:gs>
            </a:gsLst>
            <a:path path="circle">
              <a:fillToRect r="100000" b="100000"/>
            </a:path>
            <a:tileRect l="-100000" t="-100000"/>
          </a:gradFill>
          <a:ln>
            <a:noFill/>
          </a:ln>
          <a:effectLst>
            <a:outerShdw blurRad="660400" dist="4318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0" name="任意多边形 19"/>
          <p:cNvSpPr/>
          <p:nvPr/>
        </p:nvSpPr>
        <p:spPr>
          <a:xfrm>
            <a:off x="855504" y="2043167"/>
            <a:ext cx="3208496" cy="754380"/>
          </a:xfrm>
          <a:custGeom>
            <a:avLst/>
            <a:gdLst>
              <a:gd name="connsiteX0" fmla="*/ 0 w 3215640"/>
              <a:gd name="connsiteY0" fmla="*/ 670560 h 754380"/>
              <a:gd name="connsiteX1" fmla="*/ 342900 w 3215640"/>
              <a:gd name="connsiteY1" fmla="*/ 121920 h 754380"/>
              <a:gd name="connsiteX2" fmla="*/ 533400 w 3215640"/>
              <a:gd name="connsiteY2" fmla="*/ 22860 h 754380"/>
              <a:gd name="connsiteX3" fmla="*/ 3086100 w 3215640"/>
              <a:gd name="connsiteY3" fmla="*/ 0 h 754380"/>
              <a:gd name="connsiteX4" fmla="*/ 3215640 w 3215640"/>
              <a:gd name="connsiteY4" fmla="*/ 68580 h 754380"/>
              <a:gd name="connsiteX5" fmla="*/ 2880360 w 3215640"/>
              <a:gd name="connsiteY5" fmla="*/ 624840 h 754380"/>
              <a:gd name="connsiteX6" fmla="*/ 2689860 w 3215640"/>
              <a:gd name="connsiteY6" fmla="*/ 731520 h 754380"/>
              <a:gd name="connsiteX7" fmla="*/ 91440 w 3215640"/>
              <a:gd name="connsiteY7" fmla="*/ 754380 h 754380"/>
              <a:gd name="connsiteX8" fmla="*/ 0 w 3215640"/>
              <a:gd name="connsiteY8" fmla="*/ 670560 h 754380"/>
              <a:gd name="connsiteX0-1" fmla="*/ 0 w 3215640"/>
              <a:gd name="connsiteY0-2" fmla="*/ 670560 h 754380"/>
              <a:gd name="connsiteX1-3" fmla="*/ 342900 w 3215640"/>
              <a:gd name="connsiteY1-4" fmla="*/ 121920 h 754380"/>
              <a:gd name="connsiteX2-5" fmla="*/ 533400 w 3215640"/>
              <a:gd name="connsiteY2-6" fmla="*/ 22860 h 754380"/>
              <a:gd name="connsiteX3-7" fmla="*/ 3086100 w 3215640"/>
              <a:gd name="connsiteY3-8" fmla="*/ 0 h 754380"/>
              <a:gd name="connsiteX4-9" fmla="*/ 3215640 w 3215640"/>
              <a:gd name="connsiteY4-10" fmla="*/ 68580 h 754380"/>
              <a:gd name="connsiteX5-11" fmla="*/ 2880360 w 3215640"/>
              <a:gd name="connsiteY5-12" fmla="*/ 624840 h 754380"/>
              <a:gd name="connsiteX6-13" fmla="*/ 2784634 w 3215640"/>
              <a:gd name="connsiteY6-14" fmla="*/ 672465 h 754380"/>
              <a:gd name="connsiteX7-15" fmla="*/ 2689860 w 3215640"/>
              <a:gd name="connsiteY7-16" fmla="*/ 731520 h 754380"/>
              <a:gd name="connsiteX8-17" fmla="*/ 91440 w 3215640"/>
              <a:gd name="connsiteY8-18" fmla="*/ 754380 h 754380"/>
              <a:gd name="connsiteX9" fmla="*/ 0 w 3215640"/>
              <a:gd name="connsiteY9" fmla="*/ 670560 h 754380"/>
              <a:gd name="connsiteX0-19" fmla="*/ 0 w 3215640"/>
              <a:gd name="connsiteY0-20" fmla="*/ 670560 h 754380"/>
              <a:gd name="connsiteX1-21" fmla="*/ 342900 w 3215640"/>
              <a:gd name="connsiteY1-22" fmla="*/ 121920 h 754380"/>
              <a:gd name="connsiteX2-23" fmla="*/ 533400 w 3215640"/>
              <a:gd name="connsiteY2-24" fmla="*/ 22860 h 754380"/>
              <a:gd name="connsiteX3-25" fmla="*/ 3086100 w 3215640"/>
              <a:gd name="connsiteY3-26" fmla="*/ 0 h 754380"/>
              <a:gd name="connsiteX4-27" fmla="*/ 3215640 w 3215640"/>
              <a:gd name="connsiteY4-28" fmla="*/ 68580 h 754380"/>
              <a:gd name="connsiteX5-29" fmla="*/ 2880360 w 3215640"/>
              <a:gd name="connsiteY5-30" fmla="*/ 624840 h 754380"/>
              <a:gd name="connsiteX6-31" fmla="*/ 2801302 w 3215640"/>
              <a:gd name="connsiteY6-32" fmla="*/ 681990 h 754380"/>
              <a:gd name="connsiteX7-33" fmla="*/ 2689860 w 3215640"/>
              <a:gd name="connsiteY7-34" fmla="*/ 731520 h 754380"/>
              <a:gd name="connsiteX8-35" fmla="*/ 91440 w 3215640"/>
              <a:gd name="connsiteY8-36" fmla="*/ 754380 h 754380"/>
              <a:gd name="connsiteX9-37" fmla="*/ 0 w 3215640"/>
              <a:gd name="connsiteY9-38" fmla="*/ 670560 h 754380"/>
              <a:gd name="connsiteX0-39" fmla="*/ 0 w 3215640"/>
              <a:gd name="connsiteY0-40" fmla="*/ 670560 h 754380"/>
              <a:gd name="connsiteX1-41" fmla="*/ 342900 w 3215640"/>
              <a:gd name="connsiteY1-42" fmla="*/ 121920 h 754380"/>
              <a:gd name="connsiteX2-43" fmla="*/ 533400 w 3215640"/>
              <a:gd name="connsiteY2-44" fmla="*/ 22860 h 754380"/>
              <a:gd name="connsiteX3-45" fmla="*/ 3086100 w 3215640"/>
              <a:gd name="connsiteY3-46" fmla="*/ 0 h 754380"/>
              <a:gd name="connsiteX4-47" fmla="*/ 3215640 w 3215640"/>
              <a:gd name="connsiteY4-48" fmla="*/ 68580 h 754380"/>
              <a:gd name="connsiteX5-49" fmla="*/ 2880360 w 3215640"/>
              <a:gd name="connsiteY5-50" fmla="*/ 624840 h 754380"/>
              <a:gd name="connsiteX6-51" fmla="*/ 2801302 w 3215640"/>
              <a:gd name="connsiteY6-52" fmla="*/ 681990 h 754380"/>
              <a:gd name="connsiteX7-53" fmla="*/ 2689860 w 3215640"/>
              <a:gd name="connsiteY7-54" fmla="*/ 731520 h 754380"/>
              <a:gd name="connsiteX8-55" fmla="*/ 91440 w 3215640"/>
              <a:gd name="connsiteY8-56" fmla="*/ 754380 h 754380"/>
              <a:gd name="connsiteX9-57" fmla="*/ 0 w 3215640"/>
              <a:gd name="connsiteY9-58" fmla="*/ 670560 h 754380"/>
              <a:gd name="connsiteX0-59" fmla="*/ 0 w 3215640"/>
              <a:gd name="connsiteY0-60" fmla="*/ 670560 h 754380"/>
              <a:gd name="connsiteX1-61" fmla="*/ 342900 w 3215640"/>
              <a:gd name="connsiteY1-62" fmla="*/ 121920 h 754380"/>
              <a:gd name="connsiteX2-63" fmla="*/ 533400 w 3215640"/>
              <a:gd name="connsiteY2-64" fmla="*/ 22860 h 754380"/>
              <a:gd name="connsiteX3-65" fmla="*/ 3086100 w 3215640"/>
              <a:gd name="connsiteY3-66" fmla="*/ 0 h 754380"/>
              <a:gd name="connsiteX4-67" fmla="*/ 3215640 w 3215640"/>
              <a:gd name="connsiteY4-68" fmla="*/ 68580 h 754380"/>
              <a:gd name="connsiteX5-69" fmla="*/ 2880360 w 3215640"/>
              <a:gd name="connsiteY5-70" fmla="*/ 624840 h 754380"/>
              <a:gd name="connsiteX6-71" fmla="*/ 2801302 w 3215640"/>
              <a:gd name="connsiteY6-72" fmla="*/ 681990 h 754380"/>
              <a:gd name="connsiteX7-73" fmla="*/ 2689860 w 3215640"/>
              <a:gd name="connsiteY7-74" fmla="*/ 731520 h 754380"/>
              <a:gd name="connsiteX8-75" fmla="*/ 91440 w 3215640"/>
              <a:gd name="connsiteY8-76" fmla="*/ 754380 h 754380"/>
              <a:gd name="connsiteX9-77" fmla="*/ 0 w 3215640"/>
              <a:gd name="connsiteY9-78" fmla="*/ 670560 h 754380"/>
              <a:gd name="connsiteX0-79" fmla="*/ 0 w 3215640"/>
              <a:gd name="connsiteY0-80" fmla="*/ 670560 h 754380"/>
              <a:gd name="connsiteX1-81" fmla="*/ 342900 w 3215640"/>
              <a:gd name="connsiteY1-82" fmla="*/ 121920 h 754380"/>
              <a:gd name="connsiteX2-83" fmla="*/ 533400 w 3215640"/>
              <a:gd name="connsiteY2-84" fmla="*/ 22860 h 754380"/>
              <a:gd name="connsiteX3-85" fmla="*/ 3086100 w 3215640"/>
              <a:gd name="connsiteY3-86" fmla="*/ 0 h 754380"/>
              <a:gd name="connsiteX4-87" fmla="*/ 3215640 w 3215640"/>
              <a:gd name="connsiteY4-88" fmla="*/ 68580 h 754380"/>
              <a:gd name="connsiteX5-89" fmla="*/ 2880360 w 3215640"/>
              <a:gd name="connsiteY5-90" fmla="*/ 624840 h 754380"/>
              <a:gd name="connsiteX6-91" fmla="*/ 2801302 w 3215640"/>
              <a:gd name="connsiteY6-92" fmla="*/ 681990 h 754380"/>
              <a:gd name="connsiteX7-93" fmla="*/ 2689860 w 3215640"/>
              <a:gd name="connsiteY7-94" fmla="*/ 731520 h 754380"/>
              <a:gd name="connsiteX8-95" fmla="*/ 91440 w 3215640"/>
              <a:gd name="connsiteY8-96" fmla="*/ 754380 h 754380"/>
              <a:gd name="connsiteX9-97" fmla="*/ 0 w 3215640"/>
              <a:gd name="connsiteY9-98" fmla="*/ 670560 h 754380"/>
              <a:gd name="connsiteX0-99" fmla="*/ 0 w 3215640"/>
              <a:gd name="connsiteY0-100" fmla="*/ 670560 h 754380"/>
              <a:gd name="connsiteX1-101" fmla="*/ 342900 w 3215640"/>
              <a:gd name="connsiteY1-102" fmla="*/ 121920 h 754380"/>
              <a:gd name="connsiteX2-103" fmla="*/ 533400 w 3215640"/>
              <a:gd name="connsiteY2-104" fmla="*/ 22860 h 754380"/>
              <a:gd name="connsiteX3-105" fmla="*/ 3086100 w 3215640"/>
              <a:gd name="connsiteY3-106" fmla="*/ 0 h 754380"/>
              <a:gd name="connsiteX4-107" fmla="*/ 3215640 w 3215640"/>
              <a:gd name="connsiteY4-108" fmla="*/ 68580 h 754380"/>
              <a:gd name="connsiteX5-109" fmla="*/ 2880360 w 3215640"/>
              <a:gd name="connsiteY5-110" fmla="*/ 624840 h 754380"/>
              <a:gd name="connsiteX6-111" fmla="*/ 2801302 w 3215640"/>
              <a:gd name="connsiteY6-112" fmla="*/ 681990 h 754380"/>
              <a:gd name="connsiteX7-113" fmla="*/ 2689860 w 3215640"/>
              <a:gd name="connsiteY7-114" fmla="*/ 731520 h 754380"/>
              <a:gd name="connsiteX8-115" fmla="*/ 91440 w 3215640"/>
              <a:gd name="connsiteY8-116" fmla="*/ 754380 h 754380"/>
              <a:gd name="connsiteX9-117" fmla="*/ 0 w 3215640"/>
              <a:gd name="connsiteY9-118" fmla="*/ 670560 h 754380"/>
              <a:gd name="connsiteX0-119" fmla="*/ 0 w 3215640"/>
              <a:gd name="connsiteY0-120" fmla="*/ 670560 h 754380"/>
              <a:gd name="connsiteX1-121" fmla="*/ 342900 w 3215640"/>
              <a:gd name="connsiteY1-122" fmla="*/ 121920 h 754380"/>
              <a:gd name="connsiteX2-123" fmla="*/ 533400 w 3215640"/>
              <a:gd name="connsiteY2-124" fmla="*/ 22860 h 754380"/>
              <a:gd name="connsiteX3-125" fmla="*/ 3086100 w 3215640"/>
              <a:gd name="connsiteY3-126" fmla="*/ 0 h 754380"/>
              <a:gd name="connsiteX4-127" fmla="*/ 3215640 w 3215640"/>
              <a:gd name="connsiteY4-128" fmla="*/ 68580 h 754380"/>
              <a:gd name="connsiteX5-129" fmla="*/ 2880360 w 3215640"/>
              <a:gd name="connsiteY5-130" fmla="*/ 624840 h 754380"/>
              <a:gd name="connsiteX6-131" fmla="*/ 2801302 w 3215640"/>
              <a:gd name="connsiteY6-132" fmla="*/ 681990 h 754380"/>
              <a:gd name="connsiteX7-133" fmla="*/ 2689860 w 3215640"/>
              <a:gd name="connsiteY7-134" fmla="*/ 731520 h 754380"/>
              <a:gd name="connsiteX8-135" fmla="*/ 91440 w 3215640"/>
              <a:gd name="connsiteY8-136" fmla="*/ 754380 h 754380"/>
              <a:gd name="connsiteX9-137" fmla="*/ 0 w 3215640"/>
              <a:gd name="connsiteY9-138" fmla="*/ 670560 h 754380"/>
              <a:gd name="connsiteX0-139" fmla="*/ 0 w 3208496"/>
              <a:gd name="connsiteY0-140" fmla="*/ 670560 h 754380"/>
              <a:gd name="connsiteX1-141" fmla="*/ 342900 w 3208496"/>
              <a:gd name="connsiteY1-142" fmla="*/ 121920 h 754380"/>
              <a:gd name="connsiteX2-143" fmla="*/ 533400 w 3208496"/>
              <a:gd name="connsiteY2-144" fmla="*/ 22860 h 754380"/>
              <a:gd name="connsiteX3-145" fmla="*/ 3086100 w 3208496"/>
              <a:gd name="connsiteY3-146" fmla="*/ 0 h 754380"/>
              <a:gd name="connsiteX4-147" fmla="*/ 3208496 w 3208496"/>
              <a:gd name="connsiteY4-148" fmla="*/ 87630 h 754380"/>
              <a:gd name="connsiteX5-149" fmla="*/ 2880360 w 3208496"/>
              <a:gd name="connsiteY5-150" fmla="*/ 624840 h 754380"/>
              <a:gd name="connsiteX6-151" fmla="*/ 2801302 w 3208496"/>
              <a:gd name="connsiteY6-152" fmla="*/ 681990 h 754380"/>
              <a:gd name="connsiteX7-153" fmla="*/ 2689860 w 3208496"/>
              <a:gd name="connsiteY7-154" fmla="*/ 731520 h 754380"/>
              <a:gd name="connsiteX8-155" fmla="*/ 91440 w 3208496"/>
              <a:gd name="connsiteY8-156" fmla="*/ 754380 h 754380"/>
              <a:gd name="connsiteX9-157" fmla="*/ 0 w 3208496"/>
              <a:gd name="connsiteY9-158" fmla="*/ 670560 h 754380"/>
              <a:gd name="connsiteX0-159" fmla="*/ 0 w 3208496"/>
              <a:gd name="connsiteY0-160" fmla="*/ 670560 h 754380"/>
              <a:gd name="connsiteX1-161" fmla="*/ 342900 w 3208496"/>
              <a:gd name="connsiteY1-162" fmla="*/ 121920 h 754380"/>
              <a:gd name="connsiteX2-163" fmla="*/ 533400 w 3208496"/>
              <a:gd name="connsiteY2-164" fmla="*/ 22860 h 754380"/>
              <a:gd name="connsiteX3-165" fmla="*/ 3086100 w 3208496"/>
              <a:gd name="connsiteY3-166" fmla="*/ 0 h 754380"/>
              <a:gd name="connsiteX4-167" fmla="*/ 3208496 w 3208496"/>
              <a:gd name="connsiteY4-168" fmla="*/ 87630 h 754380"/>
              <a:gd name="connsiteX5-169" fmla="*/ 2868454 w 3208496"/>
              <a:gd name="connsiteY5-170" fmla="*/ 617696 h 754380"/>
              <a:gd name="connsiteX6-171" fmla="*/ 2801302 w 3208496"/>
              <a:gd name="connsiteY6-172" fmla="*/ 681990 h 754380"/>
              <a:gd name="connsiteX7-173" fmla="*/ 2689860 w 3208496"/>
              <a:gd name="connsiteY7-174" fmla="*/ 731520 h 754380"/>
              <a:gd name="connsiteX8-175" fmla="*/ 91440 w 3208496"/>
              <a:gd name="connsiteY8-176" fmla="*/ 754380 h 754380"/>
              <a:gd name="connsiteX9-177" fmla="*/ 0 w 3208496"/>
              <a:gd name="connsiteY9-178" fmla="*/ 670560 h 754380"/>
              <a:gd name="connsiteX0-179" fmla="*/ 0 w 3208496"/>
              <a:gd name="connsiteY0-180" fmla="*/ 670560 h 754380"/>
              <a:gd name="connsiteX1-181" fmla="*/ 342900 w 3208496"/>
              <a:gd name="connsiteY1-182" fmla="*/ 121920 h 754380"/>
              <a:gd name="connsiteX2-183" fmla="*/ 533400 w 3208496"/>
              <a:gd name="connsiteY2-184" fmla="*/ 22860 h 754380"/>
              <a:gd name="connsiteX3-185" fmla="*/ 3086100 w 3208496"/>
              <a:gd name="connsiteY3-186" fmla="*/ 0 h 754380"/>
              <a:gd name="connsiteX4-187" fmla="*/ 3208496 w 3208496"/>
              <a:gd name="connsiteY4-188" fmla="*/ 87630 h 754380"/>
              <a:gd name="connsiteX5-189" fmla="*/ 2868454 w 3208496"/>
              <a:gd name="connsiteY5-190" fmla="*/ 617696 h 754380"/>
              <a:gd name="connsiteX6-191" fmla="*/ 2689860 w 3208496"/>
              <a:gd name="connsiteY6-192" fmla="*/ 731520 h 754380"/>
              <a:gd name="connsiteX7-193" fmla="*/ 91440 w 3208496"/>
              <a:gd name="connsiteY7-194" fmla="*/ 754380 h 754380"/>
              <a:gd name="connsiteX8-195" fmla="*/ 0 w 3208496"/>
              <a:gd name="connsiteY8-196" fmla="*/ 670560 h 754380"/>
              <a:gd name="connsiteX0-197" fmla="*/ 0 w 3208496"/>
              <a:gd name="connsiteY0-198" fmla="*/ 670560 h 754380"/>
              <a:gd name="connsiteX1-199" fmla="*/ 342900 w 3208496"/>
              <a:gd name="connsiteY1-200" fmla="*/ 121920 h 754380"/>
              <a:gd name="connsiteX2-201" fmla="*/ 533400 w 3208496"/>
              <a:gd name="connsiteY2-202" fmla="*/ 22860 h 754380"/>
              <a:gd name="connsiteX3-203" fmla="*/ 3086100 w 3208496"/>
              <a:gd name="connsiteY3-204" fmla="*/ 0 h 754380"/>
              <a:gd name="connsiteX4-205" fmla="*/ 3208496 w 3208496"/>
              <a:gd name="connsiteY4-206" fmla="*/ 87630 h 754380"/>
              <a:gd name="connsiteX5-207" fmla="*/ 2868454 w 3208496"/>
              <a:gd name="connsiteY5-208" fmla="*/ 617696 h 754380"/>
              <a:gd name="connsiteX6-209" fmla="*/ 2689860 w 3208496"/>
              <a:gd name="connsiteY6-210" fmla="*/ 731520 h 754380"/>
              <a:gd name="connsiteX7-211" fmla="*/ 91440 w 3208496"/>
              <a:gd name="connsiteY7-212" fmla="*/ 754380 h 754380"/>
              <a:gd name="connsiteX8-213" fmla="*/ 0 w 3208496"/>
              <a:gd name="connsiteY8-214" fmla="*/ 670560 h 754380"/>
              <a:gd name="connsiteX0-215" fmla="*/ 0 w 3208496"/>
              <a:gd name="connsiteY0-216" fmla="*/ 670560 h 754380"/>
              <a:gd name="connsiteX1-217" fmla="*/ 342900 w 3208496"/>
              <a:gd name="connsiteY1-218" fmla="*/ 121920 h 754380"/>
              <a:gd name="connsiteX2-219" fmla="*/ 533400 w 3208496"/>
              <a:gd name="connsiteY2-220" fmla="*/ 22860 h 754380"/>
              <a:gd name="connsiteX3-221" fmla="*/ 3086100 w 3208496"/>
              <a:gd name="connsiteY3-222" fmla="*/ 0 h 754380"/>
              <a:gd name="connsiteX4-223" fmla="*/ 3208496 w 3208496"/>
              <a:gd name="connsiteY4-224" fmla="*/ 87630 h 754380"/>
              <a:gd name="connsiteX5-225" fmla="*/ 2868454 w 3208496"/>
              <a:gd name="connsiteY5-226" fmla="*/ 617696 h 754380"/>
              <a:gd name="connsiteX6-227" fmla="*/ 2689860 w 3208496"/>
              <a:gd name="connsiteY6-228" fmla="*/ 731520 h 754380"/>
              <a:gd name="connsiteX7-229" fmla="*/ 91440 w 3208496"/>
              <a:gd name="connsiteY7-230" fmla="*/ 754380 h 754380"/>
              <a:gd name="connsiteX8-231" fmla="*/ 0 w 3208496"/>
              <a:gd name="connsiteY8-232" fmla="*/ 670560 h 754380"/>
              <a:gd name="connsiteX0-233" fmla="*/ 0 w 3208496"/>
              <a:gd name="connsiteY0-234" fmla="*/ 670560 h 754380"/>
              <a:gd name="connsiteX1-235" fmla="*/ 342900 w 3208496"/>
              <a:gd name="connsiteY1-236" fmla="*/ 121920 h 754380"/>
              <a:gd name="connsiteX2-237" fmla="*/ 533400 w 3208496"/>
              <a:gd name="connsiteY2-238" fmla="*/ 22860 h 754380"/>
              <a:gd name="connsiteX3-239" fmla="*/ 3086100 w 3208496"/>
              <a:gd name="connsiteY3-240" fmla="*/ 0 h 754380"/>
              <a:gd name="connsiteX4-241" fmla="*/ 3208496 w 3208496"/>
              <a:gd name="connsiteY4-242" fmla="*/ 87630 h 754380"/>
              <a:gd name="connsiteX5-243" fmla="*/ 2868454 w 3208496"/>
              <a:gd name="connsiteY5-244" fmla="*/ 617696 h 754380"/>
              <a:gd name="connsiteX6-245" fmla="*/ 2689860 w 3208496"/>
              <a:gd name="connsiteY6-246" fmla="*/ 731520 h 754380"/>
              <a:gd name="connsiteX7-247" fmla="*/ 91440 w 3208496"/>
              <a:gd name="connsiteY7-248" fmla="*/ 754380 h 754380"/>
              <a:gd name="connsiteX8-249" fmla="*/ 0 w 3208496"/>
              <a:gd name="connsiteY8-250" fmla="*/ 670560 h 754380"/>
              <a:gd name="connsiteX0-251" fmla="*/ 0 w 3208496"/>
              <a:gd name="connsiteY0-252" fmla="*/ 670560 h 754380"/>
              <a:gd name="connsiteX1-253" fmla="*/ 342900 w 3208496"/>
              <a:gd name="connsiteY1-254" fmla="*/ 121920 h 754380"/>
              <a:gd name="connsiteX2-255" fmla="*/ 533400 w 3208496"/>
              <a:gd name="connsiteY2-256" fmla="*/ 22860 h 754380"/>
              <a:gd name="connsiteX3-257" fmla="*/ 3086100 w 3208496"/>
              <a:gd name="connsiteY3-258" fmla="*/ 0 h 754380"/>
              <a:gd name="connsiteX4-259" fmla="*/ 3208496 w 3208496"/>
              <a:gd name="connsiteY4-260" fmla="*/ 87630 h 754380"/>
              <a:gd name="connsiteX5-261" fmla="*/ 2868454 w 3208496"/>
              <a:gd name="connsiteY5-262" fmla="*/ 617696 h 754380"/>
              <a:gd name="connsiteX6-263" fmla="*/ 2689860 w 3208496"/>
              <a:gd name="connsiteY6-264" fmla="*/ 731520 h 754380"/>
              <a:gd name="connsiteX7-265" fmla="*/ 91440 w 3208496"/>
              <a:gd name="connsiteY7-266" fmla="*/ 754380 h 754380"/>
              <a:gd name="connsiteX8-267" fmla="*/ 0 w 3208496"/>
              <a:gd name="connsiteY8-268" fmla="*/ 670560 h 754380"/>
              <a:gd name="connsiteX0-269" fmla="*/ 0 w 3208496"/>
              <a:gd name="connsiteY0-270" fmla="*/ 670560 h 754380"/>
              <a:gd name="connsiteX1-271" fmla="*/ 342900 w 3208496"/>
              <a:gd name="connsiteY1-272" fmla="*/ 121920 h 754380"/>
              <a:gd name="connsiteX2-273" fmla="*/ 533400 w 3208496"/>
              <a:gd name="connsiteY2-274" fmla="*/ 22860 h 754380"/>
              <a:gd name="connsiteX3-275" fmla="*/ 3086100 w 3208496"/>
              <a:gd name="connsiteY3-276" fmla="*/ 0 h 754380"/>
              <a:gd name="connsiteX4-277" fmla="*/ 3208496 w 3208496"/>
              <a:gd name="connsiteY4-278" fmla="*/ 87630 h 754380"/>
              <a:gd name="connsiteX5-279" fmla="*/ 2868454 w 3208496"/>
              <a:gd name="connsiteY5-280" fmla="*/ 617696 h 754380"/>
              <a:gd name="connsiteX6-281" fmla="*/ 2689860 w 3208496"/>
              <a:gd name="connsiteY6-282" fmla="*/ 731520 h 754380"/>
              <a:gd name="connsiteX7-283" fmla="*/ 91440 w 3208496"/>
              <a:gd name="connsiteY7-284" fmla="*/ 754380 h 754380"/>
              <a:gd name="connsiteX8-285" fmla="*/ 0 w 3208496"/>
              <a:gd name="connsiteY8-286" fmla="*/ 670560 h 754380"/>
              <a:gd name="connsiteX0-287" fmla="*/ 0 w 3208496"/>
              <a:gd name="connsiteY0-288" fmla="*/ 670560 h 754380"/>
              <a:gd name="connsiteX1-289" fmla="*/ 342900 w 3208496"/>
              <a:gd name="connsiteY1-290" fmla="*/ 121920 h 754380"/>
              <a:gd name="connsiteX2-291" fmla="*/ 533400 w 3208496"/>
              <a:gd name="connsiteY2-292" fmla="*/ 22860 h 754380"/>
              <a:gd name="connsiteX3-293" fmla="*/ 3086100 w 3208496"/>
              <a:gd name="connsiteY3-294" fmla="*/ 0 h 754380"/>
              <a:gd name="connsiteX4-295" fmla="*/ 3208496 w 3208496"/>
              <a:gd name="connsiteY4-296" fmla="*/ 87630 h 754380"/>
              <a:gd name="connsiteX5-297" fmla="*/ 2868454 w 3208496"/>
              <a:gd name="connsiteY5-298" fmla="*/ 617696 h 754380"/>
              <a:gd name="connsiteX6-299" fmla="*/ 2689860 w 3208496"/>
              <a:gd name="connsiteY6-300" fmla="*/ 731520 h 754380"/>
              <a:gd name="connsiteX7-301" fmla="*/ 91440 w 3208496"/>
              <a:gd name="connsiteY7-302" fmla="*/ 754380 h 754380"/>
              <a:gd name="connsiteX8-303" fmla="*/ 0 w 3208496"/>
              <a:gd name="connsiteY8-304" fmla="*/ 670560 h 754380"/>
              <a:gd name="connsiteX0-305" fmla="*/ 0 w 3208496"/>
              <a:gd name="connsiteY0-306" fmla="*/ 670560 h 754380"/>
              <a:gd name="connsiteX1-307" fmla="*/ 342900 w 3208496"/>
              <a:gd name="connsiteY1-308" fmla="*/ 121920 h 754380"/>
              <a:gd name="connsiteX2-309" fmla="*/ 533400 w 3208496"/>
              <a:gd name="connsiteY2-310" fmla="*/ 22860 h 754380"/>
              <a:gd name="connsiteX3-311" fmla="*/ 3086100 w 3208496"/>
              <a:gd name="connsiteY3-312" fmla="*/ 0 h 754380"/>
              <a:gd name="connsiteX4-313" fmla="*/ 3208496 w 3208496"/>
              <a:gd name="connsiteY4-314" fmla="*/ 87630 h 754380"/>
              <a:gd name="connsiteX5-315" fmla="*/ 2868454 w 3208496"/>
              <a:gd name="connsiteY5-316" fmla="*/ 617696 h 754380"/>
              <a:gd name="connsiteX6-317" fmla="*/ 2689860 w 3208496"/>
              <a:gd name="connsiteY6-318" fmla="*/ 731520 h 754380"/>
              <a:gd name="connsiteX7-319" fmla="*/ 91440 w 3208496"/>
              <a:gd name="connsiteY7-320" fmla="*/ 754380 h 754380"/>
              <a:gd name="connsiteX8-321" fmla="*/ 0 w 3208496"/>
              <a:gd name="connsiteY8-322" fmla="*/ 670560 h 754380"/>
              <a:gd name="connsiteX0-323" fmla="*/ 0 w 3208496"/>
              <a:gd name="connsiteY0-324" fmla="*/ 670560 h 754380"/>
              <a:gd name="connsiteX1-325" fmla="*/ 342900 w 3208496"/>
              <a:gd name="connsiteY1-326" fmla="*/ 121920 h 754380"/>
              <a:gd name="connsiteX2-327" fmla="*/ 533400 w 3208496"/>
              <a:gd name="connsiteY2-328" fmla="*/ 22860 h 754380"/>
              <a:gd name="connsiteX3-329" fmla="*/ 3086100 w 3208496"/>
              <a:gd name="connsiteY3-330" fmla="*/ 0 h 754380"/>
              <a:gd name="connsiteX4-331" fmla="*/ 3208496 w 3208496"/>
              <a:gd name="connsiteY4-332" fmla="*/ 87630 h 754380"/>
              <a:gd name="connsiteX5-333" fmla="*/ 2868454 w 3208496"/>
              <a:gd name="connsiteY5-334" fmla="*/ 617696 h 754380"/>
              <a:gd name="connsiteX6-335" fmla="*/ 2689860 w 3208496"/>
              <a:gd name="connsiteY6-336" fmla="*/ 731520 h 754380"/>
              <a:gd name="connsiteX7-337" fmla="*/ 91440 w 3208496"/>
              <a:gd name="connsiteY7-338" fmla="*/ 754380 h 754380"/>
              <a:gd name="connsiteX8-339" fmla="*/ 0 w 3208496"/>
              <a:gd name="connsiteY8-340" fmla="*/ 670560 h 754380"/>
              <a:gd name="connsiteX0-341" fmla="*/ 0 w 3208496"/>
              <a:gd name="connsiteY0-342" fmla="*/ 670560 h 754380"/>
              <a:gd name="connsiteX1-343" fmla="*/ 342900 w 3208496"/>
              <a:gd name="connsiteY1-344" fmla="*/ 121920 h 754380"/>
              <a:gd name="connsiteX2-345" fmla="*/ 533400 w 3208496"/>
              <a:gd name="connsiteY2-346" fmla="*/ 22860 h 754380"/>
              <a:gd name="connsiteX3-347" fmla="*/ 3086100 w 3208496"/>
              <a:gd name="connsiteY3-348" fmla="*/ 0 h 754380"/>
              <a:gd name="connsiteX4-349" fmla="*/ 3208496 w 3208496"/>
              <a:gd name="connsiteY4-350" fmla="*/ 87630 h 754380"/>
              <a:gd name="connsiteX5-351" fmla="*/ 2868454 w 3208496"/>
              <a:gd name="connsiteY5-352" fmla="*/ 617696 h 754380"/>
              <a:gd name="connsiteX6-353" fmla="*/ 2689860 w 3208496"/>
              <a:gd name="connsiteY6-354" fmla="*/ 731520 h 754380"/>
              <a:gd name="connsiteX7-355" fmla="*/ 91440 w 3208496"/>
              <a:gd name="connsiteY7-356" fmla="*/ 754380 h 754380"/>
              <a:gd name="connsiteX8-357" fmla="*/ 0 w 3208496"/>
              <a:gd name="connsiteY8-358" fmla="*/ 670560 h 754380"/>
              <a:gd name="connsiteX0-359" fmla="*/ 0 w 3208496"/>
              <a:gd name="connsiteY0-360" fmla="*/ 670560 h 754380"/>
              <a:gd name="connsiteX1-361" fmla="*/ 342900 w 3208496"/>
              <a:gd name="connsiteY1-362" fmla="*/ 121920 h 754380"/>
              <a:gd name="connsiteX2-363" fmla="*/ 533400 w 3208496"/>
              <a:gd name="connsiteY2-364" fmla="*/ 22860 h 754380"/>
              <a:gd name="connsiteX3-365" fmla="*/ 3086100 w 3208496"/>
              <a:gd name="connsiteY3-366" fmla="*/ 0 h 754380"/>
              <a:gd name="connsiteX4-367" fmla="*/ 3208496 w 3208496"/>
              <a:gd name="connsiteY4-368" fmla="*/ 87630 h 754380"/>
              <a:gd name="connsiteX5-369" fmla="*/ 2868454 w 3208496"/>
              <a:gd name="connsiteY5-370" fmla="*/ 617696 h 754380"/>
              <a:gd name="connsiteX6-371" fmla="*/ 2689860 w 3208496"/>
              <a:gd name="connsiteY6-372" fmla="*/ 731520 h 754380"/>
              <a:gd name="connsiteX7-373" fmla="*/ 91440 w 3208496"/>
              <a:gd name="connsiteY7-374" fmla="*/ 754380 h 754380"/>
              <a:gd name="connsiteX8-375" fmla="*/ 0 w 3208496"/>
              <a:gd name="connsiteY8-376" fmla="*/ 670560 h 754380"/>
              <a:gd name="connsiteX0-377" fmla="*/ 0 w 3208496"/>
              <a:gd name="connsiteY0-378" fmla="*/ 670560 h 754380"/>
              <a:gd name="connsiteX1-379" fmla="*/ 342900 w 3208496"/>
              <a:gd name="connsiteY1-380" fmla="*/ 121920 h 754380"/>
              <a:gd name="connsiteX2-381" fmla="*/ 533400 w 3208496"/>
              <a:gd name="connsiteY2-382" fmla="*/ 22860 h 754380"/>
              <a:gd name="connsiteX3-383" fmla="*/ 3086100 w 3208496"/>
              <a:gd name="connsiteY3-384" fmla="*/ 0 h 754380"/>
              <a:gd name="connsiteX4-385" fmla="*/ 3208496 w 3208496"/>
              <a:gd name="connsiteY4-386" fmla="*/ 87630 h 754380"/>
              <a:gd name="connsiteX5-387" fmla="*/ 2868454 w 3208496"/>
              <a:gd name="connsiteY5-388" fmla="*/ 617696 h 754380"/>
              <a:gd name="connsiteX6-389" fmla="*/ 2689860 w 3208496"/>
              <a:gd name="connsiteY6-390" fmla="*/ 731520 h 754380"/>
              <a:gd name="connsiteX7-391" fmla="*/ 91440 w 3208496"/>
              <a:gd name="connsiteY7-392" fmla="*/ 754380 h 754380"/>
              <a:gd name="connsiteX8-393" fmla="*/ 0 w 3208496"/>
              <a:gd name="connsiteY8-394" fmla="*/ 670560 h 754380"/>
              <a:gd name="connsiteX0-395" fmla="*/ 0 w 3208496"/>
              <a:gd name="connsiteY0-396" fmla="*/ 670560 h 754380"/>
              <a:gd name="connsiteX1-397" fmla="*/ 342900 w 3208496"/>
              <a:gd name="connsiteY1-398" fmla="*/ 121920 h 754380"/>
              <a:gd name="connsiteX2-399" fmla="*/ 533400 w 3208496"/>
              <a:gd name="connsiteY2-400" fmla="*/ 22860 h 754380"/>
              <a:gd name="connsiteX3-401" fmla="*/ 3086100 w 3208496"/>
              <a:gd name="connsiteY3-402" fmla="*/ 0 h 754380"/>
              <a:gd name="connsiteX4-403" fmla="*/ 3208496 w 3208496"/>
              <a:gd name="connsiteY4-404" fmla="*/ 87630 h 754380"/>
              <a:gd name="connsiteX5-405" fmla="*/ 2875598 w 3208496"/>
              <a:gd name="connsiteY5-406" fmla="*/ 622459 h 754380"/>
              <a:gd name="connsiteX6-407" fmla="*/ 2689860 w 3208496"/>
              <a:gd name="connsiteY6-408" fmla="*/ 731520 h 754380"/>
              <a:gd name="connsiteX7-409" fmla="*/ 91440 w 3208496"/>
              <a:gd name="connsiteY7-410" fmla="*/ 754380 h 754380"/>
              <a:gd name="connsiteX8-411" fmla="*/ 0 w 3208496"/>
              <a:gd name="connsiteY8-412" fmla="*/ 670560 h 754380"/>
              <a:gd name="connsiteX0-413" fmla="*/ 0 w 3208496"/>
              <a:gd name="connsiteY0-414" fmla="*/ 670560 h 754380"/>
              <a:gd name="connsiteX1-415" fmla="*/ 342900 w 3208496"/>
              <a:gd name="connsiteY1-416" fmla="*/ 121920 h 754380"/>
              <a:gd name="connsiteX2-417" fmla="*/ 533400 w 3208496"/>
              <a:gd name="connsiteY2-418" fmla="*/ 22860 h 754380"/>
              <a:gd name="connsiteX3-419" fmla="*/ 3086100 w 3208496"/>
              <a:gd name="connsiteY3-420" fmla="*/ 0 h 754380"/>
              <a:gd name="connsiteX4-421" fmla="*/ 3208496 w 3208496"/>
              <a:gd name="connsiteY4-422" fmla="*/ 87630 h 754380"/>
              <a:gd name="connsiteX5-423" fmla="*/ 2875598 w 3208496"/>
              <a:gd name="connsiteY5-424" fmla="*/ 622459 h 754380"/>
              <a:gd name="connsiteX6-425" fmla="*/ 2689860 w 3208496"/>
              <a:gd name="connsiteY6-426" fmla="*/ 731520 h 754380"/>
              <a:gd name="connsiteX7-427" fmla="*/ 91440 w 3208496"/>
              <a:gd name="connsiteY7-428" fmla="*/ 754380 h 754380"/>
              <a:gd name="connsiteX8-429" fmla="*/ 0 w 3208496"/>
              <a:gd name="connsiteY8-430" fmla="*/ 670560 h 754380"/>
              <a:gd name="connsiteX0-431" fmla="*/ 0 w 3208496"/>
              <a:gd name="connsiteY0-432" fmla="*/ 670560 h 754380"/>
              <a:gd name="connsiteX1-433" fmla="*/ 342900 w 3208496"/>
              <a:gd name="connsiteY1-434" fmla="*/ 121920 h 754380"/>
              <a:gd name="connsiteX2-435" fmla="*/ 533400 w 3208496"/>
              <a:gd name="connsiteY2-436" fmla="*/ 22860 h 754380"/>
              <a:gd name="connsiteX3-437" fmla="*/ 3086100 w 3208496"/>
              <a:gd name="connsiteY3-438" fmla="*/ 0 h 754380"/>
              <a:gd name="connsiteX4-439" fmla="*/ 3208496 w 3208496"/>
              <a:gd name="connsiteY4-440" fmla="*/ 87630 h 754380"/>
              <a:gd name="connsiteX5-441" fmla="*/ 2875598 w 3208496"/>
              <a:gd name="connsiteY5-442" fmla="*/ 622459 h 754380"/>
              <a:gd name="connsiteX6-443" fmla="*/ 2689860 w 3208496"/>
              <a:gd name="connsiteY6-444" fmla="*/ 731520 h 754380"/>
              <a:gd name="connsiteX7-445" fmla="*/ 91440 w 3208496"/>
              <a:gd name="connsiteY7-446" fmla="*/ 754380 h 754380"/>
              <a:gd name="connsiteX8-447" fmla="*/ 0 w 3208496"/>
              <a:gd name="connsiteY8-448" fmla="*/ 670560 h 754380"/>
              <a:gd name="connsiteX0-449" fmla="*/ 0 w 3208496"/>
              <a:gd name="connsiteY0-450" fmla="*/ 670560 h 754380"/>
              <a:gd name="connsiteX1-451" fmla="*/ 342900 w 3208496"/>
              <a:gd name="connsiteY1-452" fmla="*/ 121920 h 754380"/>
              <a:gd name="connsiteX2-453" fmla="*/ 533400 w 3208496"/>
              <a:gd name="connsiteY2-454" fmla="*/ 22860 h 754380"/>
              <a:gd name="connsiteX3-455" fmla="*/ 3086100 w 3208496"/>
              <a:gd name="connsiteY3-456" fmla="*/ 0 h 754380"/>
              <a:gd name="connsiteX4-457" fmla="*/ 3208496 w 3208496"/>
              <a:gd name="connsiteY4-458" fmla="*/ 87630 h 754380"/>
              <a:gd name="connsiteX5-459" fmla="*/ 2875598 w 3208496"/>
              <a:gd name="connsiteY5-460" fmla="*/ 622459 h 754380"/>
              <a:gd name="connsiteX6-461" fmla="*/ 2689860 w 3208496"/>
              <a:gd name="connsiteY6-462" fmla="*/ 731520 h 754380"/>
              <a:gd name="connsiteX7-463" fmla="*/ 91440 w 3208496"/>
              <a:gd name="connsiteY7-464" fmla="*/ 754380 h 754380"/>
              <a:gd name="connsiteX8-465" fmla="*/ 0 w 3208496"/>
              <a:gd name="connsiteY8-466" fmla="*/ 670560 h 754380"/>
              <a:gd name="connsiteX0-467" fmla="*/ 0 w 3208496"/>
              <a:gd name="connsiteY0-468" fmla="*/ 670560 h 754380"/>
              <a:gd name="connsiteX1-469" fmla="*/ 342900 w 3208496"/>
              <a:gd name="connsiteY1-470" fmla="*/ 121920 h 754380"/>
              <a:gd name="connsiteX2-471" fmla="*/ 533400 w 3208496"/>
              <a:gd name="connsiteY2-472" fmla="*/ 22860 h 754380"/>
              <a:gd name="connsiteX3-473" fmla="*/ 3086100 w 3208496"/>
              <a:gd name="connsiteY3-474" fmla="*/ 0 h 754380"/>
              <a:gd name="connsiteX4-475" fmla="*/ 3208496 w 3208496"/>
              <a:gd name="connsiteY4-476" fmla="*/ 87630 h 754380"/>
              <a:gd name="connsiteX5-477" fmla="*/ 2875598 w 3208496"/>
              <a:gd name="connsiteY5-478" fmla="*/ 622459 h 754380"/>
              <a:gd name="connsiteX6-479" fmla="*/ 2689860 w 3208496"/>
              <a:gd name="connsiteY6-480" fmla="*/ 731520 h 754380"/>
              <a:gd name="connsiteX7-481" fmla="*/ 91440 w 3208496"/>
              <a:gd name="connsiteY7-482" fmla="*/ 754380 h 754380"/>
              <a:gd name="connsiteX8-483" fmla="*/ 0 w 3208496"/>
              <a:gd name="connsiteY8-484" fmla="*/ 670560 h 7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08496" h="754380">
                <a:moveTo>
                  <a:pt x="0" y="670560"/>
                </a:moveTo>
                <a:cubicBezTo>
                  <a:pt x="9525" y="632936"/>
                  <a:pt x="228600" y="304800"/>
                  <a:pt x="342900" y="121920"/>
                </a:cubicBezTo>
                <a:cubicBezTo>
                  <a:pt x="399256" y="65088"/>
                  <a:pt x="484187" y="29686"/>
                  <a:pt x="533400" y="22860"/>
                </a:cubicBezTo>
                <a:lnTo>
                  <a:pt x="3086100" y="0"/>
                </a:lnTo>
                <a:cubicBezTo>
                  <a:pt x="3222149" y="25241"/>
                  <a:pt x="3196273" y="62389"/>
                  <a:pt x="3208496" y="87630"/>
                </a:cubicBezTo>
                <a:cubicBezTo>
                  <a:pt x="3185637" y="142876"/>
                  <a:pt x="2907982" y="579120"/>
                  <a:pt x="2875598" y="622459"/>
                </a:cubicBezTo>
                <a:cubicBezTo>
                  <a:pt x="2835117" y="691356"/>
                  <a:pt x="2792253" y="691198"/>
                  <a:pt x="2689860" y="731520"/>
                </a:cubicBezTo>
                <a:lnTo>
                  <a:pt x="91440" y="754380"/>
                </a:lnTo>
                <a:cubicBezTo>
                  <a:pt x="39529" y="726440"/>
                  <a:pt x="6667" y="736600"/>
                  <a:pt x="0" y="670560"/>
                </a:cubicBezTo>
                <a:close/>
              </a:path>
            </a:pathLst>
          </a:custGeom>
          <a:gradFill flip="none" rotWithShape="1">
            <a:gsLst>
              <a:gs pos="0">
                <a:schemeClr val="accent1"/>
              </a:gs>
              <a:gs pos="100000">
                <a:schemeClr val="accent2"/>
              </a:gs>
            </a:gsLst>
            <a:path path="circle">
              <a:fillToRect r="100000" b="100000"/>
            </a:path>
            <a:tileRect l="-100000" t="-100000"/>
          </a:gradFill>
          <a:ln>
            <a:noFill/>
          </a:ln>
          <a:effectLst>
            <a:outerShdw blurRad="660400" dist="4318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8" name="任意多边形 17"/>
          <p:cNvSpPr/>
          <p:nvPr/>
        </p:nvSpPr>
        <p:spPr>
          <a:xfrm>
            <a:off x="1623942" y="1457623"/>
            <a:ext cx="3208495" cy="754380"/>
          </a:xfrm>
          <a:custGeom>
            <a:avLst/>
            <a:gdLst>
              <a:gd name="connsiteX0" fmla="*/ 0 w 3215640"/>
              <a:gd name="connsiteY0" fmla="*/ 670560 h 754380"/>
              <a:gd name="connsiteX1" fmla="*/ 342900 w 3215640"/>
              <a:gd name="connsiteY1" fmla="*/ 121920 h 754380"/>
              <a:gd name="connsiteX2" fmla="*/ 533400 w 3215640"/>
              <a:gd name="connsiteY2" fmla="*/ 22860 h 754380"/>
              <a:gd name="connsiteX3" fmla="*/ 3086100 w 3215640"/>
              <a:gd name="connsiteY3" fmla="*/ 0 h 754380"/>
              <a:gd name="connsiteX4" fmla="*/ 3215640 w 3215640"/>
              <a:gd name="connsiteY4" fmla="*/ 68580 h 754380"/>
              <a:gd name="connsiteX5" fmla="*/ 2880360 w 3215640"/>
              <a:gd name="connsiteY5" fmla="*/ 624840 h 754380"/>
              <a:gd name="connsiteX6" fmla="*/ 2689860 w 3215640"/>
              <a:gd name="connsiteY6" fmla="*/ 731520 h 754380"/>
              <a:gd name="connsiteX7" fmla="*/ 91440 w 3215640"/>
              <a:gd name="connsiteY7" fmla="*/ 754380 h 754380"/>
              <a:gd name="connsiteX8" fmla="*/ 0 w 3215640"/>
              <a:gd name="connsiteY8" fmla="*/ 670560 h 754380"/>
              <a:gd name="connsiteX0-1" fmla="*/ 0 w 3215640"/>
              <a:gd name="connsiteY0-2" fmla="*/ 670560 h 754380"/>
              <a:gd name="connsiteX1-3" fmla="*/ 342900 w 3215640"/>
              <a:gd name="connsiteY1-4" fmla="*/ 121920 h 754380"/>
              <a:gd name="connsiteX2-5" fmla="*/ 533400 w 3215640"/>
              <a:gd name="connsiteY2-6" fmla="*/ 22860 h 754380"/>
              <a:gd name="connsiteX3-7" fmla="*/ 3086100 w 3215640"/>
              <a:gd name="connsiteY3-8" fmla="*/ 0 h 754380"/>
              <a:gd name="connsiteX4-9" fmla="*/ 3215640 w 3215640"/>
              <a:gd name="connsiteY4-10" fmla="*/ 68580 h 754380"/>
              <a:gd name="connsiteX5-11" fmla="*/ 2880360 w 3215640"/>
              <a:gd name="connsiteY5-12" fmla="*/ 624840 h 754380"/>
              <a:gd name="connsiteX6-13" fmla="*/ 2784634 w 3215640"/>
              <a:gd name="connsiteY6-14" fmla="*/ 672465 h 754380"/>
              <a:gd name="connsiteX7-15" fmla="*/ 2689860 w 3215640"/>
              <a:gd name="connsiteY7-16" fmla="*/ 731520 h 754380"/>
              <a:gd name="connsiteX8-17" fmla="*/ 91440 w 3215640"/>
              <a:gd name="connsiteY8-18" fmla="*/ 754380 h 754380"/>
              <a:gd name="connsiteX9" fmla="*/ 0 w 3215640"/>
              <a:gd name="connsiteY9" fmla="*/ 670560 h 754380"/>
              <a:gd name="connsiteX0-19" fmla="*/ 0 w 3215640"/>
              <a:gd name="connsiteY0-20" fmla="*/ 670560 h 754380"/>
              <a:gd name="connsiteX1-21" fmla="*/ 342900 w 3215640"/>
              <a:gd name="connsiteY1-22" fmla="*/ 121920 h 754380"/>
              <a:gd name="connsiteX2-23" fmla="*/ 533400 w 3215640"/>
              <a:gd name="connsiteY2-24" fmla="*/ 22860 h 754380"/>
              <a:gd name="connsiteX3-25" fmla="*/ 3086100 w 3215640"/>
              <a:gd name="connsiteY3-26" fmla="*/ 0 h 754380"/>
              <a:gd name="connsiteX4-27" fmla="*/ 3215640 w 3215640"/>
              <a:gd name="connsiteY4-28" fmla="*/ 68580 h 754380"/>
              <a:gd name="connsiteX5-29" fmla="*/ 2880360 w 3215640"/>
              <a:gd name="connsiteY5-30" fmla="*/ 624840 h 754380"/>
              <a:gd name="connsiteX6-31" fmla="*/ 2801302 w 3215640"/>
              <a:gd name="connsiteY6-32" fmla="*/ 681990 h 754380"/>
              <a:gd name="connsiteX7-33" fmla="*/ 2689860 w 3215640"/>
              <a:gd name="connsiteY7-34" fmla="*/ 731520 h 754380"/>
              <a:gd name="connsiteX8-35" fmla="*/ 91440 w 3215640"/>
              <a:gd name="connsiteY8-36" fmla="*/ 754380 h 754380"/>
              <a:gd name="connsiteX9-37" fmla="*/ 0 w 3215640"/>
              <a:gd name="connsiteY9-38" fmla="*/ 670560 h 754380"/>
              <a:gd name="connsiteX0-39" fmla="*/ 0 w 3215640"/>
              <a:gd name="connsiteY0-40" fmla="*/ 670560 h 754380"/>
              <a:gd name="connsiteX1-41" fmla="*/ 342900 w 3215640"/>
              <a:gd name="connsiteY1-42" fmla="*/ 121920 h 754380"/>
              <a:gd name="connsiteX2-43" fmla="*/ 533400 w 3215640"/>
              <a:gd name="connsiteY2-44" fmla="*/ 22860 h 754380"/>
              <a:gd name="connsiteX3-45" fmla="*/ 3086100 w 3215640"/>
              <a:gd name="connsiteY3-46" fmla="*/ 0 h 754380"/>
              <a:gd name="connsiteX4-47" fmla="*/ 3215640 w 3215640"/>
              <a:gd name="connsiteY4-48" fmla="*/ 68580 h 754380"/>
              <a:gd name="connsiteX5-49" fmla="*/ 2880360 w 3215640"/>
              <a:gd name="connsiteY5-50" fmla="*/ 624840 h 754380"/>
              <a:gd name="connsiteX6-51" fmla="*/ 2801302 w 3215640"/>
              <a:gd name="connsiteY6-52" fmla="*/ 681990 h 754380"/>
              <a:gd name="connsiteX7-53" fmla="*/ 2689860 w 3215640"/>
              <a:gd name="connsiteY7-54" fmla="*/ 731520 h 754380"/>
              <a:gd name="connsiteX8-55" fmla="*/ 91440 w 3215640"/>
              <a:gd name="connsiteY8-56" fmla="*/ 754380 h 754380"/>
              <a:gd name="connsiteX9-57" fmla="*/ 0 w 3215640"/>
              <a:gd name="connsiteY9-58" fmla="*/ 670560 h 754380"/>
              <a:gd name="connsiteX0-59" fmla="*/ 0 w 3215640"/>
              <a:gd name="connsiteY0-60" fmla="*/ 670560 h 754380"/>
              <a:gd name="connsiteX1-61" fmla="*/ 342900 w 3215640"/>
              <a:gd name="connsiteY1-62" fmla="*/ 121920 h 754380"/>
              <a:gd name="connsiteX2-63" fmla="*/ 533400 w 3215640"/>
              <a:gd name="connsiteY2-64" fmla="*/ 22860 h 754380"/>
              <a:gd name="connsiteX3-65" fmla="*/ 3086100 w 3215640"/>
              <a:gd name="connsiteY3-66" fmla="*/ 0 h 754380"/>
              <a:gd name="connsiteX4-67" fmla="*/ 3215640 w 3215640"/>
              <a:gd name="connsiteY4-68" fmla="*/ 68580 h 754380"/>
              <a:gd name="connsiteX5-69" fmla="*/ 2880360 w 3215640"/>
              <a:gd name="connsiteY5-70" fmla="*/ 624840 h 754380"/>
              <a:gd name="connsiteX6-71" fmla="*/ 2801302 w 3215640"/>
              <a:gd name="connsiteY6-72" fmla="*/ 681990 h 754380"/>
              <a:gd name="connsiteX7-73" fmla="*/ 2689860 w 3215640"/>
              <a:gd name="connsiteY7-74" fmla="*/ 731520 h 754380"/>
              <a:gd name="connsiteX8-75" fmla="*/ 91440 w 3215640"/>
              <a:gd name="connsiteY8-76" fmla="*/ 754380 h 754380"/>
              <a:gd name="connsiteX9-77" fmla="*/ 0 w 3215640"/>
              <a:gd name="connsiteY9-78" fmla="*/ 670560 h 754380"/>
              <a:gd name="connsiteX0-79" fmla="*/ 0 w 3215640"/>
              <a:gd name="connsiteY0-80" fmla="*/ 670560 h 754380"/>
              <a:gd name="connsiteX1-81" fmla="*/ 342900 w 3215640"/>
              <a:gd name="connsiteY1-82" fmla="*/ 121920 h 754380"/>
              <a:gd name="connsiteX2-83" fmla="*/ 533400 w 3215640"/>
              <a:gd name="connsiteY2-84" fmla="*/ 22860 h 754380"/>
              <a:gd name="connsiteX3-85" fmla="*/ 3086100 w 3215640"/>
              <a:gd name="connsiteY3-86" fmla="*/ 0 h 754380"/>
              <a:gd name="connsiteX4-87" fmla="*/ 3215640 w 3215640"/>
              <a:gd name="connsiteY4-88" fmla="*/ 68580 h 754380"/>
              <a:gd name="connsiteX5-89" fmla="*/ 2880360 w 3215640"/>
              <a:gd name="connsiteY5-90" fmla="*/ 624840 h 754380"/>
              <a:gd name="connsiteX6-91" fmla="*/ 2801302 w 3215640"/>
              <a:gd name="connsiteY6-92" fmla="*/ 681990 h 754380"/>
              <a:gd name="connsiteX7-93" fmla="*/ 2689860 w 3215640"/>
              <a:gd name="connsiteY7-94" fmla="*/ 731520 h 754380"/>
              <a:gd name="connsiteX8-95" fmla="*/ 91440 w 3215640"/>
              <a:gd name="connsiteY8-96" fmla="*/ 754380 h 754380"/>
              <a:gd name="connsiteX9-97" fmla="*/ 0 w 3215640"/>
              <a:gd name="connsiteY9-98" fmla="*/ 670560 h 754380"/>
              <a:gd name="connsiteX0-99" fmla="*/ 0 w 3215640"/>
              <a:gd name="connsiteY0-100" fmla="*/ 670560 h 754380"/>
              <a:gd name="connsiteX1-101" fmla="*/ 342900 w 3215640"/>
              <a:gd name="connsiteY1-102" fmla="*/ 121920 h 754380"/>
              <a:gd name="connsiteX2-103" fmla="*/ 533400 w 3215640"/>
              <a:gd name="connsiteY2-104" fmla="*/ 22860 h 754380"/>
              <a:gd name="connsiteX3-105" fmla="*/ 3086100 w 3215640"/>
              <a:gd name="connsiteY3-106" fmla="*/ 0 h 754380"/>
              <a:gd name="connsiteX4-107" fmla="*/ 3215640 w 3215640"/>
              <a:gd name="connsiteY4-108" fmla="*/ 68580 h 754380"/>
              <a:gd name="connsiteX5-109" fmla="*/ 2880360 w 3215640"/>
              <a:gd name="connsiteY5-110" fmla="*/ 624840 h 754380"/>
              <a:gd name="connsiteX6-111" fmla="*/ 2801302 w 3215640"/>
              <a:gd name="connsiteY6-112" fmla="*/ 681990 h 754380"/>
              <a:gd name="connsiteX7-113" fmla="*/ 2689860 w 3215640"/>
              <a:gd name="connsiteY7-114" fmla="*/ 731520 h 754380"/>
              <a:gd name="connsiteX8-115" fmla="*/ 91440 w 3215640"/>
              <a:gd name="connsiteY8-116" fmla="*/ 754380 h 754380"/>
              <a:gd name="connsiteX9-117" fmla="*/ 0 w 3215640"/>
              <a:gd name="connsiteY9-118" fmla="*/ 670560 h 754380"/>
              <a:gd name="connsiteX0-119" fmla="*/ 0 w 3215640"/>
              <a:gd name="connsiteY0-120" fmla="*/ 670560 h 754380"/>
              <a:gd name="connsiteX1-121" fmla="*/ 342900 w 3215640"/>
              <a:gd name="connsiteY1-122" fmla="*/ 121920 h 754380"/>
              <a:gd name="connsiteX2-123" fmla="*/ 533400 w 3215640"/>
              <a:gd name="connsiteY2-124" fmla="*/ 22860 h 754380"/>
              <a:gd name="connsiteX3-125" fmla="*/ 3086100 w 3215640"/>
              <a:gd name="connsiteY3-126" fmla="*/ 0 h 754380"/>
              <a:gd name="connsiteX4-127" fmla="*/ 3215640 w 3215640"/>
              <a:gd name="connsiteY4-128" fmla="*/ 68580 h 754380"/>
              <a:gd name="connsiteX5-129" fmla="*/ 2880360 w 3215640"/>
              <a:gd name="connsiteY5-130" fmla="*/ 624840 h 754380"/>
              <a:gd name="connsiteX6-131" fmla="*/ 2801302 w 3215640"/>
              <a:gd name="connsiteY6-132" fmla="*/ 681990 h 754380"/>
              <a:gd name="connsiteX7-133" fmla="*/ 2689860 w 3215640"/>
              <a:gd name="connsiteY7-134" fmla="*/ 731520 h 754380"/>
              <a:gd name="connsiteX8-135" fmla="*/ 91440 w 3215640"/>
              <a:gd name="connsiteY8-136" fmla="*/ 754380 h 754380"/>
              <a:gd name="connsiteX9-137" fmla="*/ 0 w 3215640"/>
              <a:gd name="connsiteY9-138" fmla="*/ 670560 h 754380"/>
              <a:gd name="connsiteX0-139" fmla="*/ 0 w 3208496"/>
              <a:gd name="connsiteY0-140" fmla="*/ 670560 h 754380"/>
              <a:gd name="connsiteX1-141" fmla="*/ 342900 w 3208496"/>
              <a:gd name="connsiteY1-142" fmla="*/ 121920 h 754380"/>
              <a:gd name="connsiteX2-143" fmla="*/ 533400 w 3208496"/>
              <a:gd name="connsiteY2-144" fmla="*/ 22860 h 754380"/>
              <a:gd name="connsiteX3-145" fmla="*/ 3086100 w 3208496"/>
              <a:gd name="connsiteY3-146" fmla="*/ 0 h 754380"/>
              <a:gd name="connsiteX4-147" fmla="*/ 3208496 w 3208496"/>
              <a:gd name="connsiteY4-148" fmla="*/ 87630 h 754380"/>
              <a:gd name="connsiteX5-149" fmla="*/ 2880360 w 3208496"/>
              <a:gd name="connsiteY5-150" fmla="*/ 624840 h 754380"/>
              <a:gd name="connsiteX6-151" fmla="*/ 2801302 w 3208496"/>
              <a:gd name="connsiteY6-152" fmla="*/ 681990 h 754380"/>
              <a:gd name="connsiteX7-153" fmla="*/ 2689860 w 3208496"/>
              <a:gd name="connsiteY7-154" fmla="*/ 731520 h 754380"/>
              <a:gd name="connsiteX8-155" fmla="*/ 91440 w 3208496"/>
              <a:gd name="connsiteY8-156" fmla="*/ 754380 h 754380"/>
              <a:gd name="connsiteX9-157" fmla="*/ 0 w 3208496"/>
              <a:gd name="connsiteY9-158" fmla="*/ 670560 h 754380"/>
              <a:gd name="connsiteX0-159" fmla="*/ 0 w 3208496"/>
              <a:gd name="connsiteY0-160" fmla="*/ 670560 h 754380"/>
              <a:gd name="connsiteX1-161" fmla="*/ 342900 w 3208496"/>
              <a:gd name="connsiteY1-162" fmla="*/ 121920 h 754380"/>
              <a:gd name="connsiteX2-163" fmla="*/ 533400 w 3208496"/>
              <a:gd name="connsiteY2-164" fmla="*/ 22860 h 754380"/>
              <a:gd name="connsiteX3-165" fmla="*/ 3086100 w 3208496"/>
              <a:gd name="connsiteY3-166" fmla="*/ 0 h 754380"/>
              <a:gd name="connsiteX4-167" fmla="*/ 3208496 w 3208496"/>
              <a:gd name="connsiteY4-168" fmla="*/ 87630 h 754380"/>
              <a:gd name="connsiteX5-169" fmla="*/ 2868454 w 3208496"/>
              <a:gd name="connsiteY5-170" fmla="*/ 617696 h 754380"/>
              <a:gd name="connsiteX6-171" fmla="*/ 2801302 w 3208496"/>
              <a:gd name="connsiteY6-172" fmla="*/ 681990 h 754380"/>
              <a:gd name="connsiteX7-173" fmla="*/ 2689860 w 3208496"/>
              <a:gd name="connsiteY7-174" fmla="*/ 731520 h 754380"/>
              <a:gd name="connsiteX8-175" fmla="*/ 91440 w 3208496"/>
              <a:gd name="connsiteY8-176" fmla="*/ 754380 h 754380"/>
              <a:gd name="connsiteX9-177" fmla="*/ 0 w 3208496"/>
              <a:gd name="connsiteY9-178" fmla="*/ 670560 h 754380"/>
              <a:gd name="connsiteX0-179" fmla="*/ 0 w 3208496"/>
              <a:gd name="connsiteY0-180" fmla="*/ 670560 h 754380"/>
              <a:gd name="connsiteX1-181" fmla="*/ 342900 w 3208496"/>
              <a:gd name="connsiteY1-182" fmla="*/ 121920 h 754380"/>
              <a:gd name="connsiteX2-183" fmla="*/ 533400 w 3208496"/>
              <a:gd name="connsiteY2-184" fmla="*/ 22860 h 754380"/>
              <a:gd name="connsiteX3-185" fmla="*/ 3086100 w 3208496"/>
              <a:gd name="connsiteY3-186" fmla="*/ 0 h 754380"/>
              <a:gd name="connsiteX4-187" fmla="*/ 3208496 w 3208496"/>
              <a:gd name="connsiteY4-188" fmla="*/ 87630 h 754380"/>
              <a:gd name="connsiteX5-189" fmla="*/ 2868454 w 3208496"/>
              <a:gd name="connsiteY5-190" fmla="*/ 617696 h 754380"/>
              <a:gd name="connsiteX6-191" fmla="*/ 2689860 w 3208496"/>
              <a:gd name="connsiteY6-192" fmla="*/ 731520 h 754380"/>
              <a:gd name="connsiteX7-193" fmla="*/ 91440 w 3208496"/>
              <a:gd name="connsiteY7-194" fmla="*/ 754380 h 754380"/>
              <a:gd name="connsiteX8-195" fmla="*/ 0 w 3208496"/>
              <a:gd name="connsiteY8-196" fmla="*/ 670560 h 754380"/>
              <a:gd name="connsiteX0-197" fmla="*/ 0 w 3208496"/>
              <a:gd name="connsiteY0-198" fmla="*/ 670560 h 754380"/>
              <a:gd name="connsiteX1-199" fmla="*/ 342900 w 3208496"/>
              <a:gd name="connsiteY1-200" fmla="*/ 121920 h 754380"/>
              <a:gd name="connsiteX2-201" fmla="*/ 533400 w 3208496"/>
              <a:gd name="connsiteY2-202" fmla="*/ 22860 h 754380"/>
              <a:gd name="connsiteX3-203" fmla="*/ 3086100 w 3208496"/>
              <a:gd name="connsiteY3-204" fmla="*/ 0 h 754380"/>
              <a:gd name="connsiteX4-205" fmla="*/ 3208496 w 3208496"/>
              <a:gd name="connsiteY4-206" fmla="*/ 87630 h 754380"/>
              <a:gd name="connsiteX5-207" fmla="*/ 2868454 w 3208496"/>
              <a:gd name="connsiteY5-208" fmla="*/ 617696 h 754380"/>
              <a:gd name="connsiteX6-209" fmla="*/ 2689860 w 3208496"/>
              <a:gd name="connsiteY6-210" fmla="*/ 731520 h 754380"/>
              <a:gd name="connsiteX7-211" fmla="*/ 91440 w 3208496"/>
              <a:gd name="connsiteY7-212" fmla="*/ 754380 h 754380"/>
              <a:gd name="connsiteX8-213" fmla="*/ 0 w 3208496"/>
              <a:gd name="connsiteY8-214" fmla="*/ 670560 h 754380"/>
              <a:gd name="connsiteX0-215" fmla="*/ 0 w 3208496"/>
              <a:gd name="connsiteY0-216" fmla="*/ 670560 h 754380"/>
              <a:gd name="connsiteX1-217" fmla="*/ 342900 w 3208496"/>
              <a:gd name="connsiteY1-218" fmla="*/ 121920 h 754380"/>
              <a:gd name="connsiteX2-219" fmla="*/ 533400 w 3208496"/>
              <a:gd name="connsiteY2-220" fmla="*/ 22860 h 754380"/>
              <a:gd name="connsiteX3-221" fmla="*/ 3086100 w 3208496"/>
              <a:gd name="connsiteY3-222" fmla="*/ 0 h 754380"/>
              <a:gd name="connsiteX4-223" fmla="*/ 3208496 w 3208496"/>
              <a:gd name="connsiteY4-224" fmla="*/ 87630 h 754380"/>
              <a:gd name="connsiteX5-225" fmla="*/ 2868454 w 3208496"/>
              <a:gd name="connsiteY5-226" fmla="*/ 617696 h 754380"/>
              <a:gd name="connsiteX6-227" fmla="*/ 2689860 w 3208496"/>
              <a:gd name="connsiteY6-228" fmla="*/ 731520 h 754380"/>
              <a:gd name="connsiteX7-229" fmla="*/ 91440 w 3208496"/>
              <a:gd name="connsiteY7-230" fmla="*/ 754380 h 754380"/>
              <a:gd name="connsiteX8-231" fmla="*/ 0 w 3208496"/>
              <a:gd name="connsiteY8-232" fmla="*/ 670560 h 754380"/>
              <a:gd name="connsiteX0-233" fmla="*/ 0 w 3208496"/>
              <a:gd name="connsiteY0-234" fmla="*/ 670560 h 754380"/>
              <a:gd name="connsiteX1-235" fmla="*/ 342900 w 3208496"/>
              <a:gd name="connsiteY1-236" fmla="*/ 121920 h 754380"/>
              <a:gd name="connsiteX2-237" fmla="*/ 533400 w 3208496"/>
              <a:gd name="connsiteY2-238" fmla="*/ 22860 h 754380"/>
              <a:gd name="connsiteX3-239" fmla="*/ 3086100 w 3208496"/>
              <a:gd name="connsiteY3-240" fmla="*/ 0 h 754380"/>
              <a:gd name="connsiteX4-241" fmla="*/ 3208496 w 3208496"/>
              <a:gd name="connsiteY4-242" fmla="*/ 87630 h 754380"/>
              <a:gd name="connsiteX5-243" fmla="*/ 2868454 w 3208496"/>
              <a:gd name="connsiteY5-244" fmla="*/ 617696 h 754380"/>
              <a:gd name="connsiteX6-245" fmla="*/ 2689860 w 3208496"/>
              <a:gd name="connsiteY6-246" fmla="*/ 731520 h 754380"/>
              <a:gd name="connsiteX7-247" fmla="*/ 91440 w 3208496"/>
              <a:gd name="connsiteY7-248" fmla="*/ 754380 h 754380"/>
              <a:gd name="connsiteX8-249" fmla="*/ 0 w 3208496"/>
              <a:gd name="connsiteY8-250" fmla="*/ 670560 h 754380"/>
              <a:gd name="connsiteX0-251" fmla="*/ 0 w 3208496"/>
              <a:gd name="connsiteY0-252" fmla="*/ 670560 h 754380"/>
              <a:gd name="connsiteX1-253" fmla="*/ 342900 w 3208496"/>
              <a:gd name="connsiteY1-254" fmla="*/ 121920 h 754380"/>
              <a:gd name="connsiteX2-255" fmla="*/ 533400 w 3208496"/>
              <a:gd name="connsiteY2-256" fmla="*/ 22860 h 754380"/>
              <a:gd name="connsiteX3-257" fmla="*/ 3086100 w 3208496"/>
              <a:gd name="connsiteY3-258" fmla="*/ 0 h 754380"/>
              <a:gd name="connsiteX4-259" fmla="*/ 3208496 w 3208496"/>
              <a:gd name="connsiteY4-260" fmla="*/ 87630 h 754380"/>
              <a:gd name="connsiteX5-261" fmla="*/ 2868454 w 3208496"/>
              <a:gd name="connsiteY5-262" fmla="*/ 617696 h 754380"/>
              <a:gd name="connsiteX6-263" fmla="*/ 2689860 w 3208496"/>
              <a:gd name="connsiteY6-264" fmla="*/ 731520 h 754380"/>
              <a:gd name="connsiteX7-265" fmla="*/ 91440 w 3208496"/>
              <a:gd name="connsiteY7-266" fmla="*/ 754380 h 754380"/>
              <a:gd name="connsiteX8-267" fmla="*/ 0 w 3208496"/>
              <a:gd name="connsiteY8-268" fmla="*/ 670560 h 754380"/>
              <a:gd name="connsiteX0-269" fmla="*/ 0 w 3208496"/>
              <a:gd name="connsiteY0-270" fmla="*/ 670560 h 754380"/>
              <a:gd name="connsiteX1-271" fmla="*/ 342900 w 3208496"/>
              <a:gd name="connsiteY1-272" fmla="*/ 121920 h 754380"/>
              <a:gd name="connsiteX2-273" fmla="*/ 533400 w 3208496"/>
              <a:gd name="connsiteY2-274" fmla="*/ 22860 h 754380"/>
              <a:gd name="connsiteX3-275" fmla="*/ 3086100 w 3208496"/>
              <a:gd name="connsiteY3-276" fmla="*/ 0 h 754380"/>
              <a:gd name="connsiteX4-277" fmla="*/ 3208496 w 3208496"/>
              <a:gd name="connsiteY4-278" fmla="*/ 87630 h 754380"/>
              <a:gd name="connsiteX5-279" fmla="*/ 2868454 w 3208496"/>
              <a:gd name="connsiteY5-280" fmla="*/ 617696 h 754380"/>
              <a:gd name="connsiteX6-281" fmla="*/ 2689860 w 3208496"/>
              <a:gd name="connsiteY6-282" fmla="*/ 731520 h 754380"/>
              <a:gd name="connsiteX7-283" fmla="*/ 91440 w 3208496"/>
              <a:gd name="connsiteY7-284" fmla="*/ 754380 h 754380"/>
              <a:gd name="connsiteX8-285" fmla="*/ 0 w 3208496"/>
              <a:gd name="connsiteY8-286" fmla="*/ 670560 h 754380"/>
              <a:gd name="connsiteX0-287" fmla="*/ 0 w 3208496"/>
              <a:gd name="connsiteY0-288" fmla="*/ 670560 h 754380"/>
              <a:gd name="connsiteX1-289" fmla="*/ 342900 w 3208496"/>
              <a:gd name="connsiteY1-290" fmla="*/ 121920 h 754380"/>
              <a:gd name="connsiteX2-291" fmla="*/ 533400 w 3208496"/>
              <a:gd name="connsiteY2-292" fmla="*/ 22860 h 754380"/>
              <a:gd name="connsiteX3-293" fmla="*/ 3086100 w 3208496"/>
              <a:gd name="connsiteY3-294" fmla="*/ 0 h 754380"/>
              <a:gd name="connsiteX4-295" fmla="*/ 3208496 w 3208496"/>
              <a:gd name="connsiteY4-296" fmla="*/ 87630 h 754380"/>
              <a:gd name="connsiteX5-297" fmla="*/ 2868454 w 3208496"/>
              <a:gd name="connsiteY5-298" fmla="*/ 617696 h 754380"/>
              <a:gd name="connsiteX6-299" fmla="*/ 2689860 w 3208496"/>
              <a:gd name="connsiteY6-300" fmla="*/ 731520 h 754380"/>
              <a:gd name="connsiteX7-301" fmla="*/ 91440 w 3208496"/>
              <a:gd name="connsiteY7-302" fmla="*/ 754380 h 754380"/>
              <a:gd name="connsiteX8-303" fmla="*/ 0 w 3208496"/>
              <a:gd name="connsiteY8-304" fmla="*/ 670560 h 754380"/>
              <a:gd name="connsiteX0-305" fmla="*/ 0 w 3208496"/>
              <a:gd name="connsiteY0-306" fmla="*/ 670560 h 754380"/>
              <a:gd name="connsiteX1-307" fmla="*/ 342900 w 3208496"/>
              <a:gd name="connsiteY1-308" fmla="*/ 121920 h 754380"/>
              <a:gd name="connsiteX2-309" fmla="*/ 533400 w 3208496"/>
              <a:gd name="connsiteY2-310" fmla="*/ 22860 h 754380"/>
              <a:gd name="connsiteX3-311" fmla="*/ 3086100 w 3208496"/>
              <a:gd name="connsiteY3-312" fmla="*/ 0 h 754380"/>
              <a:gd name="connsiteX4-313" fmla="*/ 3208496 w 3208496"/>
              <a:gd name="connsiteY4-314" fmla="*/ 87630 h 754380"/>
              <a:gd name="connsiteX5-315" fmla="*/ 2868454 w 3208496"/>
              <a:gd name="connsiteY5-316" fmla="*/ 617696 h 754380"/>
              <a:gd name="connsiteX6-317" fmla="*/ 2689860 w 3208496"/>
              <a:gd name="connsiteY6-318" fmla="*/ 731520 h 754380"/>
              <a:gd name="connsiteX7-319" fmla="*/ 91440 w 3208496"/>
              <a:gd name="connsiteY7-320" fmla="*/ 754380 h 754380"/>
              <a:gd name="connsiteX8-321" fmla="*/ 0 w 3208496"/>
              <a:gd name="connsiteY8-322" fmla="*/ 670560 h 754380"/>
              <a:gd name="connsiteX0-323" fmla="*/ 0 w 3208496"/>
              <a:gd name="connsiteY0-324" fmla="*/ 670560 h 754380"/>
              <a:gd name="connsiteX1-325" fmla="*/ 342900 w 3208496"/>
              <a:gd name="connsiteY1-326" fmla="*/ 121920 h 754380"/>
              <a:gd name="connsiteX2-327" fmla="*/ 533400 w 3208496"/>
              <a:gd name="connsiteY2-328" fmla="*/ 22860 h 754380"/>
              <a:gd name="connsiteX3-329" fmla="*/ 3086100 w 3208496"/>
              <a:gd name="connsiteY3-330" fmla="*/ 0 h 754380"/>
              <a:gd name="connsiteX4-331" fmla="*/ 3208496 w 3208496"/>
              <a:gd name="connsiteY4-332" fmla="*/ 87630 h 754380"/>
              <a:gd name="connsiteX5-333" fmla="*/ 2868454 w 3208496"/>
              <a:gd name="connsiteY5-334" fmla="*/ 617696 h 754380"/>
              <a:gd name="connsiteX6-335" fmla="*/ 2689860 w 3208496"/>
              <a:gd name="connsiteY6-336" fmla="*/ 731520 h 754380"/>
              <a:gd name="connsiteX7-337" fmla="*/ 91440 w 3208496"/>
              <a:gd name="connsiteY7-338" fmla="*/ 754380 h 754380"/>
              <a:gd name="connsiteX8-339" fmla="*/ 0 w 3208496"/>
              <a:gd name="connsiteY8-340" fmla="*/ 670560 h 754380"/>
              <a:gd name="connsiteX0-341" fmla="*/ 0 w 3208496"/>
              <a:gd name="connsiteY0-342" fmla="*/ 670560 h 754380"/>
              <a:gd name="connsiteX1-343" fmla="*/ 342900 w 3208496"/>
              <a:gd name="connsiteY1-344" fmla="*/ 121920 h 754380"/>
              <a:gd name="connsiteX2-345" fmla="*/ 533400 w 3208496"/>
              <a:gd name="connsiteY2-346" fmla="*/ 22860 h 754380"/>
              <a:gd name="connsiteX3-347" fmla="*/ 3086100 w 3208496"/>
              <a:gd name="connsiteY3-348" fmla="*/ 0 h 754380"/>
              <a:gd name="connsiteX4-349" fmla="*/ 3208496 w 3208496"/>
              <a:gd name="connsiteY4-350" fmla="*/ 87630 h 754380"/>
              <a:gd name="connsiteX5-351" fmla="*/ 2868454 w 3208496"/>
              <a:gd name="connsiteY5-352" fmla="*/ 617696 h 754380"/>
              <a:gd name="connsiteX6-353" fmla="*/ 2689860 w 3208496"/>
              <a:gd name="connsiteY6-354" fmla="*/ 731520 h 754380"/>
              <a:gd name="connsiteX7-355" fmla="*/ 91440 w 3208496"/>
              <a:gd name="connsiteY7-356" fmla="*/ 754380 h 754380"/>
              <a:gd name="connsiteX8-357" fmla="*/ 0 w 3208496"/>
              <a:gd name="connsiteY8-358" fmla="*/ 670560 h 754380"/>
              <a:gd name="connsiteX0-359" fmla="*/ 0 w 3208496"/>
              <a:gd name="connsiteY0-360" fmla="*/ 670560 h 754380"/>
              <a:gd name="connsiteX1-361" fmla="*/ 342900 w 3208496"/>
              <a:gd name="connsiteY1-362" fmla="*/ 121920 h 754380"/>
              <a:gd name="connsiteX2-363" fmla="*/ 533400 w 3208496"/>
              <a:gd name="connsiteY2-364" fmla="*/ 22860 h 754380"/>
              <a:gd name="connsiteX3-365" fmla="*/ 3086100 w 3208496"/>
              <a:gd name="connsiteY3-366" fmla="*/ 0 h 754380"/>
              <a:gd name="connsiteX4-367" fmla="*/ 3208496 w 3208496"/>
              <a:gd name="connsiteY4-368" fmla="*/ 87630 h 754380"/>
              <a:gd name="connsiteX5-369" fmla="*/ 2868454 w 3208496"/>
              <a:gd name="connsiteY5-370" fmla="*/ 617696 h 754380"/>
              <a:gd name="connsiteX6-371" fmla="*/ 2689860 w 3208496"/>
              <a:gd name="connsiteY6-372" fmla="*/ 731520 h 754380"/>
              <a:gd name="connsiteX7-373" fmla="*/ 91440 w 3208496"/>
              <a:gd name="connsiteY7-374" fmla="*/ 754380 h 754380"/>
              <a:gd name="connsiteX8-375" fmla="*/ 0 w 3208496"/>
              <a:gd name="connsiteY8-376" fmla="*/ 670560 h 754380"/>
              <a:gd name="connsiteX0-377" fmla="*/ 0 w 3208496"/>
              <a:gd name="connsiteY0-378" fmla="*/ 670560 h 754380"/>
              <a:gd name="connsiteX1-379" fmla="*/ 342900 w 3208496"/>
              <a:gd name="connsiteY1-380" fmla="*/ 121920 h 754380"/>
              <a:gd name="connsiteX2-381" fmla="*/ 533400 w 3208496"/>
              <a:gd name="connsiteY2-382" fmla="*/ 22860 h 754380"/>
              <a:gd name="connsiteX3-383" fmla="*/ 3086100 w 3208496"/>
              <a:gd name="connsiteY3-384" fmla="*/ 0 h 754380"/>
              <a:gd name="connsiteX4-385" fmla="*/ 3208496 w 3208496"/>
              <a:gd name="connsiteY4-386" fmla="*/ 87630 h 754380"/>
              <a:gd name="connsiteX5-387" fmla="*/ 2868454 w 3208496"/>
              <a:gd name="connsiteY5-388" fmla="*/ 617696 h 754380"/>
              <a:gd name="connsiteX6-389" fmla="*/ 2689860 w 3208496"/>
              <a:gd name="connsiteY6-390" fmla="*/ 731520 h 754380"/>
              <a:gd name="connsiteX7-391" fmla="*/ 91440 w 3208496"/>
              <a:gd name="connsiteY7-392" fmla="*/ 754380 h 754380"/>
              <a:gd name="connsiteX8-393" fmla="*/ 0 w 3208496"/>
              <a:gd name="connsiteY8-394" fmla="*/ 670560 h 754380"/>
              <a:gd name="connsiteX0-395" fmla="*/ 0 w 3208496"/>
              <a:gd name="connsiteY0-396" fmla="*/ 670560 h 754380"/>
              <a:gd name="connsiteX1-397" fmla="*/ 342900 w 3208496"/>
              <a:gd name="connsiteY1-398" fmla="*/ 121920 h 754380"/>
              <a:gd name="connsiteX2-399" fmla="*/ 533400 w 3208496"/>
              <a:gd name="connsiteY2-400" fmla="*/ 22860 h 754380"/>
              <a:gd name="connsiteX3-401" fmla="*/ 3086100 w 3208496"/>
              <a:gd name="connsiteY3-402" fmla="*/ 0 h 754380"/>
              <a:gd name="connsiteX4-403" fmla="*/ 3208496 w 3208496"/>
              <a:gd name="connsiteY4-404" fmla="*/ 87630 h 754380"/>
              <a:gd name="connsiteX5-405" fmla="*/ 2875598 w 3208496"/>
              <a:gd name="connsiteY5-406" fmla="*/ 622459 h 754380"/>
              <a:gd name="connsiteX6-407" fmla="*/ 2689860 w 3208496"/>
              <a:gd name="connsiteY6-408" fmla="*/ 731520 h 754380"/>
              <a:gd name="connsiteX7-409" fmla="*/ 91440 w 3208496"/>
              <a:gd name="connsiteY7-410" fmla="*/ 754380 h 754380"/>
              <a:gd name="connsiteX8-411" fmla="*/ 0 w 3208496"/>
              <a:gd name="connsiteY8-412" fmla="*/ 670560 h 754380"/>
              <a:gd name="connsiteX0-413" fmla="*/ 0 w 3208496"/>
              <a:gd name="connsiteY0-414" fmla="*/ 670560 h 754380"/>
              <a:gd name="connsiteX1-415" fmla="*/ 342900 w 3208496"/>
              <a:gd name="connsiteY1-416" fmla="*/ 121920 h 754380"/>
              <a:gd name="connsiteX2-417" fmla="*/ 533400 w 3208496"/>
              <a:gd name="connsiteY2-418" fmla="*/ 22860 h 754380"/>
              <a:gd name="connsiteX3-419" fmla="*/ 3086100 w 3208496"/>
              <a:gd name="connsiteY3-420" fmla="*/ 0 h 754380"/>
              <a:gd name="connsiteX4-421" fmla="*/ 3208496 w 3208496"/>
              <a:gd name="connsiteY4-422" fmla="*/ 87630 h 754380"/>
              <a:gd name="connsiteX5-423" fmla="*/ 2875598 w 3208496"/>
              <a:gd name="connsiteY5-424" fmla="*/ 622459 h 754380"/>
              <a:gd name="connsiteX6-425" fmla="*/ 2689860 w 3208496"/>
              <a:gd name="connsiteY6-426" fmla="*/ 731520 h 754380"/>
              <a:gd name="connsiteX7-427" fmla="*/ 91440 w 3208496"/>
              <a:gd name="connsiteY7-428" fmla="*/ 754380 h 754380"/>
              <a:gd name="connsiteX8-429" fmla="*/ 0 w 3208496"/>
              <a:gd name="connsiteY8-430" fmla="*/ 670560 h 754380"/>
              <a:gd name="connsiteX0-431" fmla="*/ 0 w 3208496"/>
              <a:gd name="connsiteY0-432" fmla="*/ 670560 h 754380"/>
              <a:gd name="connsiteX1-433" fmla="*/ 342900 w 3208496"/>
              <a:gd name="connsiteY1-434" fmla="*/ 121920 h 754380"/>
              <a:gd name="connsiteX2-435" fmla="*/ 533400 w 3208496"/>
              <a:gd name="connsiteY2-436" fmla="*/ 22860 h 754380"/>
              <a:gd name="connsiteX3-437" fmla="*/ 3086100 w 3208496"/>
              <a:gd name="connsiteY3-438" fmla="*/ 0 h 754380"/>
              <a:gd name="connsiteX4-439" fmla="*/ 3208496 w 3208496"/>
              <a:gd name="connsiteY4-440" fmla="*/ 87630 h 754380"/>
              <a:gd name="connsiteX5-441" fmla="*/ 2875598 w 3208496"/>
              <a:gd name="connsiteY5-442" fmla="*/ 622459 h 754380"/>
              <a:gd name="connsiteX6-443" fmla="*/ 2689860 w 3208496"/>
              <a:gd name="connsiteY6-444" fmla="*/ 731520 h 754380"/>
              <a:gd name="connsiteX7-445" fmla="*/ 91440 w 3208496"/>
              <a:gd name="connsiteY7-446" fmla="*/ 754380 h 754380"/>
              <a:gd name="connsiteX8-447" fmla="*/ 0 w 3208496"/>
              <a:gd name="connsiteY8-448" fmla="*/ 670560 h 754380"/>
              <a:gd name="connsiteX0-449" fmla="*/ 0 w 3208496"/>
              <a:gd name="connsiteY0-450" fmla="*/ 670560 h 754380"/>
              <a:gd name="connsiteX1-451" fmla="*/ 342900 w 3208496"/>
              <a:gd name="connsiteY1-452" fmla="*/ 121920 h 754380"/>
              <a:gd name="connsiteX2-453" fmla="*/ 533400 w 3208496"/>
              <a:gd name="connsiteY2-454" fmla="*/ 22860 h 754380"/>
              <a:gd name="connsiteX3-455" fmla="*/ 3086100 w 3208496"/>
              <a:gd name="connsiteY3-456" fmla="*/ 0 h 754380"/>
              <a:gd name="connsiteX4-457" fmla="*/ 3208496 w 3208496"/>
              <a:gd name="connsiteY4-458" fmla="*/ 87630 h 754380"/>
              <a:gd name="connsiteX5-459" fmla="*/ 2875598 w 3208496"/>
              <a:gd name="connsiteY5-460" fmla="*/ 622459 h 754380"/>
              <a:gd name="connsiteX6-461" fmla="*/ 2689860 w 3208496"/>
              <a:gd name="connsiteY6-462" fmla="*/ 731520 h 754380"/>
              <a:gd name="connsiteX7-463" fmla="*/ 91440 w 3208496"/>
              <a:gd name="connsiteY7-464" fmla="*/ 754380 h 754380"/>
              <a:gd name="connsiteX8-465" fmla="*/ 0 w 3208496"/>
              <a:gd name="connsiteY8-466" fmla="*/ 670560 h 754380"/>
              <a:gd name="connsiteX0-467" fmla="*/ 0 w 3208496"/>
              <a:gd name="connsiteY0-468" fmla="*/ 670560 h 754380"/>
              <a:gd name="connsiteX1-469" fmla="*/ 342900 w 3208496"/>
              <a:gd name="connsiteY1-470" fmla="*/ 121920 h 754380"/>
              <a:gd name="connsiteX2-471" fmla="*/ 533400 w 3208496"/>
              <a:gd name="connsiteY2-472" fmla="*/ 22860 h 754380"/>
              <a:gd name="connsiteX3-473" fmla="*/ 3086100 w 3208496"/>
              <a:gd name="connsiteY3-474" fmla="*/ 0 h 754380"/>
              <a:gd name="connsiteX4-475" fmla="*/ 3208496 w 3208496"/>
              <a:gd name="connsiteY4-476" fmla="*/ 87630 h 754380"/>
              <a:gd name="connsiteX5-477" fmla="*/ 2875598 w 3208496"/>
              <a:gd name="connsiteY5-478" fmla="*/ 622459 h 754380"/>
              <a:gd name="connsiteX6-479" fmla="*/ 2689860 w 3208496"/>
              <a:gd name="connsiteY6-480" fmla="*/ 731520 h 754380"/>
              <a:gd name="connsiteX7-481" fmla="*/ 91440 w 3208496"/>
              <a:gd name="connsiteY7-482" fmla="*/ 754380 h 754380"/>
              <a:gd name="connsiteX8-483" fmla="*/ 0 w 3208496"/>
              <a:gd name="connsiteY8-484" fmla="*/ 670560 h 75438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208496" h="754380">
                <a:moveTo>
                  <a:pt x="0" y="670560"/>
                </a:moveTo>
                <a:cubicBezTo>
                  <a:pt x="9525" y="632936"/>
                  <a:pt x="228600" y="304800"/>
                  <a:pt x="342900" y="121920"/>
                </a:cubicBezTo>
                <a:cubicBezTo>
                  <a:pt x="399256" y="65088"/>
                  <a:pt x="484187" y="29686"/>
                  <a:pt x="533400" y="22860"/>
                </a:cubicBezTo>
                <a:lnTo>
                  <a:pt x="3086100" y="0"/>
                </a:lnTo>
                <a:cubicBezTo>
                  <a:pt x="3222149" y="25241"/>
                  <a:pt x="3196273" y="62389"/>
                  <a:pt x="3208496" y="87630"/>
                </a:cubicBezTo>
                <a:cubicBezTo>
                  <a:pt x="3185637" y="142876"/>
                  <a:pt x="2907982" y="579120"/>
                  <a:pt x="2875598" y="622459"/>
                </a:cubicBezTo>
                <a:cubicBezTo>
                  <a:pt x="2835117" y="691356"/>
                  <a:pt x="2792253" y="691198"/>
                  <a:pt x="2689860" y="731520"/>
                </a:cubicBezTo>
                <a:lnTo>
                  <a:pt x="91440" y="754380"/>
                </a:lnTo>
                <a:cubicBezTo>
                  <a:pt x="39529" y="726440"/>
                  <a:pt x="6667" y="736600"/>
                  <a:pt x="0" y="670560"/>
                </a:cubicBezTo>
                <a:close/>
              </a:path>
            </a:pathLst>
          </a:custGeom>
          <a:gradFill flip="none" rotWithShape="1">
            <a:gsLst>
              <a:gs pos="0">
                <a:schemeClr val="accent1"/>
              </a:gs>
              <a:gs pos="100000">
                <a:schemeClr val="accent2"/>
              </a:gs>
            </a:gsLst>
            <a:path path="circle">
              <a:fillToRect r="100000" b="100000"/>
            </a:path>
            <a:tileRect l="-100000" t="-100000"/>
          </a:gradFill>
          <a:ln>
            <a:noFill/>
          </a:ln>
          <a:effectLst>
            <a:outerShdw blurRad="660400" dist="431800" dir="84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2" name="组合 1"/>
          <p:cNvGrpSpPr/>
          <p:nvPr/>
        </p:nvGrpSpPr>
        <p:grpSpPr>
          <a:xfrm>
            <a:off x="4143418" y="1675028"/>
            <a:ext cx="2109464" cy="172966"/>
            <a:chOff x="4143418" y="1675028"/>
            <a:chExt cx="2109464" cy="172966"/>
          </a:xfrm>
        </p:grpSpPr>
        <p:cxnSp>
          <p:nvCxnSpPr>
            <p:cNvPr id="48" name="直接连接符 47"/>
            <p:cNvCxnSpPr/>
            <p:nvPr/>
          </p:nvCxnSpPr>
          <p:spPr>
            <a:xfrm>
              <a:off x="4295775" y="1762092"/>
              <a:ext cx="1957107" cy="0"/>
            </a:xfrm>
            <a:prstGeom prst="line">
              <a:avLst/>
            </a:prstGeom>
            <a:ln w="38100">
              <a:solidFill>
                <a:schemeClr val="accent2"/>
              </a:solidFill>
              <a:prstDash val="lgDashDotDot"/>
            </a:ln>
          </p:spPr>
          <p:style>
            <a:lnRef idx="1">
              <a:schemeClr val="accent1"/>
            </a:lnRef>
            <a:fillRef idx="0">
              <a:schemeClr val="accent1"/>
            </a:fillRef>
            <a:effectRef idx="0">
              <a:schemeClr val="accent1"/>
            </a:effectRef>
            <a:fontRef idx="minor">
              <a:schemeClr val="tx1"/>
            </a:fontRef>
          </p:style>
        </p:cxnSp>
        <p:sp>
          <p:nvSpPr>
            <p:cNvPr id="28" name="椭圆 27"/>
            <p:cNvSpPr/>
            <p:nvPr/>
          </p:nvSpPr>
          <p:spPr>
            <a:xfrm>
              <a:off x="4143418" y="1675028"/>
              <a:ext cx="304800" cy="172966"/>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62" name="文本框 61"/>
          <p:cNvSpPr txBox="1"/>
          <p:nvPr/>
        </p:nvSpPr>
        <p:spPr>
          <a:xfrm>
            <a:off x="6241981" y="1539555"/>
            <a:ext cx="1307978" cy="461665"/>
          </a:xfrm>
          <a:prstGeom prst="rect">
            <a:avLst/>
          </a:prstGeom>
          <a:noFill/>
        </p:spPr>
        <p:txBody>
          <a:bodyPr wrap="square" rtlCol="0">
            <a:spAutoFit/>
          </a:bodyPr>
          <a:lstStyle/>
          <a:p>
            <a:r>
              <a:rPr lang="en-US" altLang="zh-CN" sz="2400" dirty="0">
                <a:solidFill>
                  <a:schemeClr val="accent4"/>
                </a:solidFill>
              </a:rPr>
              <a:t>Charter 1.</a:t>
            </a:r>
            <a:endParaRPr lang="en-US" altLang="zh-CN" sz="2400" dirty="0">
              <a:solidFill>
                <a:schemeClr val="accent4"/>
              </a:solidFill>
            </a:endParaRPr>
          </a:p>
        </p:txBody>
      </p:sp>
      <p:sp>
        <p:nvSpPr>
          <p:cNvPr id="63" name="文本框 62"/>
          <p:cNvSpPr txBox="1"/>
          <p:nvPr/>
        </p:nvSpPr>
        <p:spPr>
          <a:xfrm>
            <a:off x="7753124" y="2709917"/>
            <a:ext cx="1307978" cy="461665"/>
          </a:xfrm>
          <a:prstGeom prst="rect">
            <a:avLst/>
          </a:prstGeom>
          <a:noFill/>
        </p:spPr>
        <p:txBody>
          <a:bodyPr wrap="square" rtlCol="0">
            <a:spAutoFit/>
          </a:bodyPr>
          <a:lstStyle/>
          <a:p>
            <a:r>
              <a:rPr lang="en-US" altLang="zh-CN" sz="2400" dirty="0">
                <a:solidFill>
                  <a:schemeClr val="accent4"/>
                </a:solidFill>
              </a:rPr>
              <a:t>Charter 2.</a:t>
            </a:r>
            <a:endParaRPr lang="en-US" altLang="zh-CN" sz="2400" dirty="0">
              <a:solidFill>
                <a:schemeClr val="accent4"/>
              </a:solidFill>
            </a:endParaRPr>
          </a:p>
        </p:txBody>
      </p:sp>
      <p:sp>
        <p:nvSpPr>
          <p:cNvPr id="65" name="文本框 64"/>
          <p:cNvSpPr txBox="1"/>
          <p:nvPr/>
        </p:nvSpPr>
        <p:spPr>
          <a:xfrm>
            <a:off x="6252882" y="3845712"/>
            <a:ext cx="1307978" cy="461665"/>
          </a:xfrm>
          <a:prstGeom prst="rect">
            <a:avLst/>
          </a:prstGeom>
          <a:noFill/>
        </p:spPr>
        <p:txBody>
          <a:bodyPr wrap="square" rtlCol="0">
            <a:spAutoFit/>
          </a:bodyPr>
          <a:lstStyle/>
          <a:p>
            <a:r>
              <a:rPr lang="en-US" altLang="zh-CN" sz="2400" dirty="0">
                <a:solidFill>
                  <a:schemeClr val="accent4"/>
                </a:solidFill>
              </a:rPr>
              <a:t>Charter 3.</a:t>
            </a:r>
            <a:endParaRPr lang="en-US" altLang="zh-CN" sz="2400" dirty="0">
              <a:solidFill>
                <a:schemeClr val="accent4"/>
              </a:solidFill>
            </a:endParaRPr>
          </a:p>
        </p:txBody>
      </p:sp>
      <p:sp>
        <p:nvSpPr>
          <p:cNvPr id="66" name="文本框 65"/>
          <p:cNvSpPr txBox="1"/>
          <p:nvPr/>
        </p:nvSpPr>
        <p:spPr>
          <a:xfrm>
            <a:off x="7753124" y="5102690"/>
            <a:ext cx="1307978" cy="461665"/>
          </a:xfrm>
          <a:prstGeom prst="rect">
            <a:avLst/>
          </a:prstGeom>
          <a:noFill/>
        </p:spPr>
        <p:txBody>
          <a:bodyPr wrap="square" rtlCol="0">
            <a:spAutoFit/>
          </a:bodyPr>
          <a:lstStyle/>
          <a:p>
            <a:r>
              <a:rPr lang="en-US" altLang="zh-CN" sz="2400" dirty="0">
                <a:solidFill>
                  <a:schemeClr val="accent4"/>
                </a:solidFill>
              </a:rPr>
              <a:t>Charter 4.</a:t>
            </a:r>
            <a:endParaRPr lang="en-US" altLang="zh-CN" sz="2400" dirty="0">
              <a:solidFill>
                <a:schemeClr val="accent4"/>
              </a:solidFill>
            </a:endParaRPr>
          </a:p>
        </p:txBody>
      </p:sp>
      <p:sp>
        <p:nvSpPr>
          <p:cNvPr id="70" name="文本框 69"/>
          <p:cNvSpPr txBox="1"/>
          <p:nvPr/>
        </p:nvSpPr>
        <p:spPr>
          <a:xfrm>
            <a:off x="6252883" y="1894710"/>
            <a:ext cx="4226432" cy="923330"/>
          </a:xfrm>
          <a:prstGeom prst="rect">
            <a:avLst/>
          </a:prstGeom>
          <a:noFill/>
        </p:spPr>
        <p:txBody>
          <a:bodyPr wrap="square" rtlCol="0">
            <a:spAutoFit/>
          </a:bodyPr>
          <a:lstStyle/>
          <a:p>
            <a:pPr algn="dist"/>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a:t>
            </a:r>
            <a:r>
              <a:rPr lang="zh-CN" altLang="en-US" dirty="0" smtClean="0">
                <a:solidFill>
                  <a:srgbClr val="3B3B3B"/>
                </a:solidFill>
                <a:latin typeface="方正姚体" panose="02010601030101010101" pitchFamily="2" charset="-122"/>
                <a:ea typeface="方正姚体" panose="02010601030101010101" pitchFamily="2" charset="-122"/>
              </a:rPr>
              <a:t>在此</a:t>
            </a:r>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输入您所需要的文字稻壳儿提示您在此</a:t>
            </a:r>
            <a:endParaRPr lang="en-US" altLang="zh-CN" dirty="0">
              <a:solidFill>
                <a:srgbClr val="3B3B3B"/>
              </a:solidFill>
              <a:latin typeface="方正姚体" panose="02010601030101010101" pitchFamily="2" charset="-122"/>
              <a:ea typeface="方正姚体" panose="02010601030101010101" pitchFamily="2" charset="-122"/>
            </a:endParaRPr>
          </a:p>
          <a:p>
            <a:pPr algn="dist"/>
            <a:endParaRPr lang="en-US" altLang="zh-CN" dirty="0">
              <a:solidFill>
                <a:srgbClr val="3B3B3B"/>
              </a:solidFill>
              <a:latin typeface="方正姚体" panose="02010601030101010101" pitchFamily="2" charset="-122"/>
              <a:ea typeface="方正姚体" panose="02010601030101010101" pitchFamily="2" charset="-122"/>
            </a:endParaRPr>
          </a:p>
        </p:txBody>
      </p:sp>
      <p:sp>
        <p:nvSpPr>
          <p:cNvPr id="71" name="文本框 70"/>
          <p:cNvSpPr txBox="1"/>
          <p:nvPr/>
        </p:nvSpPr>
        <p:spPr>
          <a:xfrm>
            <a:off x="7753125" y="3087583"/>
            <a:ext cx="4202314" cy="923330"/>
          </a:xfrm>
          <a:prstGeom prst="rect">
            <a:avLst/>
          </a:prstGeom>
          <a:noFill/>
        </p:spPr>
        <p:txBody>
          <a:bodyPr wrap="square" rtlCol="0">
            <a:spAutoFit/>
          </a:bodyPr>
          <a:lstStyle>
            <a:defPPr>
              <a:defRPr lang="zh-CN"/>
            </a:defPPr>
          </a:lstStyle>
          <a:p>
            <a:pPr algn="dist"/>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a:t>
            </a:r>
            <a:r>
              <a:rPr lang="zh-CN" altLang="en-US" dirty="0" smtClean="0">
                <a:solidFill>
                  <a:srgbClr val="3B3B3B"/>
                </a:solidFill>
                <a:latin typeface="方正姚体" panose="02010601030101010101" pitchFamily="2" charset="-122"/>
                <a:ea typeface="方正姚体" panose="02010601030101010101" pitchFamily="2" charset="-122"/>
              </a:rPr>
              <a:t>在此</a:t>
            </a:r>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输入您所需要的文字稻壳儿提示您在此</a:t>
            </a:r>
            <a:endParaRPr lang="en-US" altLang="zh-CN" dirty="0">
              <a:solidFill>
                <a:srgbClr val="3B3B3B"/>
              </a:solidFill>
              <a:latin typeface="方正姚体" panose="02010601030101010101" pitchFamily="2" charset="-122"/>
              <a:ea typeface="方正姚体" panose="02010601030101010101" pitchFamily="2" charset="-122"/>
            </a:endParaRPr>
          </a:p>
          <a:p>
            <a:pPr algn="dist"/>
            <a:endParaRPr lang="en-US" altLang="zh-CN" dirty="0">
              <a:solidFill>
                <a:srgbClr val="3B3B3B"/>
              </a:solidFill>
              <a:latin typeface="方正姚体" panose="02010601030101010101" pitchFamily="2" charset="-122"/>
              <a:ea typeface="方正姚体" panose="02010601030101010101" pitchFamily="2" charset="-122"/>
            </a:endParaRPr>
          </a:p>
        </p:txBody>
      </p:sp>
      <p:sp>
        <p:nvSpPr>
          <p:cNvPr id="73" name="文本框 72"/>
          <p:cNvSpPr txBox="1"/>
          <p:nvPr/>
        </p:nvSpPr>
        <p:spPr>
          <a:xfrm>
            <a:off x="6252883" y="4245422"/>
            <a:ext cx="4008718" cy="1200329"/>
          </a:xfrm>
          <a:prstGeom prst="rect">
            <a:avLst/>
          </a:prstGeom>
          <a:noFill/>
        </p:spPr>
        <p:txBody>
          <a:bodyPr wrap="square" rtlCol="0">
            <a:spAutoFit/>
          </a:bodyPr>
          <a:lstStyle>
            <a:defPPr>
              <a:defRPr lang="zh-CN"/>
            </a:defPPr>
          </a:lstStyle>
          <a:p>
            <a:pPr algn="dist"/>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a:t>
            </a:r>
            <a:r>
              <a:rPr lang="zh-CN" altLang="en-US" dirty="0" smtClean="0">
                <a:solidFill>
                  <a:srgbClr val="3B3B3B"/>
                </a:solidFill>
                <a:latin typeface="方正姚体" panose="02010601030101010101" pitchFamily="2" charset="-122"/>
                <a:ea typeface="方正姚体" panose="02010601030101010101" pitchFamily="2" charset="-122"/>
              </a:rPr>
              <a:t>在此</a:t>
            </a:r>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输入您所需要的文字稻壳儿提示您在此</a:t>
            </a:r>
            <a:endParaRPr lang="en-US" altLang="zh-CN" dirty="0">
              <a:solidFill>
                <a:srgbClr val="3B3B3B"/>
              </a:solidFill>
              <a:latin typeface="方正姚体" panose="02010601030101010101" pitchFamily="2" charset="-122"/>
              <a:ea typeface="方正姚体" panose="02010601030101010101" pitchFamily="2" charset="-122"/>
            </a:endParaRPr>
          </a:p>
          <a:p>
            <a:pPr algn="dist"/>
            <a:endParaRPr lang="en-US" altLang="zh-CN" dirty="0">
              <a:solidFill>
                <a:srgbClr val="3B3B3B"/>
              </a:solidFill>
              <a:latin typeface="方正姚体" panose="02010601030101010101" pitchFamily="2" charset="-122"/>
              <a:ea typeface="方正姚体" panose="02010601030101010101" pitchFamily="2" charset="-122"/>
            </a:endParaRPr>
          </a:p>
        </p:txBody>
      </p:sp>
      <p:sp>
        <p:nvSpPr>
          <p:cNvPr id="92" name="文本框 91"/>
          <p:cNvSpPr txBox="1"/>
          <p:nvPr/>
        </p:nvSpPr>
        <p:spPr>
          <a:xfrm>
            <a:off x="7753125" y="5477020"/>
            <a:ext cx="4202314" cy="923330"/>
          </a:xfrm>
          <a:prstGeom prst="rect">
            <a:avLst/>
          </a:prstGeom>
          <a:noFill/>
        </p:spPr>
        <p:txBody>
          <a:bodyPr wrap="square" rtlCol="0">
            <a:spAutoFit/>
          </a:bodyPr>
          <a:lstStyle>
            <a:defPPr>
              <a:defRPr lang="zh-CN"/>
            </a:defPPr>
          </a:lstStyle>
          <a:p>
            <a:pPr algn="dist"/>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a:t>
            </a:r>
            <a:r>
              <a:rPr lang="zh-CN" altLang="en-US" dirty="0" smtClean="0">
                <a:solidFill>
                  <a:srgbClr val="3B3B3B"/>
                </a:solidFill>
                <a:latin typeface="方正姚体" panose="02010601030101010101" pitchFamily="2" charset="-122"/>
                <a:ea typeface="方正姚体" panose="02010601030101010101" pitchFamily="2" charset="-122"/>
              </a:rPr>
              <a:t>在此</a:t>
            </a:r>
            <a:r>
              <a:rPr lang="zh-CN" altLang="en-US" dirty="0">
                <a:solidFill>
                  <a:srgbClr val="3B3B3B"/>
                </a:solidFill>
                <a:latin typeface="方正姚体" panose="02010601030101010101" pitchFamily="2" charset="-122"/>
                <a:ea typeface="方正姚体" panose="02010601030101010101" pitchFamily="2" charset="-122"/>
              </a:rPr>
              <a:t>输入您所需要的文字稻壳儿提示您在此</a:t>
            </a:r>
            <a:endParaRPr lang="en-US" altLang="zh-CN" dirty="0">
              <a:solidFill>
                <a:srgbClr val="3B3B3B"/>
              </a:solidFill>
              <a:latin typeface="方正姚体" panose="02010601030101010101" pitchFamily="2" charset="-122"/>
              <a:ea typeface="方正姚体" panose="02010601030101010101" pitchFamily="2" charset="-122"/>
            </a:endParaRPr>
          </a:p>
          <a:p>
            <a:pPr algn="dist"/>
            <a:endParaRPr lang="en-US" altLang="zh-CN" dirty="0">
              <a:solidFill>
                <a:srgbClr val="3B3B3B"/>
              </a:solidFill>
              <a:latin typeface="方正姚体" panose="02010601030101010101" pitchFamily="2" charset="-122"/>
              <a:ea typeface="方正姚体" panose="02010601030101010101" pitchFamily="2" charset="-122"/>
            </a:endParaRPr>
          </a:p>
        </p:txBody>
      </p:sp>
      <p:sp>
        <p:nvSpPr>
          <p:cNvPr id="93" name="文本框 92"/>
          <p:cNvSpPr txBox="1"/>
          <p:nvPr/>
        </p:nvSpPr>
        <p:spPr>
          <a:xfrm>
            <a:off x="563404" y="493451"/>
            <a:ext cx="4892153" cy="769441"/>
          </a:xfrm>
          <a:prstGeom prst="rect">
            <a:avLst/>
          </a:prstGeom>
          <a:noFill/>
        </p:spPr>
        <p:txBody>
          <a:bodyPr wrap="square" rtlCol="0">
            <a:spAutoFit/>
          </a:bodyPr>
          <a:lstStyle/>
          <a:p>
            <a:r>
              <a:rPr lang="en-US" altLang="zh-CN" sz="4400" dirty="0">
                <a:solidFill>
                  <a:schemeClr val="accent4"/>
                </a:solidFill>
              </a:rPr>
              <a:t>ARRANGEMENT</a:t>
            </a:r>
            <a:r>
              <a:rPr lang="zh-CN" altLang="en-US" sz="4400" dirty="0">
                <a:solidFill>
                  <a:schemeClr val="accent4"/>
                </a:solidFill>
              </a:rPr>
              <a:t> </a:t>
            </a:r>
            <a:r>
              <a:rPr lang="en-US" altLang="zh-CN" sz="4400" dirty="0">
                <a:solidFill>
                  <a:schemeClr val="accent4"/>
                </a:solidFill>
              </a:rPr>
              <a:t>OF MEETING</a:t>
            </a:r>
            <a:endParaRPr lang="en-US" altLang="zh-CN" sz="4400" dirty="0">
              <a:solidFill>
                <a:schemeClr val="accent4"/>
              </a:solidFill>
            </a:endParaRPr>
          </a:p>
        </p:txBody>
      </p:sp>
      <p:grpSp>
        <p:nvGrpSpPr>
          <p:cNvPr id="3" name="组合 2"/>
          <p:cNvGrpSpPr/>
          <p:nvPr/>
        </p:nvGrpSpPr>
        <p:grpSpPr>
          <a:xfrm>
            <a:off x="4143418" y="2856787"/>
            <a:ext cx="3609706" cy="172966"/>
            <a:chOff x="4143418" y="2856787"/>
            <a:chExt cx="3609706" cy="172966"/>
          </a:xfrm>
        </p:grpSpPr>
        <p:cxnSp>
          <p:nvCxnSpPr>
            <p:cNvPr id="69" name="直接连接符 68"/>
            <p:cNvCxnSpPr/>
            <p:nvPr/>
          </p:nvCxnSpPr>
          <p:spPr>
            <a:xfrm>
              <a:off x="4267200" y="2940750"/>
              <a:ext cx="3485924" cy="0"/>
            </a:xfrm>
            <a:prstGeom prst="line">
              <a:avLst/>
            </a:prstGeom>
            <a:ln w="38100">
              <a:solidFill>
                <a:schemeClr val="accent2"/>
              </a:solidFill>
              <a:prstDash val="lgDashDotDot"/>
            </a:ln>
          </p:spPr>
          <p:style>
            <a:lnRef idx="1">
              <a:schemeClr val="accent1"/>
            </a:lnRef>
            <a:fillRef idx="0">
              <a:schemeClr val="accent1"/>
            </a:fillRef>
            <a:effectRef idx="0">
              <a:schemeClr val="accent1"/>
            </a:effectRef>
            <a:fontRef idx="minor">
              <a:schemeClr val="tx1"/>
            </a:fontRef>
          </p:style>
        </p:cxnSp>
        <p:sp>
          <p:nvSpPr>
            <p:cNvPr id="94" name="椭圆 93"/>
            <p:cNvSpPr/>
            <p:nvPr/>
          </p:nvSpPr>
          <p:spPr>
            <a:xfrm>
              <a:off x="4143418" y="2856787"/>
              <a:ext cx="304800" cy="172966"/>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4" name="组合 3"/>
          <p:cNvGrpSpPr/>
          <p:nvPr/>
        </p:nvGrpSpPr>
        <p:grpSpPr>
          <a:xfrm>
            <a:off x="4143418" y="3990842"/>
            <a:ext cx="2109464" cy="172966"/>
            <a:chOff x="4143418" y="3990842"/>
            <a:chExt cx="2109464" cy="172966"/>
          </a:xfrm>
        </p:grpSpPr>
        <p:cxnSp>
          <p:nvCxnSpPr>
            <p:cNvPr id="55" name="直接连接符 54"/>
            <p:cNvCxnSpPr/>
            <p:nvPr/>
          </p:nvCxnSpPr>
          <p:spPr>
            <a:xfrm>
              <a:off x="4267200" y="4074671"/>
              <a:ext cx="1985682" cy="0"/>
            </a:xfrm>
            <a:prstGeom prst="line">
              <a:avLst/>
            </a:prstGeom>
            <a:ln w="38100">
              <a:solidFill>
                <a:schemeClr val="accent2"/>
              </a:solidFill>
              <a:prstDash val="lgDashDotDot"/>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4143418" y="3990842"/>
              <a:ext cx="304800" cy="172966"/>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5" name="组合 4"/>
          <p:cNvGrpSpPr/>
          <p:nvPr/>
        </p:nvGrpSpPr>
        <p:grpSpPr>
          <a:xfrm>
            <a:off x="4143418" y="5247039"/>
            <a:ext cx="3609706" cy="172966"/>
            <a:chOff x="4143418" y="5247039"/>
            <a:chExt cx="3609706" cy="172966"/>
          </a:xfrm>
        </p:grpSpPr>
        <p:cxnSp>
          <p:nvCxnSpPr>
            <p:cNvPr id="56" name="直接连接符 55"/>
            <p:cNvCxnSpPr/>
            <p:nvPr/>
          </p:nvCxnSpPr>
          <p:spPr>
            <a:xfrm>
              <a:off x="4276725" y="5334896"/>
              <a:ext cx="3476399" cy="0"/>
            </a:xfrm>
            <a:prstGeom prst="line">
              <a:avLst/>
            </a:prstGeom>
            <a:ln w="38100">
              <a:solidFill>
                <a:schemeClr val="accent2"/>
              </a:solidFill>
              <a:prstDash val="lgDashDotDot"/>
            </a:ln>
          </p:spPr>
          <p:style>
            <a:lnRef idx="1">
              <a:schemeClr val="accent1"/>
            </a:lnRef>
            <a:fillRef idx="0">
              <a:schemeClr val="accent1"/>
            </a:fillRef>
            <a:effectRef idx="0">
              <a:schemeClr val="accent1"/>
            </a:effectRef>
            <a:fontRef idx="minor">
              <a:schemeClr val="tx1"/>
            </a:fontRef>
          </p:style>
        </p:cxnSp>
        <p:sp>
          <p:nvSpPr>
            <p:cNvPr id="96" name="椭圆 95"/>
            <p:cNvSpPr/>
            <p:nvPr/>
          </p:nvSpPr>
          <p:spPr>
            <a:xfrm>
              <a:off x="4143418" y="5247039"/>
              <a:ext cx="304800" cy="172966"/>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400"/>
                                        <p:tgtEl>
                                          <p:spTgt spid="20"/>
                                        </p:tgtEl>
                                      </p:cBhvr>
                                    </p:animEffect>
                                    <p:anim calcmode="lin" valueType="num">
                                      <p:cBhvr>
                                        <p:cTn id="8" dur="400" fill="hold"/>
                                        <p:tgtEl>
                                          <p:spTgt spid="20"/>
                                        </p:tgtEl>
                                        <p:attrNameLst>
                                          <p:attrName>ppt_x</p:attrName>
                                        </p:attrNameLst>
                                      </p:cBhvr>
                                      <p:tavLst>
                                        <p:tav tm="0">
                                          <p:val>
                                            <p:strVal val="#ppt_x"/>
                                          </p:val>
                                        </p:tav>
                                        <p:tav tm="100000">
                                          <p:val>
                                            <p:strVal val="#ppt_x"/>
                                          </p:val>
                                        </p:tav>
                                      </p:tavLst>
                                    </p:anim>
                                    <p:anim calcmode="lin" valueType="num">
                                      <p:cBhvr>
                                        <p:cTn id="9" dur="400" fill="hold"/>
                                        <p:tgtEl>
                                          <p:spTgt spid="20"/>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5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400"/>
                                        <p:tgtEl>
                                          <p:spTgt spid="21"/>
                                        </p:tgtEl>
                                      </p:cBhvr>
                                    </p:animEffect>
                                    <p:anim calcmode="lin" valueType="num">
                                      <p:cBhvr>
                                        <p:cTn id="13" dur="400" fill="hold"/>
                                        <p:tgtEl>
                                          <p:spTgt spid="21"/>
                                        </p:tgtEl>
                                        <p:attrNameLst>
                                          <p:attrName>ppt_x</p:attrName>
                                        </p:attrNameLst>
                                      </p:cBhvr>
                                      <p:tavLst>
                                        <p:tav tm="0">
                                          <p:val>
                                            <p:strVal val="#ppt_x"/>
                                          </p:val>
                                        </p:tav>
                                        <p:tav tm="100000">
                                          <p:val>
                                            <p:strVal val="#ppt_x"/>
                                          </p:val>
                                        </p:tav>
                                      </p:tavLst>
                                    </p:anim>
                                    <p:anim calcmode="lin" valueType="num">
                                      <p:cBhvr>
                                        <p:cTn id="14" dur="4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30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400"/>
                                        <p:tgtEl>
                                          <p:spTgt spid="23"/>
                                        </p:tgtEl>
                                      </p:cBhvr>
                                    </p:animEffect>
                                    <p:anim calcmode="lin" valueType="num">
                                      <p:cBhvr>
                                        <p:cTn id="18" dur="400" fill="hold"/>
                                        <p:tgtEl>
                                          <p:spTgt spid="23"/>
                                        </p:tgtEl>
                                        <p:attrNameLst>
                                          <p:attrName>ppt_x</p:attrName>
                                        </p:attrNameLst>
                                      </p:cBhvr>
                                      <p:tavLst>
                                        <p:tav tm="0">
                                          <p:val>
                                            <p:strVal val="#ppt_x"/>
                                          </p:val>
                                        </p:tav>
                                        <p:tav tm="100000">
                                          <p:val>
                                            <p:strVal val="#ppt_x"/>
                                          </p:val>
                                        </p:tav>
                                      </p:tavLst>
                                    </p:anim>
                                    <p:anim calcmode="lin" valueType="num">
                                      <p:cBhvr>
                                        <p:cTn id="19" dur="400" fill="hold"/>
                                        <p:tgtEl>
                                          <p:spTgt spid="2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4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400"/>
                                        <p:tgtEl>
                                          <p:spTgt spid="18"/>
                                        </p:tgtEl>
                                      </p:cBhvr>
                                    </p:animEffect>
                                    <p:anim calcmode="lin" valueType="num">
                                      <p:cBhvr>
                                        <p:cTn id="23" dur="400" fill="hold"/>
                                        <p:tgtEl>
                                          <p:spTgt spid="18"/>
                                        </p:tgtEl>
                                        <p:attrNameLst>
                                          <p:attrName>ppt_x</p:attrName>
                                        </p:attrNameLst>
                                      </p:cBhvr>
                                      <p:tavLst>
                                        <p:tav tm="0">
                                          <p:val>
                                            <p:strVal val="#ppt_x"/>
                                          </p:val>
                                        </p:tav>
                                        <p:tav tm="100000">
                                          <p:val>
                                            <p:strVal val="#ppt_x"/>
                                          </p:val>
                                        </p:tav>
                                      </p:tavLst>
                                    </p:anim>
                                    <p:anim calcmode="lin" valueType="num">
                                      <p:cBhvr>
                                        <p:cTn id="24" dur="400" fill="hold"/>
                                        <p:tgtEl>
                                          <p:spTgt spid="18"/>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60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400"/>
                                        <p:tgtEl>
                                          <p:spTgt spid="19"/>
                                        </p:tgtEl>
                                      </p:cBhvr>
                                    </p:animEffect>
                                    <p:anim calcmode="lin" valueType="num">
                                      <p:cBhvr>
                                        <p:cTn id="28" dur="400" fill="hold"/>
                                        <p:tgtEl>
                                          <p:spTgt spid="19"/>
                                        </p:tgtEl>
                                        <p:attrNameLst>
                                          <p:attrName>ppt_x</p:attrName>
                                        </p:attrNameLst>
                                      </p:cBhvr>
                                      <p:tavLst>
                                        <p:tav tm="0">
                                          <p:val>
                                            <p:strVal val="#ppt_x"/>
                                          </p:val>
                                        </p:tav>
                                        <p:tav tm="100000">
                                          <p:val>
                                            <p:strVal val="#ppt_x"/>
                                          </p:val>
                                        </p:tav>
                                      </p:tavLst>
                                    </p:anim>
                                    <p:anim calcmode="lin" valueType="num">
                                      <p:cBhvr>
                                        <p:cTn id="29" dur="400" fill="hold"/>
                                        <p:tgtEl>
                                          <p:spTgt spid="1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75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400"/>
                                        <p:tgtEl>
                                          <p:spTgt spid="22"/>
                                        </p:tgtEl>
                                      </p:cBhvr>
                                    </p:animEffect>
                                    <p:anim calcmode="lin" valueType="num">
                                      <p:cBhvr>
                                        <p:cTn id="33" dur="400" fill="hold"/>
                                        <p:tgtEl>
                                          <p:spTgt spid="22"/>
                                        </p:tgtEl>
                                        <p:attrNameLst>
                                          <p:attrName>ppt_x</p:attrName>
                                        </p:attrNameLst>
                                      </p:cBhvr>
                                      <p:tavLst>
                                        <p:tav tm="0">
                                          <p:val>
                                            <p:strVal val="#ppt_x"/>
                                          </p:val>
                                        </p:tav>
                                        <p:tav tm="100000">
                                          <p:val>
                                            <p:strVal val="#ppt_x"/>
                                          </p:val>
                                        </p:tav>
                                      </p:tavLst>
                                    </p:anim>
                                    <p:anim calcmode="lin" valueType="num">
                                      <p:cBhvr>
                                        <p:cTn id="34" dur="400" fill="hold"/>
                                        <p:tgtEl>
                                          <p:spTgt spid="2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9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400"/>
                                        <p:tgtEl>
                                          <p:spTgt spid="24"/>
                                        </p:tgtEl>
                                      </p:cBhvr>
                                    </p:animEffect>
                                    <p:anim calcmode="lin" valueType="num">
                                      <p:cBhvr>
                                        <p:cTn id="38" dur="400" fill="hold"/>
                                        <p:tgtEl>
                                          <p:spTgt spid="24"/>
                                        </p:tgtEl>
                                        <p:attrNameLst>
                                          <p:attrName>ppt_x</p:attrName>
                                        </p:attrNameLst>
                                      </p:cBhvr>
                                      <p:tavLst>
                                        <p:tav tm="0">
                                          <p:val>
                                            <p:strVal val="#ppt_x"/>
                                          </p:val>
                                        </p:tav>
                                        <p:tav tm="100000">
                                          <p:val>
                                            <p:strVal val="#ppt_x"/>
                                          </p:val>
                                        </p:tav>
                                      </p:tavLst>
                                    </p:anim>
                                    <p:anim calcmode="lin" valueType="num">
                                      <p:cBhvr>
                                        <p:cTn id="39" dur="400" fill="hold"/>
                                        <p:tgtEl>
                                          <p:spTgt spid="24"/>
                                        </p:tgtEl>
                                        <p:attrNameLst>
                                          <p:attrName>ppt_y</p:attrName>
                                        </p:attrNameLst>
                                      </p:cBhvr>
                                      <p:tavLst>
                                        <p:tav tm="0">
                                          <p:val>
                                            <p:strVal val="#ppt_y-.1"/>
                                          </p:val>
                                        </p:tav>
                                        <p:tav tm="100000">
                                          <p:val>
                                            <p:strVal val="#ppt_y"/>
                                          </p:val>
                                        </p:tav>
                                      </p:tavLst>
                                    </p:anim>
                                  </p:childTnLst>
                                </p:cTn>
                              </p:par>
                            </p:childTnLst>
                          </p:cTn>
                        </p:par>
                        <p:par>
                          <p:cTn id="40" fill="hold">
                            <p:stCondLst>
                              <p:cond delay="500"/>
                            </p:stCondLst>
                            <p:childTnLst>
                              <p:par>
                                <p:cTn id="41" presetID="22" presetClass="entr" presetSubtype="8" fill="hold" nodeType="after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250"/>
                                        <p:tgtEl>
                                          <p:spTgt spid="2"/>
                                        </p:tgtEl>
                                      </p:cBhvr>
                                    </p:animEffect>
                                  </p:childTnLst>
                                </p:cTn>
                              </p:par>
                              <p:par>
                                <p:cTn id="44" presetID="18" presetClass="entr" presetSubtype="6" fill="hold" grpId="0" nodeType="withEffect">
                                  <p:stCondLst>
                                    <p:cond delay="250"/>
                                  </p:stCondLst>
                                  <p:childTnLst>
                                    <p:set>
                                      <p:cBhvr>
                                        <p:cTn id="45" dur="1" fill="hold">
                                          <p:stCondLst>
                                            <p:cond delay="0"/>
                                          </p:stCondLst>
                                        </p:cTn>
                                        <p:tgtEl>
                                          <p:spTgt spid="70"/>
                                        </p:tgtEl>
                                        <p:attrNameLst>
                                          <p:attrName>style.visibility</p:attrName>
                                        </p:attrNameLst>
                                      </p:cBhvr>
                                      <p:to>
                                        <p:strVal val="visible"/>
                                      </p:to>
                                    </p:set>
                                    <p:animEffect transition="in" filter="strips(downRight)">
                                      <p:cBhvr>
                                        <p:cTn id="46" dur="500"/>
                                        <p:tgtEl>
                                          <p:spTgt spid="70"/>
                                        </p:tgtEl>
                                      </p:cBhvr>
                                    </p:animEffect>
                                  </p:childTnLst>
                                </p:cTn>
                              </p:par>
                              <p:par>
                                <p:cTn id="47" presetID="18" presetClass="entr" presetSubtype="6" fill="hold" grpId="0" nodeType="withEffect">
                                  <p:stCondLst>
                                    <p:cond delay="250"/>
                                  </p:stCondLst>
                                  <p:childTnLst>
                                    <p:set>
                                      <p:cBhvr>
                                        <p:cTn id="48" dur="1" fill="hold">
                                          <p:stCondLst>
                                            <p:cond delay="0"/>
                                          </p:stCondLst>
                                        </p:cTn>
                                        <p:tgtEl>
                                          <p:spTgt spid="62"/>
                                        </p:tgtEl>
                                        <p:attrNameLst>
                                          <p:attrName>style.visibility</p:attrName>
                                        </p:attrNameLst>
                                      </p:cBhvr>
                                      <p:to>
                                        <p:strVal val="visible"/>
                                      </p:to>
                                    </p:set>
                                    <p:animEffect transition="in" filter="strips(downRight)">
                                      <p:cBhvr>
                                        <p:cTn id="49" dur="500"/>
                                        <p:tgtEl>
                                          <p:spTgt spid="62"/>
                                        </p:tgtEl>
                                      </p:cBhvr>
                                    </p:animEffect>
                                  </p:childTnLst>
                                </p:cTn>
                              </p:par>
                              <p:par>
                                <p:cTn id="50" presetID="22" presetClass="entr" presetSubtype="8" fill="hold" nodeType="withEffect">
                                  <p:stCondLst>
                                    <p:cond delay="500"/>
                                  </p:stCondLst>
                                  <p:childTnLst>
                                    <p:set>
                                      <p:cBhvr>
                                        <p:cTn id="51" dur="1" fill="hold">
                                          <p:stCondLst>
                                            <p:cond delay="0"/>
                                          </p:stCondLst>
                                        </p:cTn>
                                        <p:tgtEl>
                                          <p:spTgt spid="3"/>
                                        </p:tgtEl>
                                        <p:attrNameLst>
                                          <p:attrName>style.visibility</p:attrName>
                                        </p:attrNameLst>
                                      </p:cBhvr>
                                      <p:to>
                                        <p:strVal val="visible"/>
                                      </p:to>
                                    </p:set>
                                    <p:animEffect transition="in" filter="wipe(left)">
                                      <p:cBhvr>
                                        <p:cTn id="52" dur="250"/>
                                        <p:tgtEl>
                                          <p:spTgt spid="3"/>
                                        </p:tgtEl>
                                      </p:cBhvr>
                                    </p:animEffect>
                                  </p:childTnLst>
                                </p:cTn>
                              </p:par>
                              <p:par>
                                <p:cTn id="53" presetID="18" presetClass="entr" presetSubtype="6" fill="hold" grpId="0" nodeType="withEffect">
                                  <p:stCondLst>
                                    <p:cond delay="500"/>
                                  </p:stCondLst>
                                  <p:childTnLst>
                                    <p:set>
                                      <p:cBhvr>
                                        <p:cTn id="54" dur="1" fill="hold">
                                          <p:stCondLst>
                                            <p:cond delay="0"/>
                                          </p:stCondLst>
                                        </p:cTn>
                                        <p:tgtEl>
                                          <p:spTgt spid="63"/>
                                        </p:tgtEl>
                                        <p:attrNameLst>
                                          <p:attrName>style.visibility</p:attrName>
                                        </p:attrNameLst>
                                      </p:cBhvr>
                                      <p:to>
                                        <p:strVal val="visible"/>
                                      </p:to>
                                    </p:set>
                                    <p:animEffect transition="in" filter="strips(downRight)">
                                      <p:cBhvr>
                                        <p:cTn id="55" dur="500"/>
                                        <p:tgtEl>
                                          <p:spTgt spid="63"/>
                                        </p:tgtEl>
                                      </p:cBhvr>
                                    </p:animEffect>
                                  </p:childTnLst>
                                </p:cTn>
                              </p:par>
                              <p:par>
                                <p:cTn id="56" presetID="18" presetClass="entr" presetSubtype="6" fill="hold" grpId="0" nodeType="withEffect">
                                  <p:stCondLst>
                                    <p:cond delay="500"/>
                                  </p:stCondLst>
                                  <p:childTnLst>
                                    <p:set>
                                      <p:cBhvr>
                                        <p:cTn id="57" dur="1" fill="hold">
                                          <p:stCondLst>
                                            <p:cond delay="0"/>
                                          </p:stCondLst>
                                        </p:cTn>
                                        <p:tgtEl>
                                          <p:spTgt spid="71"/>
                                        </p:tgtEl>
                                        <p:attrNameLst>
                                          <p:attrName>style.visibility</p:attrName>
                                        </p:attrNameLst>
                                      </p:cBhvr>
                                      <p:to>
                                        <p:strVal val="visible"/>
                                      </p:to>
                                    </p:set>
                                    <p:animEffect transition="in" filter="strips(downRight)">
                                      <p:cBhvr>
                                        <p:cTn id="58" dur="500"/>
                                        <p:tgtEl>
                                          <p:spTgt spid="71"/>
                                        </p:tgtEl>
                                      </p:cBhvr>
                                    </p:animEffect>
                                  </p:childTnLst>
                                </p:cTn>
                              </p:par>
                              <p:par>
                                <p:cTn id="59" presetID="22" presetClass="entr" presetSubtype="8" fill="hold" nodeType="withEffect">
                                  <p:stCondLst>
                                    <p:cond delay="750"/>
                                  </p:stCondLst>
                                  <p:childTnLst>
                                    <p:set>
                                      <p:cBhvr>
                                        <p:cTn id="60" dur="1" fill="hold">
                                          <p:stCondLst>
                                            <p:cond delay="0"/>
                                          </p:stCondLst>
                                        </p:cTn>
                                        <p:tgtEl>
                                          <p:spTgt spid="4"/>
                                        </p:tgtEl>
                                        <p:attrNameLst>
                                          <p:attrName>style.visibility</p:attrName>
                                        </p:attrNameLst>
                                      </p:cBhvr>
                                      <p:to>
                                        <p:strVal val="visible"/>
                                      </p:to>
                                    </p:set>
                                    <p:animEffect transition="in" filter="wipe(left)">
                                      <p:cBhvr>
                                        <p:cTn id="61" dur="250"/>
                                        <p:tgtEl>
                                          <p:spTgt spid="4"/>
                                        </p:tgtEl>
                                      </p:cBhvr>
                                    </p:animEffect>
                                  </p:childTnLst>
                                </p:cTn>
                              </p:par>
                              <p:par>
                                <p:cTn id="62" presetID="18" presetClass="entr" presetSubtype="6" fill="hold" grpId="0" nodeType="withEffect">
                                  <p:stCondLst>
                                    <p:cond delay="750"/>
                                  </p:stCondLst>
                                  <p:childTnLst>
                                    <p:set>
                                      <p:cBhvr>
                                        <p:cTn id="63" dur="1" fill="hold">
                                          <p:stCondLst>
                                            <p:cond delay="0"/>
                                          </p:stCondLst>
                                        </p:cTn>
                                        <p:tgtEl>
                                          <p:spTgt spid="65"/>
                                        </p:tgtEl>
                                        <p:attrNameLst>
                                          <p:attrName>style.visibility</p:attrName>
                                        </p:attrNameLst>
                                      </p:cBhvr>
                                      <p:to>
                                        <p:strVal val="visible"/>
                                      </p:to>
                                    </p:set>
                                    <p:animEffect transition="in" filter="strips(downRight)">
                                      <p:cBhvr>
                                        <p:cTn id="64" dur="500"/>
                                        <p:tgtEl>
                                          <p:spTgt spid="65"/>
                                        </p:tgtEl>
                                      </p:cBhvr>
                                    </p:animEffect>
                                  </p:childTnLst>
                                </p:cTn>
                              </p:par>
                              <p:par>
                                <p:cTn id="65" presetID="18" presetClass="entr" presetSubtype="6" fill="hold" grpId="0" nodeType="withEffect">
                                  <p:stCondLst>
                                    <p:cond delay="750"/>
                                  </p:stCondLst>
                                  <p:childTnLst>
                                    <p:set>
                                      <p:cBhvr>
                                        <p:cTn id="66" dur="1" fill="hold">
                                          <p:stCondLst>
                                            <p:cond delay="0"/>
                                          </p:stCondLst>
                                        </p:cTn>
                                        <p:tgtEl>
                                          <p:spTgt spid="73"/>
                                        </p:tgtEl>
                                        <p:attrNameLst>
                                          <p:attrName>style.visibility</p:attrName>
                                        </p:attrNameLst>
                                      </p:cBhvr>
                                      <p:to>
                                        <p:strVal val="visible"/>
                                      </p:to>
                                    </p:set>
                                    <p:animEffect transition="in" filter="strips(downRight)">
                                      <p:cBhvr>
                                        <p:cTn id="67" dur="500"/>
                                        <p:tgtEl>
                                          <p:spTgt spid="73"/>
                                        </p:tgtEl>
                                      </p:cBhvr>
                                    </p:animEffect>
                                  </p:childTnLst>
                                </p:cTn>
                              </p:par>
                              <p:par>
                                <p:cTn id="68" presetID="22" presetClass="entr" presetSubtype="8" fill="hold" nodeType="withEffect">
                                  <p:stCondLst>
                                    <p:cond delay="1000"/>
                                  </p:stCondLst>
                                  <p:childTnLst>
                                    <p:set>
                                      <p:cBhvr>
                                        <p:cTn id="69" dur="1" fill="hold">
                                          <p:stCondLst>
                                            <p:cond delay="0"/>
                                          </p:stCondLst>
                                        </p:cTn>
                                        <p:tgtEl>
                                          <p:spTgt spid="5"/>
                                        </p:tgtEl>
                                        <p:attrNameLst>
                                          <p:attrName>style.visibility</p:attrName>
                                        </p:attrNameLst>
                                      </p:cBhvr>
                                      <p:to>
                                        <p:strVal val="visible"/>
                                      </p:to>
                                    </p:set>
                                    <p:animEffect transition="in" filter="wipe(left)">
                                      <p:cBhvr>
                                        <p:cTn id="70" dur="250"/>
                                        <p:tgtEl>
                                          <p:spTgt spid="5"/>
                                        </p:tgtEl>
                                      </p:cBhvr>
                                    </p:animEffect>
                                  </p:childTnLst>
                                </p:cTn>
                              </p:par>
                              <p:par>
                                <p:cTn id="71" presetID="18" presetClass="entr" presetSubtype="6" fill="hold" grpId="0" nodeType="withEffect">
                                  <p:stCondLst>
                                    <p:cond delay="1000"/>
                                  </p:stCondLst>
                                  <p:childTnLst>
                                    <p:set>
                                      <p:cBhvr>
                                        <p:cTn id="72" dur="1" fill="hold">
                                          <p:stCondLst>
                                            <p:cond delay="0"/>
                                          </p:stCondLst>
                                        </p:cTn>
                                        <p:tgtEl>
                                          <p:spTgt spid="66"/>
                                        </p:tgtEl>
                                        <p:attrNameLst>
                                          <p:attrName>style.visibility</p:attrName>
                                        </p:attrNameLst>
                                      </p:cBhvr>
                                      <p:to>
                                        <p:strVal val="visible"/>
                                      </p:to>
                                    </p:set>
                                    <p:animEffect transition="in" filter="strips(downRight)">
                                      <p:cBhvr>
                                        <p:cTn id="73" dur="500"/>
                                        <p:tgtEl>
                                          <p:spTgt spid="66"/>
                                        </p:tgtEl>
                                      </p:cBhvr>
                                    </p:animEffect>
                                  </p:childTnLst>
                                </p:cTn>
                              </p:par>
                              <p:par>
                                <p:cTn id="74" presetID="18" presetClass="entr" presetSubtype="6" fill="hold" grpId="0" nodeType="withEffect">
                                  <p:stCondLst>
                                    <p:cond delay="1000"/>
                                  </p:stCondLst>
                                  <p:childTnLst>
                                    <p:set>
                                      <p:cBhvr>
                                        <p:cTn id="75" dur="1" fill="hold">
                                          <p:stCondLst>
                                            <p:cond delay="0"/>
                                          </p:stCondLst>
                                        </p:cTn>
                                        <p:tgtEl>
                                          <p:spTgt spid="92"/>
                                        </p:tgtEl>
                                        <p:attrNameLst>
                                          <p:attrName>style.visibility</p:attrName>
                                        </p:attrNameLst>
                                      </p:cBhvr>
                                      <p:to>
                                        <p:strVal val="visible"/>
                                      </p:to>
                                    </p:set>
                                    <p:animEffect transition="in" filter="strips(downRight)">
                                      <p:cBhvr>
                                        <p:cTn id="76"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3" grpId="0" animBg="1"/>
      <p:bldP spid="22" grpId="0" animBg="1"/>
      <p:bldP spid="21" grpId="0" animBg="1"/>
      <p:bldP spid="19" grpId="0" animBg="1"/>
      <p:bldP spid="20" grpId="0" animBg="1"/>
      <p:bldP spid="18" grpId="0" animBg="1"/>
      <p:bldP spid="62" grpId="0"/>
      <p:bldP spid="63" grpId="0"/>
      <p:bldP spid="65" grpId="0"/>
      <p:bldP spid="66" grpId="0"/>
      <p:bldP spid="70" grpId="0"/>
      <p:bldP spid="71" grpId="0"/>
      <p:bldP spid="73" grpId="0"/>
      <p:bldP spid="9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cstate="screen"/>
          <a:srcRect/>
          <a:stretch>
            <a:fillRect/>
          </a:stretch>
        </p:blipFill>
        <p:spPr>
          <a:xfrm>
            <a:off x="0" y="2012050"/>
            <a:ext cx="12192000" cy="3575950"/>
          </a:xfrm>
          <a:prstGeom prst="rect">
            <a:avLst/>
          </a:prstGeom>
        </p:spPr>
      </p:pic>
      <p:grpSp>
        <p:nvGrpSpPr>
          <p:cNvPr id="15" name="组合 14"/>
          <p:cNvGrpSpPr/>
          <p:nvPr/>
        </p:nvGrpSpPr>
        <p:grpSpPr>
          <a:xfrm>
            <a:off x="7574914" y="2658873"/>
            <a:ext cx="4190249" cy="3392593"/>
            <a:chOff x="973298" y="2736745"/>
            <a:chExt cx="4190249" cy="3392593"/>
          </a:xfrm>
        </p:grpSpPr>
        <p:sp>
          <p:nvSpPr>
            <p:cNvPr id="4" name="等腰三角形 1"/>
            <p:cNvSpPr/>
            <p:nvPr/>
          </p:nvSpPr>
          <p:spPr>
            <a:xfrm>
              <a:off x="1618662" y="2736745"/>
              <a:ext cx="2404430" cy="3392593"/>
            </a:xfrm>
            <a:custGeom>
              <a:avLst/>
              <a:gdLst>
                <a:gd name="connsiteX0" fmla="*/ 0 w 3491484"/>
                <a:gd name="connsiteY0" fmla="*/ 3009900 h 3009900"/>
                <a:gd name="connsiteX1" fmla="*/ 1745742 w 3491484"/>
                <a:gd name="connsiteY1" fmla="*/ 0 h 3009900"/>
                <a:gd name="connsiteX2" fmla="*/ 3491484 w 3491484"/>
                <a:gd name="connsiteY2" fmla="*/ 3009900 h 3009900"/>
                <a:gd name="connsiteX3" fmla="*/ 0 w 3491484"/>
                <a:gd name="connsiteY3" fmla="*/ 3009900 h 3009900"/>
                <a:gd name="connsiteX0-1" fmla="*/ 0 w 3491484"/>
                <a:gd name="connsiteY0-2" fmla="*/ 3009903 h 3009903"/>
                <a:gd name="connsiteX1-3" fmla="*/ 1745742 w 3491484"/>
                <a:gd name="connsiteY1-4" fmla="*/ 3 h 3009903"/>
                <a:gd name="connsiteX2-5" fmla="*/ 3491484 w 3491484"/>
                <a:gd name="connsiteY2-6" fmla="*/ 3009903 h 3009903"/>
                <a:gd name="connsiteX3-7" fmla="*/ 0 w 3491484"/>
                <a:gd name="connsiteY3-8" fmla="*/ 3009903 h 3009903"/>
                <a:gd name="connsiteX0-9" fmla="*/ 3144 w 3494628"/>
                <a:gd name="connsiteY0-10" fmla="*/ 3009903 h 3066347"/>
                <a:gd name="connsiteX1-11" fmla="*/ 1748886 w 3494628"/>
                <a:gd name="connsiteY1-12" fmla="*/ 3 h 3066347"/>
                <a:gd name="connsiteX2-13" fmla="*/ 3494628 w 3494628"/>
                <a:gd name="connsiteY2-14" fmla="*/ 3009903 h 3066347"/>
                <a:gd name="connsiteX3-15" fmla="*/ 3144 w 3494628"/>
                <a:gd name="connsiteY3-16" fmla="*/ 3009903 h 3066347"/>
                <a:gd name="connsiteX0-17" fmla="*/ 3144 w 3497129"/>
                <a:gd name="connsiteY0-18" fmla="*/ 3009903 h 3091486"/>
                <a:gd name="connsiteX1-19" fmla="*/ 1748886 w 3497129"/>
                <a:gd name="connsiteY1-20" fmla="*/ 3 h 3091486"/>
                <a:gd name="connsiteX2-21" fmla="*/ 3494628 w 3497129"/>
                <a:gd name="connsiteY2-22" fmla="*/ 3009903 h 3091486"/>
                <a:gd name="connsiteX3-23" fmla="*/ 3144 w 3497129"/>
                <a:gd name="connsiteY3-24" fmla="*/ 3009903 h 3091486"/>
                <a:gd name="connsiteX0-25" fmla="*/ 3558 w 3497876"/>
                <a:gd name="connsiteY0-26" fmla="*/ 3009903 h 3091486"/>
                <a:gd name="connsiteX1-27" fmla="*/ 1749300 w 3497876"/>
                <a:gd name="connsiteY1-28" fmla="*/ 3 h 3091486"/>
                <a:gd name="connsiteX2-29" fmla="*/ 3495042 w 3497876"/>
                <a:gd name="connsiteY2-30" fmla="*/ 3009903 h 3091486"/>
                <a:gd name="connsiteX3-31" fmla="*/ 3558 w 3497876"/>
                <a:gd name="connsiteY3-32" fmla="*/ 3009903 h 3091486"/>
                <a:gd name="connsiteX0-33" fmla="*/ 508 w 3494826"/>
                <a:gd name="connsiteY0-34" fmla="*/ 3009903 h 3080842"/>
                <a:gd name="connsiteX1-35" fmla="*/ 1746250 w 3494826"/>
                <a:gd name="connsiteY1-36" fmla="*/ 3 h 3080842"/>
                <a:gd name="connsiteX2-37" fmla="*/ 3491992 w 3494826"/>
                <a:gd name="connsiteY2-38" fmla="*/ 3009903 h 3080842"/>
                <a:gd name="connsiteX3-39" fmla="*/ 508 w 3494826"/>
                <a:gd name="connsiteY3-40" fmla="*/ 3009903 h 3080842"/>
                <a:gd name="connsiteX0-41" fmla="*/ 508 w 3493200"/>
                <a:gd name="connsiteY0-42" fmla="*/ 3009903 h 3071512"/>
                <a:gd name="connsiteX1-43" fmla="*/ 1746250 w 3493200"/>
                <a:gd name="connsiteY1-44" fmla="*/ 3 h 3071512"/>
                <a:gd name="connsiteX2-45" fmla="*/ 3491992 w 3493200"/>
                <a:gd name="connsiteY2-46" fmla="*/ 3009903 h 3071512"/>
                <a:gd name="connsiteX3-47" fmla="*/ 508 w 3493200"/>
                <a:gd name="connsiteY3-48" fmla="*/ 3009903 h 3071512"/>
                <a:gd name="connsiteX0-49" fmla="*/ 434 w 3492955"/>
                <a:gd name="connsiteY0-50" fmla="*/ 3009903 h 3071512"/>
                <a:gd name="connsiteX1-51" fmla="*/ 1746176 w 3492955"/>
                <a:gd name="connsiteY1-52" fmla="*/ 3 h 3071512"/>
                <a:gd name="connsiteX2-53" fmla="*/ 3491918 w 3492955"/>
                <a:gd name="connsiteY2-54" fmla="*/ 3009903 h 3071512"/>
                <a:gd name="connsiteX3-55" fmla="*/ 434 w 3492955"/>
                <a:gd name="connsiteY3-56" fmla="*/ 3009903 h 3071512"/>
              </a:gdLst>
              <a:ahLst/>
              <a:cxnLst>
                <a:cxn ang="0">
                  <a:pos x="connsiteX0-1" y="connsiteY0-2"/>
                </a:cxn>
                <a:cxn ang="0">
                  <a:pos x="connsiteX1-3" y="connsiteY1-4"/>
                </a:cxn>
                <a:cxn ang="0">
                  <a:pos x="connsiteX2-5" y="connsiteY2-6"/>
                </a:cxn>
                <a:cxn ang="0">
                  <a:pos x="connsiteX3-7" y="connsiteY3-8"/>
                </a:cxn>
              </a:cxnLst>
              <a:rect l="l" t="t" r="r" b="b"/>
              <a:pathLst>
                <a:path w="3492955" h="3071512">
                  <a:moveTo>
                    <a:pt x="434" y="3009903"/>
                  </a:moveTo>
                  <a:cubicBezTo>
                    <a:pt x="-30614" y="2909797"/>
                    <a:pt x="1614178" y="-3172"/>
                    <a:pt x="1746176" y="3"/>
                  </a:cubicBezTo>
                  <a:cubicBezTo>
                    <a:pt x="1878174" y="3178"/>
                    <a:pt x="3540335" y="2947897"/>
                    <a:pt x="3491918" y="3009903"/>
                  </a:cubicBezTo>
                  <a:cubicBezTo>
                    <a:pt x="3443501" y="3071909"/>
                    <a:pt x="31482" y="3110009"/>
                    <a:pt x="434" y="3009903"/>
                  </a:cubicBezTo>
                  <a:close/>
                </a:path>
              </a:pathLst>
            </a:custGeom>
            <a:gradFill>
              <a:gsLst>
                <a:gs pos="0">
                  <a:schemeClr val="accent1"/>
                </a:gs>
                <a:gs pos="100000">
                  <a:schemeClr val="accent2"/>
                </a:gs>
              </a:gsLst>
              <a:lin ang="5400000" scaled="1"/>
            </a:gradFill>
            <a:ln>
              <a:noFill/>
            </a:ln>
            <a:effectLst>
              <a:outerShdw blurRad="1181100" dist="12700" dir="10800000" algn="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 name="等腰三角形 1"/>
            <p:cNvSpPr/>
            <p:nvPr/>
          </p:nvSpPr>
          <p:spPr>
            <a:xfrm>
              <a:off x="973298" y="4457700"/>
              <a:ext cx="1847579" cy="1671638"/>
            </a:xfrm>
            <a:custGeom>
              <a:avLst/>
              <a:gdLst>
                <a:gd name="connsiteX0" fmla="*/ 0 w 3491484"/>
                <a:gd name="connsiteY0" fmla="*/ 3009900 h 3009900"/>
                <a:gd name="connsiteX1" fmla="*/ 1745742 w 3491484"/>
                <a:gd name="connsiteY1" fmla="*/ 0 h 3009900"/>
                <a:gd name="connsiteX2" fmla="*/ 3491484 w 3491484"/>
                <a:gd name="connsiteY2" fmla="*/ 3009900 h 3009900"/>
                <a:gd name="connsiteX3" fmla="*/ 0 w 3491484"/>
                <a:gd name="connsiteY3" fmla="*/ 3009900 h 3009900"/>
                <a:gd name="connsiteX0-1" fmla="*/ 0 w 3491484"/>
                <a:gd name="connsiteY0-2" fmla="*/ 3009903 h 3009903"/>
                <a:gd name="connsiteX1-3" fmla="*/ 1745742 w 3491484"/>
                <a:gd name="connsiteY1-4" fmla="*/ 3 h 3009903"/>
                <a:gd name="connsiteX2-5" fmla="*/ 3491484 w 3491484"/>
                <a:gd name="connsiteY2-6" fmla="*/ 3009903 h 3009903"/>
                <a:gd name="connsiteX3-7" fmla="*/ 0 w 3491484"/>
                <a:gd name="connsiteY3-8" fmla="*/ 3009903 h 3009903"/>
                <a:gd name="connsiteX0-9" fmla="*/ 3144 w 3494628"/>
                <a:gd name="connsiteY0-10" fmla="*/ 3009903 h 3066347"/>
                <a:gd name="connsiteX1-11" fmla="*/ 1748886 w 3494628"/>
                <a:gd name="connsiteY1-12" fmla="*/ 3 h 3066347"/>
                <a:gd name="connsiteX2-13" fmla="*/ 3494628 w 3494628"/>
                <a:gd name="connsiteY2-14" fmla="*/ 3009903 h 3066347"/>
                <a:gd name="connsiteX3-15" fmla="*/ 3144 w 3494628"/>
                <a:gd name="connsiteY3-16" fmla="*/ 3009903 h 3066347"/>
                <a:gd name="connsiteX0-17" fmla="*/ 3144 w 3497129"/>
                <a:gd name="connsiteY0-18" fmla="*/ 3009903 h 3091486"/>
                <a:gd name="connsiteX1-19" fmla="*/ 1748886 w 3497129"/>
                <a:gd name="connsiteY1-20" fmla="*/ 3 h 3091486"/>
                <a:gd name="connsiteX2-21" fmla="*/ 3494628 w 3497129"/>
                <a:gd name="connsiteY2-22" fmla="*/ 3009903 h 3091486"/>
                <a:gd name="connsiteX3-23" fmla="*/ 3144 w 3497129"/>
                <a:gd name="connsiteY3-24" fmla="*/ 3009903 h 3091486"/>
                <a:gd name="connsiteX0-25" fmla="*/ 3558 w 3497876"/>
                <a:gd name="connsiteY0-26" fmla="*/ 3009903 h 3091486"/>
                <a:gd name="connsiteX1-27" fmla="*/ 1749300 w 3497876"/>
                <a:gd name="connsiteY1-28" fmla="*/ 3 h 3091486"/>
                <a:gd name="connsiteX2-29" fmla="*/ 3495042 w 3497876"/>
                <a:gd name="connsiteY2-30" fmla="*/ 3009903 h 3091486"/>
                <a:gd name="connsiteX3-31" fmla="*/ 3558 w 3497876"/>
                <a:gd name="connsiteY3-32" fmla="*/ 3009903 h 3091486"/>
                <a:gd name="connsiteX0-33" fmla="*/ 508 w 3494826"/>
                <a:gd name="connsiteY0-34" fmla="*/ 3009903 h 3080842"/>
                <a:gd name="connsiteX1-35" fmla="*/ 1746250 w 3494826"/>
                <a:gd name="connsiteY1-36" fmla="*/ 3 h 3080842"/>
                <a:gd name="connsiteX2-37" fmla="*/ 3491992 w 3494826"/>
                <a:gd name="connsiteY2-38" fmla="*/ 3009903 h 3080842"/>
                <a:gd name="connsiteX3-39" fmla="*/ 508 w 3494826"/>
                <a:gd name="connsiteY3-40" fmla="*/ 3009903 h 3080842"/>
                <a:gd name="connsiteX0-41" fmla="*/ 508 w 3493200"/>
                <a:gd name="connsiteY0-42" fmla="*/ 3009903 h 3071512"/>
                <a:gd name="connsiteX1-43" fmla="*/ 1746250 w 3493200"/>
                <a:gd name="connsiteY1-44" fmla="*/ 3 h 3071512"/>
                <a:gd name="connsiteX2-45" fmla="*/ 3491992 w 3493200"/>
                <a:gd name="connsiteY2-46" fmla="*/ 3009903 h 3071512"/>
                <a:gd name="connsiteX3-47" fmla="*/ 508 w 3493200"/>
                <a:gd name="connsiteY3-48" fmla="*/ 3009903 h 3071512"/>
                <a:gd name="connsiteX0-49" fmla="*/ 434 w 3492955"/>
                <a:gd name="connsiteY0-50" fmla="*/ 3009903 h 3071512"/>
                <a:gd name="connsiteX1-51" fmla="*/ 1746176 w 3492955"/>
                <a:gd name="connsiteY1-52" fmla="*/ 3 h 3071512"/>
                <a:gd name="connsiteX2-53" fmla="*/ 3491918 w 3492955"/>
                <a:gd name="connsiteY2-54" fmla="*/ 3009903 h 3071512"/>
                <a:gd name="connsiteX3-55" fmla="*/ 434 w 3492955"/>
                <a:gd name="connsiteY3-56" fmla="*/ 3009903 h 3071512"/>
              </a:gdLst>
              <a:ahLst/>
              <a:cxnLst>
                <a:cxn ang="0">
                  <a:pos x="connsiteX0-1" y="connsiteY0-2"/>
                </a:cxn>
                <a:cxn ang="0">
                  <a:pos x="connsiteX1-3" y="connsiteY1-4"/>
                </a:cxn>
                <a:cxn ang="0">
                  <a:pos x="connsiteX2-5" y="connsiteY2-6"/>
                </a:cxn>
                <a:cxn ang="0">
                  <a:pos x="connsiteX3-7" y="connsiteY3-8"/>
                </a:cxn>
              </a:cxnLst>
              <a:rect l="l" t="t" r="r" b="b"/>
              <a:pathLst>
                <a:path w="3492955" h="3071512">
                  <a:moveTo>
                    <a:pt x="434" y="3009903"/>
                  </a:moveTo>
                  <a:cubicBezTo>
                    <a:pt x="-30614" y="2909797"/>
                    <a:pt x="1614178" y="-3172"/>
                    <a:pt x="1746176" y="3"/>
                  </a:cubicBezTo>
                  <a:cubicBezTo>
                    <a:pt x="1878174" y="3178"/>
                    <a:pt x="3540335" y="2947897"/>
                    <a:pt x="3491918" y="3009903"/>
                  </a:cubicBezTo>
                  <a:cubicBezTo>
                    <a:pt x="3443501" y="3071909"/>
                    <a:pt x="31482" y="3110009"/>
                    <a:pt x="434" y="3009903"/>
                  </a:cubicBezTo>
                  <a:close/>
                </a:path>
              </a:pathLst>
            </a:custGeom>
            <a:gradFill>
              <a:gsLst>
                <a:gs pos="0">
                  <a:schemeClr val="accent1"/>
                </a:gs>
                <a:gs pos="100000">
                  <a:schemeClr val="accent2"/>
                </a:gs>
              </a:gsLst>
              <a:lin ang="5400000" scaled="1"/>
            </a:gradFill>
            <a:ln>
              <a:noFill/>
            </a:ln>
            <a:effectLst>
              <a:outerShdw blurRad="1181100" dist="12700" dir="10800000" algn="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 name="等腰三角形 1"/>
            <p:cNvSpPr/>
            <p:nvPr/>
          </p:nvSpPr>
          <p:spPr>
            <a:xfrm>
              <a:off x="2921169" y="3943350"/>
              <a:ext cx="2242378" cy="2185988"/>
            </a:xfrm>
            <a:custGeom>
              <a:avLst/>
              <a:gdLst>
                <a:gd name="connsiteX0" fmla="*/ 0 w 3491484"/>
                <a:gd name="connsiteY0" fmla="*/ 3009900 h 3009900"/>
                <a:gd name="connsiteX1" fmla="*/ 1745742 w 3491484"/>
                <a:gd name="connsiteY1" fmla="*/ 0 h 3009900"/>
                <a:gd name="connsiteX2" fmla="*/ 3491484 w 3491484"/>
                <a:gd name="connsiteY2" fmla="*/ 3009900 h 3009900"/>
                <a:gd name="connsiteX3" fmla="*/ 0 w 3491484"/>
                <a:gd name="connsiteY3" fmla="*/ 3009900 h 3009900"/>
                <a:gd name="connsiteX0-1" fmla="*/ 0 w 3491484"/>
                <a:gd name="connsiteY0-2" fmla="*/ 3009903 h 3009903"/>
                <a:gd name="connsiteX1-3" fmla="*/ 1745742 w 3491484"/>
                <a:gd name="connsiteY1-4" fmla="*/ 3 h 3009903"/>
                <a:gd name="connsiteX2-5" fmla="*/ 3491484 w 3491484"/>
                <a:gd name="connsiteY2-6" fmla="*/ 3009903 h 3009903"/>
                <a:gd name="connsiteX3-7" fmla="*/ 0 w 3491484"/>
                <a:gd name="connsiteY3-8" fmla="*/ 3009903 h 3009903"/>
                <a:gd name="connsiteX0-9" fmla="*/ 3144 w 3494628"/>
                <a:gd name="connsiteY0-10" fmla="*/ 3009903 h 3066347"/>
                <a:gd name="connsiteX1-11" fmla="*/ 1748886 w 3494628"/>
                <a:gd name="connsiteY1-12" fmla="*/ 3 h 3066347"/>
                <a:gd name="connsiteX2-13" fmla="*/ 3494628 w 3494628"/>
                <a:gd name="connsiteY2-14" fmla="*/ 3009903 h 3066347"/>
                <a:gd name="connsiteX3-15" fmla="*/ 3144 w 3494628"/>
                <a:gd name="connsiteY3-16" fmla="*/ 3009903 h 3066347"/>
                <a:gd name="connsiteX0-17" fmla="*/ 3144 w 3497129"/>
                <a:gd name="connsiteY0-18" fmla="*/ 3009903 h 3091486"/>
                <a:gd name="connsiteX1-19" fmla="*/ 1748886 w 3497129"/>
                <a:gd name="connsiteY1-20" fmla="*/ 3 h 3091486"/>
                <a:gd name="connsiteX2-21" fmla="*/ 3494628 w 3497129"/>
                <a:gd name="connsiteY2-22" fmla="*/ 3009903 h 3091486"/>
                <a:gd name="connsiteX3-23" fmla="*/ 3144 w 3497129"/>
                <a:gd name="connsiteY3-24" fmla="*/ 3009903 h 3091486"/>
                <a:gd name="connsiteX0-25" fmla="*/ 3558 w 3497876"/>
                <a:gd name="connsiteY0-26" fmla="*/ 3009903 h 3091486"/>
                <a:gd name="connsiteX1-27" fmla="*/ 1749300 w 3497876"/>
                <a:gd name="connsiteY1-28" fmla="*/ 3 h 3091486"/>
                <a:gd name="connsiteX2-29" fmla="*/ 3495042 w 3497876"/>
                <a:gd name="connsiteY2-30" fmla="*/ 3009903 h 3091486"/>
                <a:gd name="connsiteX3-31" fmla="*/ 3558 w 3497876"/>
                <a:gd name="connsiteY3-32" fmla="*/ 3009903 h 3091486"/>
                <a:gd name="connsiteX0-33" fmla="*/ 508 w 3494826"/>
                <a:gd name="connsiteY0-34" fmla="*/ 3009903 h 3080842"/>
                <a:gd name="connsiteX1-35" fmla="*/ 1746250 w 3494826"/>
                <a:gd name="connsiteY1-36" fmla="*/ 3 h 3080842"/>
                <a:gd name="connsiteX2-37" fmla="*/ 3491992 w 3494826"/>
                <a:gd name="connsiteY2-38" fmla="*/ 3009903 h 3080842"/>
                <a:gd name="connsiteX3-39" fmla="*/ 508 w 3494826"/>
                <a:gd name="connsiteY3-40" fmla="*/ 3009903 h 3080842"/>
                <a:gd name="connsiteX0-41" fmla="*/ 508 w 3493200"/>
                <a:gd name="connsiteY0-42" fmla="*/ 3009903 h 3071512"/>
                <a:gd name="connsiteX1-43" fmla="*/ 1746250 w 3493200"/>
                <a:gd name="connsiteY1-44" fmla="*/ 3 h 3071512"/>
                <a:gd name="connsiteX2-45" fmla="*/ 3491992 w 3493200"/>
                <a:gd name="connsiteY2-46" fmla="*/ 3009903 h 3071512"/>
                <a:gd name="connsiteX3-47" fmla="*/ 508 w 3493200"/>
                <a:gd name="connsiteY3-48" fmla="*/ 3009903 h 3071512"/>
                <a:gd name="connsiteX0-49" fmla="*/ 434 w 3492955"/>
                <a:gd name="connsiteY0-50" fmla="*/ 3009903 h 3071512"/>
                <a:gd name="connsiteX1-51" fmla="*/ 1746176 w 3492955"/>
                <a:gd name="connsiteY1-52" fmla="*/ 3 h 3071512"/>
                <a:gd name="connsiteX2-53" fmla="*/ 3491918 w 3492955"/>
                <a:gd name="connsiteY2-54" fmla="*/ 3009903 h 3071512"/>
                <a:gd name="connsiteX3-55" fmla="*/ 434 w 3492955"/>
                <a:gd name="connsiteY3-56" fmla="*/ 3009903 h 3071512"/>
              </a:gdLst>
              <a:ahLst/>
              <a:cxnLst>
                <a:cxn ang="0">
                  <a:pos x="connsiteX0-1" y="connsiteY0-2"/>
                </a:cxn>
                <a:cxn ang="0">
                  <a:pos x="connsiteX1-3" y="connsiteY1-4"/>
                </a:cxn>
                <a:cxn ang="0">
                  <a:pos x="connsiteX2-5" y="connsiteY2-6"/>
                </a:cxn>
                <a:cxn ang="0">
                  <a:pos x="connsiteX3-7" y="connsiteY3-8"/>
                </a:cxn>
              </a:cxnLst>
              <a:rect l="l" t="t" r="r" b="b"/>
              <a:pathLst>
                <a:path w="3492955" h="3071512">
                  <a:moveTo>
                    <a:pt x="434" y="3009903"/>
                  </a:moveTo>
                  <a:cubicBezTo>
                    <a:pt x="-30614" y="2909797"/>
                    <a:pt x="1614178" y="-3172"/>
                    <a:pt x="1746176" y="3"/>
                  </a:cubicBezTo>
                  <a:cubicBezTo>
                    <a:pt x="1878174" y="3178"/>
                    <a:pt x="3540335" y="2947897"/>
                    <a:pt x="3491918" y="3009903"/>
                  </a:cubicBezTo>
                  <a:cubicBezTo>
                    <a:pt x="3443501" y="3071909"/>
                    <a:pt x="31482" y="3110009"/>
                    <a:pt x="434" y="3009903"/>
                  </a:cubicBezTo>
                  <a:close/>
                </a:path>
              </a:pathLst>
            </a:custGeom>
            <a:gradFill>
              <a:gsLst>
                <a:gs pos="0">
                  <a:schemeClr val="accent1"/>
                </a:gs>
                <a:gs pos="100000">
                  <a:schemeClr val="accent2"/>
                </a:gs>
              </a:gsLst>
              <a:lin ang="5400000" scaled="1"/>
            </a:gradFill>
            <a:ln>
              <a:noFill/>
            </a:ln>
            <a:effectLst>
              <a:outerShdw blurRad="1181100" dist="12700" dir="10800000" algn="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5" name="文本框 4"/>
          <p:cNvSpPr txBox="1"/>
          <p:nvPr/>
        </p:nvSpPr>
        <p:spPr>
          <a:xfrm>
            <a:off x="588949" y="484699"/>
            <a:ext cx="4325195" cy="769441"/>
          </a:xfrm>
          <a:prstGeom prst="rect">
            <a:avLst/>
          </a:prstGeom>
          <a:noFill/>
        </p:spPr>
        <p:txBody>
          <a:bodyPr wrap="square" rtlCol="0">
            <a:spAutoFit/>
          </a:bodyPr>
          <a:lstStyle/>
          <a:p>
            <a:r>
              <a:rPr lang="en-US" altLang="zh-CN" sz="4400" dirty="0">
                <a:solidFill>
                  <a:schemeClr val="accent4"/>
                </a:solidFill>
              </a:rPr>
              <a:t>BOARD’S ANTICIPATION</a:t>
            </a:r>
            <a:endParaRPr lang="en-US" altLang="zh-CN" sz="4400" dirty="0">
              <a:solidFill>
                <a:schemeClr val="accent4"/>
              </a:solidFill>
            </a:endParaRPr>
          </a:p>
        </p:txBody>
      </p:sp>
      <p:sp>
        <p:nvSpPr>
          <p:cNvPr id="6" name="文本框 5"/>
          <p:cNvSpPr txBox="1"/>
          <p:nvPr/>
        </p:nvSpPr>
        <p:spPr>
          <a:xfrm>
            <a:off x="1553243" y="3708389"/>
            <a:ext cx="1456880" cy="1200329"/>
          </a:xfrm>
          <a:prstGeom prst="rect">
            <a:avLst/>
          </a:prstGeom>
          <a:noFill/>
        </p:spPr>
        <p:txBody>
          <a:bodyPr wrap="square" rtlCol="0">
            <a:spAutoFit/>
          </a:bodyPr>
          <a:lstStyle/>
          <a:p>
            <a:r>
              <a:rPr lang="en-US" altLang="zh-CN" sz="7200" dirty="0">
                <a:solidFill>
                  <a:schemeClr val="bg1"/>
                </a:solidFill>
              </a:rPr>
              <a:t>75</a:t>
            </a:r>
            <a:r>
              <a:rPr lang="en-US" altLang="zh-CN" sz="4000" dirty="0">
                <a:solidFill>
                  <a:schemeClr val="bg1"/>
                </a:solidFill>
              </a:rPr>
              <a:t>%</a:t>
            </a:r>
            <a:endParaRPr lang="zh-CN" altLang="en-US" sz="4000" dirty="0">
              <a:solidFill>
                <a:schemeClr val="bg1"/>
              </a:solidFill>
            </a:endParaRPr>
          </a:p>
        </p:txBody>
      </p:sp>
      <p:sp>
        <p:nvSpPr>
          <p:cNvPr id="7" name="文本框 6"/>
          <p:cNvSpPr txBox="1"/>
          <p:nvPr/>
        </p:nvSpPr>
        <p:spPr>
          <a:xfrm>
            <a:off x="2974854" y="4246465"/>
            <a:ext cx="4486229" cy="923330"/>
          </a:xfrm>
          <a:prstGeom prst="rect">
            <a:avLst/>
          </a:prstGeom>
          <a:noFill/>
        </p:spPr>
        <p:txBody>
          <a:bodyPr wrap="square" rtlCol="0">
            <a:spAutoFit/>
          </a:bodyPr>
          <a:lstStyle/>
          <a:p>
            <a:r>
              <a:rPr lang="en-US" altLang="zh-CN" dirty="0">
                <a:solidFill>
                  <a:schemeClr val="bg1"/>
                </a:solidFill>
              </a:rPr>
              <a:t>estimates that 270m people in China can already afford Apple‘s products, an that each year another 57m will be able to. Many Chinese are desperate</a:t>
            </a:r>
            <a:endParaRPr lang="zh-CN" altLang="en-US" dirty="0">
              <a:solidFill>
                <a:schemeClr val="bg1"/>
              </a:solidFill>
            </a:endParaRPr>
          </a:p>
        </p:txBody>
      </p:sp>
      <p:sp>
        <p:nvSpPr>
          <p:cNvPr id="9" name="图文框 8"/>
          <p:cNvSpPr/>
          <p:nvPr/>
        </p:nvSpPr>
        <p:spPr>
          <a:xfrm>
            <a:off x="2832011" y="4347158"/>
            <a:ext cx="4629072" cy="1013451"/>
          </a:xfrm>
          <a:prstGeom prst="frame">
            <a:avLst>
              <a:gd name="adj1" fmla="val 3564"/>
            </a:avLst>
          </a:prstGeom>
          <a:gradFill>
            <a:gsLst>
              <a:gs pos="55000">
                <a:srgbClr val="7A79F9">
                  <a:alpha val="2000"/>
                </a:srgbClr>
              </a:gs>
              <a:gs pos="0">
                <a:schemeClr val="accent1">
                  <a:alpha val="0"/>
                </a:schemeClr>
              </a:gs>
              <a:gs pos="10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endParaRPr>
          </a:p>
        </p:txBody>
      </p:sp>
      <p:sp>
        <p:nvSpPr>
          <p:cNvPr id="11" name="图文框 10"/>
          <p:cNvSpPr/>
          <p:nvPr/>
        </p:nvSpPr>
        <p:spPr>
          <a:xfrm rot="10800000">
            <a:off x="1109742" y="3714361"/>
            <a:ext cx="3283612" cy="1013451"/>
          </a:xfrm>
          <a:prstGeom prst="frame">
            <a:avLst>
              <a:gd name="adj1" fmla="val 3564"/>
            </a:avLst>
          </a:prstGeom>
          <a:gradFill>
            <a:gsLst>
              <a:gs pos="66000">
                <a:srgbClr val="7A79F9">
                  <a:alpha val="2000"/>
                </a:srgbClr>
              </a:gs>
              <a:gs pos="0">
                <a:schemeClr val="accent1">
                  <a:alpha val="0"/>
                </a:schemeClr>
              </a:gs>
              <a:gs pos="100000">
                <a:schemeClr val="accent2"/>
              </a:gs>
            </a:gsLst>
            <a:lin ang="4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20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ipe(right)">
                                      <p:cBhvr>
                                        <p:cTn id="10" dur="500"/>
                                        <p:tgtEl>
                                          <p:spTgt spid="9"/>
                                        </p:tgtEl>
                                      </p:cBhvr>
                                    </p:animEffect>
                                  </p:childTnLst>
                                </p:cTn>
                              </p:par>
                              <p:par>
                                <p:cTn id="11" presetID="50" presetClass="entr" presetSubtype="0" decel="100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strVal val="#ppt_w+.3"/>
                                          </p:val>
                                        </p:tav>
                                        <p:tav tm="100000">
                                          <p:val>
                                            <p:strVal val="#ppt_w"/>
                                          </p:val>
                                        </p:tav>
                                      </p:tavLst>
                                    </p:anim>
                                    <p:anim calcmode="lin" valueType="num">
                                      <p:cBhvr>
                                        <p:cTn id="14" dur="500" fill="hold"/>
                                        <p:tgtEl>
                                          <p:spTgt spid="6"/>
                                        </p:tgtEl>
                                        <p:attrNameLst>
                                          <p:attrName>ppt_h</p:attrName>
                                        </p:attrNameLst>
                                      </p:cBhvr>
                                      <p:tavLst>
                                        <p:tav tm="0">
                                          <p:val>
                                            <p:strVal val="#ppt_h"/>
                                          </p:val>
                                        </p:tav>
                                        <p:tav tm="100000">
                                          <p:val>
                                            <p:strVal val="#ppt_h"/>
                                          </p:val>
                                        </p:tav>
                                      </p:tavLst>
                                    </p:anim>
                                    <p:animEffect transition="in" filter="fade">
                                      <p:cBhvr>
                                        <p:cTn id="15" dur="500"/>
                                        <p:tgtEl>
                                          <p:spTgt spid="6"/>
                                        </p:tgtEl>
                                      </p:cBhvr>
                                    </p:animEffect>
                                  </p:childTnLst>
                                </p:cTn>
                              </p:par>
                            </p:childTnLst>
                          </p:cTn>
                        </p:par>
                        <p:par>
                          <p:cTn id="16" fill="hold">
                            <p:stCondLst>
                              <p:cond delay="700"/>
                            </p:stCondLst>
                            <p:childTnLst>
                              <p:par>
                                <p:cTn id="17" presetID="18" presetClass="entr" presetSubtype="6"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strips(downRight)">
                                      <p:cBhvr>
                                        <p:cTn id="1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animBg="1"/>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1"/>
          </p:nvPr>
        </p:nvPicPr>
        <p:blipFill>
          <a:blip r:embed="rId1" cstate="screen"/>
          <a:srcRect/>
          <a:stretch>
            <a:fillRect/>
          </a:stretch>
        </p:blipFill>
        <p:spPr>
          <a:xfrm>
            <a:off x="-985396" y="-886663"/>
            <a:ext cx="6433310" cy="8415634"/>
          </a:xfrm>
        </p:spPr>
      </p:pic>
      <p:sp>
        <p:nvSpPr>
          <p:cNvPr id="6" name="椭圆 5"/>
          <p:cNvSpPr/>
          <p:nvPr/>
        </p:nvSpPr>
        <p:spPr>
          <a:xfrm rot="5400000">
            <a:off x="824381" y="910144"/>
            <a:ext cx="1402708" cy="1407462"/>
          </a:xfrm>
          <a:prstGeom prst="ellipse">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996202" y="-886664"/>
            <a:ext cx="5111002" cy="5111002"/>
            <a:chOff x="857251" y="889748"/>
            <a:chExt cx="5111002" cy="5111002"/>
          </a:xfrm>
        </p:grpSpPr>
        <p:pic>
          <p:nvPicPr>
            <p:cNvPr id="27" name="图片 26"/>
            <p:cNvPicPr>
              <a:picLocks noChangeAspect="1"/>
            </p:cNvPicPr>
            <p:nvPr/>
          </p:nvPicPr>
          <p:blipFill>
            <a:blip r:embed="rId2" cstate="screen"/>
            <a:srcRect/>
            <a:stretch>
              <a:fillRect/>
            </a:stretch>
          </p:blipFill>
          <p:spPr>
            <a:xfrm>
              <a:off x="857251" y="889748"/>
              <a:ext cx="5111002" cy="5111002"/>
            </a:xfrm>
            <a:custGeom>
              <a:avLst/>
              <a:gdLst>
                <a:gd name="connsiteX0" fmla="*/ 2517182 w 5111002"/>
                <a:gd name="connsiteY0" fmla="*/ 1792054 h 5111002"/>
                <a:gd name="connsiteX1" fmla="*/ 1801563 w 5111002"/>
                <a:gd name="connsiteY1" fmla="*/ 2500540 h 5111002"/>
                <a:gd name="connsiteX2" fmla="*/ 2517182 w 5111002"/>
                <a:gd name="connsiteY2" fmla="*/ 3209026 h 5111002"/>
                <a:gd name="connsiteX3" fmla="*/ 3232801 w 5111002"/>
                <a:gd name="connsiteY3" fmla="*/ 2500540 h 5111002"/>
                <a:gd name="connsiteX4" fmla="*/ 2517182 w 5111002"/>
                <a:gd name="connsiteY4" fmla="*/ 1792054 h 5111002"/>
                <a:gd name="connsiteX5" fmla="*/ 2775507 w 5111002"/>
                <a:gd name="connsiteY5" fmla="*/ 1724910 h 5111002"/>
                <a:gd name="connsiteX6" fmla="*/ 2758803 w 5111002"/>
                <a:gd name="connsiteY6" fmla="*/ 1778549 h 5111002"/>
                <a:gd name="connsiteX7" fmla="*/ 3264274 w 5111002"/>
                <a:gd name="connsiteY7" fmla="*/ 2339917 h 5111002"/>
                <a:gd name="connsiteX8" fmla="*/ 3319364 w 5111002"/>
                <a:gd name="connsiteY8" fmla="*/ 2328910 h 5111002"/>
                <a:gd name="connsiteX9" fmla="*/ 2775507 w 5111002"/>
                <a:gd name="connsiteY9" fmla="*/ 1724910 h 5111002"/>
                <a:gd name="connsiteX10" fmla="*/ 0 w 5111002"/>
                <a:gd name="connsiteY10" fmla="*/ 0 h 5111002"/>
                <a:gd name="connsiteX11" fmla="*/ 5111002 w 5111002"/>
                <a:gd name="connsiteY11" fmla="*/ 0 h 5111002"/>
                <a:gd name="connsiteX12" fmla="*/ 5111002 w 5111002"/>
                <a:gd name="connsiteY12" fmla="*/ 5111002 h 5111002"/>
                <a:gd name="connsiteX13" fmla="*/ 0 w 5111002"/>
                <a:gd name="connsiteY13" fmla="*/ 5111002 h 5111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111002" h="5111002">
                  <a:moveTo>
                    <a:pt x="2517182" y="1792054"/>
                  </a:moveTo>
                  <a:cubicBezTo>
                    <a:pt x="2121956" y="1792054"/>
                    <a:pt x="1801563" y="2109254"/>
                    <a:pt x="1801563" y="2500540"/>
                  </a:cubicBezTo>
                  <a:cubicBezTo>
                    <a:pt x="1801563" y="2891826"/>
                    <a:pt x="2121956" y="3209026"/>
                    <a:pt x="2517182" y="3209026"/>
                  </a:cubicBezTo>
                  <a:cubicBezTo>
                    <a:pt x="2912407" y="3209026"/>
                    <a:pt x="3232801" y="2891826"/>
                    <a:pt x="3232801" y="2500540"/>
                  </a:cubicBezTo>
                  <a:cubicBezTo>
                    <a:pt x="3232801" y="2109254"/>
                    <a:pt x="2912407" y="1792054"/>
                    <a:pt x="2517182" y="1792054"/>
                  </a:cubicBezTo>
                  <a:close/>
                  <a:moveTo>
                    <a:pt x="2775507" y="1724910"/>
                  </a:moveTo>
                  <a:lnTo>
                    <a:pt x="2758803" y="1778549"/>
                  </a:lnTo>
                  <a:cubicBezTo>
                    <a:pt x="3017333" y="1859063"/>
                    <a:pt x="3211219" y="2074389"/>
                    <a:pt x="3264274" y="2339917"/>
                  </a:cubicBezTo>
                  <a:lnTo>
                    <a:pt x="3319364" y="2328910"/>
                  </a:lnTo>
                  <a:cubicBezTo>
                    <a:pt x="3262280" y="2043217"/>
                    <a:pt x="3053670" y="1811539"/>
                    <a:pt x="2775507" y="1724910"/>
                  </a:cubicBezTo>
                  <a:close/>
                  <a:moveTo>
                    <a:pt x="0" y="0"/>
                  </a:moveTo>
                  <a:lnTo>
                    <a:pt x="5111002" y="0"/>
                  </a:lnTo>
                  <a:lnTo>
                    <a:pt x="5111002" y="5111002"/>
                  </a:lnTo>
                  <a:lnTo>
                    <a:pt x="0" y="5111002"/>
                  </a:lnTo>
                  <a:close/>
                </a:path>
              </a:pathLst>
            </a:custGeom>
          </p:spPr>
        </p:pic>
        <p:sp>
          <p:nvSpPr>
            <p:cNvPr id="8" name="椭圆 7"/>
            <p:cNvSpPr/>
            <p:nvPr/>
          </p:nvSpPr>
          <p:spPr>
            <a:xfrm>
              <a:off x="960501" y="984847"/>
              <a:ext cx="4817555" cy="4760495"/>
            </a:xfrm>
            <a:prstGeom prst="ellipse">
              <a:avLst/>
            </a:prstGeom>
            <a:noFill/>
            <a:ln>
              <a:gradFill>
                <a:gsLst>
                  <a:gs pos="0">
                    <a:schemeClr val="accent1"/>
                  </a:gs>
                  <a:gs pos="100000">
                    <a:schemeClr val="accent2"/>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等腰三角形 13"/>
            <p:cNvSpPr/>
            <p:nvPr/>
          </p:nvSpPr>
          <p:spPr>
            <a:xfrm rot="5400000">
              <a:off x="3029528" y="2998034"/>
              <a:ext cx="910026" cy="784506"/>
            </a:xfrm>
            <a:prstGeom prst="triangle">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32572" y="709613"/>
            <a:ext cx="1795463" cy="1804988"/>
            <a:chOff x="2486025" y="2486025"/>
            <a:chExt cx="1795463" cy="1804988"/>
          </a:xfrm>
        </p:grpSpPr>
        <p:sp>
          <p:nvSpPr>
            <p:cNvPr id="28" name="同心圆 27"/>
            <p:cNvSpPr/>
            <p:nvPr/>
          </p:nvSpPr>
          <p:spPr>
            <a:xfrm>
              <a:off x="2486025" y="2486025"/>
              <a:ext cx="1795463" cy="1804988"/>
            </a:xfrm>
            <a:prstGeom prst="donut">
              <a:avLst>
                <a:gd name="adj" fmla="val 7847"/>
              </a:avLst>
            </a:prstGeom>
            <a:solidFill>
              <a:srgbClr val="3D3D3D"/>
            </a:solid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空心弧 24"/>
            <p:cNvSpPr/>
            <p:nvPr/>
          </p:nvSpPr>
          <p:spPr>
            <a:xfrm rot="20035197">
              <a:off x="2560244" y="2560638"/>
              <a:ext cx="1647026" cy="1655762"/>
            </a:xfrm>
            <a:prstGeom prst="blockArc">
              <a:avLst>
                <a:gd name="adj1" fmla="val 13447393"/>
                <a:gd name="adj2" fmla="val 17131524"/>
                <a:gd name="adj3" fmla="val 3529"/>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空心弧 25"/>
            <p:cNvSpPr/>
            <p:nvPr/>
          </p:nvSpPr>
          <p:spPr>
            <a:xfrm rot="18115889">
              <a:off x="2560244" y="2560638"/>
              <a:ext cx="1647026" cy="1655762"/>
            </a:xfrm>
            <a:prstGeom prst="blockArc">
              <a:avLst>
                <a:gd name="adj1" fmla="val 4808547"/>
                <a:gd name="adj2" fmla="val 9106040"/>
                <a:gd name="adj3" fmla="val 2885"/>
              </a:avLst>
            </a:prstGeom>
            <a:gradFill>
              <a:gsLst>
                <a:gs pos="0">
                  <a:schemeClr val="accent1"/>
                </a:gs>
                <a:gs pos="10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7" name="文本框 36"/>
          <p:cNvSpPr txBox="1"/>
          <p:nvPr/>
        </p:nvSpPr>
        <p:spPr>
          <a:xfrm>
            <a:off x="5986304" y="889858"/>
            <a:ext cx="4325195" cy="769441"/>
          </a:xfrm>
          <a:prstGeom prst="rect">
            <a:avLst/>
          </a:prstGeom>
          <a:noFill/>
        </p:spPr>
        <p:txBody>
          <a:bodyPr wrap="square" rtlCol="0">
            <a:spAutoFit/>
          </a:bodyPr>
          <a:lstStyle/>
          <a:p>
            <a:r>
              <a:rPr lang="en-US" altLang="zh-CN" sz="4400" dirty="0">
                <a:solidFill>
                  <a:schemeClr val="accent4"/>
                </a:solidFill>
              </a:rPr>
              <a:t>ANTICIPATION</a:t>
            </a:r>
            <a:endParaRPr lang="en-US" altLang="zh-CN" sz="4400" dirty="0">
              <a:solidFill>
                <a:schemeClr val="accent4"/>
              </a:solidFill>
            </a:endParaRPr>
          </a:p>
        </p:txBody>
      </p:sp>
      <p:sp>
        <p:nvSpPr>
          <p:cNvPr id="38" name="矩形 37"/>
          <p:cNvSpPr/>
          <p:nvPr/>
        </p:nvSpPr>
        <p:spPr>
          <a:xfrm>
            <a:off x="6011704" y="1556411"/>
            <a:ext cx="1633781" cy="369332"/>
          </a:xfrm>
          <a:prstGeom prst="rect">
            <a:avLst/>
          </a:prstGeom>
          <a:noFill/>
        </p:spPr>
        <p:txBody>
          <a:bodyPr wrap="square" rtlCol="0">
            <a:spAutoFit/>
          </a:bodyPr>
          <a:lstStyle/>
          <a:p>
            <a:r>
              <a:rPr lang="en-US" altLang="zh-CN" dirty="0"/>
              <a:t>Be best or be worth</a:t>
            </a:r>
            <a:endParaRPr lang="en-US" altLang="zh-CN" dirty="0"/>
          </a:p>
        </p:txBody>
      </p:sp>
      <p:cxnSp>
        <p:nvCxnSpPr>
          <p:cNvPr id="40" name="直接连接符 39"/>
          <p:cNvCxnSpPr/>
          <p:nvPr/>
        </p:nvCxnSpPr>
        <p:spPr>
          <a:xfrm>
            <a:off x="6096000" y="2032000"/>
            <a:ext cx="1417320" cy="0"/>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6020593" y="2188816"/>
            <a:ext cx="4659743" cy="3693319"/>
          </a:xfrm>
          <a:prstGeom prst="rect">
            <a:avLst/>
          </a:prstGeom>
          <a:noFill/>
        </p:spPr>
        <p:txBody>
          <a:bodyPr wrap="square" rtlCol="0">
            <a:spAutoFit/>
          </a:bodyPr>
          <a:lstStyle>
            <a:defPPr>
              <a:defRPr lang="zh-CN"/>
            </a:defPPr>
          </a:lstStyle>
          <a:p>
            <a:r>
              <a:rPr lang="en-US" altLang="zh-CN" dirty="0"/>
              <a:t>Sales of smartphones (of all brands) in China are soaring: they rose by 288% in April, year-on-year, and for the first time outpaced the sales of dumbphones. Sanford C. Bernstein, an investment bank, estimates that 270m people in China can already afford Apple‘s products, an that each year another 57m will be able to. Many Chinese are desperate for </a:t>
            </a:r>
            <a:endParaRPr lang="en-US" altLang="zh-CN" dirty="0"/>
          </a:p>
          <a:p>
            <a:endParaRPr lang="en-US" altLang="zh-CN" dirty="0"/>
          </a:p>
          <a:p>
            <a:r>
              <a:rPr lang="en-US" altLang="zh-CN" dirty="0"/>
              <a:t>that 270m people in China can already afford Apple‘s products, an that each year another 57m will be able to. Many Chinese are desperate for its that 270m people in China can already afford Apple‘s products, an that each year another 57m will be able to. Many Chinese are desperate for its</a:t>
            </a:r>
            <a:endParaRPr lang="en-US" altLang="zh-CN" dirty="0"/>
          </a:p>
          <a:p>
            <a:r>
              <a:rPr lang="en-US" altLang="zh-CN" dirty="0"/>
              <a:t>that 270m people in China can already afford Apple‘s</a:t>
            </a:r>
            <a:endParaRPr lang="en-US" altLang="zh-CN" dirty="0"/>
          </a:p>
        </p:txBody>
      </p:sp>
      <p:sp>
        <p:nvSpPr>
          <p:cNvPr id="2" name="半闭框 1"/>
          <p:cNvSpPr/>
          <p:nvPr/>
        </p:nvSpPr>
        <p:spPr>
          <a:xfrm rot="18896134">
            <a:off x="5619516" y="1075066"/>
            <a:ext cx="399020" cy="399022"/>
          </a:xfrm>
          <a:prstGeom prst="halfFrame">
            <a:avLst>
              <a:gd name="adj1" fmla="val 33333"/>
              <a:gd name="adj2" fmla="val 8930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childTnLst>
                                </p:cTn>
                              </p:par>
                              <p:par>
                                <p:cTn id="8" presetID="42" presetClass="path" presetSubtype="0" decel="100000" fill="hold" nodeType="withEffect">
                                  <p:stCondLst>
                                    <p:cond delay="0"/>
                                  </p:stCondLst>
                                  <p:childTnLst>
                                    <p:animMotion origin="layout" path="M -0.11797 -0.48843 L -2.70833E-6 7.40741E-7 " pathEditMode="relative" rAng="0" ptsTypes="AA">
                                      <p:cBhvr>
                                        <p:cTn id="9" dur="1000" fill="hold"/>
                                        <p:tgtEl>
                                          <p:spTgt spid="7"/>
                                        </p:tgtEl>
                                        <p:attrNameLst>
                                          <p:attrName>ppt_x</p:attrName>
                                          <p:attrName>ppt_y</p:attrName>
                                        </p:attrNameLst>
                                      </p:cBhvr>
                                      <p:rCtr x="5898" y="24421"/>
                                    </p:animMotion>
                                  </p:childTnLst>
                                </p:cTn>
                              </p:par>
                              <p:par>
                                <p:cTn id="10" presetID="8" presetClass="emph" presetSubtype="0" fill="hold" nodeType="withEffect">
                                  <p:stCondLst>
                                    <p:cond delay="0"/>
                                  </p:stCondLst>
                                  <p:childTnLst>
                                    <p:animRot by="21600000">
                                      <p:cBhvr>
                                        <p:cTn id="11" dur="4000" fill="hold"/>
                                        <p:tgtEl>
                                          <p:spTgt spid="33"/>
                                        </p:tgtEl>
                                        <p:attrNameLst>
                                          <p:attrName>r</p:attrName>
                                        </p:attrNameLst>
                                      </p:cBhvr>
                                    </p:animRot>
                                  </p:childTnLst>
                                </p:cTn>
                              </p:par>
                              <p:par>
                                <p:cTn id="12" presetID="12" presetClass="entr" presetSubtype="8"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 calcmode="lin" valueType="num">
                                      <p:cBhvr additive="base">
                                        <p:cTn id="14" dur="500"/>
                                        <p:tgtEl>
                                          <p:spTgt spid="2"/>
                                        </p:tgtEl>
                                        <p:attrNameLst>
                                          <p:attrName>ppt_x</p:attrName>
                                        </p:attrNameLst>
                                      </p:cBhvr>
                                      <p:tavLst>
                                        <p:tav tm="0">
                                          <p:val>
                                            <p:strVal val="#ppt_x-#ppt_w*1.125000"/>
                                          </p:val>
                                        </p:tav>
                                        <p:tav tm="100000">
                                          <p:val>
                                            <p:strVal val="#ppt_x"/>
                                          </p:val>
                                        </p:tav>
                                      </p:tavLst>
                                    </p:anim>
                                    <p:animEffect transition="in" filter="wipe(right)">
                                      <p:cBhvr>
                                        <p:cTn id="15" dur="500"/>
                                        <p:tgtEl>
                                          <p:spTgt spid="2"/>
                                        </p:tgtEl>
                                      </p:cBhvr>
                                    </p:animEffect>
                                  </p:childTnLst>
                                </p:cTn>
                              </p:par>
                              <p:par>
                                <p:cTn id="16" presetID="18" presetClass="entr" presetSubtype="6" fill="hold" grpId="0" nodeType="withEffect">
                                  <p:stCondLst>
                                    <p:cond delay="250"/>
                                  </p:stCondLst>
                                  <p:childTnLst>
                                    <p:set>
                                      <p:cBhvr>
                                        <p:cTn id="17" dur="1" fill="hold">
                                          <p:stCondLst>
                                            <p:cond delay="0"/>
                                          </p:stCondLst>
                                        </p:cTn>
                                        <p:tgtEl>
                                          <p:spTgt spid="37"/>
                                        </p:tgtEl>
                                        <p:attrNameLst>
                                          <p:attrName>style.visibility</p:attrName>
                                        </p:attrNameLst>
                                      </p:cBhvr>
                                      <p:to>
                                        <p:strVal val="visible"/>
                                      </p:to>
                                    </p:set>
                                    <p:animEffect transition="in" filter="strips(downRight)">
                                      <p:cBhvr>
                                        <p:cTn id="18" dur="500"/>
                                        <p:tgtEl>
                                          <p:spTgt spid="37"/>
                                        </p:tgtEl>
                                      </p:cBhvr>
                                    </p:animEffect>
                                  </p:childTnLst>
                                </p:cTn>
                              </p:par>
                              <p:par>
                                <p:cTn id="19" presetID="18" presetClass="entr" presetSubtype="6" fill="hold" grpId="0" nodeType="withEffect">
                                  <p:stCondLst>
                                    <p:cond delay="250"/>
                                  </p:stCondLst>
                                  <p:childTnLst>
                                    <p:set>
                                      <p:cBhvr>
                                        <p:cTn id="20" dur="1" fill="hold">
                                          <p:stCondLst>
                                            <p:cond delay="0"/>
                                          </p:stCondLst>
                                        </p:cTn>
                                        <p:tgtEl>
                                          <p:spTgt spid="38"/>
                                        </p:tgtEl>
                                        <p:attrNameLst>
                                          <p:attrName>style.visibility</p:attrName>
                                        </p:attrNameLst>
                                      </p:cBhvr>
                                      <p:to>
                                        <p:strVal val="visible"/>
                                      </p:to>
                                    </p:set>
                                    <p:animEffect transition="in" filter="strips(downRight)">
                                      <p:cBhvr>
                                        <p:cTn id="21" dur="500"/>
                                        <p:tgtEl>
                                          <p:spTgt spid="38"/>
                                        </p:tgtEl>
                                      </p:cBhvr>
                                    </p:animEffect>
                                  </p:childTnLst>
                                </p:cTn>
                              </p:par>
                              <p:par>
                                <p:cTn id="22" presetID="18" presetClass="entr" presetSubtype="6" fill="hold" nodeType="withEffect">
                                  <p:stCondLst>
                                    <p:cond delay="250"/>
                                  </p:stCondLst>
                                  <p:childTnLst>
                                    <p:set>
                                      <p:cBhvr>
                                        <p:cTn id="23" dur="1" fill="hold">
                                          <p:stCondLst>
                                            <p:cond delay="0"/>
                                          </p:stCondLst>
                                        </p:cTn>
                                        <p:tgtEl>
                                          <p:spTgt spid="40"/>
                                        </p:tgtEl>
                                        <p:attrNameLst>
                                          <p:attrName>style.visibility</p:attrName>
                                        </p:attrNameLst>
                                      </p:cBhvr>
                                      <p:to>
                                        <p:strVal val="visible"/>
                                      </p:to>
                                    </p:set>
                                    <p:animEffect transition="in" filter="strips(downRight)">
                                      <p:cBhvr>
                                        <p:cTn id="24" dur="500"/>
                                        <p:tgtEl>
                                          <p:spTgt spid="40"/>
                                        </p:tgtEl>
                                      </p:cBhvr>
                                    </p:animEffect>
                                  </p:childTnLst>
                                </p:cTn>
                              </p:par>
                              <p:par>
                                <p:cTn id="25" presetID="18" presetClass="entr" presetSubtype="6" fill="hold" grpId="0" nodeType="withEffect">
                                  <p:stCondLst>
                                    <p:cond delay="750"/>
                                  </p:stCondLst>
                                  <p:childTnLst>
                                    <p:set>
                                      <p:cBhvr>
                                        <p:cTn id="26" dur="1" fill="hold">
                                          <p:stCondLst>
                                            <p:cond delay="0"/>
                                          </p:stCondLst>
                                        </p:cTn>
                                        <p:tgtEl>
                                          <p:spTgt spid="20"/>
                                        </p:tgtEl>
                                        <p:attrNameLst>
                                          <p:attrName>style.visibility</p:attrName>
                                        </p:attrNameLst>
                                      </p:cBhvr>
                                      <p:to>
                                        <p:strVal val="visible"/>
                                      </p:to>
                                    </p:set>
                                    <p:animEffect transition="in" filter="strips(downRight)">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20" grpId="0"/>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2"/>
          <p:cNvSpPr>
            <a:spLocks noChangeArrowheads="1"/>
          </p:cNvSpPr>
          <p:nvPr/>
        </p:nvSpPr>
        <p:spPr bwMode="auto">
          <a:xfrm>
            <a:off x="1599973" y="1148994"/>
            <a:ext cx="1389970" cy="1392724"/>
          </a:xfrm>
          <a:prstGeom prst="ellipse">
            <a:avLst/>
          </a:prstGeom>
          <a:gradFill>
            <a:gsLst>
              <a:gs pos="0">
                <a:schemeClr val="accent2"/>
              </a:gs>
              <a:gs pos="100000">
                <a:schemeClr val="accent1"/>
              </a:gs>
            </a:gsLst>
            <a:lin ang="5400000" scaled="1"/>
          </a:gradFill>
          <a:ln>
            <a:noFill/>
          </a:ln>
        </p:spPr>
        <p:txBody>
          <a:bodyPr vert="horz" wrap="square" lIns="91440" tIns="45720" rIns="91440" bIns="45720" numCol="1" anchor="t" anchorCtr="0" compatLnSpc="1"/>
          <a:lstStyle/>
          <a:p>
            <a:endParaRPr lang="zh-CN" altLang="en-US"/>
          </a:p>
        </p:txBody>
      </p:sp>
      <p:sp>
        <p:nvSpPr>
          <p:cNvPr id="4" name="Oval 30"/>
          <p:cNvSpPr>
            <a:spLocks noChangeArrowheads="1"/>
          </p:cNvSpPr>
          <p:nvPr/>
        </p:nvSpPr>
        <p:spPr bwMode="auto">
          <a:xfrm>
            <a:off x="5401015" y="1151164"/>
            <a:ext cx="1389970" cy="1389970"/>
          </a:xfrm>
          <a:prstGeom prst="ellipse">
            <a:avLst/>
          </a:prstGeom>
          <a:gradFill>
            <a:gsLst>
              <a:gs pos="0">
                <a:schemeClr val="accent2"/>
              </a:gs>
              <a:gs pos="100000">
                <a:schemeClr val="accent1"/>
              </a:gs>
            </a:gsLst>
            <a:lin ang="5400000" scaled="1"/>
          </a:gradFill>
          <a:ln>
            <a:noFill/>
          </a:ln>
        </p:spPr>
        <p:txBody>
          <a:bodyPr vert="horz" wrap="square" lIns="91440" tIns="45720" rIns="91440" bIns="45720" numCol="1" anchor="t" anchorCtr="0" compatLnSpc="1"/>
          <a:lstStyle/>
          <a:p>
            <a:endParaRPr lang="zh-CN" altLang="en-US"/>
          </a:p>
        </p:txBody>
      </p:sp>
      <p:sp>
        <p:nvSpPr>
          <p:cNvPr id="5" name="Oval 34"/>
          <p:cNvSpPr>
            <a:spLocks noChangeArrowheads="1"/>
          </p:cNvSpPr>
          <p:nvPr/>
        </p:nvSpPr>
        <p:spPr bwMode="auto">
          <a:xfrm>
            <a:off x="9202057" y="1148994"/>
            <a:ext cx="1389970" cy="1392724"/>
          </a:xfrm>
          <a:prstGeom prst="ellipse">
            <a:avLst/>
          </a:prstGeom>
          <a:gradFill>
            <a:gsLst>
              <a:gs pos="0">
                <a:schemeClr val="accent2"/>
              </a:gs>
              <a:gs pos="100000">
                <a:schemeClr val="accent1"/>
              </a:gs>
            </a:gsLst>
            <a:lin ang="5400000" scaled="1"/>
          </a:gradFill>
          <a:ln>
            <a:noFill/>
          </a:ln>
        </p:spPr>
        <p:txBody>
          <a:bodyPr vert="horz" wrap="square" lIns="91440" tIns="45720" rIns="91440" bIns="45720" numCol="1" anchor="t" anchorCtr="0" compatLnSpc="1"/>
          <a:lstStyle/>
          <a:p>
            <a:endParaRPr lang="zh-CN" altLang="en-US"/>
          </a:p>
        </p:txBody>
      </p:sp>
      <p:sp>
        <p:nvSpPr>
          <p:cNvPr id="6" name="Freeform 90"/>
          <p:cNvSpPr>
            <a:spLocks noEditPoints="1"/>
          </p:cNvSpPr>
          <p:nvPr/>
        </p:nvSpPr>
        <p:spPr bwMode="auto">
          <a:xfrm>
            <a:off x="1887812" y="1431329"/>
            <a:ext cx="817468" cy="831230"/>
          </a:xfrm>
          <a:custGeom>
            <a:avLst/>
            <a:gdLst>
              <a:gd name="T0" fmla="*/ 30 w 141"/>
              <a:gd name="T1" fmla="*/ 114 h 143"/>
              <a:gd name="T2" fmla="*/ 76 w 141"/>
              <a:gd name="T3" fmla="*/ 112 h 143"/>
              <a:gd name="T4" fmla="*/ 79 w 141"/>
              <a:gd name="T5" fmla="*/ 128 h 143"/>
              <a:gd name="T6" fmla="*/ 33 w 141"/>
              <a:gd name="T7" fmla="*/ 131 h 143"/>
              <a:gd name="T8" fmla="*/ 93 w 141"/>
              <a:gd name="T9" fmla="*/ 134 h 143"/>
              <a:gd name="T10" fmla="*/ 16 w 141"/>
              <a:gd name="T11" fmla="*/ 137 h 143"/>
              <a:gd name="T12" fmla="*/ 19 w 141"/>
              <a:gd name="T13" fmla="*/ 143 h 143"/>
              <a:gd name="T14" fmla="*/ 96 w 141"/>
              <a:gd name="T15" fmla="*/ 140 h 143"/>
              <a:gd name="T16" fmla="*/ 93 w 141"/>
              <a:gd name="T17" fmla="*/ 134 h 143"/>
              <a:gd name="T18" fmla="*/ 120 w 141"/>
              <a:gd name="T19" fmla="*/ 24 h 143"/>
              <a:gd name="T20" fmla="*/ 84 w 141"/>
              <a:gd name="T21" fmla="*/ 40 h 143"/>
              <a:gd name="T22" fmla="*/ 92 w 141"/>
              <a:gd name="T23" fmla="*/ 75 h 143"/>
              <a:gd name="T24" fmla="*/ 139 w 141"/>
              <a:gd name="T25" fmla="*/ 53 h 143"/>
              <a:gd name="T26" fmla="*/ 49 w 141"/>
              <a:gd name="T27" fmla="*/ 108 h 143"/>
              <a:gd name="T28" fmla="*/ 60 w 141"/>
              <a:gd name="T29" fmla="*/ 105 h 143"/>
              <a:gd name="T30" fmla="*/ 32 w 141"/>
              <a:gd name="T31" fmla="*/ 59 h 143"/>
              <a:gd name="T32" fmla="*/ 24 w 141"/>
              <a:gd name="T33" fmla="*/ 66 h 143"/>
              <a:gd name="T34" fmla="*/ 49 w 141"/>
              <a:gd name="T35" fmla="*/ 108 h 143"/>
              <a:gd name="T36" fmla="*/ 102 w 141"/>
              <a:gd name="T37" fmla="*/ 6 h 143"/>
              <a:gd name="T38" fmla="*/ 2 w 141"/>
              <a:gd name="T39" fmla="*/ 56 h 143"/>
              <a:gd name="T40" fmla="*/ 4 w 141"/>
              <a:gd name="T41" fmla="*/ 67 h 143"/>
              <a:gd name="T42" fmla="*/ 105 w 141"/>
              <a:gd name="T43" fmla="*/ 16 h 143"/>
              <a:gd name="T44" fmla="*/ 89 w 141"/>
              <a:gd name="T45" fmla="*/ 31 h 143"/>
              <a:gd name="T46" fmla="*/ 73 w 141"/>
              <a:gd name="T47" fmla="*/ 37 h 143"/>
              <a:gd name="T48" fmla="*/ 41 w 141"/>
              <a:gd name="T49" fmla="*/ 65 h 143"/>
              <a:gd name="T50" fmla="*/ 53 w 141"/>
              <a:gd name="T51" fmla="*/ 56 h 143"/>
              <a:gd name="T52" fmla="*/ 89 w 141"/>
              <a:gd name="T53" fmla="*/ 32 h 143"/>
              <a:gd name="T54" fmla="*/ 26 w 141"/>
              <a:gd name="T55" fmla="*/ 119 h 143"/>
              <a:gd name="T56" fmla="*/ 27 w 141"/>
              <a:gd name="T57" fmla="*/ 116 h 143"/>
              <a:gd name="T58" fmla="*/ 27 w 141"/>
              <a:gd name="T59" fmla="*/ 110 h 143"/>
              <a:gd name="T60" fmla="*/ 22 w 141"/>
              <a:gd name="T61" fmla="*/ 86 h 143"/>
              <a:gd name="T62" fmla="*/ 26 w 141"/>
              <a:gd name="T63" fmla="*/ 77 h 143"/>
              <a:gd name="T64" fmla="*/ 21 w 141"/>
              <a:gd name="T65" fmla="*/ 84 h 143"/>
              <a:gd name="T66" fmla="*/ 24 w 141"/>
              <a:gd name="T67" fmla="*/ 99 h 143"/>
              <a:gd name="T68" fmla="*/ 25 w 141"/>
              <a:gd name="T69" fmla="*/ 113 h 143"/>
              <a:gd name="T70" fmla="*/ 100 w 141"/>
              <a:gd name="T71" fmla="*/ 22 h 143"/>
              <a:gd name="T72" fmla="*/ 90 w 141"/>
              <a:gd name="T73" fmla="*/ 29 h 143"/>
              <a:gd name="T74" fmla="*/ 93 w 141"/>
              <a:gd name="T75" fmla="*/ 33 h 143"/>
              <a:gd name="T76" fmla="*/ 103 w 141"/>
              <a:gd name="T77" fmla="*/ 26 h 143"/>
              <a:gd name="T78" fmla="*/ 100 w 141"/>
              <a:gd name="T79" fmla="*/ 22 h 143"/>
              <a:gd name="T80" fmla="*/ 81 w 141"/>
              <a:gd name="T81" fmla="*/ 11 h 143"/>
              <a:gd name="T82" fmla="*/ 92 w 141"/>
              <a:gd name="T83" fmla="*/ 4 h 143"/>
              <a:gd name="T84" fmla="*/ 89 w 141"/>
              <a:gd name="T85" fmla="*/ 0 h 143"/>
              <a:gd name="T86" fmla="*/ 78 w 141"/>
              <a:gd name="T87" fmla="*/ 7 h 143"/>
              <a:gd name="T88" fmla="*/ 14 w 141"/>
              <a:gd name="T89" fmla="*/ 45 h 143"/>
              <a:gd name="T90" fmla="*/ 25 w 141"/>
              <a:gd name="T91" fmla="*/ 40 h 143"/>
              <a:gd name="T92" fmla="*/ 23 w 141"/>
              <a:gd name="T93" fmla="*/ 35 h 143"/>
              <a:gd name="T94" fmla="*/ 12 w 141"/>
              <a:gd name="T95" fmla="*/ 41 h 143"/>
              <a:gd name="T96" fmla="*/ 14 w 141"/>
              <a:gd name="T97" fmla="*/ 45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41" h="143">
                <a:moveTo>
                  <a:pt x="30" y="128"/>
                </a:moveTo>
                <a:cubicBezTo>
                  <a:pt x="30" y="114"/>
                  <a:pt x="30" y="114"/>
                  <a:pt x="30" y="114"/>
                </a:cubicBezTo>
                <a:cubicBezTo>
                  <a:pt x="30" y="113"/>
                  <a:pt x="31" y="112"/>
                  <a:pt x="33" y="112"/>
                </a:cubicBezTo>
                <a:cubicBezTo>
                  <a:pt x="76" y="112"/>
                  <a:pt x="76" y="112"/>
                  <a:pt x="76" y="112"/>
                </a:cubicBezTo>
                <a:cubicBezTo>
                  <a:pt x="78" y="112"/>
                  <a:pt x="79" y="113"/>
                  <a:pt x="79" y="114"/>
                </a:cubicBezTo>
                <a:cubicBezTo>
                  <a:pt x="79" y="128"/>
                  <a:pt x="79" y="128"/>
                  <a:pt x="79" y="128"/>
                </a:cubicBezTo>
                <a:cubicBezTo>
                  <a:pt x="79" y="130"/>
                  <a:pt x="78" y="131"/>
                  <a:pt x="76" y="131"/>
                </a:cubicBezTo>
                <a:cubicBezTo>
                  <a:pt x="33" y="131"/>
                  <a:pt x="33" y="131"/>
                  <a:pt x="33" y="131"/>
                </a:cubicBezTo>
                <a:cubicBezTo>
                  <a:pt x="31" y="131"/>
                  <a:pt x="30" y="130"/>
                  <a:pt x="30" y="128"/>
                </a:cubicBezTo>
                <a:close/>
                <a:moveTo>
                  <a:pt x="93" y="134"/>
                </a:moveTo>
                <a:cubicBezTo>
                  <a:pt x="19" y="134"/>
                  <a:pt x="19" y="134"/>
                  <a:pt x="19" y="134"/>
                </a:cubicBezTo>
                <a:cubicBezTo>
                  <a:pt x="17" y="134"/>
                  <a:pt x="16" y="136"/>
                  <a:pt x="16" y="137"/>
                </a:cubicBezTo>
                <a:cubicBezTo>
                  <a:pt x="16" y="140"/>
                  <a:pt x="16" y="140"/>
                  <a:pt x="16" y="140"/>
                </a:cubicBezTo>
                <a:cubicBezTo>
                  <a:pt x="16" y="141"/>
                  <a:pt x="17" y="143"/>
                  <a:pt x="19" y="143"/>
                </a:cubicBezTo>
                <a:cubicBezTo>
                  <a:pt x="93" y="143"/>
                  <a:pt x="93" y="143"/>
                  <a:pt x="93" y="143"/>
                </a:cubicBezTo>
                <a:cubicBezTo>
                  <a:pt x="95" y="143"/>
                  <a:pt x="96" y="141"/>
                  <a:pt x="96" y="140"/>
                </a:cubicBezTo>
                <a:cubicBezTo>
                  <a:pt x="96" y="137"/>
                  <a:pt x="96" y="137"/>
                  <a:pt x="96" y="137"/>
                </a:cubicBezTo>
                <a:cubicBezTo>
                  <a:pt x="96" y="136"/>
                  <a:pt x="95" y="134"/>
                  <a:pt x="93" y="134"/>
                </a:cubicBezTo>
                <a:close/>
                <a:moveTo>
                  <a:pt x="140" y="50"/>
                </a:moveTo>
                <a:cubicBezTo>
                  <a:pt x="120" y="24"/>
                  <a:pt x="120" y="24"/>
                  <a:pt x="120" y="24"/>
                </a:cubicBezTo>
                <a:cubicBezTo>
                  <a:pt x="119" y="23"/>
                  <a:pt x="118" y="23"/>
                  <a:pt x="116" y="23"/>
                </a:cubicBezTo>
                <a:cubicBezTo>
                  <a:pt x="84" y="40"/>
                  <a:pt x="84" y="40"/>
                  <a:pt x="84" y="40"/>
                </a:cubicBezTo>
                <a:cubicBezTo>
                  <a:pt x="82" y="41"/>
                  <a:pt x="82" y="42"/>
                  <a:pt x="82" y="44"/>
                </a:cubicBezTo>
                <a:cubicBezTo>
                  <a:pt x="92" y="75"/>
                  <a:pt x="92" y="75"/>
                  <a:pt x="92" y="75"/>
                </a:cubicBezTo>
                <a:cubicBezTo>
                  <a:pt x="92" y="76"/>
                  <a:pt x="94" y="77"/>
                  <a:pt x="95" y="76"/>
                </a:cubicBezTo>
                <a:cubicBezTo>
                  <a:pt x="139" y="53"/>
                  <a:pt x="139" y="53"/>
                  <a:pt x="139" y="53"/>
                </a:cubicBezTo>
                <a:cubicBezTo>
                  <a:pt x="140" y="53"/>
                  <a:pt x="141" y="51"/>
                  <a:pt x="140" y="50"/>
                </a:cubicBezTo>
                <a:close/>
                <a:moveTo>
                  <a:pt x="49" y="108"/>
                </a:moveTo>
                <a:cubicBezTo>
                  <a:pt x="59" y="108"/>
                  <a:pt x="59" y="108"/>
                  <a:pt x="59" y="108"/>
                </a:cubicBezTo>
                <a:cubicBezTo>
                  <a:pt x="60" y="108"/>
                  <a:pt x="61" y="107"/>
                  <a:pt x="60" y="105"/>
                </a:cubicBezTo>
                <a:cubicBezTo>
                  <a:pt x="36" y="60"/>
                  <a:pt x="36" y="60"/>
                  <a:pt x="36" y="60"/>
                </a:cubicBezTo>
                <a:cubicBezTo>
                  <a:pt x="35" y="58"/>
                  <a:pt x="33" y="58"/>
                  <a:pt x="32" y="59"/>
                </a:cubicBezTo>
                <a:cubicBezTo>
                  <a:pt x="25" y="62"/>
                  <a:pt x="25" y="62"/>
                  <a:pt x="25" y="62"/>
                </a:cubicBezTo>
                <a:cubicBezTo>
                  <a:pt x="24" y="63"/>
                  <a:pt x="23" y="65"/>
                  <a:pt x="24" y="66"/>
                </a:cubicBezTo>
                <a:cubicBezTo>
                  <a:pt x="45" y="105"/>
                  <a:pt x="45" y="105"/>
                  <a:pt x="45" y="105"/>
                </a:cubicBezTo>
                <a:cubicBezTo>
                  <a:pt x="46" y="107"/>
                  <a:pt x="47" y="108"/>
                  <a:pt x="49" y="108"/>
                </a:cubicBezTo>
                <a:close/>
                <a:moveTo>
                  <a:pt x="106" y="13"/>
                </a:moveTo>
                <a:cubicBezTo>
                  <a:pt x="102" y="6"/>
                  <a:pt x="102" y="6"/>
                  <a:pt x="102" y="6"/>
                </a:cubicBezTo>
                <a:cubicBezTo>
                  <a:pt x="102" y="4"/>
                  <a:pt x="100" y="4"/>
                  <a:pt x="99" y="5"/>
                </a:cubicBezTo>
                <a:cubicBezTo>
                  <a:pt x="2" y="56"/>
                  <a:pt x="2" y="56"/>
                  <a:pt x="2" y="56"/>
                </a:cubicBezTo>
                <a:cubicBezTo>
                  <a:pt x="1" y="57"/>
                  <a:pt x="0" y="59"/>
                  <a:pt x="1" y="60"/>
                </a:cubicBezTo>
                <a:cubicBezTo>
                  <a:pt x="4" y="67"/>
                  <a:pt x="4" y="67"/>
                  <a:pt x="4" y="67"/>
                </a:cubicBezTo>
                <a:cubicBezTo>
                  <a:pt x="5" y="68"/>
                  <a:pt x="7" y="69"/>
                  <a:pt x="8" y="68"/>
                </a:cubicBezTo>
                <a:cubicBezTo>
                  <a:pt x="105" y="16"/>
                  <a:pt x="105" y="16"/>
                  <a:pt x="105" y="16"/>
                </a:cubicBezTo>
                <a:cubicBezTo>
                  <a:pt x="106" y="16"/>
                  <a:pt x="107" y="14"/>
                  <a:pt x="106" y="13"/>
                </a:cubicBezTo>
                <a:close/>
                <a:moveTo>
                  <a:pt x="89" y="31"/>
                </a:moveTo>
                <a:cubicBezTo>
                  <a:pt x="88" y="31"/>
                  <a:pt x="88" y="31"/>
                  <a:pt x="88" y="31"/>
                </a:cubicBezTo>
                <a:cubicBezTo>
                  <a:pt x="84" y="32"/>
                  <a:pt x="79" y="34"/>
                  <a:pt x="73" y="37"/>
                </a:cubicBezTo>
                <a:cubicBezTo>
                  <a:pt x="65" y="41"/>
                  <a:pt x="56" y="47"/>
                  <a:pt x="51" y="55"/>
                </a:cubicBezTo>
                <a:cubicBezTo>
                  <a:pt x="48" y="60"/>
                  <a:pt x="45" y="63"/>
                  <a:pt x="41" y="65"/>
                </a:cubicBezTo>
                <a:cubicBezTo>
                  <a:pt x="41" y="67"/>
                  <a:pt x="41" y="67"/>
                  <a:pt x="41" y="67"/>
                </a:cubicBezTo>
                <a:cubicBezTo>
                  <a:pt x="46" y="64"/>
                  <a:pt x="50" y="61"/>
                  <a:pt x="53" y="56"/>
                </a:cubicBezTo>
                <a:cubicBezTo>
                  <a:pt x="58" y="49"/>
                  <a:pt x="66" y="43"/>
                  <a:pt x="74" y="38"/>
                </a:cubicBezTo>
                <a:cubicBezTo>
                  <a:pt x="80" y="35"/>
                  <a:pt x="85" y="33"/>
                  <a:pt x="89" y="32"/>
                </a:cubicBezTo>
                <a:lnTo>
                  <a:pt x="89" y="31"/>
                </a:lnTo>
                <a:close/>
                <a:moveTo>
                  <a:pt x="26" y="119"/>
                </a:moveTo>
                <a:cubicBezTo>
                  <a:pt x="27" y="120"/>
                  <a:pt x="27" y="120"/>
                  <a:pt x="27" y="121"/>
                </a:cubicBezTo>
                <a:cubicBezTo>
                  <a:pt x="27" y="116"/>
                  <a:pt x="27" y="116"/>
                  <a:pt x="27" y="116"/>
                </a:cubicBezTo>
                <a:cubicBezTo>
                  <a:pt x="27" y="115"/>
                  <a:pt x="27" y="114"/>
                  <a:pt x="27" y="113"/>
                </a:cubicBezTo>
                <a:cubicBezTo>
                  <a:pt x="27" y="112"/>
                  <a:pt x="27" y="111"/>
                  <a:pt x="27" y="110"/>
                </a:cubicBezTo>
                <a:cubicBezTo>
                  <a:pt x="27" y="108"/>
                  <a:pt x="27" y="104"/>
                  <a:pt x="26" y="99"/>
                </a:cubicBezTo>
                <a:cubicBezTo>
                  <a:pt x="24" y="94"/>
                  <a:pt x="22" y="90"/>
                  <a:pt x="22" y="86"/>
                </a:cubicBezTo>
                <a:cubicBezTo>
                  <a:pt x="22" y="86"/>
                  <a:pt x="22" y="85"/>
                  <a:pt x="22" y="85"/>
                </a:cubicBezTo>
                <a:cubicBezTo>
                  <a:pt x="23" y="81"/>
                  <a:pt x="25" y="79"/>
                  <a:pt x="26" y="77"/>
                </a:cubicBezTo>
                <a:cubicBezTo>
                  <a:pt x="25" y="75"/>
                  <a:pt x="25" y="75"/>
                  <a:pt x="25" y="75"/>
                </a:cubicBezTo>
                <a:cubicBezTo>
                  <a:pt x="23" y="77"/>
                  <a:pt x="22" y="80"/>
                  <a:pt x="21" y="84"/>
                </a:cubicBezTo>
                <a:cubicBezTo>
                  <a:pt x="20" y="85"/>
                  <a:pt x="20" y="86"/>
                  <a:pt x="20" y="86"/>
                </a:cubicBezTo>
                <a:cubicBezTo>
                  <a:pt x="20" y="91"/>
                  <a:pt x="23" y="95"/>
                  <a:pt x="24" y="99"/>
                </a:cubicBezTo>
                <a:cubicBezTo>
                  <a:pt x="25" y="105"/>
                  <a:pt x="25" y="108"/>
                  <a:pt x="25" y="110"/>
                </a:cubicBezTo>
                <a:cubicBezTo>
                  <a:pt x="25" y="111"/>
                  <a:pt x="25" y="112"/>
                  <a:pt x="25" y="113"/>
                </a:cubicBezTo>
                <a:cubicBezTo>
                  <a:pt x="25" y="115"/>
                  <a:pt x="25" y="116"/>
                  <a:pt x="26" y="119"/>
                </a:cubicBezTo>
                <a:close/>
                <a:moveTo>
                  <a:pt x="100" y="22"/>
                </a:moveTo>
                <a:cubicBezTo>
                  <a:pt x="90" y="28"/>
                  <a:pt x="90" y="28"/>
                  <a:pt x="90" y="28"/>
                </a:cubicBezTo>
                <a:cubicBezTo>
                  <a:pt x="90" y="28"/>
                  <a:pt x="90" y="29"/>
                  <a:pt x="90" y="29"/>
                </a:cubicBezTo>
                <a:cubicBezTo>
                  <a:pt x="92" y="33"/>
                  <a:pt x="92" y="33"/>
                  <a:pt x="92" y="33"/>
                </a:cubicBezTo>
                <a:cubicBezTo>
                  <a:pt x="92" y="33"/>
                  <a:pt x="92" y="33"/>
                  <a:pt x="93" y="33"/>
                </a:cubicBezTo>
                <a:cubicBezTo>
                  <a:pt x="103" y="27"/>
                  <a:pt x="103" y="27"/>
                  <a:pt x="103" y="27"/>
                </a:cubicBezTo>
                <a:cubicBezTo>
                  <a:pt x="103" y="27"/>
                  <a:pt x="104" y="27"/>
                  <a:pt x="103" y="26"/>
                </a:cubicBezTo>
                <a:cubicBezTo>
                  <a:pt x="101" y="23"/>
                  <a:pt x="101" y="23"/>
                  <a:pt x="101" y="23"/>
                </a:cubicBezTo>
                <a:cubicBezTo>
                  <a:pt x="101" y="22"/>
                  <a:pt x="101" y="22"/>
                  <a:pt x="100" y="22"/>
                </a:cubicBezTo>
                <a:close/>
                <a:moveTo>
                  <a:pt x="80" y="10"/>
                </a:moveTo>
                <a:cubicBezTo>
                  <a:pt x="80" y="11"/>
                  <a:pt x="81" y="11"/>
                  <a:pt x="81" y="11"/>
                </a:cubicBezTo>
                <a:cubicBezTo>
                  <a:pt x="91" y="5"/>
                  <a:pt x="91" y="5"/>
                  <a:pt x="91" y="5"/>
                </a:cubicBezTo>
                <a:cubicBezTo>
                  <a:pt x="92" y="5"/>
                  <a:pt x="92" y="4"/>
                  <a:pt x="92" y="4"/>
                </a:cubicBezTo>
                <a:cubicBezTo>
                  <a:pt x="90" y="0"/>
                  <a:pt x="90" y="0"/>
                  <a:pt x="90" y="0"/>
                </a:cubicBezTo>
                <a:cubicBezTo>
                  <a:pt x="89" y="0"/>
                  <a:pt x="89" y="0"/>
                  <a:pt x="89" y="0"/>
                </a:cubicBezTo>
                <a:cubicBezTo>
                  <a:pt x="78" y="6"/>
                  <a:pt x="78" y="6"/>
                  <a:pt x="78" y="6"/>
                </a:cubicBezTo>
                <a:cubicBezTo>
                  <a:pt x="78" y="6"/>
                  <a:pt x="78" y="6"/>
                  <a:pt x="78" y="7"/>
                </a:cubicBezTo>
                <a:lnTo>
                  <a:pt x="80" y="10"/>
                </a:lnTo>
                <a:close/>
                <a:moveTo>
                  <a:pt x="14" y="45"/>
                </a:moveTo>
                <a:cubicBezTo>
                  <a:pt x="14" y="46"/>
                  <a:pt x="14" y="46"/>
                  <a:pt x="15" y="46"/>
                </a:cubicBezTo>
                <a:cubicBezTo>
                  <a:pt x="25" y="40"/>
                  <a:pt x="25" y="40"/>
                  <a:pt x="25" y="40"/>
                </a:cubicBezTo>
                <a:cubicBezTo>
                  <a:pt x="25" y="40"/>
                  <a:pt x="25" y="39"/>
                  <a:pt x="25" y="39"/>
                </a:cubicBezTo>
                <a:cubicBezTo>
                  <a:pt x="23" y="35"/>
                  <a:pt x="23" y="35"/>
                  <a:pt x="23" y="35"/>
                </a:cubicBezTo>
                <a:cubicBezTo>
                  <a:pt x="23" y="35"/>
                  <a:pt x="23" y="35"/>
                  <a:pt x="22" y="35"/>
                </a:cubicBezTo>
                <a:cubicBezTo>
                  <a:pt x="12" y="41"/>
                  <a:pt x="12" y="41"/>
                  <a:pt x="12" y="41"/>
                </a:cubicBezTo>
                <a:cubicBezTo>
                  <a:pt x="12" y="41"/>
                  <a:pt x="12" y="41"/>
                  <a:pt x="12" y="42"/>
                </a:cubicBez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98"/>
          <p:cNvSpPr>
            <a:spLocks noEditPoints="1"/>
          </p:cNvSpPr>
          <p:nvPr/>
        </p:nvSpPr>
        <p:spPr bwMode="auto">
          <a:xfrm>
            <a:off x="5712621" y="1481454"/>
            <a:ext cx="765172" cy="729390"/>
          </a:xfrm>
          <a:custGeom>
            <a:avLst/>
            <a:gdLst>
              <a:gd name="T0" fmla="*/ 5 w 132"/>
              <a:gd name="T1" fmla="*/ 1 h 126"/>
              <a:gd name="T2" fmla="*/ 0 w 132"/>
              <a:gd name="T3" fmla="*/ 118 h 126"/>
              <a:gd name="T4" fmla="*/ 31 w 132"/>
              <a:gd name="T5" fmla="*/ 123 h 126"/>
              <a:gd name="T6" fmla="*/ 36 w 132"/>
              <a:gd name="T7" fmla="*/ 6 h 126"/>
              <a:gd name="T8" fmla="*/ 18 w 132"/>
              <a:gd name="T9" fmla="*/ 113 h 126"/>
              <a:gd name="T10" fmla="*/ 18 w 132"/>
              <a:gd name="T11" fmla="*/ 93 h 126"/>
              <a:gd name="T12" fmla="*/ 18 w 132"/>
              <a:gd name="T13" fmla="*/ 113 h 126"/>
              <a:gd name="T14" fmla="*/ 27 w 132"/>
              <a:gd name="T15" fmla="*/ 70 h 126"/>
              <a:gd name="T16" fmla="*/ 5 w 132"/>
              <a:gd name="T17" fmla="*/ 66 h 126"/>
              <a:gd name="T18" fmla="*/ 9 w 132"/>
              <a:gd name="T19" fmla="*/ 10 h 126"/>
              <a:gd name="T20" fmla="*/ 31 w 132"/>
              <a:gd name="T21" fmla="*/ 14 h 126"/>
              <a:gd name="T22" fmla="*/ 24 w 132"/>
              <a:gd name="T23" fmla="*/ 103 h 126"/>
              <a:gd name="T24" fmla="*/ 11 w 132"/>
              <a:gd name="T25" fmla="*/ 103 h 126"/>
              <a:gd name="T26" fmla="*/ 24 w 132"/>
              <a:gd name="T27" fmla="*/ 103 h 126"/>
              <a:gd name="T28" fmla="*/ 30 w 132"/>
              <a:gd name="T29" fmla="*/ 15 h 126"/>
              <a:gd name="T30" fmla="*/ 6 w 132"/>
              <a:gd name="T31" fmla="*/ 23 h 126"/>
              <a:gd name="T32" fmla="*/ 43 w 132"/>
              <a:gd name="T33" fmla="*/ 15 h 126"/>
              <a:gd name="T34" fmla="*/ 67 w 132"/>
              <a:gd name="T35" fmla="*/ 23 h 126"/>
              <a:gd name="T36" fmla="*/ 43 w 132"/>
              <a:gd name="T37" fmla="*/ 15 h 126"/>
              <a:gd name="T38" fmla="*/ 55 w 132"/>
              <a:gd name="T39" fmla="*/ 110 h 126"/>
              <a:gd name="T40" fmla="*/ 55 w 132"/>
              <a:gd name="T41" fmla="*/ 96 h 126"/>
              <a:gd name="T42" fmla="*/ 68 w 132"/>
              <a:gd name="T43" fmla="*/ 1 h 126"/>
              <a:gd name="T44" fmla="*/ 37 w 132"/>
              <a:gd name="T45" fmla="*/ 6 h 126"/>
              <a:gd name="T46" fmla="*/ 43 w 132"/>
              <a:gd name="T47" fmla="*/ 123 h 126"/>
              <a:gd name="T48" fmla="*/ 73 w 132"/>
              <a:gd name="T49" fmla="*/ 118 h 126"/>
              <a:gd name="T50" fmla="*/ 68 w 132"/>
              <a:gd name="T51" fmla="*/ 1 h 126"/>
              <a:gd name="T52" fmla="*/ 45 w 132"/>
              <a:gd name="T53" fmla="*/ 103 h 126"/>
              <a:gd name="T54" fmla="*/ 65 w 132"/>
              <a:gd name="T55" fmla="*/ 103 h 126"/>
              <a:gd name="T56" fmla="*/ 68 w 132"/>
              <a:gd name="T57" fmla="*/ 66 h 126"/>
              <a:gd name="T58" fmla="*/ 46 w 132"/>
              <a:gd name="T59" fmla="*/ 70 h 126"/>
              <a:gd name="T60" fmla="*/ 42 w 132"/>
              <a:gd name="T61" fmla="*/ 14 h 126"/>
              <a:gd name="T62" fmla="*/ 64 w 132"/>
              <a:gd name="T63" fmla="*/ 10 h 126"/>
              <a:gd name="T64" fmla="*/ 68 w 132"/>
              <a:gd name="T65" fmla="*/ 66 h 126"/>
              <a:gd name="T66" fmla="*/ 102 w 132"/>
              <a:gd name="T67" fmla="*/ 1 h 126"/>
              <a:gd name="T68" fmla="*/ 75 w 132"/>
              <a:gd name="T69" fmla="*/ 115 h 126"/>
              <a:gd name="T70" fmla="*/ 104 w 132"/>
              <a:gd name="T71" fmla="*/ 126 h 126"/>
              <a:gd name="T72" fmla="*/ 132 w 132"/>
              <a:gd name="T73" fmla="*/ 12 h 126"/>
              <a:gd name="T74" fmla="*/ 105 w 132"/>
              <a:gd name="T75" fmla="*/ 105 h 126"/>
              <a:gd name="T76" fmla="*/ 85 w 132"/>
              <a:gd name="T77" fmla="*/ 102 h 126"/>
              <a:gd name="T78" fmla="*/ 105 w 132"/>
              <a:gd name="T79" fmla="*/ 105 h 126"/>
              <a:gd name="T80" fmla="*/ 110 w 132"/>
              <a:gd name="T81" fmla="*/ 73 h 126"/>
              <a:gd name="T82" fmla="*/ 90 w 132"/>
              <a:gd name="T83" fmla="*/ 65 h 126"/>
              <a:gd name="T84" fmla="*/ 104 w 132"/>
              <a:gd name="T85" fmla="*/ 11 h 126"/>
              <a:gd name="T86" fmla="*/ 125 w 132"/>
              <a:gd name="T87" fmla="*/ 19 h 126"/>
              <a:gd name="T88" fmla="*/ 102 w 132"/>
              <a:gd name="T89" fmla="*/ 105 h 126"/>
              <a:gd name="T90" fmla="*/ 89 w 132"/>
              <a:gd name="T91" fmla="*/ 102 h 126"/>
              <a:gd name="T92" fmla="*/ 102 w 132"/>
              <a:gd name="T93" fmla="*/ 105 h 126"/>
              <a:gd name="T94" fmla="*/ 124 w 132"/>
              <a:gd name="T95" fmla="*/ 19 h 126"/>
              <a:gd name="T96" fmla="*/ 99 w 132"/>
              <a:gd name="T97" fmla="*/ 23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2" h="126">
                <a:moveTo>
                  <a:pt x="31" y="1"/>
                </a:moveTo>
                <a:cubicBezTo>
                  <a:pt x="5" y="1"/>
                  <a:pt x="5" y="1"/>
                  <a:pt x="5" y="1"/>
                </a:cubicBezTo>
                <a:cubicBezTo>
                  <a:pt x="2" y="1"/>
                  <a:pt x="0" y="3"/>
                  <a:pt x="0" y="6"/>
                </a:cubicBezTo>
                <a:cubicBezTo>
                  <a:pt x="0" y="118"/>
                  <a:pt x="0" y="118"/>
                  <a:pt x="0" y="118"/>
                </a:cubicBezTo>
                <a:cubicBezTo>
                  <a:pt x="0" y="121"/>
                  <a:pt x="2" y="123"/>
                  <a:pt x="5" y="123"/>
                </a:cubicBezTo>
                <a:cubicBezTo>
                  <a:pt x="31" y="123"/>
                  <a:pt x="31" y="123"/>
                  <a:pt x="31" y="123"/>
                </a:cubicBezTo>
                <a:cubicBezTo>
                  <a:pt x="33" y="123"/>
                  <a:pt x="36" y="121"/>
                  <a:pt x="36" y="118"/>
                </a:cubicBezTo>
                <a:cubicBezTo>
                  <a:pt x="36" y="6"/>
                  <a:pt x="36" y="6"/>
                  <a:pt x="36" y="6"/>
                </a:cubicBezTo>
                <a:cubicBezTo>
                  <a:pt x="36" y="3"/>
                  <a:pt x="33" y="1"/>
                  <a:pt x="31" y="1"/>
                </a:cubicBezTo>
                <a:close/>
                <a:moveTo>
                  <a:pt x="18" y="113"/>
                </a:moveTo>
                <a:cubicBezTo>
                  <a:pt x="12" y="113"/>
                  <a:pt x="8" y="108"/>
                  <a:pt x="8" y="103"/>
                </a:cubicBezTo>
                <a:cubicBezTo>
                  <a:pt x="8" y="97"/>
                  <a:pt x="12" y="93"/>
                  <a:pt x="18" y="93"/>
                </a:cubicBezTo>
                <a:cubicBezTo>
                  <a:pt x="23" y="93"/>
                  <a:pt x="28" y="97"/>
                  <a:pt x="28" y="103"/>
                </a:cubicBezTo>
                <a:cubicBezTo>
                  <a:pt x="28" y="108"/>
                  <a:pt x="23" y="113"/>
                  <a:pt x="18" y="113"/>
                </a:cubicBezTo>
                <a:close/>
                <a:moveTo>
                  <a:pt x="31" y="66"/>
                </a:moveTo>
                <a:cubicBezTo>
                  <a:pt x="31" y="68"/>
                  <a:pt x="29" y="70"/>
                  <a:pt x="27" y="70"/>
                </a:cubicBezTo>
                <a:cubicBezTo>
                  <a:pt x="9" y="70"/>
                  <a:pt x="9" y="70"/>
                  <a:pt x="9" y="70"/>
                </a:cubicBezTo>
                <a:cubicBezTo>
                  <a:pt x="7" y="70"/>
                  <a:pt x="5" y="68"/>
                  <a:pt x="5" y="66"/>
                </a:cubicBezTo>
                <a:cubicBezTo>
                  <a:pt x="5" y="14"/>
                  <a:pt x="5" y="14"/>
                  <a:pt x="5" y="14"/>
                </a:cubicBezTo>
                <a:cubicBezTo>
                  <a:pt x="5" y="12"/>
                  <a:pt x="7" y="10"/>
                  <a:pt x="9" y="10"/>
                </a:cubicBezTo>
                <a:cubicBezTo>
                  <a:pt x="27" y="10"/>
                  <a:pt x="27" y="10"/>
                  <a:pt x="27" y="10"/>
                </a:cubicBezTo>
                <a:cubicBezTo>
                  <a:pt x="29" y="10"/>
                  <a:pt x="31" y="12"/>
                  <a:pt x="31" y="14"/>
                </a:cubicBezTo>
                <a:lnTo>
                  <a:pt x="31" y="66"/>
                </a:lnTo>
                <a:close/>
                <a:moveTo>
                  <a:pt x="24" y="103"/>
                </a:moveTo>
                <a:cubicBezTo>
                  <a:pt x="24" y="107"/>
                  <a:pt x="21" y="110"/>
                  <a:pt x="18" y="110"/>
                </a:cubicBezTo>
                <a:cubicBezTo>
                  <a:pt x="14" y="110"/>
                  <a:pt x="11" y="107"/>
                  <a:pt x="11" y="103"/>
                </a:cubicBezTo>
                <a:cubicBezTo>
                  <a:pt x="11" y="99"/>
                  <a:pt x="14" y="96"/>
                  <a:pt x="18" y="96"/>
                </a:cubicBezTo>
                <a:cubicBezTo>
                  <a:pt x="21" y="96"/>
                  <a:pt x="24" y="99"/>
                  <a:pt x="24" y="103"/>
                </a:cubicBezTo>
                <a:close/>
                <a:moveTo>
                  <a:pt x="6" y="15"/>
                </a:moveTo>
                <a:cubicBezTo>
                  <a:pt x="30" y="15"/>
                  <a:pt x="30" y="15"/>
                  <a:pt x="30" y="15"/>
                </a:cubicBezTo>
                <a:cubicBezTo>
                  <a:pt x="30" y="23"/>
                  <a:pt x="30" y="23"/>
                  <a:pt x="30" y="23"/>
                </a:cubicBezTo>
                <a:cubicBezTo>
                  <a:pt x="6" y="23"/>
                  <a:pt x="6" y="23"/>
                  <a:pt x="6" y="23"/>
                </a:cubicBezTo>
                <a:lnTo>
                  <a:pt x="6" y="15"/>
                </a:lnTo>
                <a:close/>
                <a:moveTo>
                  <a:pt x="43" y="15"/>
                </a:moveTo>
                <a:cubicBezTo>
                  <a:pt x="67" y="15"/>
                  <a:pt x="67" y="15"/>
                  <a:pt x="67" y="15"/>
                </a:cubicBezTo>
                <a:cubicBezTo>
                  <a:pt x="67" y="23"/>
                  <a:pt x="67" y="23"/>
                  <a:pt x="67" y="23"/>
                </a:cubicBezTo>
                <a:cubicBezTo>
                  <a:pt x="43" y="23"/>
                  <a:pt x="43" y="23"/>
                  <a:pt x="43" y="23"/>
                </a:cubicBezTo>
                <a:lnTo>
                  <a:pt x="43" y="15"/>
                </a:lnTo>
                <a:close/>
                <a:moveTo>
                  <a:pt x="62" y="103"/>
                </a:moveTo>
                <a:cubicBezTo>
                  <a:pt x="62" y="107"/>
                  <a:pt x="59" y="110"/>
                  <a:pt x="55" y="110"/>
                </a:cubicBezTo>
                <a:cubicBezTo>
                  <a:pt x="51" y="110"/>
                  <a:pt x="48" y="107"/>
                  <a:pt x="48" y="103"/>
                </a:cubicBezTo>
                <a:cubicBezTo>
                  <a:pt x="48" y="99"/>
                  <a:pt x="51" y="96"/>
                  <a:pt x="55" y="96"/>
                </a:cubicBezTo>
                <a:cubicBezTo>
                  <a:pt x="59" y="96"/>
                  <a:pt x="62" y="99"/>
                  <a:pt x="62" y="103"/>
                </a:cubicBezTo>
                <a:close/>
                <a:moveTo>
                  <a:pt x="68" y="1"/>
                </a:moveTo>
                <a:cubicBezTo>
                  <a:pt x="43" y="1"/>
                  <a:pt x="43" y="1"/>
                  <a:pt x="43" y="1"/>
                </a:cubicBezTo>
                <a:cubicBezTo>
                  <a:pt x="40" y="1"/>
                  <a:pt x="37" y="3"/>
                  <a:pt x="37" y="6"/>
                </a:cubicBezTo>
                <a:cubicBezTo>
                  <a:pt x="37" y="118"/>
                  <a:pt x="37" y="118"/>
                  <a:pt x="37" y="118"/>
                </a:cubicBezTo>
                <a:cubicBezTo>
                  <a:pt x="37" y="121"/>
                  <a:pt x="40" y="123"/>
                  <a:pt x="43" y="123"/>
                </a:cubicBezTo>
                <a:cubicBezTo>
                  <a:pt x="68" y="123"/>
                  <a:pt x="68" y="123"/>
                  <a:pt x="68" y="123"/>
                </a:cubicBezTo>
                <a:cubicBezTo>
                  <a:pt x="71" y="123"/>
                  <a:pt x="73" y="121"/>
                  <a:pt x="73" y="118"/>
                </a:cubicBezTo>
                <a:cubicBezTo>
                  <a:pt x="73" y="6"/>
                  <a:pt x="73" y="6"/>
                  <a:pt x="73" y="6"/>
                </a:cubicBezTo>
                <a:cubicBezTo>
                  <a:pt x="73" y="3"/>
                  <a:pt x="71" y="1"/>
                  <a:pt x="68" y="1"/>
                </a:cubicBezTo>
                <a:close/>
                <a:moveTo>
                  <a:pt x="55" y="113"/>
                </a:moveTo>
                <a:cubicBezTo>
                  <a:pt x="50" y="113"/>
                  <a:pt x="45" y="108"/>
                  <a:pt x="45" y="103"/>
                </a:cubicBezTo>
                <a:cubicBezTo>
                  <a:pt x="45" y="97"/>
                  <a:pt x="50" y="93"/>
                  <a:pt x="55" y="93"/>
                </a:cubicBezTo>
                <a:cubicBezTo>
                  <a:pt x="61" y="93"/>
                  <a:pt x="65" y="97"/>
                  <a:pt x="65" y="103"/>
                </a:cubicBezTo>
                <a:cubicBezTo>
                  <a:pt x="65" y="108"/>
                  <a:pt x="61" y="113"/>
                  <a:pt x="55" y="113"/>
                </a:cubicBezTo>
                <a:close/>
                <a:moveTo>
                  <a:pt x="68" y="66"/>
                </a:moveTo>
                <a:cubicBezTo>
                  <a:pt x="68" y="68"/>
                  <a:pt x="67" y="70"/>
                  <a:pt x="64" y="70"/>
                </a:cubicBezTo>
                <a:cubicBezTo>
                  <a:pt x="46" y="70"/>
                  <a:pt x="46" y="70"/>
                  <a:pt x="46" y="70"/>
                </a:cubicBezTo>
                <a:cubicBezTo>
                  <a:pt x="44" y="70"/>
                  <a:pt x="42" y="68"/>
                  <a:pt x="42" y="66"/>
                </a:cubicBezTo>
                <a:cubicBezTo>
                  <a:pt x="42" y="14"/>
                  <a:pt x="42" y="14"/>
                  <a:pt x="42" y="14"/>
                </a:cubicBezTo>
                <a:cubicBezTo>
                  <a:pt x="42" y="12"/>
                  <a:pt x="44" y="10"/>
                  <a:pt x="46" y="10"/>
                </a:cubicBezTo>
                <a:cubicBezTo>
                  <a:pt x="64" y="10"/>
                  <a:pt x="64" y="10"/>
                  <a:pt x="64" y="10"/>
                </a:cubicBezTo>
                <a:cubicBezTo>
                  <a:pt x="67" y="10"/>
                  <a:pt x="68" y="12"/>
                  <a:pt x="68" y="14"/>
                </a:cubicBezTo>
                <a:lnTo>
                  <a:pt x="68" y="66"/>
                </a:lnTo>
                <a:close/>
                <a:moveTo>
                  <a:pt x="127" y="6"/>
                </a:moveTo>
                <a:cubicBezTo>
                  <a:pt x="102" y="1"/>
                  <a:pt x="102" y="1"/>
                  <a:pt x="102" y="1"/>
                </a:cubicBezTo>
                <a:cubicBezTo>
                  <a:pt x="99" y="0"/>
                  <a:pt x="97" y="2"/>
                  <a:pt x="96" y="5"/>
                </a:cubicBezTo>
                <a:cubicBezTo>
                  <a:pt x="75" y="115"/>
                  <a:pt x="75" y="115"/>
                  <a:pt x="75" y="115"/>
                </a:cubicBezTo>
                <a:cubicBezTo>
                  <a:pt x="74" y="118"/>
                  <a:pt x="76" y="120"/>
                  <a:pt x="79" y="121"/>
                </a:cubicBezTo>
                <a:cubicBezTo>
                  <a:pt x="104" y="126"/>
                  <a:pt x="104" y="126"/>
                  <a:pt x="104" y="126"/>
                </a:cubicBezTo>
                <a:cubicBezTo>
                  <a:pt x="107" y="126"/>
                  <a:pt x="110" y="124"/>
                  <a:pt x="110" y="122"/>
                </a:cubicBezTo>
                <a:cubicBezTo>
                  <a:pt x="132" y="12"/>
                  <a:pt x="132" y="12"/>
                  <a:pt x="132" y="12"/>
                </a:cubicBezTo>
                <a:cubicBezTo>
                  <a:pt x="132" y="9"/>
                  <a:pt x="130" y="6"/>
                  <a:pt x="127" y="6"/>
                </a:cubicBezTo>
                <a:close/>
                <a:moveTo>
                  <a:pt x="105" y="105"/>
                </a:moveTo>
                <a:cubicBezTo>
                  <a:pt x="104" y="111"/>
                  <a:pt x="99" y="114"/>
                  <a:pt x="93" y="113"/>
                </a:cubicBezTo>
                <a:cubicBezTo>
                  <a:pt x="88" y="112"/>
                  <a:pt x="84" y="107"/>
                  <a:pt x="85" y="102"/>
                </a:cubicBezTo>
                <a:cubicBezTo>
                  <a:pt x="86" y="96"/>
                  <a:pt x="92" y="93"/>
                  <a:pt x="97" y="94"/>
                </a:cubicBezTo>
                <a:cubicBezTo>
                  <a:pt x="103" y="95"/>
                  <a:pt x="106" y="100"/>
                  <a:pt x="105" y="105"/>
                </a:cubicBezTo>
                <a:close/>
                <a:moveTo>
                  <a:pt x="115" y="70"/>
                </a:moveTo>
                <a:cubicBezTo>
                  <a:pt x="115" y="72"/>
                  <a:pt x="113" y="74"/>
                  <a:pt x="110" y="73"/>
                </a:cubicBezTo>
                <a:cubicBezTo>
                  <a:pt x="93" y="70"/>
                  <a:pt x="93" y="70"/>
                  <a:pt x="93" y="70"/>
                </a:cubicBezTo>
                <a:cubicBezTo>
                  <a:pt x="91" y="69"/>
                  <a:pt x="89" y="67"/>
                  <a:pt x="90" y="65"/>
                </a:cubicBezTo>
                <a:cubicBezTo>
                  <a:pt x="100" y="14"/>
                  <a:pt x="100" y="14"/>
                  <a:pt x="100" y="14"/>
                </a:cubicBezTo>
                <a:cubicBezTo>
                  <a:pt x="100" y="12"/>
                  <a:pt x="102" y="10"/>
                  <a:pt x="104" y="11"/>
                </a:cubicBezTo>
                <a:cubicBezTo>
                  <a:pt x="122" y="14"/>
                  <a:pt x="122" y="14"/>
                  <a:pt x="122" y="14"/>
                </a:cubicBezTo>
                <a:cubicBezTo>
                  <a:pt x="124" y="15"/>
                  <a:pt x="125" y="17"/>
                  <a:pt x="125" y="19"/>
                </a:cubicBezTo>
                <a:lnTo>
                  <a:pt x="115" y="70"/>
                </a:lnTo>
                <a:close/>
                <a:moveTo>
                  <a:pt x="102" y="105"/>
                </a:moveTo>
                <a:cubicBezTo>
                  <a:pt x="101" y="108"/>
                  <a:pt x="98" y="111"/>
                  <a:pt x="94" y="110"/>
                </a:cubicBezTo>
                <a:cubicBezTo>
                  <a:pt x="90" y="109"/>
                  <a:pt x="88" y="106"/>
                  <a:pt x="89" y="102"/>
                </a:cubicBezTo>
                <a:cubicBezTo>
                  <a:pt x="89" y="99"/>
                  <a:pt x="93" y="96"/>
                  <a:pt x="97" y="97"/>
                </a:cubicBezTo>
                <a:cubicBezTo>
                  <a:pt x="100" y="98"/>
                  <a:pt x="102" y="101"/>
                  <a:pt x="102" y="105"/>
                </a:cubicBezTo>
                <a:close/>
                <a:moveTo>
                  <a:pt x="100" y="15"/>
                </a:moveTo>
                <a:cubicBezTo>
                  <a:pt x="124" y="19"/>
                  <a:pt x="124" y="19"/>
                  <a:pt x="124" y="19"/>
                </a:cubicBezTo>
                <a:cubicBezTo>
                  <a:pt x="123" y="27"/>
                  <a:pt x="123" y="27"/>
                  <a:pt x="123" y="27"/>
                </a:cubicBezTo>
                <a:cubicBezTo>
                  <a:pt x="99" y="23"/>
                  <a:pt x="99" y="23"/>
                  <a:pt x="99" y="23"/>
                </a:cubicBezTo>
                <a:lnTo>
                  <a:pt x="100" y="15"/>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02"/>
          <p:cNvSpPr>
            <a:spLocks noEditPoints="1"/>
          </p:cNvSpPr>
          <p:nvPr/>
        </p:nvSpPr>
        <p:spPr bwMode="auto">
          <a:xfrm>
            <a:off x="9493231" y="1486959"/>
            <a:ext cx="809210" cy="718380"/>
          </a:xfrm>
          <a:custGeom>
            <a:avLst/>
            <a:gdLst>
              <a:gd name="T0" fmla="*/ 128 w 140"/>
              <a:gd name="T1" fmla="*/ 0 h 124"/>
              <a:gd name="T2" fmla="*/ 26 w 140"/>
              <a:gd name="T3" fmla="*/ 0 h 124"/>
              <a:gd name="T4" fmla="*/ 15 w 140"/>
              <a:gd name="T5" fmla="*/ 12 h 124"/>
              <a:gd name="T6" fmla="*/ 15 w 140"/>
              <a:gd name="T7" fmla="*/ 25 h 124"/>
              <a:gd name="T8" fmla="*/ 12 w 140"/>
              <a:gd name="T9" fmla="*/ 25 h 124"/>
              <a:gd name="T10" fmla="*/ 0 w 140"/>
              <a:gd name="T11" fmla="*/ 37 h 124"/>
              <a:gd name="T12" fmla="*/ 0 w 140"/>
              <a:gd name="T13" fmla="*/ 113 h 124"/>
              <a:gd name="T14" fmla="*/ 12 w 140"/>
              <a:gd name="T15" fmla="*/ 124 h 124"/>
              <a:gd name="T16" fmla="*/ 114 w 140"/>
              <a:gd name="T17" fmla="*/ 124 h 124"/>
              <a:gd name="T18" fmla="*/ 126 w 140"/>
              <a:gd name="T19" fmla="*/ 113 h 124"/>
              <a:gd name="T20" fmla="*/ 126 w 140"/>
              <a:gd name="T21" fmla="*/ 100 h 124"/>
              <a:gd name="T22" fmla="*/ 128 w 140"/>
              <a:gd name="T23" fmla="*/ 100 h 124"/>
              <a:gd name="T24" fmla="*/ 140 w 140"/>
              <a:gd name="T25" fmla="*/ 88 h 124"/>
              <a:gd name="T26" fmla="*/ 140 w 140"/>
              <a:gd name="T27" fmla="*/ 12 h 124"/>
              <a:gd name="T28" fmla="*/ 128 w 140"/>
              <a:gd name="T29" fmla="*/ 0 h 124"/>
              <a:gd name="T30" fmla="*/ 127 w 140"/>
              <a:gd name="T31" fmla="*/ 8 h 124"/>
              <a:gd name="T32" fmla="*/ 130 w 140"/>
              <a:gd name="T33" fmla="*/ 10 h 124"/>
              <a:gd name="T34" fmla="*/ 127 w 140"/>
              <a:gd name="T35" fmla="*/ 13 h 124"/>
              <a:gd name="T36" fmla="*/ 124 w 140"/>
              <a:gd name="T37" fmla="*/ 10 h 124"/>
              <a:gd name="T38" fmla="*/ 127 w 140"/>
              <a:gd name="T39" fmla="*/ 8 h 124"/>
              <a:gd name="T40" fmla="*/ 106 w 140"/>
              <a:gd name="T41" fmla="*/ 8 h 124"/>
              <a:gd name="T42" fmla="*/ 119 w 140"/>
              <a:gd name="T43" fmla="*/ 8 h 124"/>
              <a:gd name="T44" fmla="*/ 122 w 140"/>
              <a:gd name="T45" fmla="*/ 10 h 124"/>
              <a:gd name="T46" fmla="*/ 119 w 140"/>
              <a:gd name="T47" fmla="*/ 13 h 124"/>
              <a:gd name="T48" fmla="*/ 106 w 140"/>
              <a:gd name="T49" fmla="*/ 13 h 124"/>
              <a:gd name="T50" fmla="*/ 103 w 140"/>
              <a:gd name="T51" fmla="*/ 10 h 124"/>
              <a:gd name="T52" fmla="*/ 106 w 140"/>
              <a:gd name="T53" fmla="*/ 8 h 124"/>
              <a:gd name="T54" fmla="*/ 119 w 140"/>
              <a:gd name="T55" fmla="*/ 113 h 124"/>
              <a:gd name="T56" fmla="*/ 114 w 140"/>
              <a:gd name="T57" fmla="*/ 118 h 124"/>
              <a:gd name="T58" fmla="*/ 12 w 140"/>
              <a:gd name="T59" fmla="*/ 118 h 124"/>
              <a:gd name="T60" fmla="*/ 7 w 140"/>
              <a:gd name="T61" fmla="*/ 113 h 124"/>
              <a:gd name="T62" fmla="*/ 7 w 140"/>
              <a:gd name="T63" fmla="*/ 44 h 124"/>
              <a:gd name="T64" fmla="*/ 119 w 140"/>
              <a:gd name="T65" fmla="*/ 44 h 124"/>
              <a:gd name="T66" fmla="*/ 119 w 140"/>
              <a:gd name="T67" fmla="*/ 113 h 124"/>
              <a:gd name="T68" fmla="*/ 89 w 140"/>
              <a:gd name="T69" fmla="*/ 35 h 124"/>
              <a:gd name="T70" fmla="*/ 91 w 140"/>
              <a:gd name="T71" fmla="*/ 33 h 124"/>
              <a:gd name="T72" fmla="*/ 105 w 140"/>
              <a:gd name="T73" fmla="*/ 33 h 124"/>
              <a:gd name="T74" fmla="*/ 107 w 140"/>
              <a:gd name="T75" fmla="*/ 35 h 124"/>
              <a:gd name="T76" fmla="*/ 105 w 140"/>
              <a:gd name="T77" fmla="*/ 38 h 124"/>
              <a:gd name="T78" fmla="*/ 91 w 140"/>
              <a:gd name="T79" fmla="*/ 38 h 124"/>
              <a:gd name="T80" fmla="*/ 89 w 140"/>
              <a:gd name="T81" fmla="*/ 35 h 124"/>
              <a:gd name="T82" fmla="*/ 110 w 140"/>
              <a:gd name="T83" fmla="*/ 35 h 124"/>
              <a:gd name="T84" fmla="*/ 113 w 140"/>
              <a:gd name="T85" fmla="*/ 33 h 124"/>
              <a:gd name="T86" fmla="*/ 115 w 140"/>
              <a:gd name="T87" fmla="*/ 35 h 124"/>
              <a:gd name="T88" fmla="*/ 113 w 140"/>
              <a:gd name="T89" fmla="*/ 38 h 124"/>
              <a:gd name="T90" fmla="*/ 110 w 140"/>
              <a:gd name="T91" fmla="*/ 35 h 124"/>
              <a:gd name="T92" fmla="*/ 134 w 140"/>
              <a:gd name="T93" fmla="*/ 88 h 124"/>
              <a:gd name="T94" fmla="*/ 128 w 140"/>
              <a:gd name="T95" fmla="*/ 93 h 124"/>
              <a:gd name="T96" fmla="*/ 126 w 140"/>
              <a:gd name="T97" fmla="*/ 93 h 124"/>
              <a:gd name="T98" fmla="*/ 126 w 140"/>
              <a:gd name="T99" fmla="*/ 37 h 124"/>
              <a:gd name="T100" fmla="*/ 114 w 140"/>
              <a:gd name="T101" fmla="*/ 25 h 124"/>
              <a:gd name="T102" fmla="*/ 21 w 140"/>
              <a:gd name="T103" fmla="*/ 25 h 124"/>
              <a:gd name="T104" fmla="*/ 21 w 140"/>
              <a:gd name="T105" fmla="*/ 20 h 124"/>
              <a:gd name="T106" fmla="*/ 134 w 140"/>
              <a:gd name="T107" fmla="*/ 20 h 124"/>
              <a:gd name="T108" fmla="*/ 134 w 140"/>
              <a:gd name="T109" fmla="*/ 88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0" h="124">
                <a:moveTo>
                  <a:pt x="128" y="0"/>
                </a:moveTo>
                <a:cubicBezTo>
                  <a:pt x="26" y="0"/>
                  <a:pt x="26" y="0"/>
                  <a:pt x="26" y="0"/>
                </a:cubicBezTo>
                <a:cubicBezTo>
                  <a:pt x="20" y="0"/>
                  <a:pt x="15" y="6"/>
                  <a:pt x="15" y="12"/>
                </a:cubicBezTo>
                <a:cubicBezTo>
                  <a:pt x="15" y="25"/>
                  <a:pt x="15" y="25"/>
                  <a:pt x="15" y="25"/>
                </a:cubicBezTo>
                <a:cubicBezTo>
                  <a:pt x="12" y="25"/>
                  <a:pt x="12" y="25"/>
                  <a:pt x="12" y="25"/>
                </a:cubicBezTo>
                <a:cubicBezTo>
                  <a:pt x="5" y="25"/>
                  <a:pt x="0" y="30"/>
                  <a:pt x="0" y="37"/>
                </a:cubicBezTo>
                <a:cubicBezTo>
                  <a:pt x="0" y="113"/>
                  <a:pt x="0" y="113"/>
                  <a:pt x="0" y="113"/>
                </a:cubicBezTo>
                <a:cubicBezTo>
                  <a:pt x="0" y="119"/>
                  <a:pt x="5" y="124"/>
                  <a:pt x="12" y="124"/>
                </a:cubicBezTo>
                <a:cubicBezTo>
                  <a:pt x="114" y="124"/>
                  <a:pt x="114" y="124"/>
                  <a:pt x="114" y="124"/>
                </a:cubicBezTo>
                <a:cubicBezTo>
                  <a:pt x="120" y="124"/>
                  <a:pt x="126" y="119"/>
                  <a:pt x="126" y="113"/>
                </a:cubicBezTo>
                <a:cubicBezTo>
                  <a:pt x="126" y="100"/>
                  <a:pt x="126" y="100"/>
                  <a:pt x="126" y="100"/>
                </a:cubicBezTo>
                <a:cubicBezTo>
                  <a:pt x="128" y="100"/>
                  <a:pt x="128" y="100"/>
                  <a:pt x="128" y="100"/>
                </a:cubicBezTo>
                <a:cubicBezTo>
                  <a:pt x="135" y="100"/>
                  <a:pt x="140" y="94"/>
                  <a:pt x="140" y="88"/>
                </a:cubicBezTo>
                <a:cubicBezTo>
                  <a:pt x="140" y="12"/>
                  <a:pt x="140" y="12"/>
                  <a:pt x="140" y="12"/>
                </a:cubicBezTo>
                <a:cubicBezTo>
                  <a:pt x="140" y="6"/>
                  <a:pt x="135" y="0"/>
                  <a:pt x="128" y="0"/>
                </a:cubicBezTo>
                <a:close/>
                <a:moveTo>
                  <a:pt x="127" y="8"/>
                </a:moveTo>
                <a:cubicBezTo>
                  <a:pt x="129" y="8"/>
                  <a:pt x="130" y="9"/>
                  <a:pt x="130" y="10"/>
                </a:cubicBezTo>
                <a:cubicBezTo>
                  <a:pt x="130" y="12"/>
                  <a:pt x="129" y="13"/>
                  <a:pt x="127" y="13"/>
                </a:cubicBezTo>
                <a:cubicBezTo>
                  <a:pt x="126" y="13"/>
                  <a:pt x="124" y="12"/>
                  <a:pt x="124" y="10"/>
                </a:cubicBezTo>
                <a:cubicBezTo>
                  <a:pt x="124" y="9"/>
                  <a:pt x="126" y="8"/>
                  <a:pt x="127" y="8"/>
                </a:cubicBezTo>
                <a:close/>
                <a:moveTo>
                  <a:pt x="106" y="8"/>
                </a:moveTo>
                <a:cubicBezTo>
                  <a:pt x="119" y="8"/>
                  <a:pt x="119" y="8"/>
                  <a:pt x="119" y="8"/>
                </a:cubicBezTo>
                <a:cubicBezTo>
                  <a:pt x="121" y="8"/>
                  <a:pt x="122" y="9"/>
                  <a:pt x="122" y="10"/>
                </a:cubicBezTo>
                <a:cubicBezTo>
                  <a:pt x="122" y="12"/>
                  <a:pt x="121" y="13"/>
                  <a:pt x="119" y="13"/>
                </a:cubicBezTo>
                <a:cubicBezTo>
                  <a:pt x="106" y="13"/>
                  <a:pt x="106" y="13"/>
                  <a:pt x="106" y="13"/>
                </a:cubicBezTo>
                <a:cubicBezTo>
                  <a:pt x="105" y="13"/>
                  <a:pt x="103" y="12"/>
                  <a:pt x="103" y="10"/>
                </a:cubicBezTo>
                <a:cubicBezTo>
                  <a:pt x="103" y="9"/>
                  <a:pt x="105" y="8"/>
                  <a:pt x="106" y="8"/>
                </a:cubicBezTo>
                <a:close/>
                <a:moveTo>
                  <a:pt x="119" y="113"/>
                </a:moveTo>
                <a:cubicBezTo>
                  <a:pt x="119" y="116"/>
                  <a:pt x="117" y="118"/>
                  <a:pt x="114" y="118"/>
                </a:cubicBezTo>
                <a:cubicBezTo>
                  <a:pt x="12" y="118"/>
                  <a:pt x="12" y="118"/>
                  <a:pt x="12" y="118"/>
                </a:cubicBezTo>
                <a:cubicBezTo>
                  <a:pt x="9" y="118"/>
                  <a:pt x="7" y="116"/>
                  <a:pt x="7" y="113"/>
                </a:cubicBezTo>
                <a:cubicBezTo>
                  <a:pt x="7" y="44"/>
                  <a:pt x="7" y="44"/>
                  <a:pt x="7" y="44"/>
                </a:cubicBezTo>
                <a:cubicBezTo>
                  <a:pt x="119" y="44"/>
                  <a:pt x="119" y="44"/>
                  <a:pt x="119" y="44"/>
                </a:cubicBezTo>
                <a:lnTo>
                  <a:pt x="119" y="113"/>
                </a:lnTo>
                <a:close/>
                <a:moveTo>
                  <a:pt x="89" y="35"/>
                </a:moveTo>
                <a:cubicBezTo>
                  <a:pt x="89" y="34"/>
                  <a:pt x="90" y="33"/>
                  <a:pt x="91" y="33"/>
                </a:cubicBezTo>
                <a:cubicBezTo>
                  <a:pt x="105" y="33"/>
                  <a:pt x="105" y="33"/>
                  <a:pt x="105" y="33"/>
                </a:cubicBezTo>
                <a:cubicBezTo>
                  <a:pt x="106" y="33"/>
                  <a:pt x="107" y="34"/>
                  <a:pt x="107" y="35"/>
                </a:cubicBezTo>
                <a:cubicBezTo>
                  <a:pt x="107" y="37"/>
                  <a:pt x="106" y="38"/>
                  <a:pt x="105" y="38"/>
                </a:cubicBezTo>
                <a:cubicBezTo>
                  <a:pt x="91" y="38"/>
                  <a:pt x="91" y="38"/>
                  <a:pt x="91" y="38"/>
                </a:cubicBezTo>
                <a:cubicBezTo>
                  <a:pt x="90" y="38"/>
                  <a:pt x="89" y="37"/>
                  <a:pt x="89" y="35"/>
                </a:cubicBezTo>
                <a:close/>
                <a:moveTo>
                  <a:pt x="110" y="35"/>
                </a:moveTo>
                <a:cubicBezTo>
                  <a:pt x="110" y="34"/>
                  <a:pt x="111" y="33"/>
                  <a:pt x="113" y="33"/>
                </a:cubicBezTo>
                <a:cubicBezTo>
                  <a:pt x="114" y="33"/>
                  <a:pt x="115" y="34"/>
                  <a:pt x="115" y="35"/>
                </a:cubicBezTo>
                <a:cubicBezTo>
                  <a:pt x="115" y="37"/>
                  <a:pt x="114" y="38"/>
                  <a:pt x="113" y="38"/>
                </a:cubicBezTo>
                <a:cubicBezTo>
                  <a:pt x="111" y="38"/>
                  <a:pt x="110" y="37"/>
                  <a:pt x="110" y="35"/>
                </a:cubicBezTo>
                <a:close/>
                <a:moveTo>
                  <a:pt x="134" y="88"/>
                </a:moveTo>
                <a:cubicBezTo>
                  <a:pt x="134" y="91"/>
                  <a:pt x="131" y="93"/>
                  <a:pt x="128" y="93"/>
                </a:cubicBezTo>
                <a:cubicBezTo>
                  <a:pt x="126" y="93"/>
                  <a:pt x="126" y="93"/>
                  <a:pt x="126" y="93"/>
                </a:cubicBezTo>
                <a:cubicBezTo>
                  <a:pt x="126" y="37"/>
                  <a:pt x="126" y="37"/>
                  <a:pt x="126" y="37"/>
                </a:cubicBezTo>
                <a:cubicBezTo>
                  <a:pt x="126" y="30"/>
                  <a:pt x="120" y="25"/>
                  <a:pt x="114" y="25"/>
                </a:cubicBezTo>
                <a:cubicBezTo>
                  <a:pt x="21" y="25"/>
                  <a:pt x="21" y="25"/>
                  <a:pt x="21" y="25"/>
                </a:cubicBezTo>
                <a:cubicBezTo>
                  <a:pt x="21" y="20"/>
                  <a:pt x="21" y="20"/>
                  <a:pt x="21" y="20"/>
                </a:cubicBezTo>
                <a:cubicBezTo>
                  <a:pt x="134" y="20"/>
                  <a:pt x="134" y="20"/>
                  <a:pt x="134" y="20"/>
                </a:cubicBezTo>
                <a:lnTo>
                  <a:pt x="134" y="8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文本框 8"/>
          <p:cNvSpPr txBox="1"/>
          <p:nvPr/>
        </p:nvSpPr>
        <p:spPr>
          <a:xfrm>
            <a:off x="789397" y="3727448"/>
            <a:ext cx="3011122" cy="1754326"/>
          </a:xfrm>
          <a:prstGeom prst="rect">
            <a:avLst/>
          </a:prstGeom>
          <a:noFill/>
        </p:spPr>
        <p:txBody>
          <a:bodyPr wrap="square" rtlCol="0">
            <a:spAutoFit/>
          </a:bodyPr>
          <a:lstStyle>
            <a:defPPr>
              <a:defRPr lang="zh-CN"/>
            </a:defPPr>
          </a:lstStyle>
          <a:p>
            <a:r>
              <a:rPr lang="en-US" altLang="zh-CN" dirty="0"/>
              <a:t>Sales of smartphones (of all brands) in China are soaring: they rose by 288% in April, year-on-year, and for the first time outpaced the sales of dumbphone. Sanford C. Bernstein, an investment bank, estimates that 270m</a:t>
            </a:r>
            <a:endParaRPr lang="en-US" altLang="zh-CN" dirty="0"/>
          </a:p>
        </p:txBody>
      </p:sp>
      <p:sp>
        <p:nvSpPr>
          <p:cNvPr id="10" name="矩形 9"/>
          <p:cNvSpPr/>
          <p:nvPr/>
        </p:nvSpPr>
        <p:spPr>
          <a:xfrm>
            <a:off x="4655559" y="3727448"/>
            <a:ext cx="2924295" cy="1754326"/>
          </a:xfrm>
          <a:prstGeom prst="rect">
            <a:avLst/>
          </a:prstGeom>
        </p:spPr>
        <p:txBody>
          <a:bodyPr wrap="square">
            <a:spAutoFit/>
          </a:bodyPr>
          <a:lstStyle/>
          <a:p>
            <a:r>
              <a:rPr lang="en-US" altLang="zh-CN" dirty="0"/>
              <a:t>that 270m people in China can </a:t>
            </a:r>
            <a:r>
              <a:rPr lang="en-US" altLang="zh-CN" dirty="0" err="1"/>
              <a:t>alread</a:t>
            </a:r>
            <a:r>
              <a:rPr lang="en-US" altLang="zh-CN" dirty="0"/>
              <a:t> afford Apple‘s products, an that each year another 57m will be able to. Many Chinese are desperate for its that 270m people in China can already afford Apple‘s products, an </a:t>
            </a:r>
            <a:endParaRPr lang="en-US" altLang="zh-CN" dirty="0"/>
          </a:p>
        </p:txBody>
      </p:sp>
      <p:sp>
        <p:nvSpPr>
          <p:cNvPr id="11" name="矩形 10"/>
          <p:cNvSpPr/>
          <p:nvPr/>
        </p:nvSpPr>
        <p:spPr>
          <a:xfrm>
            <a:off x="8434894" y="3727448"/>
            <a:ext cx="2924295" cy="1754326"/>
          </a:xfrm>
          <a:prstGeom prst="rect">
            <a:avLst/>
          </a:prstGeom>
        </p:spPr>
        <p:txBody>
          <a:bodyPr wrap="square">
            <a:spAutoFit/>
          </a:bodyPr>
          <a:lstStyle/>
          <a:p>
            <a:r>
              <a:rPr lang="en-US" altLang="zh-CN" dirty="0"/>
              <a:t>that each year another 57m will be able to. Many Chinese are desperate for its year another 57m will be able to. outpaced the sales of dumbphone. Sanford C. Bernstein, an investment bank, estimates that 270m</a:t>
            </a:r>
            <a:endParaRPr lang="zh-CN" altLang="en-US" dirty="0"/>
          </a:p>
        </p:txBody>
      </p:sp>
      <p:sp>
        <p:nvSpPr>
          <p:cNvPr id="12" name="文本框 11"/>
          <p:cNvSpPr txBox="1"/>
          <p:nvPr/>
        </p:nvSpPr>
        <p:spPr>
          <a:xfrm>
            <a:off x="1206858" y="2772201"/>
            <a:ext cx="2184042" cy="923330"/>
          </a:xfrm>
          <a:prstGeom prst="rect">
            <a:avLst/>
          </a:prstGeom>
          <a:noFill/>
        </p:spPr>
        <p:txBody>
          <a:bodyPr wrap="square" rtlCol="0">
            <a:spAutoFit/>
          </a:bodyPr>
          <a:lstStyle/>
          <a:p>
            <a:pPr algn="ctr"/>
            <a:r>
              <a:rPr lang="en-US" altLang="zh-CN" sz="5400" dirty="0">
                <a:gradFill>
                  <a:gsLst>
                    <a:gs pos="0">
                      <a:schemeClr val="accent2"/>
                    </a:gs>
                    <a:gs pos="100000">
                      <a:schemeClr val="accent1"/>
                    </a:gs>
                  </a:gsLst>
                  <a:lin ang="5400000" scaled="1"/>
                </a:gradFill>
              </a:rPr>
              <a:t>Part 1</a:t>
            </a:r>
            <a:endParaRPr lang="zh-CN" altLang="en-US" sz="5400" dirty="0">
              <a:gradFill>
                <a:gsLst>
                  <a:gs pos="0">
                    <a:schemeClr val="accent2"/>
                  </a:gs>
                  <a:gs pos="100000">
                    <a:schemeClr val="accent1"/>
                  </a:gs>
                </a:gsLst>
                <a:lin ang="5400000" scaled="1"/>
              </a:gradFill>
            </a:endParaRPr>
          </a:p>
        </p:txBody>
      </p:sp>
      <p:sp>
        <p:nvSpPr>
          <p:cNvPr id="13" name="文本框 12"/>
          <p:cNvSpPr txBox="1"/>
          <p:nvPr/>
        </p:nvSpPr>
        <p:spPr>
          <a:xfrm>
            <a:off x="5003186" y="2772201"/>
            <a:ext cx="2184042" cy="923330"/>
          </a:xfrm>
          <a:prstGeom prst="rect">
            <a:avLst/>
          </a:prstGeom>
          <a:noFill/>
        </p:spPr>
        <p:txBody>
          <a:bodyPr wrap="square" rtlCol="0">
            <a:spAutoFit/>
          </a:bodyPr>
          <a:lstStyle/>
          <a:p>
            <a:pPr algn="ctr"/>
            <a:r>
              <a:rPr lang="en-US" altLang="zh-CN" sz="5400" dirty="0">
                <a:gradFill>
                  <a:gsLst>
                    <a:gs pos="0">
                      <a:schemeClr val="accent2"/>
                    </a:gs>
                    <a:gs pos="100000">
                      <a:schemeClr val="accent1"/>
                    </a:gs>
                  </a:gsLst>
                  <a:lin ang="5400000" scaled="1"/>
                </a:gradFill>
              </a:rPr>
              <a:t>Part 2</a:t>
            </a:r>
            <a:endParaRPr lang="zh-CN" altLang="en-US" sz="5400" dirty="0">
              <a:gradFill>
                <a:gsLst>
                  <a:gs pos="0">
                    <a:schemeClr val="accent2"/>
                  </a:gs>
                  <a:gs pos="100000">
                    <a:schemeClr val="accent1"/>
                  </a:gs>
                </a:gsLst>
                <a:lin ang="5400000" scaled="1"/>
              </a:gradFill>
            </a:endParaRPr>
          </a:p>
        </p:txBody>
      </p:sp>
      <p:sp>
        <p:nvSpPr>
          <p:cNvPr id="14" name="文本框 13"/>
          <p:cNvSpPr txBox="1"/>
          <p:nvPr/>
        </p:nvSpPr>
        <p:spPr>
          <a:xfrm>
            <a:off x="8805020" y="2772201"/>
            <a:ext cx="2184042" cy="923330"/>
          </a:xfrm>
          <a:prstGeom prst="rect">
            <a:avLst/>
          </a:prstGeom>
          <a:noFill/>
        </p:spPr>
        <p:txBody>
          <a:bodyPr wrap="square" rtlCol="0">
            <a:spAutoFit/>
          </a:bodyPr>
          <a:lstStyle/>
          <a:p>
            <a:pPr algn="ctr"/>
            <a:r>
              <a:rPr lang="en-US" altLang="zh-CN" sz="5400" dirty="0">
                <a:gradFill>
                  <a:gsLst>
                    <a:gs pos="0">
                      <a:schemeClr val="accent2"/>
                    </a:gs>
                    <a:gs pos="100000">
                      <a:schemeClr val="accent1"/>
                    </a:gs>
                  </a:gsLst>
                  <a:lin ang="5400000" scaled="1"/>
                </a:gradFill>
              </a:rPr>
              <a:t>Part 3</a:t>
            </a:r>
            <a:endParaRPr lang="zh-CN" altLang="en-US" sz="5400" dirty="0">
              <a:gradFill>
                <a:gsLst>
                  <a:gs pos="0">
                    <a:schemeClr val="accent2"/>
                  </a:gs>
                  <a:gs pos="100000">
                    <a:schemeClr val="accent1"/>
                  </a:gs>
                </a:gsLst>
                <a:lin ang="5400000" scaled="1"/>
              </a:gradFill>
            </a:endParaRPr>
          </a:p>
        </p:txBody>
      </p:sp>
      <p:cxnSp>
        <p:nvCxnSpPr>
          <p:cNvPr id="16" name="直接连接符 15"/>
          <p:cNvCxnSpPr/>
          <p:nvPr/>
        </p:nvCxnSpPr>
        <p:spPr>
          <a:xfrm>
            <a:off x="4107543" y="1148994"/>
            <a:ext cx="0" cy="4192263"/>
          </a:xfrm>
          <a:prstGeom prst="line">
            <a:avLst/>
          </a:prstGeom>
          <a:ln>
            <a:solidFill>
              <a:schemeClr val="accent1">
                <a:alpha val="3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982858" y="1148994"/>
            <a:ext cx="0" cy="4192263"/>
          </a:xfrm>
          <a:prstGeom prst="line">
            <a:avLst/>
          </a:prstGeom>
          <a:ln>
            <a:solidFill>
              <a:schemeClr val="accent1">
                <a:alpha val="30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等腰三角形 19"/>
          <p:cNvSpPr/>
          <p:nvPr/>
        </p:nvSpPr>
        <p:spPr>
          <a:xfrm rot="5400000">
            <a:off x="4093609" y="3158040"/>
            <a:ext cx="202038" cy="17417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7968924" y="3158041"/>
            <a:ext cx="202038" cy="174171"/>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fade">
                                      <p:cBhvr>
                                        <p:cTn id="13" dur="500"/>
                                        <p:tgtEl>
                                          <p:spTgt spid="1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nodeType="with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500"/>
                                        <p:tgtEl>
                                          <p:spTgt spid="1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fade">
                                      <p:cBhvr>
                                        <p:cTn id="36" dur="500"/>
                                        <p:tgtEl>
                                          <p:spTgt spid="20"/>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fade">
                                      <p:cBhvr>
                                        <p:cTn id="44" dur="500"/>
                                        <p:tgtEl>
                                          <p:spTgt spid="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10" presetClass="entr" presetSubtype="0" fill="hold"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5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p:bldP spid="10" grpId="0"/>
      <p:bldP spid="11" grpId="0"/>
      <p:bldP spid="12" grpId="0"/>
      <p:bldP spid="13" grpId="0"/>
      <p:bldP spid="14" grpId="0"/>
      <p:bldP spid="20" grpId="0" animBg="1"/>
      <p:bldP spid="21" grpId="0" animBg="1"/>
    </p:bldLst>
  </p:timing>
</p:sld>
</file>

<file path=ppt/tags/tag1.xml><?xml version="1.0" encoding="utf-8"?>
<p:tagLst xmlns:p="http://schemas.openxmlformats.org/presentationml/2006/main">
  <p:tag name="PA" val="v3.2.0"/>
</p:tagLst>
</file>

<file path=ppt/tags/tag10.xml><?xml version="1.0" encoding="utf-8"?>
<p:tagLst xmlns:p="http://schemas.openxmlformats.org/presentationml/2006/main">
  <p:tag name="PA" val="v3.2.0"/>
</p:tagLst>
</file>

<file path=ppt/tags/tag11.xml><?xml version="1.0" encoding="utf-8"?>
<p:tagLst xmlns:p="http://schemas.openxmlformats.org/presentationml/2006/main">
  <p:tag name="PA" val="v3.2.0"/>
</p:tagLst>
</file>

<file path=ppt/tags/tag12.xml><?xml version="1.0" encoding="utf-8"?>
<p:tagLst xmlns:p="http://schemas.openxmlformats.org/presentationml/2006/main">
  <p:tag name="PA" val="v3.2.0"/>
</p:tagLst>
</file>

<file path=ppt/tags/tag13.xml><?xml version="1.0" encoding="utf-8"?>
<p:tagLst xmlns:p="http://schemas.openxmlformats.org/presentationml/2006/main">
  <p:tag name="PA" val="v3.2.0"/>
</p:tagLst>
</file>

<file path=ppt/tags/tag14.xml><?xml version="1.0" encoding="utf-8"?>
<p:tagLst xmlns:p="http://schemas.openxmlformats.org/presentationml/2006/main">
  <p:tag name="PA" val="v3.2.0"/>
</p:tagLst>
</file>

<file path=ppt/tags/tag15.xml><?xml version="1.0" encoding="utf-8"?>
<p:tagLst xmlns:p="http://schemas.openxmlformats.org/presentationml/2006/main">
  <p:tag name="PA" val="v3.2.0"/>
</p:tagLst>
</file>

<file path=ppt/tags/tag16.xml><?xml version="1.0" encoding="utf-8"?>
<p:tagLst xmlns:p="http://schemas.openxmlformats.org/presentationml/2006/main">
  <p:tag name="PA" val="v3.2.0"/>
</p:tagLst>
</file>

<file path=ppt/tags/tag17.xml><?xml version="1.0" encoding="utf-8"?>
<p:tagLst xmlns:p="http://schemas.openxmlformats.org/presentationml/2006/main">
  <p:tag name="PA" val="v3.2.0"/>
</p:tagLst>
</file>

<file path=ppt/tags/tag18.xml><?xml version="1.0" encoding="utf-8"?>
<p:tagLst xmlns:p="http://schemas.openxmlformats.org/presentationml/2006/main">
  <p:tag name="PA" val="v3.2.0"/>
</p:tagLst>
</file>

<file path=ppt/tags/tag19.xml><?xml version="1.0" encoding="utf-8"?>
<p:tagLst xmlns:p="http://schemas.openxmlformats.org/presentationml/2006/main">
  <p:tag name="PA" val="v3.2.0"/>
</p:tagLst>
</file>

<file path=ppt/tags/tag2.xml><?xml version="1.0" encoding="utf-8"?>
<p:tagLst xmlns:p="http://schemas.openxmlformats.org/presentationml/2006/main">
  <p:tag name="PA" val="v3.2.0"/>
</p:tagLst>
</file>

<file path=ppt/tags/tag20.xml><?xml version="1.0" encoding="utf-8"?>
<p:tagLst xmlns:p="http://schemas.openxmlformats.org/presentationml/2006/main">
  <p:tag name="PA" val="v3.2.0"/>
</p:tagLst>
</file>

<file path=ppt/tags/tag21.xml><?xml version="1.0" encoding="utf-8"?>
<p:tagLst xmlns:p="http://schemas.openxmlformats.org/presentationml/2006/main">
  <p:tag name="PA" val="v3.2.0"/>
</p:tagLst>
</file>

<file path=ppt/tags/tag22.xml><?xml version="1.0" encoding="utf-8"?>
<p:tagLst xmlns:p="http://schemas.openxmlformats.org/presentationml/2006/main">
  <p:tag name="PA" val="v3.2.0"/>
</p:tagLst>
</file>

<file path=ppt/tags/tag3.xml><?xml version="1.0" encoding="utf-8"?>
<p:tagLst xmlns:p="http://schemas.openxmlformats.org/presentationml/2006/main">
  <p:tag name="PA" val="v3.2.0"/>
</p:tagLst>
</file>

<file path=ppt/tags/tag4.xml><?xml version="1.0" encoding="utf-8"?>
<p:tagLst xmlns:p="http://schemas.openxmlformats.org/presentationml/2006/main">
  <p:tag name="PA" val="v3.2.0"/>
</p:tagLst>
</file>

<file path=ppt/tags/tag5.xml><?xml version="1.0" encoding="utf-8"?>
<p:tagLst xmlns:p="http://schemas.openxmlformats.org/presentationml/2006/main">
  <p:tag name="PA" val="v3.2.0"/>
</p:tagLst>
</file>

<file path=ppt/tags/tag6.xml><?xml version="1.0" encoding="utf-8"?>
<p:tagLst xmlns:p="http://schemas.openxmlformats.org/presentationml/2006/main">
  <p:tag name="PA" val="v3.2.0"/>
</p:tagLst>
</file>

<file path=ppt/tags/tag7.xml><?xml version="1.0" encoding="utf-8"?>
<p:tagLst xmlns:p="http://schemas.openxmlformats.org/presentationml/2006/main">
  <p:tag name="PA" val="v3.2.0"/>
</p:tagLst>
</file>

<file path=ppt/tags/tag8.xml><?xml version="1.0" encoding="utf-8"?>
<p:tagLst xmlns:p="http://schemas.openxmlformats.org/presentationml/2006/main">
  <p:tag name="PA" val="v3.2.0"/>
</p:tagLst>
</file>

<file path=ppt/tags/tag9.xml><?xml version="1.0" encoding="utf-8"?>
<p:tagLst xmlns:p="http://schemas.openxmlformats.org/presentationml/2006/main">
  <p:tag name="PA" val="v3.2.0"/>
</p:tagLst>
</file>

<file path=ppt/theme/theme1.xml><?xml version="1.0" encoding="utf-8"?>
<a:theme xmlns:a="http://schemas.openxmlformats.org/drawingml/2006/main" name="第一PPT，www.1ppt.com">
  <a:themeElements>
    <a:clrScheme name="MEI">
      <a:dk1>
        <a:sysClr val="windowText" lastClr="000000"/>
      </a:dk1>
      <a:lt1>
        <a:sysClr val="window" lastClr="FFFFFF"/>
      </a:lt1>
      <a:dk2>
        <a:srgbClr val="44546A"/>
      </a:dk2>
      <a:lt2>
        <a:srgbClr val="E7E6E6"/>
      </a:lt2>
      <a:accent1>
        <a:srgbClr val="FC4E1B"/>
      </a:accent1>
      <a:accent2>
        <a:srgbClr val="D93167"/>
      </a:accent2>
      <a:accent3>
        <a:srgbClr val="A5A5A5"/>
      </a:accent3>
      <a:accent4>
        <a:srgbClr val="FFC000"/>
      </a:accent4>
      <a:accent5>
        <a:srgbClr val="4472C4"/>
      </a:accent5>
      <a:accent6>
        <a:srgbClr val="70AD47"/>
      </a:accent6>
      <a:hlink>
        <a:srgbClr val="0563C1"/>
      </a:hlink>
      <a:folHlink>
        <a:srgbClr val="954F72"/>
      </a:folHlink>
    </a:clrScheme>
    <a:fontScheme name="吖嘿">
      <a:majorFont>
        <a:latin typeface="Arial Black"/>
        <a:ea typeface="微软雅黑"/>
        <a:cs typeface=""/>
      </a:majorFont>
      <a:minorFont>
        <a:latin typeface="Agency FB"/>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8652</Words>
  <Application>WPS 演示</Application>
  <PresentationFormat>宽屏</PresentationFormat>
  <Paragraphs>307</Paragraphs>
  <Slides>30</Slides>
  <Notes>30</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30</vt:i4>
      </vt:variant>
    </vt:vector>
  </HeadingPairs>
  <TitlesOfParts>
    <vt:vector size="52" baseType="lpstr">
      <vt:lpstr>Arial</vt:lpstr>
      <vt:lpstr>方正书宋_GBK</vt:lpstr>
      <vt:lpstr>Wingdings</vt:lpstr>
      <vt:lpstr>Calibri</vt:lpstr>
      <vt:lpstr>宋体</vt:lpstr>
      <vt:lpstr>汉仪书宋二KW</vt:lpstr>
      <vt:lpstr>站酷小薇LOGO体</vt:lpstr>
      <vt:lpstr>华文宋体</vt:lpstr>
      <vt:lpstr>方正姚体</vt:lpstr>
      <vt:lpstr>MS Gothic</vt:lpstr>
      <vt:lpstr>冬青黑体简体中文</vt:lpstr>
      <vt:lpstr>Agency FB</vt:lpstr>
      <vt:lpstr>微软雅黑</vt:lpstr>
      <vt:lpstr>苹方-简</vt:lpstr>
      <vt:lpstr>微软雅黑</vt:lpstr>
      <vt:lpstr>汉仪旗黑KW</vt:lpstr>
      <vt:lpstr>宋体</vt:lpstr>
      <vt:lpstr>Arial Unicode MS</vt:lpstr>
      <vt:lpstr>等线</vt:lpstr>
      <vt:lpstr>汉仪中等线KW</vt:lpstr>
      <vt:lpstr>Arial Black</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第一PPT</dc:creator>
  <cp:lastModifiedBy>toandfro</cp:lastModifiedBy>
  <cp:revision>141</cp:revision>
  <dcterms:created xsi:type="dcterms:W3CDTF">2020-03-24T07:57:45Z</dcterms:created>
  <dcterms:modified xsi:type="dcterms:W3CDTF">2020-03-24T07:57:45Z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2052-1.8.2.2861</vt:lpwstr>
  </property>
</Properties>
</file>