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0" r:id="rId5"/>
    <p:sldId id="271" r:id="rId6"/>
    <p:sldId id="263" r:id="rId7"/>
    <p:sldId id="261" r:id="rId8"/>
    <p:sldId id="267" r:id="rId9"/>
    <p:sldId id="262" r:id="rId10"/>
    <p:sldId id="264" r:id="rId11"/>
    <p:sldId id="265" r:id="rId12"/>
    <p:sldId id="268" r:id="rId13"/>
    <p:sldId id="260" r:id="rId14"/>
    <p:sldId id="269" r:id="rId15"/>
    <p:sldId id="266" r:id="rId16"/>
    <p:sldId id="257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84B"/>
    <a:srgbClr val="816B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561309387222809E-2"/>
          <c:y val="0.18580661817187807"/>
          <c:w val="0.899307268039792"/>
          <c:h val="0.69640419748211813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cap="rnd">
              <a:solidFill>
                <a:schemeClr val="accent1"/>
              </a:solidFill>
              <a:round/>
            </a:ln>
          </c:spPr>
          <c:marker>
            <c:symbol val="circle"/>
            <c:size val="8"/>
            <c:spPr>
              <a:solidFill>
                <a:srgbClr val="F2F2F2"/>
              </a:solidFill>
              <a:ln cap="flat">
                <a:solidFill>
                  <a:schemeClr val="accent1"/>
                </a:solidFill>
                <a:bevel/>
              </a:ln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1</c:v>
                </c:pt>
                <c:pt idx="2">
                  <c:v>3.5</c:v>
                </c:pt>
                <c:pt idx="3">
                  <c:v>2.4</c:v>
                </c:pt>
                <c:pt idx="4">
                  <c:v>4.0999999999999996</c:v>
                </c:pt>
                <c:pt idx="5">
                  <c:v>1.5</c:v>
                </c:pt>
                <c:pt idx="6">
                  <c:v>2.6</c:v>
                </c:pt>
                <c:pt idx="7">
                  <c:v>2</c:v>
                </c:pt>
                <c:pt idx="8">
                  <c:v>4.5999999999999996</c:v>
                </c:pt>
                <c:pt idx="9">
                  <c:v>4.9000000000000004</c:v>
                </c:pt>
                <c:pt idx="10">
                  <c:v>2.6</c:v>
                </c:pt>
                <c:pt idx="11">
                  <c:v>3.1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A331-45E7-B0AD-2B91DB7962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2510464"/>
        <c:axId val="132512000"/>
      </c:lineChart>
      <c:catAx>
        <c:axId val="1325104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2">
                    <a:lumMod val="60000"/>
                    <a:lumOff val="40000"/>
                  </a:schemeClr>
                </a:solidFill>
                <a:latin typeface="GeosansLight" pitchFamily="2" charset="0"/>
              </a:defRPr>
            </a:pPr>
            <a:endParaRPr lang="zh-CN"/>
          </a:p>
        </c:txPr>
        <c:crossAx val="132512000"/>
        <c:crosses val="autoZero"/>
        <c:auto val="1"/>
        <c:lblAlgn val="ctr"/>
        <c:lblOffset val="100"/>
        <c:noMultiLvlLbl val="0"/>
      </c:catAx>
      <c:valAx>
        <c:axId val="13251200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[$$-1009]#,##0.00" sourceLinked="0"/>
        <c:majorTickMark val="in"/>
        <c:minorTickMark val="in"/>
        <c:tickLblPos val="low"/>
        <c:txPr>
          <a:bodyPr/>
          <a:lstStyle/>
          <a:p>
            <a:pPr>
              <a:defRPr sz="1200">
                <a:solidFill>
                  <a:srgbClr val="3D3743"/>
                </a:solidFill>
                <a:latin typeface="GeosansLight" pitchFamily="2" charset="0"/>
              </a:defRPr>
            </a:pPr>
            <a:endParaRPr lang="zh-CN"/>
          </a:p>
        </c:txPr>
        <c:crossAx val="132510464"/>
        <c:crosses val="autoZero"/>
        <c:crossBetween val="between"/>
      </c:valAx>
      <c:spPr>
        <a:noFill/>
        <a:ln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2018/6/25/Mon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2018/6/25/Mon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2018/6/25/Mon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2018/6/25/Mon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2018/6/25/Mon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2018/6/25/Mon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2018/6/25/Mon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2018/6/25/Mon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2018/6/25/Mon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2018/6/25/Mon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2018/6/25/Mon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2018/6/25/Mon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549164A-8E49-478E-A0EE-F33C5407AA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DACA1C3-91DB-433F-B244-4A98057290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383" y="0"/>
            <a:ext cx="5413485" cy="68580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DCFA733E-0E7E-4576-AF8A-3CEFB68111D0}"/>
              </a:ext>
            </a:extLst>
          </p:cNvPr>
          <p:cNvSpPr txBox="1"/>
          <p:nvPr/>
        </p:nvSpPr>
        <p:spPr>
          <a:xfrm>
            <a:off x="4731026" y="1040027"/>
            <a:ext cx="150918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>
                <a:solidFill>
                  <a:srgbClr val="816B49"/>
                </a:solidFill>
                <a:latin typeface="FG松慶行書体" panose="03000509000000000000" pitchFamily="65" charset="-128"/>
                <a:ea typeface="FG松慶行書体" panose="03000509000000000000" pitchFamily="65" charset="-128"/>
              </a:rPr>
              <a:t>憶想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5B164F6-AF96-4AE0-8696-3D73649D250B}"/>
              </a:ext>
            </a:extLst>
          </p:cNvPr>
          <p:cNvSpPr txBox="1"/>
          <p:nvPr/>
        </p:nvSpPr>
        <p:spPr>
          <a:xfrm>
            <a:off x="3345383" y="2086243"/>
            <a:ext cx="1246495" cy="39935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225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B9760A5-B3C0-4E2E-9755-8FC0541EF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3">
            <a:extLst>
              <a:ext uri="{FF2B5EF4-FFF2-40B4-BE49-F238E27FC236}">
                <a16:creationId xmlns:a16="http://schemas.microsoft.com/office/drawing/2014/main" id="{144B2979-FD87-42EA-9ACD-5C1F3B893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8471" y="3429000"/>
            <a:ext cx="2387252" cy="184954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23">
            <a:extLst>
              <a:ext uri="{FF2B5EF4-FFF2-40B4-BE49-F238E27FC236}">
                <a16:creationId xmlns:a16="http://schemas.microsoft.com/office/drawing/2014/main" id="{81E788B3-3D20-4609-BC74-DAB215FE0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1790" y="3428999"/>
            <a:ext cx="2387252" cy="184954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23">
            <a:extLst>
              <a:ext uri="{FF2B5EF4-FFF2-40B4-BE49-F238E27FC236}">
                <a16:creationId xmlns:a16="http://schemas.microsoft.com/office/drawing/2014/main" id="{99ADAB62-AE29-4BA5-B565-BF80C9133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8361" y="3428999"/>
            <a:ext cx="2387252" cy="184954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9671A4CD-FF0E-4617-8E57-00614746C76D}"/>
              </a:ext>
            </a:extLst>
          </p:cNvPr>
          <p:cNvSpPr/>
          <p:nvPr/>
        </p:nvSpPr>
        <p:spPr>
          <a:xfrm>
            <a:off x="1469959" y="1811915"/>
            <a:ext cx="1355765" cy="135576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0A1841E4-B646-4698-9FDA-2DB8AD25434E}"/>
              </a:ext>
            </a:extLst>
          </p:cNvPr>
          <p:cNvSpPr/>
          <p:nvPr/>
        </p:nvSpPr>
        <p:spPr>
          <a:xfrm>
            <a:off x="4277583" y="1811915"/>
            <a:ext cx="1355765" cy="135576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527D68B8-4F49-4CFC-9FE4-BECC1F883666}"/>
              </a:ext>
            </a:extLst>
          </p:cNvPr>
          <p:cNvSpPr/>
          <p:nvPr/>
        </p:nvSpPr>
        <p:spPr>
          <a:xfrm>
            <a:off x="7022913" y="1811915"/>
            <a:ext cx="1355765" cy="135576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7B9DA96-2A9C-4B66-88A6-324ADCF89A7A}"/>
              </a:ext>
            </a:extLst>
          </p:cNvPr>
          <p:cNvSpPr txBox="1"/>
          <p:nvPr/>
        </p:nvSpPr>
        <p:spPr>
          <a:xfrm>
            <a:off x="1763825" y="2203127"/>
            <a:ext cx="76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01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9A757C1-3F61-4F36-B4AE-A74DD2752887}"/>
              </a:ext>
            </a:extLst>
          </p:cNvPr>
          <p:cNvSpPr txBox="1"/>
          <p:nvPr/>
        </p:nvSpPr>
        <p:spPr>
          <a:xfrm>
            <a:off x="4571450" y="2203127"/>
            <a:ext cx="76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02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90433B4-3A51-40CB-B82F-571911F19719}"/>
              </a:ext>
            </a:extLst>
          </p:cNvPr>
          <p:cNvSpPr txBox="1"/>
          <p:nvPr/>
        </p:nvSpPr>
        <p:spPr>
          <a:xfrm>
            <a:off x="7316781" y="2203126"/>
            <a:ext cx="76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03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23">
            <a:extLst>
              <a:ext uri="{FF2B5EF4-FFF2-40B4-BE49-F238E27FC236}">
                <a16:creationId xmlns:a16="http://schemas.microsoft.com/office/drawing/2014/main" id="{75EE467F-02E3-4096-8E8D-41A389EB03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6755" y="3428999"/>
            <a:ext cx="2387252" cy="184954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B8A74152-D3B6-4069-82C2-33EF9F20B215}"/>
              </a:ext>
            </a:extLst>
          </p:cNvPr>
          <p:cNvSpPr/>
          <p:nvPr/>
        </p:nvSpPr>
        <p:spPr>
          <a:xfrm>
            <a:off x="9768243" y="1811914"/>
            <a:ext cx="1355765" cy="135576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1801C76-BF61-45B6-9A94-67EF124DE3FD}"/>
              </a:ext>
            </a:extLst>
          </p:cNvPr>
          <p:cNvSpPr txBox="1"/>
          <p:nvPr/>
        </p:nvSpPr>
        <p:spPr>
          <a:xfrm>
            <a:off x="10062109" y="2203126"/>
            <a:ext cx="76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04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202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6000"/>
                            </p:stCondLst>
                            <p:childTnLst>
                              <p:par>
                                <p:cTn id="1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B9760A5-B3C0-4E2E-9755-8FC0541EF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等腰三角形 2">
            <a:extLst>
              <a:ext uri="{FF2B5EF4-FFF2-40B4-BE49-F238E27FC236}">
                <a16:creationId xmlns:a16="http://schemas.microsoft.com/office/drawing/2014/main" id="{C8320C13-E5F4-4F7F-960C-E3ABEBFF3B1C}"/>
              </a:ext>
            </a:extLst>
          </p:cNvPr>
          <p:cNvSpPr/>
          <p:nvPr/>
        </p:nvSpPr>
        <p:spPr>
          <a:xfrm rot="2219890">
            <a:off x="7643874" y="1511838"/>
            <a:ext cx="4558748" cy="3302774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55A1FCC-78FD-4BB0-8B86-639114FBE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300" y="2480966"/>
            <a:ext cx="1154162" cy="314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C41524A-15E3-4E25-87A7-6A5360A05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7703" y="1492841"/>
            <a:ext cx="583671" cy="5847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壹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3163137-6FED-4367-87C1-4AC5E1B377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5600" y="2435936"/>
            <a:ext cx="1154162" cy="329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A5FA1F0-D79B-4B29-97F8-C367C36C3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6255" y="1500300"/>
            <a:ext cx="581938" cy="5847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贰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F2B6A55-D7D7-4712-B660-E853F7D936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9498" y="2754934"/>
            <a:ext cx="3618853" cy="363043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5925E818-9182-41F9-8E8F-23E446E949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3231" y="2435936"/>
            <a:ext cx="1154162" cy="329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EE7AF69-11F9-4906-B559-9046B9E90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3886" y="1500300"/>
            <a:ext cx="581938" cy="5847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叁</a:t>
            </a:r>
          </a:p>
        </p:txBody>
      </p:sp>
    </p:spTree>
    <p:extLst>
      <p:ext uri="{BB962C8B-B14F-4D97-AF65-F5344CB8AC3E}">
        <p14:creationId xmlns:p14="http://schemas.microsoft.com/office/powerpoint/2010/main" val="427204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10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B9760A5-B3C0-4E2E-9755-8FC0541EF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23">
            <a:extLst>
              <a:ext uri="{FF2B5EF4-FFF2-40B4-BE49-F238E27FC236}">
                <a16:creationId xmlns:a16="http://schemas.microsoft.com/office/drawing/2014/main" id="{9BD24CE3-7D31-42AE-8BD7-B60DD67D8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9031" y="3487003"/>
            <a:ext cx="5985425" cy="92621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A08EE058-9471-4AE8-9D5D-62A2ED522F3E}"/>
              </a:ext>
            </a:extLst>
          </p:cNvPr>
          <p:cNvSpPr/>
          <p:nvPr/>
        </p:nvSpPr>
        <p:spPr>
          <a:xfrm>
            <a:off x="4991081" y="1811915"/>
            <a:ext cx="1355765" cy="135576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B451E97-90FB-4F14-B6CB-F082EC436598}"/>
              </a:ext>
            </a:extLst>
          </p:cNvPr>
          <p:cNvSpPr txBox="1"/>
          <p:nvPr/>
        </p:nvSpPr>
        <p:spPr>
          <a:xfrm>
            <a:off x="5284947" y="2203127"/>
            <a:ext cx="76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03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50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B9760A5-B3C0-4E2E-9755-8FC0541EF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5D5EC923-0FC7-44EF-A15D-7E39A0C564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1934597"/>
              </p:ext>
            </p:extLst>
          </p:nvPr>
        </p:nvGraphicFramePr>
        <p:xfrm>
          <a:off x="670935" y="1829571"/>
          <a:ext cx="5430354" cy="3566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6CEB7E6B-B977-4400-843C-7B6DE56FD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2039" y="1939950"/>
            <a:ext cx="1200329" cy="36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点击输入本栏的具体文字，简明扼要的说明分项内容，此为概念图解，请根据您的具体内容酌情修改。点击输入本栏的具体文字，。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8">
            <a:extLst>
              <a:ext uri="{FF2B5EF4-FFF2-40B4-BE49-F238E27FC236}">
                <a16:creationId xmlns:a16="http://schemas.microsoft.com/office/drawing/2014/main" id="{F4E1C36F-E53D-465B-903A-843A69AB2D37}"/>
              </a:ext>
            </a:extLst>
          </p:cNvPr>
          <p:cNvSpPr txBox="1"/>
          <p:nvPr/>
        </p:nvSpPr>
        <p:spPr>
          <a:xfrm>
            <a:off x="8209824" y="1939950"/>
            <a:ext cx="4467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F099B55-C83E-40AB-B169-B410AFA72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7361" y="1939950"/>
            <a:ext cx="1200329" cy="36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点击输入本栏的具体文字，简明扼要的说明分项内容，此为概念图解，请根据您的具体内容酌情修改。点击输入本栏的具体文字，。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58">
            <a:extLst>
              <a:ext uri="{FF2B5EF4-FFF2-40B4-BE49-F238E27FC236}">
                <a16:creationId xmlns:a16="http://schemas.microsoft.com/office/drawing/2014/main" id="{3AAA7B20-C1DF-4CA3-9193-220535A08819}"/>
              </a:ext>
            </a:extLst>
          </p:cNvPr>
          <p:cNvSpPr txBox="1"/>
          <p:nvPr/>
        </p:nvSpPr>
        <p:spPr>
          <a:xfrm>
            <a:off x="10435146" y="1939950"/>
            <a:ext cx="4467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点击添加标题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63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75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75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5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B9760A5-B3C0-4E2E-9755-8FC0541EF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23">
            <a:extLst>
              <a:ext uri="{FF2B5EF4-FFF2-40B4-BE49-F238E27FC236}">
                <a16:creationId xmlns:a16="http://schemas.microsoft.com/office/drawing/2014/main" id="{9BD24CE3-7D31-42AE-8BD7-B60DD67D8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9031" y="3487003"/>
            <a:ext cx="5985425" cy="92621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A08EE058-9471-4AE8-9D5D-62A2ED522F3E}"/>
              </a:ext>
            </a:extLst>
          </p:cNvPr>
          <p:cNvSpPr/>
          <p:nvPr/>
        </p:nvSpPr>
        <p:spPr>
          <a:xfrm>
            <a:off x="4991081" y="1811915"/>
            <a:ext cx="1355765" cy="135576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B451E97-90FB-4F14-B6CB-F082EC436598}"/>
              </a:ext>
            </a:extLst>
          </p:cNvPr>
          <p:cNvSpPr txBox="1"/>
          <p:nvPr/>
        </p:nvSpPr>
        <p:spPr>
          <a:xfrm>
            <a:off x="5284947" y="2203127"/>
            <a:ext cx="76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04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759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B9760A5-B3C0-4E2E-9755-8FC0541EF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6809710E-F918-40AB-BADB-F0B0A6A0DD47}"/>
              </a:ext>
            </a:extLst>
          </p:cNvPr>
          <p:cNvSpPr/>
          <p:nvPr/>
        </p:nvSpPr>
        <p:spPr>
          <a:xfrm>
            <a:off x="1128116" y="1746988"/>
            <a:ext cx="4801282" cy="14895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CB9D165-B17F-49C2-A762-3FD2520AF3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2787" y="1944099"/>
            <a:ext cx="3631763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029D2C6-5DA9-4354-9701-AE48927FA83C}"/>
              </a:ext>
            </a:extLst>
          </p:cNvPr>
          <p:cNvSpPr txBox="1"/>
          <p:nvPr/>
        </p:nvSpPr>
        <p:spPr>
          <a:xfrm>
            <a:off x="4988747" y="2074824"/>
            <a:ext cx="6892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latin typeface="+mn-ea"/>
              </a:rPr>
              <a:t>壹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55B8342-1AD4-4D5B-B93F-08F064C4080D}"/>
              </a:ext>
            </a:extLst>
          </p:cNvPr>
          <p:cNvSpPr/>
          <p:nvPr/>
        </p:nvSpPr>
        <p:spPr>
          <a:xfrm>
            <a:off x="6268993" y="1745530"/>
            <a:ext cx="4725786" cy="1489587"/>
          </a:xfrm>
          <a:prstGeom prst="rect">
            <a:avLst/>
          </a:prstGeom>
          <a:noFill/>
          <a:ln>
            <a:solidFill>
              <a:srgbClr val="614D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577DAE0-2212-416A-8B23-416C54140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6756" y="1958948"/>
            <a:ext cx="3631763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C58DF86-5B2D-4E32-A848-85A417661BE4}"/>
              </a:ext>
            </a:extLst>
          </p:cNvPr>
          <p:cNvSpPr txBox="1"/>
          <p:nvPr/>
        </p:nvSpPr>
        <p:spPr>
          <a:xfrm>
            <a:off x="10052716" y="2089673"/>
            <a:ext cx="6892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latin typeface="+mn-ea"/>
              </a:rPr>
              <a:t>贰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2B7CDBB-DCD5-4389-9DFE-6BE073094F53}"/>
              </a:ext>
            </a:extLst>
          </p:cNvPr>
          <p:cNvSpPr/>
          <p:nvPr/>
        </p:nvSpPr>
        <p:spPr>
          <a:xfrm>
            <a:off x="1128116" y="3807493"/>
            <a:ext cx="4801282" cy="1489587"/>
          </a:xfrm>
          <a:prstGeom prst="rect">
            <a:avLst/>
          </a:prstGeom>
          <a:noFill/>
          <a:ln>
            <a:solidFill>
              <a:srgbClr val="614D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8641C76-B9E8-4403-AE06-9551BCEF17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2787" y="3963469"/>
            <a:ext cx="3631763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AC9DB02-39BF-4A2D-BF39-290F714D566B}"/>
              </a:ext>
            </a:extLst>
          </p:cNvPr>
          <p:cNvSpPr txBox="1"/>
          <p:nvPr/>
        </p:nvSpPr>
        <p:spPr>
          <a:xfrm>
            <a:off x="4988747" y="4094194"/>
            <a:ext cx="6892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latin typeface="+mn-ea"/>
              </a:rPr>
              <a:t>叁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B4EBECB-1243-4C1E-B7D8-74E5462A349F}"/>
              </a:ext>
            </a:extLst>
          </p:cNvPr>
          <p:cNvSpPr/>
          <p:nvPr/>
        </p:nvSpPr>
        <p:spPr>
          <a:xfrm>
            <a:off x="6268993" y="3807494"/>
            <a:ext cx="4725786" cy="14895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66B06E4-6A85-40F1-BE80-7D2FAF7F6C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6992" y="4060486"/>
            <a:ext cx="3631763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E78567B6-F1ED-497C-9115-D6C531B8BC2F}"/>
              </a:ext>
            </a:extLst>
          </p:cNvPr>
          <p:cNvSpPr txBox="1"/>
          <p:nvPr/>
        </p:nvSpPr>
        <p:spPr>
          <a:xfrm>
            <a:off x="10122952" y="4191211"/>
            <a:ext cx="6892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latin typeface="+mn-ea"/>
              </a:rPr>
              <a:t>肆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D670F981-8413-4228-96F4-0B740B3BBB7D}"/>
              </a:ext>
            </a:extLst>
          </p:cNvPr>
          <p:cNvGrpSpPr/>
          <p:nvPr/>
        </p:nvGrpSpPr>
        <p:grpSpPr>
          <a:xfrm>
            <a:off x="4879306" y="2562089"/>
            <a:ext cx="2282770" cy="2176777"/>
            <a:chOff x="1522710" y="1232357"/>
            <a:chExt cx="2013582" cy="1920088"/>
          </a:xfrm>
        </p:grpSpPr>
        <p:sp>
          <p:nvSpPr>
            <p:cNvPr id="17" name="菱形 16">
              <a:extLst>
                <a:ext uri="{FF2B5EF4-FFF2-40B4-BE49-F238E27FC236}">
                  <a16:creationId xmlns:a16="http://schemas.microsoft.com/office/drawing/2014/main" id="{8357A087-C778-4AE3-84D1-A5F9E1AEE81D}"/>
                </a:ext>
              </a:extLst>
            </p:cNvPr>
            <p:cNvSpPr/>
            <p:nvPr/>
          </p:nvSpPr>
          <p:spPr>
            <a:xfrm>
              <a:off x="1522710" y="1232357"/>
              <a:ext cx="2013582" cy="1920088"/>
            </a:xfrm>
            <a:prstGeom prst="diamond">
              <a:avLst/>
            </a:prstGeom>
            <a:solidFill>
              <a:schemeClr val="bg1"/>
            </a:solidFill>
            <a:ln w="28575"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6B8013A8-37AD-42C3-8829-C0BB4D161908}"/>
                </a:ext>
              </a:extLst>
            </p:cNvPr>
            <p:cNvGrpSpPr/>
            <p:nvPr/>
          </p:nvGrpSpPr>
          <p:grpSpPr>
            <a:xfrm>
              <a:off x="2124093" y="1496221"/>
              <a:ext cx="757219" cy="1487009"/>
              <a:chOff x="5514376" y="1814415"/>
              <a:chExt cx="1272879" cy="2621366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id="{701977C1-29C0-42D3-9098-8AF5F1552AC1}"/>
                  </a:ext>
                </a:extLst>
              </p:cNvPr>
              <p:cNvGrpSpPr/>
              <p:nvPr/>
            </p:nvGrpSpPr>
            <p:grpSpPr>
              <a:xfrm>
                <a:off x="5514376" y="1814415"/>
                <a:ext cx="1272879" cy="2621366"/>
                <a:chOff x="5514376" y="1814415"/>
                <a:chExt cx="1272879" cy="2621366"/>
              </a:xfrm>
            </p:grpSpPr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31DCC4D0-55F7-4571-9AF3-B6078A8F086F}"/>
                    </a:ext>
                  </a:extLst>
                </p:cNvPr>
                <p:cNvSpPr txBox="1"/>
                <p:nvPr/>
              </p:nvSpPr>
              <p:spPr>
                <a:xfrm>
                  <a:off x="5514376" y="1814415"/>
                  <a:ext cx="1272879" cy="12478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4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标</a:t>
                  </a:r>
                </a:p>
              </p:txBody>
            </p:sp>
            <p:sp>
              <p:nvSpPr>
                <p:cNvPr id="22" name="文本框 21">
                  <a:extLst>
                    <a:ext uri="{FF2B5EF4-FFF2-40B4-BE49-F238E27FC236}">
                      <a16:creationId xmlns:a16="http://schemas.microsoft.com/office/drawing/2014/main" id="{B552B75D-6DAE-41BA-AC2C-6FF8D78973A1}"/>
                    </a:ext>
                  </a:extLst>
                </p:cNvPr>
                <p:cNvSpPr txBox="1"/>
                <p:nvPr/>
              </p:nvSpPr>
              <p:spPr>
                <a:xfrm>
                  <a:off x="5585393" y="3187887"/>
                  <a:ext cx="1178152" cy="12478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4000" b="1" dirty="0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题</a:t>
                  </a:r>
                </a:p>
              </p:txBody>
            </p:sp>
          </p:grpSp>
          <p:sp>
            <p:nvSpPr>
              <p:cNvPr id="20" name="椭圆 19">
                <a:extLst>
                  <a:ext uri="{FF2B5EF4-FFF2-40B4-BE49-F238E27FC236}">
                    <a16:creationId xmlns:a16="http://schemas.microsoft.com/office/drawing/2014/main" id="{C6874067-08D9-4419-80F0-1678A35293E9}"/>
                  </a:ext>
                </a:extLst>
              </p:cNvPr>
              <p:cNvSpPr/>
              <p:nvPr/>
            </p:nvSpPr>
            <p:spPr>
              <a:xfrm>
                <a:off x="6075909" y="3066400"/>
                <a:ext cx="162232" cy="162233"/>
              </a:xfrm>
              <a:prstGeom prst="ellipse">
                <a:avLst/>
              </a:prstGeom>
              <a:solidFill>
                <a:srgbClr val="614D40"/>
              </a:solidFill>
              <a:ln>
                <a:solidFill>
                  <a:srgbClr val="614D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111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 animBg="1"/>
      <p:bldP spid="8" grpId="0"/>
      <p:bldP spid="9" grpId="0"/>
      <p:bldP spid="10" grpId="0" animBg="1"/>
      <p:bldP spid="11" grpId="0"/>
      <p:bldP spid="12" grpId="0"/>
      <p:bldP spid="13" grpId="0" animBg="1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549164A-8E49-478E-A0EE-F33C5407AA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DACA1C3-91DB-433F-B244-4A98057290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383" y="0"/>
            <a:ext cx="5413485" cy="68580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DCFA733E-0E7E-4576-AF8A-3CEFB68111D0}"/>
              </a:ext>
            </a:extLst>
          </p:cNvPr>
          <p:cNvSpPr txBox="1"/>
          <p:nvPr/>
        </p:nvSpPr>
        <p:spPr>
          <a:xfrm>
            <a:off x="4731026" y="1040027"/>
            <a:ext cx="150918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>
                <a:solidFill>
                  <a:srgbClr val="816B49"/>
                </a:solidFill>
                <a:latin typeface="FG松慶行書体" panose="03000509000000000000" pitchFamily="65" charset="-128"/>
                <a:ea typeface="FG松慶行書体" panose="03000509000000000000" pitchFamily="65" charset="-128"/>
              </a:rPr>
              <a:t>謝謝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5B164F6-AF96-4AE0-8696-3D73649D250B}"/>
              </a:ext>
            </a:extLst>
          </p:cNvPr>
          <p:cNvSpPr txBox="1"/>
          <p:nvPr/>
        </p:nvSpPr>
        <p:spPr>
          <a:xfrm>
            <a:off x="3345383" y="2086243"/>
            <a:ext cx="1246495" cy="39935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055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A3551921-128F-456C-9103-3749F23402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B32A4DE5-3E8A-4FE8-9431-30D21D317A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932" y="1631700"/>
            <a:ext cx="5799068" cy="3782001"/>
          </a:xfrm>
          <a:prstGeom prst="rect">
            <a:avLst/>
          </a:prstGeom>
        </p:spPr>
      </p:pic>
      <p:sp>
        <p:nvSpPr>
          <p:cNvPr id="5" name="文本框 45">
            <a:extLst>
              <a:ext uri="{FF2B5EF4-FFF2-40B4-BE49-F238E27FC236}">
                <a16:creationId xmlns:a16="http://schemas.microsoft.com/office/drawing/2014/main" id="{B68F486F-98BA-4007-86EF-719EBC3B94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076" y="1631700"/>
            <a:ext cx="35065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6" name="文本框 49">
            <a:extLst>
              <a:ext uri="{FF2B5EF4-FFF2-40B4-BE49-F238E27FC236}">
                <a16:creationId xmlns:a16="http://schemas.microsoft.com/office/drawing/2014/main" id="{5EBEB4F8-8CDC-4DD5-AEB3-FDCEFF4C3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7991" y="2067818"/>
            <a:ext cx="53688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5">
            <a:extLst>
              <a:ext uri="{FF2B5EF4-FFF2-40B4-BE49-F238E27FC236}">
                <a16:creationId xmlns:a16="http://schemas.microsoft.com/office/drawing/2014/main" id="{9F13AEE9-FE56-4EED-A0D5-D4C3AB5B4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6161" y="2675789"/>
            <a:ext cx="35065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8" name="文本框 49">
            <a:extLst>
              <a:ext uri="{FF2B5EF4-FFF2-40B4-BE49-F238E27FC236}">
                <a16:creationId xmlns:a16="http://schemas.microsoft.com/office/drawing/2014/main" id="{0AB6E99B-7507-460E-8C54-B13C4A944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076" y="3111907"/>
            <a:ext cx="53688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45">
            <a:extLst>
              <a:ext uri="{FF2B5EF4-FFF2-40B4-BE49-F238E27FC236}">
                <a16:creationId xmlns:a16="http://schemas.microsoft.com/office/drawing/2014/main" id="{ABF1E80A-78B3-467F-B831-9C2673F9D2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6161" y="3733526"/>
            <a:ext cx="35065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0" name="文本框 49">
            <a:extLst>
              <a:ext uri="{FF2B5EF4-FFF2-40B4-BE49-F238E27FC236}">
                <a16:creationId xmlns:a16="http://schemas.microsoft.com/office/drawing/2014/main" id="{3FDD5DCB-645C-4D17-8E01-BAD424F03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076" y="4169644"/>
            <a:ext cx="53688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45">
            <a:extLst>
              <a:ext uri="{FF2B5EF4-FFF2-40B4-BE49-F238E27FC236}">
                <a16:creationId xmlns:a16="http://schemas.microsoft.com/office/drawing/2014/main" id="{8F71136E-F700-4A89-9DB7-31BBE5093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5246" y="4777615"/>
            <a:ext cx="35065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2" name="文本框 49">
            <a:extLst>
              <a:ext uri="{FF2B5EF4-FFF2-40B4-BE49-F238E27FC236}">
                <a16:creationId xmlns:a16="http://schemas.microsoft.com/office/drawing/2014/main" id="{E1AA20D6-8D20-4742-951B-5CE5DADFCB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6161" y="5213733"/>
            <a:ext cx="53688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9D8B650-6140-431B-A935-538287906D72}"/>
              </a:ext>
            </a:extLst>
          </p:cNvPr>
          <p:cNvSpPr txBox="1"/>
          <p:nvPr/>
        </p:nvSpPr>
        <p:spPr>
          <a:xfrm>
            <a:off x="8777514" y="2385948"/>
            <a:ext cx="102990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158819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B9760A5-B3C0-4E2E-9755-8FC0541EF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23">
            <a:extLst>
              <a:ext uri="{FF2B5EF4-FFF2-40B4-BE49-F238E27FC236}">
                <a16:creationId xmlns:a16="http://schemas.microsoft.com/office/drawing/2014/main" id="{9BD24CE3-7D31-42AE-8BD7-B60DD67D8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9031" y="3487003"/>
            <a:ext cx="5985425" cy="92621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A08EE058-9471-4AE8-9D5D-62A2ED522F3E}"/>
              </a:ext>
            </a:extLst>
          </p:cNvPr>
          <p:cNvSpPr/>
          <p:nvPr/>
        </p:nvSpPr>
        <p:spPr>
          <a:xfrm>
            <a:off x="4991081" y="1811915"/>
            <a:ext cx="1355765" cy="135576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B451E97-90FB-4F14-B6CB-F082EC436598}"/>
              </a:ext>
            </a:extLst>
          </p:cNvPr>
          <p:cNvSpPr txBox="1"/>
          <p:nvPr/>
        </p:nvSpPr>
        <p:spPr>
          <a:xfrm>
            <a:off x="5284947" y="2203127"/>
            <a:ext cx="76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01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437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B9760A5-B3C0-4E2E-9755-8FC0541EF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31883E5B-DE4B-4A3D-AA2A-9CAFA660778A}"/>
              </a:ext>
            </a:extLst>
          </p:cNvPr>
          <p:cNvGrpSpPr/>
          <p:nvPr/>
        </p:nvGrpSpPr>
        <p:grpSpPr>
          <a:xfrm>
            <a:off x="1891567" y="1768452"/>
            <a:ext cx="8420052" cy="3623968"/>
            <a:chOff x="2967208" y="2190482"/>
            <a:chExt cx="8420052" cy="3623968"/>
          </a:xfrm>
        </p:grpSpPr>
        <p:pic>
          <p:nvPicPr>
            <p:cNvPr id="5" name="图片 20">
              <a:extLst>
                <a:ext uri="{FF2B5EF4-FFF2-40B4-BE49-F238E27FC236}">
                  <a16:creationId xmlns:a16="http://schemas.microsoft.com/office/drawing/2014/main" id="{AD8A2A78-DEBB-4CF5-BCA3-963985EDCB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2196639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23">
              <a:extLst>
                <a:ext uri="{FF2B5EF4-FFF2-40B4-BE49-F238E27FC236}">
                  <a16:creationId xmlns:a16="http://schemas.microsoft.com/office/drawing/2014/main" id="{01E0679E-D1B9-46B7-9AD7-6F50C699DD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7598" y="2255535"/>
              <a:ext cx="80473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zh-CN" sz="32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壹</a:t>
              </a:r>
            </a:p>
          </p:txBody>
        </p:sp>
        <p:pic>
          <p:nvPicPr>
            <p:cNvPr id="7" name="图片 21">
              <a:extLst>
                <a:ext uri="{FF2B5EF4-FFF2-40B4-BE49-F238E27FC236}">
                  <a16:creationId xmlns:a16="http://schemas.microsoft.com/office/drawing/2014/main" id="{93208F1B-E860-49EC-B000-C3F088BF47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3504984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24">
              <a:extLst>
                <a:ext uri="{FF2B5EF4-FFF2-40B4-BE49-F238E27FC236}">
                  <a16:creationId xmlns:a16="http://schemas.microsoft.com/office/drawing/2014/main" id="{D66311A5-B497-4C52-8280-01B710B179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7526" y="3515390"/>
              <a:ext cx="80680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zh-CN" sz="32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贰</a:t>
              </a:r>
            </a:p>
          </p:txBody>
        </p:sp>
        <p:pic>
          <p:nvPicPr>
            <p:cNvPr id="9" name="图片 22">
              <a:extLst>
                <a:ext uri="{FF2B5EF4-FFF2-40B4-BE49-F238E27FC236}">
                  <a16:creationId xmlns:a16="http://schemas.microsoft.com/office/drawing/2014/main" id="{8948694E-F7B1-40B5-B5F7-E211A34502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4774309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文本框 25">
              <a:extLst>
                <a:ext uri="{FF2B5EF4-FFF2-40B4-BE49-F238E27FC236}">
                  <a16:creationId xmlns:a16="http://schemas.microsoft.com/office/drawing/2014/main" id="{1E9D6D2D-1FD4-493F-B9C1-753DA126A6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3363" y="4785502"/>
              <a:ext cx="80680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zh-CN" sz="32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叁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4ED9B70B-3805-4B42-9223-F03220464E0E}"/>
                </a:ext>
              </a:extLst>
            </p:cNvPr>
            <p:cNvSpPr/>
            <p:nvPr/>
          </p:nvSpPr>
          <p:spPr>
            <a:xfrm>
              <a:off x="4335394" y="2190482"/>
              <a:ext cx="705186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ea"/>
                  <a:ea typeface="+mj-ea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+mj-ea"/>
                <a:ea typeface="+mj-ea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3D0E8FB8-EEC7-4205-9ACF-2FA9EC0FB8DD}"/>
                </a:ext>
              </a:extLst>
            </p:cNvPr>
            <p:cNvSpPr/>
            <p:nvPr/>
          </p:nvSpPr>
          <p:spPr>
            <a:xfrm>
              <a:off x="4335394" y="3490142"/>
              <a:ext cx="705186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ea"/>
                  <a:ea typeface="+mj-ea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+mj-ea"/>
                <a:ea typeface="+mj-ea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0648F2AA-BB82-4784-BC6B-1408A52A0882}"/>
                </a:ext>
              </a:extLst>
            </p:cNvPr>
            <p:cNvSpPr/>
            <p:nvPr/>
          </p:nvSpPr>
          <p:spPr>
            <a:xfrm>
              <a:off x="4335394" y="4759467"/>
              <a:ext cx="705186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ea"/>
                  <a:ea typeface="+mj-ea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843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B9760A5-B3C0-4E2E-9755-8FC0541EF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0F449DEB-3957-4B0F-8255-4E97A938F1BB}"/>
              </a:ext>
            </a:extLst>
          </p:cNvPr>
          <p:cNvSpPr txBox="1"/>
          <p:nvPr/>
        </p:nvSpPr>
        <p:spPr>
          <a:xfrm>
            <a:off x="4459301" y="1894925"/>
            <a:ext cx="3273397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ADD YOUR TITTLE HERE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0063819-95C4-4E86-9F85-791DB9D35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9301" y="2295035"/>
            <a:ext cx="3273397" cy="11339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D98E109-5371-4303-AF34-C1930AAE56D0}"/>
              </a:ext>
            </a:extLst>
          </p:cNvPr>
          <p:cNvSpPr txBox="1"/>
          <p:nvPr/>
        </p:nvSpPr>
        <p:spPr>
          <a:xfrm>
            <a:off x="4459301" y="3991468"/>
            <a:ext cx="3273397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ADD YOUR TITTLE HERE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630EE9BF-AE96-412B-AFEA-A01C87F7D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9301" y="4391578"/>
            <a:ext cx="3273397" cy="11339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0D22F12-FB2B-4DE6-8984-79245634AA05}"/>
              </a:ext>
            </a:extLst>
          </p:cNvPr>
          <p:cNvSpPr txBox="1"/>
          <p:nvPr/>
        </p:nvSpPr>
        <p:spPr>
          <a:xfrm>
            <a:off x="7818602" y="1894925"/>
            <a:ext cx="3273397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ADD YOUR TITTLE HERE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8245D3A-6487-4326-AF2A-61788A0E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8602" y="2295035"/>
            <a:ext cx="3273397" cy="11339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CC35928-2788-4E71-B52F-4CC3742AA5BC}"/>
              </a:ext>
            </a:extLst>
          </p:cNvPr>
          <p:cNvSpPr txBox="1"/>
          <p:nvPr/>
        </p:nvSpPr>
        <p:spPr>
          <a:xfrm>
            <a:off x="7818602" y="3991468"/>
            <a:ext cx="3273397" cy="40011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ADD YOUR TITTLE HERE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641E1CA-DDD1-4313-A814-BF13B169EB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8602" y="4391578"/>
            <a:ext cx="3273397" cy="11339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26E84FD5-C2FF-4C83-9E5C-DFCA43CF27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9223" y="0"/>
            <a:ext cx="4827678" cy="6115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04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B9760A5-B3C0-4E2E-9755-8FC0541EF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001A92C1-09AF-4648-BCE7-9842C2074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096" y="2179987"/>
            <a:ext cx="1154162" cy="348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047BB76-DE27-4D4A-A180-D966916BF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7166" y="1165357"/>
            <a:ext cx="583671" cy="5847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壹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4F5A968-0FFE-410E-BA8B-8C394EA27E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3781" y="2134957"/>
            <a:ext cx="1154162" cy="348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1468A2E-B159-4D7C-97AB-4D9C79CD7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7103" y="1172816"/>
            <a:ext cx="581938" cy="5847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贰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E1DE080-3097-4301-8A86-52338525C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3717" y="2832053"/>
            <a:ext cx="1154162" cy="348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34CAFF4-23D3-4C84-B203-7668C2E582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4209" y="1869917"/>
            <a:ext cx="581938" cy="5847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叁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190EDAE-8F9B-4EF6-9CC9-619F303C8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4158" y="2832053"/>
            <a:ext cx="1154162" cy="348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931628D-F057-43B6-AE38-261E5CF361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7954" y="1862458"/>
            <a:ext cx="583669" cy="5847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肆</a:t>
            </a:r>
          </a:p>
        </p:txBody>
      </p:sp>
    </p:spTree>
    <p:extLst>
      <p:ext uri="{BB962C8B-B14F-4D97-AF65-F5344CB8AC3E}">
        <p14:creationId xmlns:p14="http://schemas.microsoft.com/office/powerpoint/2010/main" val="334015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B9760A5-B3C0-4E2E-9755-8FC0541EF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3C067E50-F2BC-4C01-BDE5-EF741E3537CA}"/>
              </a:ext>
            </a:extLst>
          </p:cNvPr>
          <p:cNvGrpSpPr/>
          <p:nvPr/>
        </p:nvGrpSpPr>
        <p:grpSpPr>
          <a:xfrm>
            <a:off x="4788995" y="1699635"/>
            <a:ext cx="1458251" cy="1382520"/>
            <a:chOff x="5028984" y="3083345"/>
            <a:chExt cx="1458251" cy="1382520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F302EEB6-025A-40BC-A47E-89DEC6DC8F33}"/>
                </a:ext>
              </a:extLst>
            </p:cNvPr>
            <p:cNvSpPr/>
            <p:nvPr/>
          </p:nvSpPr>
          <p:spPr>
            <a:xfrm>
              <a:off x="5028984" y="3083345"/>
              <a:ext cx="1458251" cy="1382520"/>
            </a:xfrm>
            <a:prstGeom prst="rect">
              <a:avLst/>
            </a:prstGeom>
            <a:noFill/>
            <a:ln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DD714751-FE9F-4033-9639-F7879550AAD3}"/>
                </a:ext>
              </a:extLst>
            </p:cNvPr>
            <p:cNvSpPr txBox="1"/>
            <p:nvPr/>
          </p:nvSpPr>
          <p:spPr>
            <a:xfrm>
              <a:off x="5397172" y="3303395"/>
              <a:ext cx="677108" cy="977686"/>
            </a:xfrm>
            <a:prstGeom prst="rect">
              <a:avLst/>
            </a:prstGeom>
            <a:noFill/>
            <a:effectLst>
              <a:outerShdw dir="5400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01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CA9FAF14-6AA2-4FAC-9B1A-68CE95A237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2048" y="1753465"/>
            <a:ext cx="3200876" cy="1406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03B51012-8C96-4B46-BF35-0368829DA985}"/>
              </a:ext>
            </a:extLst>
          </p:cNvPr>
          <p:cNvGrpSpPr/>
          <p:nvPr/>
        </p:nvGrpSpPr>
        <p:grpSpPr>
          <a:xfrm>
            <a:off x="4788995" y="3752953"/>
            <a:ext cx="1458251" cy="1382520"/>
            <a:chOff x="5028984" y="3083345"/>
            <a:chExt cx="1458251" cy="138252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E91B4DEA-B72B-4AEC-B298-A69031557C3F}"/>
                </a:ext>
              </a:extLst>
            </p:cNvPr>
            <p:cNvSpPr/>
            <p:nvPr/>
          </p:nvSpPr>
          <p:spPr>
            <a:xfrm>
              <a:off x="5028984" y="3083345"/>
              <a:ext cx="1458251" cy="1382520"/>
            </a:xfrm>
            <a:prstGeom prst="rect">
              <a:avLst/>
            </a:prstGeom>
            <a:noFill/>
            <a:ln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49450DA8-C12E-41EB-A2E1-B85E078A21B3}"/>
                </a:ext>
              </a:extLst>
            </p:cNvPr>
            <p:cNvSpPr txBox="1"/>
            <p:nvPr/>
          </p:nvSpPr>
          <p:spPr>
            <a:xfrm>
              <a:off x="5419555" y="3285762"/>
              <a:ext cx="677108" cy="977686"/>
            </a:xfrm>
            <a:prstGeom prst="rect">
              <a:avLst/>
            </a:prstGeom>
            <a:noFill/>
            <a:effectLst>
              <a:outerShdw dir="5400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02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id="{EB282300-A211-4118-A929-4041E952D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2048" y="3806783"/>
            <a:ext cx="3200876" cy="1406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FFDB3518-ED43-4004-B2FA-51C4B7B4E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16937" y="1906183"/>
            <a:ext cx="4500564" cy="277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C12FFC72-D8E2-4106-9DCB-10309153D085}"/>
              </a:ext>
            </a:extLst>
          </p:cNvPr>
          <p:cNvSpPr txBox="1"/>
          <p:nvPr/>
        </p:nvSpPr>
        <p:spPr>
          <a:xfrm>
            <a:off x="8783884" y="2023160"/>
            <a:ext cx="93839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新蒂下午茶基本版" panose="03000600000000000000" pitchFamily="66" charset="-122"/>
                <a:ea typeface="新蒂下午茶基本版" panose="03000600000000000000" pitchFamily="66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24144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B9760A5-B3C0-4E2E-9755-8FC0541EF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23">
            <a:extLst>
              <a:ext uri="{FF2B5EF4-FFF2-40B4-BE49-F238E27FC236}">
                <a16:creationId xmlns:a16="http://schemas.microsoft.com/office/drawing/2014/main" id="{9BD24CE3-7D31-42AE-8BD7-B60DD67D8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9031" y="3487003"/>
            <a:ext cx="5985425" cy="92621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A08EE058-9471-4AE8-9D5D-62A2ED522F3E}"/>
              </a:ext>
            </a:extLst>
          </p:cNvPr>
          <p:cNvSpPr/>
          <p:nvPr/>
        </p:nvSpPr>
        <p:spPr>
          <a:xfrm>
            <a:off x="4991081" y="1811915"/>
            <a:ext cx="1355765" cy="135576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B451E97-90FB-4F14-B6CB-F082EC436598}"/>
              </a:ext>
            </a:extLst>
          </p:cNvPr>
          <p:cNvSpPr txBox="1"/>
          <p:nvPr/>
        </p:nvSpPr>
        <p:spPr>
          <a:xfrm>
            <a:off x="5284947" y="2203127"/>
            <a:ext cx="768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02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331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B9760A5-B3C0-4E2E-9755-8FC0541EF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3" name="直接连接符 14">
            <a:extLst>
              <a:ext uri="{FF2B5EF4-FFF2-40B4-BE49-F238E27FC236}">
                <a16:creationId xmlns:a16="http://schemas.microsoft.com/office/drawing/2014/main" id="{EFBE451D-7221-4038-9C8F-89C3EA29AF8B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3948421" y="3539368"/>
            <a:ext cx="4296216" cy="10697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15">
            <a:extLst>
              <a:ext uri="{FF2B5EF4-FFF2-40B4-BE49-F238E27FC236}">
                <a16:creationId xmlns:a16="http://schemas.microsoft.com/office/drawing/2014/main" id="{77665829-465A-4A28-AB2C-9C751045FF5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73553" y="1844845"/>
            <a:ext cx="0" cy="3568769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图片 20">
            <a:extLst>
              <a:ext uri="{FF2B5EF4-FFF2-40B4-BE49-F238E27FC236}">
                <a16:creationId xmlns:a16="http://schemas.microsoft.com/office/drawing/2014/main" id="{81D09621-A1B3-4965-A13B-0F0766BAB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7815" y="2203034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8FD5A88A-C6BF-4CF6-9258-8429905863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9963" y="2400477"/>
            <a:ext cx="8047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壹</a:t>
            </a:r>
          </a:p>
        </p:txBody>
      </p:sp>
      <p:pic>
        <p:nvPicPr>
          <p:cNvPr id="8" name="图片 20">
            <a:extLst>
              <a:ext uri="{FF2B5EF4-FFF2-40B4-BE49-F238E27FC236}">
                <a16:creationId xmlns:a16="http://schemas.microsoft.com/office/drawing/2014/main" id="{B9B73BB0-2239-4269-9A4A-4685C73BE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2110" y="2203034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241ABD3D-EB07-4EB5-ACA5-FDEBFF59B3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4258" y="2400477"/>
            <a:ext cx="8047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贰</a:t>
            </a:r>
            <a:endParaRPr lang="zh-CN" altLang="zh-CN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20">
            <a:extLst>
              <a:ext uri="{FF2B5EF4-FFF2-40B4-BE49-F238E27FC236}">
                <a16:creationId xmlns:a16="http://schemas.microsoft.com/office/drawing/2014/main" id="{1A0B0BCF-C8B6-4C68-B00A-C8BF867E3E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4625" y="3960535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FEB11B0F-5B5F-4A1E-9341-242ED62F4F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6773" y="4157978"/>
            <a:ext cx="8047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叁</a:t>
            </a:r>
            <a:endParaRPr lang="zh-CN" altLang="zh-CN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20">
            <a:extLst>
              <a:ext uri="{FF2B5EF4-FFF2-40B4-BE49-F238E27FC236}">
                <a16:creationId xmlns:a16="http://schemas.microsoft.com/office/drawing/2014/main" id="{7C44AA38-FF03-456F-B028-EF1E0DB1D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3873" y="3960535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E3E151EB-DD09-437D-96F8-85F3BD9D92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6021" y="4157978"/>
            <a:ext cx="8047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肆</a:t>
            </a:r>
            <a:endParaRPr lang="zh-CN" altLang="zh-CN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45">
            <a:extLst>
              <a:ext uri="{FF2B5EF4-FFF2-40B4-BE49-F238E27FC236}">
                <a16:creationId xmlns:a16="http://schemas.microsoft.com/office/drawing/2014/main" id="{87FB810B-CF30-41BA-A7BA-45DE3145B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1718" y="1999609"/>
            <a:ext cx="28806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5" name="文本框 49">
            <a:extLst>
              <a:ext uri="{FF2B5EF4-FFF2-40B4-BE49-F238E27FC236}">
                <a16:creationId xmlns:a16="http://schemas.microsoft.com/office/drawing/2014/main" id="{481A6454-2296-471A-9222-8DD3D5A9ED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2633" y="2435727"/>
            <a:ext cx="311399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45">
            <a:extLst>
              <a:ext uri="{FF2B5EF4-FFF2-40B4-BE49-F238E27FC236}">
                <a16:creationId xmlns:a16="http://schemas.microsoft.com/office/drawing/2014/main" id="{75D2FE2D-C046-440D-82C8-3DA566605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2633" y="3814945"/>
            <a:ext cx="28806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7" name="文本框 49">
            <a:extLst>
              <a:ext uri="{FF2B5EF4-FFF2-40B4-BE49-F238E27FC236}">
                <a16:creationId xmlns:a16="http://schemas.microsoft.com/office/drawing/2014/main" id="{EC4AAC4C-7E7F-4948-8D07-83046C22F9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3548" y="4251063"/>
            <a:ext cx="311399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45">
            <a:extLst>
              <a:ext uri="{FF2B5EF4-FFF2-40B4-BE49-F238E27FC236}">
                <a16:creationId xmlns:a16="http://schemas.microsoft.com/office/drawing/2014/main" id="{1EE9C298-7621-49A1-9151-8A814092E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044" y="2040821"/>
            <a:ext cx="28806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9" name="文本框 49">
            <a:extLst>
              <a:ext uri="{FF2B5EF4-FFF2-40B4-BE49-F238E27FC236}">
                <a16:creationId xmlns:a16="http://schemas.microsoft.com/office/drawing/2014/main" id="{2D147392-F6CB-4BE2-BAE2-FA7C2662BF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274" y="2476939"/>
            <a:ext cx="315714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eaLnBrk="1" hangingPunct="1"/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45">
            <a:extLst>
              <a:ext uri="{FF2B5EF4-FFF2-40B4-BE49-F238E27FC236}">
                <a16:creationId xmlns:a16="http://schemas.microsoft.com/office/drawing/2014/main" id="{977D287E-D4E8-4628-A2B9-B2345261C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1893" y="3762664"/>
            <a:ext cx="28806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21" name="文本框 49">
            <a:extLst>
              <a:ext uri="{FF2B5EF4-FFF2-40B4-BE49-F238E27FC236}">
                <a16:creationId xmlns:a16="http://schemas.microsoft.com/office/drawing/2014/main" id="{B1DB1B43-AB3B-4B3F-B6ED-2397D2A870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4123" y="4198782"/>
            <a:ext cx="315714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eaLnBrk="1" hangingPunct="1"/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20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1217</Words>
  <Application>Microsoft Office PowerPoint</Application>
  <PresentationFormat>宽屏</PresentationFormat>
  <Paragraphs>88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FG松慶行書体</vt:lpstr>
      <vt:lpstr>楷体</vt:lpstr>
      <vt:lpstr>宋体</vt:lpstr>
      <vt:lpstr>文悦古典明朝体 (非商业使用) W5</vt:lpstr>
      <vt:lpstr>新蒂下午茶基本版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13</cp:revision>
  <dcterms:created xsi:type="dcterms:W3CDTF">2018-06-19T09:29:11Z</dcterms:created>
  <dcterms:modified xsi:type="dcterms:W3CDTF">2018-06-25T04:44:36Z</dcterms:modified>
</cp:coreProperties>
</file>