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58" r:id="rId5"/>
    <p:sldId id="262" r:id="rId6"/>
    <p:sldId id="263" r:id="rId7"/>
    <p:sldId id="264" r:id="rId8"/>
    <p:sldId id="259" r:id="rId9"/>
    <p:sldId id="265" r:id="rId10"/>
    <p:sldId id="266" r:id="rId11"/>
    <p:sldId id="267" r:id="rId12"/>
    <p:sldId id="260" r:id="rId13"/>
    <p:sldId id="268" r:id="rId14"/>
    <p:sldId id="269" r:id="rId15"/>
    <p:sldId id="270" r:id="rId16"/>
    <p:sldId id="261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embeddedFontLst>
    <p:embeddedFont>
      <p:font typeface="微软雅黑" panose="020B0503020204020204" pitchFamily="34" charset="-122"/>
      <p:regular r:id="rId26"/>
      <p:bold r:id="rId27"/>
    </p:embeddedFont>
    <p:embeddedFont>
      <p:font typeface="锐字逼格青春粗黑体简2.0" panose="02010604000000000000" pitchFamily="2" charset="-122"/>
      <p:regular r:id="rId28"/>
    </p:embeddedFont>
    <p:embeddedFont>
      <p:font typeface="等线" panose="02010600030101010101" pitchFamily="2" charset="-122"/>
      <p:regular r:id="rId29"/>
      <p:bold r:id="rId30"/>
    </p:embeddedFont>
    <p:embeddedFont>
      <p:font typeface="FZZhengHeiS-DB-GB" panose="02000000000000000000" pitchFamily="2" charset="0"/>
      <p:regular r:id="rId31"/>
    </p:embeddedFont>
    <p:embeddedFont>
      <p:font typeface="等线 Light" panose="02010600030101010101" pitchFamily="2" charset="-122"/>
      <p:regular r:id="rId32"/>
      <p:bold r:id="rId33"/>
    </p:embeddedFont>
    <p:embeddedFont>
      <p:font typeface="FuturaBookC" pitchFamily="2" charset="-52"/>
      <p:regular r:id="rId34"/>
    </p:embeddedFont>
    <p:embeddedFont>
      <p:font typeface="Century Gothic" panose="020B0502020202020204" pitchFamily="34" charset="0"/>
      <p:regular r:id="rId35"/>
      <p:bold r:id="rId36"/>
      <p:italic r:id="rId37"/>
      <p:boldItalic r:id="rId38"/>
    </p:embeddedFont>
    <p:embeddedFont>
      <p:font typeface="方正楷体_GBK" panose="02000000000000000000" pitchFamily="2" charset="-122"/>
      <p:regular r:id="rId39"/>
    </p:embeddedFont>
    <p:embeddedFont>
      <p:font typeface="方正清刻本悦宋简体" panose="02000000000000000000" pitchFamily="2" charset="-122"/>
      <p:regular r:id="rId40"/>
    </p:embeddedFont>
    <p:embeddedFont>
      <p:font typeface="思源黑体 Normal" panose="020B0400000000000000" pitchFamily="34" charset="-122"/>
      <p:regular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9" d="100"/>
          <a:sy n="69" d="100"/>
        </p:scale>
        <p:origin x="75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font" Target="fonts/font16.fntdata"/><Relationship Id="rId40" Type="http://schemas.openxmlformats.org/officeDocument/2006/relationships/font" Target="fonts/font15.fntdata"/><Relationship Id="rId4" Type="http://schemas.openxmlformats.org/officeDocument/2006/relationships/slide" Target="slides/slide2.xml"/><Relationship Id="rId39" Type="http://schemas.openxmlformats.org/officeDocument/2006/relationships/font" Target="fonts/font14.fntdata"/><Relationship Id="rId38" Type="http://schemas.openxmlformats.org/officeDocument/2006/relationships/font" Target="fonts/font13.fntdata"/><Relationship Id="rId37" Type="http://schemas.openxmlformats.org/officeDocument/2006/relationships/font" Target="fonts/font12.fntdata"/><Relationship Id="rId36" Type="http://schemas.openxmlformats.org/officeDocument/2006/relationships/font" Target="fonts/font11.fntdata"/><Relationship Id="rId35" Type="http://schemas.openxmlformats.org/officeDocument/2006/relationships/font" Target="fonts/font10.fntdata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2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2E6D-C86B-411F-8060-1EF0210E82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351AB-4362-45C4-BA4D-1B15889FE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2E6D-C86B-411F-8060-1EF0210E82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351AB-4362-45C4-BA4D-1B15889FE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2E6D-C86B-411F-8060-1EF0210E82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351AB-4362-45C4-BA4D-1B15889FE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2E6D-C86B-411F-8060-1EF0210E82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351AB-4362-45C4-BA4D-1B15889FE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2E6D-C86B-411F-8060-1EF0210E82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351AB-4362-45C4-BA4D-1B15889FE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2E6D-C86B-411F-8060-1EF0210E82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351AB-4362-45C4-BA4D-1B15889FE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2E6D-C86B-411F-8060-1EF0210E82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351AB-4362-45C4-BA4D-1B15889FE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2E6D-C86B-411F-8060-1EF0210E82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351AB-4362-45C4-BA4D-1B15889FE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D2E6D-C86B-411F-8060-1EF0210E82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351AB-4362-45C4-BA4D-1B15889FE1D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hdphoto1.wdp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03959" y="1890827"/>
            <a:ext cx="301179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微软雅黑" panose="020B0503020204020204" pitchFamily="34" charset="-122"/>
              </a:rPr>
              <a:t>HERE YOUR TITLE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41932" y="1153477"/>
            <a:ext cx="1730482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方正正中黑简体" panose="02000000000000000000" pitchFamily="2" charset="-122"/>
              </a:rPr>
              <a:t>2020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方正正中黑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08906" y="2548000"/>
            <a:ext cx="8201894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流体渐变</a:t>
            </a:r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商务风模板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94010" y="3974615"/>
            <a:ext cx="502632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锐字逼格青春粗黑体简2.0" panose="02010604000000000000" pitchFamily="2" charset="-122"/>
              </a:rPr>
              <a:t>Life was like a box of chocolates, you never know what you’re go to get.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锐字逼格青春粗黑体简2.0" panose="02010604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56050" y="1722797"/>
            <a:ext cx="10323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FuturaBookC" charset="-5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FuturaBookC" charset="-5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56050" y="3153744"/>
            <a:ext cx="10323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FuturaBookC" charset="-5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FuturaBookC" charset="-5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56050" y="4550587"/>
            <a:ext cx="10323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FuturaBookC" charset="-5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FuturaBookC" charset="-5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87221" y="2168440"/>
            <a:ext cx="3253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87221" y="3581357"/>
            <a:ext cx="3158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87221" y="4994274"/>
            <a:ext cx="3165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87221" y="1798997"/>
            <a:ext cx="2129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87221" y="3173347"/>
            <a:ext cx="2129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87221" y="4624559"/>
            <a:ext cx="2129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358043" y="2000251"/>
            <a:ext cx="5789960" cy="2792626"/>
            <a:chOff x="5816234" y="1637693"/>
            <a:chExt cx="7293341" cy="351774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38" r="21113" b="60304"/>
            <a:stretch>
              <a:fillRect/>
            </a:stretch>
          </p:blipFill>
          <p:spPr>
            <a:xfrm>
              <a:off x="9314637" y="1637693"/>
              <a:ext cx="1682601" cy="1682601"/>
            </a:xfrm>
            <a:custGeom>
              <a:avLst/>
              <a:gdLst>
                <a:gd name="connsiteX0" fmla="*/ 841300 w 1682601"/>
                <a:gd name="connsiteY0" fmla="*/ 0 h 1682601"/>
                <a:gd name="connsiteX1" fmla="*/ 1682601 w 1682601"/>
                <a:gd name="connsiteY1" fmla="*/ 841301 h 1682601"/>
                <a:gd name="connsiteX2" fmla="*/ 841300 w 1682601"/>
                <a:gd name="connsiteY2" fmla="*/ 1682601 h 1682601"/>
                <a:gd name="connsiteX3" fmla="*/ 0 w 1682601"/>
                <a:gd name="connsiteY3" fmla="*/ 841301 h 1682601"/>
                <a:gd name="connsiteX4" fmla="*/ 841300 w 1682601"/>
                <a:gd name="connsiteY4" fmla="*/ 0 h 168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2601" h="1682601">
                  <a:moveTo>
                    <a:pt x="841300" y="0"/>
                  </a:moveTo>
                  <a:lnTo>
                    <a:pt x="1682601" y="841301"/>
                  </a:lnTo>
                  <a:lnTo>
                    <a:pt x="841300" y="1682601"/>
                  </a:lnTo>
                  <a:lnTo>
                    <a:pt x="0" y="841301"/>
                  </a:lnTo>
                  <a:lnTo>
                    <a:pt x="841300" y="0"/>
                  </a:lnTo>
                  <a:close/>
                </a:path>
              </a:pathLst>
            </a:cu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63" t="13422" r="33777" b="30524"/>
            <a:stretch>
              <a:fillRect/>
            </a:stretch>
          </p:blipFill>
          <p:spPr>
            <a:xfrm>
              <a:off x="7682658" y="2252218"/>
              <a:ext cx="2376020" cy="2376020"/>
            </a:xfrm>
            <a:custGeom>
              <a:avLst/>
              <a:gdLst>
                <a:gd name="connsiteX0" fmla="*/ 1188010 w 2376020"/>
                <a:gd name="connsiteY0" fmla="*/ 0 h 2376020"/>
                <a:gd name="connsiteX1" fmla="*/ 2376020 w 2376020"/>
                <a:gd name="connsiteY1" fmla="*/ 1188010 h 2376020"/>
                <a:gd name="connsiteX2" fmla="*/ 1188010 w 2376020"/>
                <a:gd name="connsiteY2" fmla="*/ 2376020 h 2376020"/>
                <a:gd name="connsiteX3" fmla="*/ 0 w 2376020"/>
                <a:gd name="connsiteY3" fmla="*/ 1188010 h 2376020"/>
                <a:gd name="connsiteX4" fmla="*/ 1188010 w 2376020"/>
                <a:gd name="connsiteY4" fmla="*/ 0 h 2376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6020" h="2376020">
                  <a:moveTo>
                    <a:pt x="1188010" y="0"/>
                  </a:moveTo>
                  <a:lnTo>
                    <a:pt x="2376020" y="1188010"/>
                  </a:lnTo>
                  <a:lnTo>
                    <a:pt x="1188010" y="2376020"/>
                  </a:lnTo>
                  <a:lnTo>
                    <a:pt x="0" y="1188010"/>
                  </a:lnTo>
                  <a:lnTo>
                    <a:pt x="1188010" y="0"/>
                  </a:lnTo>
                  <a:close/>
                </a:path>
              </a:pathLst>
            </a:cu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57" t="21912" r="68344" b="39014"/>
            <a:stretch>
              <a:fillRect/>
            </a:stretch>
          </p:blipFill>
          <p:spPr>
            <a:xfrm>
              <a:off x="5816234" y="2600885"/>
              <a:ext cx="1656232" cy="1656232"/>
            </a:xfrm>
            <a:custGeom>
              <a:avLst/>
              <a:gdLst>
                <a:gd name="connsiteX0" fmla="*/ 828116 w 1656232"/>
                <a:gd name="connsiteY0" fmla="*/ 0 h 1656232"/>
                <a:gd name="connsiteX1" fmla="*/ 1656232 w 1656232"/>
                <a:gd name="connsiteY1" fmla="*/ 828116 h 1656232"/>
                <a:gd name="connsiteX2" fmla="*/ 828116 w 1656232"/>
                <a:gd name="connsiteY2" fmla="*/ 1656232 h 1656232"/>
                <a:gd name="connsiteX3" fmla="*/ 0 w 1656232"/>
                <a:gd name="connsiteY3" fmla="*/ 828116 h 1656232"/>
                <a:gd name="connsiteX4" fmla="*/ 828116 w 1656232"/>
                <a:gd name="connsiteY4" fmla="*/ 0 h 165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6232" h="1656232">
                  <a:moveTo>
                    <a:pt x="828116" y="0"/>
                  </a:moveTo>
                  <a:lnTo>
                    <a:pt x="1656232" y="828116"/>
                  </a:lnTo>
                  <a:lnTo>
                    <a:pt x="828116" y="1656232"/>
                  </a:lnTo>
                  <a:lnTo>
                    <a:pt x="0" y="828116"/>
                  </a:lnTo>
                  <a:lnTo>
                    <a:pt x="828116" y="0"/>
                  </a:lnTo>
                  <a:close/>
                </a:path>
              </a:pathLst>
            </a:cu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81" t="43824" r="55819" b="17102"/>
            <a:stretch>
              <a:fillRect/>
            </a:stretch>
          </p:blipFill>
          <p:spPr>
            <a:xfrm>
              <a:off x="6728672" y="3499202"/>
              <a:ext cx="1656232" cy="1656232"/>
            </a:xfrm>
            <a:custGeom>
              <a:avLst/>
              <a:gdLst>
                <a:gd name="connsiteX0" fmla="*/ 828116 w 1656232"/>
                <a:gd name="connsiteY0" fmla="*/ 0 h 1656232"/>
                <a:gd name="connsiteX1" fmla="*/ 1656232 w 1656232"/>
                <a:gd name="connsiteY1" fmla="*/ 828116 h 1656232"/>
                <a:gd name="connsiteX2" fmla="*/ 828116 w 1656232"/>
                <a:gd name="connsiteY2" fmla="*/ 1656232 h 1656232"/>
                <a:gd name="connsiteX3" fmla="*/ 0 w 1656232"/>
                <a:gd name="connsiteY3" fmla="*/ 828116 h 1656232"/>
                <a:gd name="connsiteX4" fmla="*/ 828116 w 1656232"/>
                <a:gd name="connsiteY4" fmla="*/ 0 h 165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6232" h="1656232">
                  <a:moveTo>
                    <a:pt x="828116" y="0"/>
                  </a:moveTo>
                  <a:lnTo>
                    <a:pt x="1656232" y="828116"/>
                  </a:lnTo>
                  <a:lnTo>
                    <a:pt x="828116" y="1656232"/>
                  </a:lnTo>
                  <a:lnTo>
                    <a:pt x="0" y="828116"/>
                  </a:lnTo>
                  <a:lnTo>
                    <a:pt x="828116" y="0"/>
                  </a:lnTo>
                  <a:close/>
                </a:path>
              </a:pathLst>
            </a:custGeom>
          </p:spPr>
        </p:pic>
        <p:sp>
          <p:nvSpPr>
            <p:cNvPr id="18" name="任意多边形 17"/>
            <p:cNvSpPr/>
            <p:nvPr/>
          </p:nvSpPr>
          <p:spPr>
            <a:xfrm rot="2700000">
              <a:off x="10742502" y="2245465"/>
              <a:ext cx="2367073" cy="2367073"/>
            </a:xfrm>
            <a:custGeom>
              <a:avLst/>
              <a:gdLst>
                <a:gd name="connsiteX0" fmla="*/ 0 w 2367073"/>
                <a:gd name="connsiteY0" fmla="*/ 0 h 2367073"/>
                <a:gd name="connsiteX1" fmla="*/ 2367073 w 2367073"/>
                <a:gd name="connsiteY1" fmla="*/ 2367073 h 2367073"/>
                <a:gd name="connsiteX2" fmla="*/ 0 w 2367073"/>
                <a:gd name="connsiteY2" fmla="*/ 2367073 h 236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073" h="2367073">
                  <a:moveTo>
                    <a:pt x="0" y="0"/>
                  </a:moveTo>
                  <a:lnTo>
                    <a:pt x="2367073" y="2367073"/>
                  </a:lnTo>
                  <a:lnTo>
                    <a:pt x="0" y="2367073"/>
                  </a:lnTo>
                  <a:close/>
                </a:path>
              </a:pathLst>
            </a:custGeom>
            <a:solidFill>
              <a:srgbClr val="DAE9F7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2700000">
              <a:off x="7402808" y="2898375"/>
              <a:ext cx="368920" cy="36892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189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2700000">
              <a:off x="9956238" y="3606088"/>
              <a:ext cx="368920" cy="36892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189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176" y="1470402"/>
            <a:ext cx="283877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方正正中黑简体" panose="02000000000000000000" pitchFamily="2" charset="-122"/>
              </a:rPr>
              <a:t>Chapter  03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方正正中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90304" y="2568286"/>
            <a:ext cx="8343900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在此输入你的标题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81204" y="4115166"/>
            <a:ext cx="49530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锐字逼格青春粗黑体简2.0" panose="02010604000000000000" pitchFamily="2" charset="-122"/>
              </a:rPr>
              <a:t>Life was like a box of chocolates, you never know what you’re go to get. 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锐字逼格青春粗黑体简2.0" panose="02010604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201023" y="3812886"/>
            <a:ext cx="5233181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975387"/>
            <a:ext cx="3137807" cy="337185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27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58" r="21182"/>
          <a:stretch>
            <a:fillRect/>
          </a:stretch>
        </p:blipFill>
        <p:spPr>
          <a:xfrm>
            <a:off x="1059543" y="1609255"/>
            <a:ext cx="2481944" cy="40231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椭圆 5"/>
          <p:cNvSpPr/>
          <p:nvPr/>
        </p:nvSpPr>
        <p:spPr>
          <a:xfrm>
            <a:off x="4551713" y="2548292"/>
            <a:ext cx="475284" cy="475284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2700000" scaled="1"/>
          </a:gradFill>
          <a:ln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bg1"/>
              </a:solidFill>
              <a:latin typeface="FuturaBookC" charset="-52"/>
              <a:ea typeface="思源黑体 Normal" panose="020B04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82486" y="2535254"/>
            <a:ext cx="2426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这里是对小标题的简单</a:t>
            </a:r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描述，这里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是对小标题的简单</a:t>
            </a:r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描述</a:t>
            </a:r>
            <a:endParaRPr lang="zh-CN" altLang="en-US" sz="12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551713" y="3346640"/>
            <a:ext cx="475284" cy="475284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2700000" scaled="1"/>
          </a:gradFill>
          <a:ln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bg1"/>
              </a:solidFill>
              <a:latin typeface="FuturaBookC" charset="-52"/>
              <a:ea typeface="思源黑体 Normal" panose="020B04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82486" y="3336929"/>
            <a:ext cx="2426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这里是对小标题的简单</a:t>
            </a:r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描述，这里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是对小标题的简单</a:t>
            </a:r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描述</a:t>
            </a:r>
            <a:endParaRPr lang="zh-CN" altLang="en-US" sz="12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551713" y="4146724"/>
            <a:ext cx="475284" cy="475284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2700000" scaled="1"/>
          </a:gradFill>
          <a:ln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bg1"/>
              </a:solidFill>
              <a:latin typeface="FuturaBookC" charset="-52"/>
              <a:ea typeface="思源黑体 Normal" panose="020B04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82486" y="4138604"/>
            <a:ext cx="2426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这里是对小标题的简单</a:t>
            </a:r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描述，这里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是对小标题的简单</a:t>
            </a:r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描述</a:t>
            </a:r>
            <a:endParaRPr lang="zh-CN" altLang="en-US" sz="12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79792" y="2615123"/>
            <a:ext cx="6191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FuturaBookC" charset="-52"/>
                <a:ea typeface="思源黑体 Normal" panose="020B0400000000000000" pitchFamily="34" charset="-122"/>
              </a:rPr>
              <a:t>01</a:t>
            </a:r>
            <a:endParaRPr lang="zh-CN" altLang="en-US" sz="1600" dirty="0">
              <a:solidFill>
                <a:schemeClr val="bg1"/>
              </a:solidFill>
              <a:latin typeface="FuturaBookC" charset="-52"/>
              <a:ea typeface="思源黑体 Normal" panose="020B04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79792" y="3413471"/>
            <a:ext cx="6191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FuturaBookC" charset="-52"/>
                <a:ea typeface="思源黑体 Normal" panose="020B0400000000000000" pitchFamily="34" charset="-122"/>
              </a:rPr>
              <a:t>02</a:t>
            </a:r>
            <a:endParaRPr lang="zh-CN" altLang="en-US" sz="1600" dirty="0">
              <a:solidFill>
                <a:schemeClr val="bg1"/>
              </a:solidFill>
              <a:latin typeface="FuturaBookC" charset="-52"/>
              <a:ea typeface="思源黑体 Normal" panose="020B04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79792" y="4213555"/>
            <a:ext cx="6191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FuturaBookC" charset="-52"/>
                <a:ea typeface="思源黑体 Normal" panose="020B0400000000000000" pitchFamily="34" charset="-122"/>
              </a:rPr>
              <a:t>03</a:t>
            </a:r>
            <a:endParaRPr lang="zh-CN" altLang="en-US" sz="1600" dirty="0">
              <a:solidFill>
                <a:schemeClr val="bg1"/>
              </a:solidFill>
              <a:latin typeface="FuturaBookC" charset="-52"/>
              <a:ea typeface="思源黑体 Normal" panose="020B0400000000000000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174113" y="2548292"/>
            <a:ext cx="475284" cy="475284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2700000" scaled="1"/>
          </a:gradFill>
          <a:ln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bg1"/>
              </a:solidFill>
              <a:latin typeface="FuturaBookC" charset="-52"/>
              <a:ea typeface="思源黑体 Normal" panose="020B04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04886" y="2535254"/>
            <a:ext cx="2426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这里是对小标题的简单</a:t>
            </a:r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描述，这里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是对小标题的简单</a:t>
            </a:r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描述</a:t>
            </a:r>
            <a:endParaRPr lang="zh-CN" altLang="en-US" sz="12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74113" y="3346640"/>
            <a:ext cx="475284" cy="475284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2700000" scaled="1"/>
          </a:gradFill>
          <a:ln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bg1"/>
              </a:solidFill>
              <a:latin typeface="FuturaBookC" charset="-52"/>
              <a:ea typeface="思源黑体 Normal" panose="020B04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04886" y="3336929"/>
            <a:ext cx="2426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这里是对小标题的简单</a:t>
            </a:r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描述，这里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是对小标题的简单</a:t>
            </a:r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描述</a:t>
            </a:r>
            <a:endParaRPr lang="zh-CN" altLang="en-US" sz="12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174113" y="4146724"/>
            <a:ext cx="475284" cy="475284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2700000" scaled="1"/>
          </a:gradFill>
          <a:ln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bg1"/>
              </a:solidFill>
              <a:latin typeface="FuturaBookC" charset="-52"/>
              <a:ea typeface="思源黑体 Normal" panose="020B04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04886" y="4138604"/>
            <a:ext cx="2426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这里是对小标题的简单</a:t>
            </a:r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描述，这里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是对小标题的简单</a:t>
            </a:r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描述</a:t>
            </a:r>
            <a:endParaRPr lang="zh-CN" altLang="en-US" sz="12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02192" y="2615123"/>
            <a:ext cx="6191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FuturaBookC" charset="-52"/>
                <a:ea typeface="思源黑体 Normal" panose="020B0400000000000000" pitchFamily="34" charset="-122"/>
              </a:rPr>
              <a:t>04</a:t>
            </a:r>
            <a:endParaRPr lang="zh-CN" altLang="en-US" sz="1600" dirty="0">
              <a:solidFill>
                <a:schemeClr val="bg1"/>
              </a:solidFill>
              <a:latin typeface="FuturaBookC" charset="-52"/>
              <a:ea typeface="思源黑体 Normal" panose="020B04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02192" y="3413471"/>
            <a:ext cx="6191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FuturaBookC" charset="-52"/>
                <a:ea typeface="思源黑体 Normal" panose="020B0400000000000000" pitchFamily="34" charset="-122"/>
              </a:rPr>
              <a:t>05</a:t>
            </a:r>
            <a:endParaRPr lang="zh-CN" altLang="en-US" sz="1600" dirty="0">
              <a:solidFill>
                <a:schemeClr val="bg1"/>
              </a:solidFill>
              <a:latin typeface="FuturaBookC" charset="-52"/>
              <a:ea typeface="思源黑体 Normal" panose="020B04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02192" y="4213555"/>
            <a:ext cx="6191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FuturaBookC" charset="-52"/>
                <a:ea typeface="思源黑体 Normal" panose="020B0400000000000000" pitchFamily="34" charset="-122"/>
              </a:rPr>
              <a:t>06</a:t>
            </a:r>
            <a:endParaRPr lang="zh-CN" altLang="en-US" sz="1600" dirty="0">
              <a:solidFill>
                <a:schemeClr val="bg1"/>
              </a:solidFill>
              <a:latin typeface="FuturaBookC" charset="-52"/>
              <a:ea typeface="思源黑体 Normal" panose="020B04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35021" y="2309349"/>
            <a:ext cx="2792905" cy="2533484"/>
            <a:chOff x="3630976" y="2022468"/>
            <a:chExt cx="5303372" cy="4810767"/>
          </a:xfrm>
          <a:solidFill>
            <a:schemeClr val="bg1"/>
          </a:solidFill>
        </p:grpSpPr>
        <p:sp>
          <p:nvSpPr>
            <p:cNvPr id="5" name="Freeform 19"/>
            <p:cNvSpPr/>
            <p:nvPr/>
          </p:nvSpPr>
          <p:spPr bwMode="auto">
            <a:xfrm>
              <a:off x="3987165" y="5346700"/>
              <a:ext cx="2320291" cy="1486535"/>
            </a:xfrm>
            <a:custGeom>
              <a:avLst/>
              <a:gdLst>
                <a:gd name="T0" fmla="*/ 476 w 542"/>
                <a:gd name="T1" fmla="*/ 410 h 410"/>
                <a:gd name="T2" fmla="*/ 476 w 542"/>
                <a:gd name="T3" fmla="*/ 121 h 410"/>
                <a:gd name="T4" fmla="*/ 422 w 542"/>
                <a:gd name="T5" fmla="*/ 67 h 410"/>
                <a:gd name="T6" fmla="*/ 0 w 542"/>
                <a:gd name="T7" fmla="*/ 67 h 410"/>
                <a:gd name="T8" fmla="*/ 0 w 542"/>
                <a:gd name="T9" fmla="*/ 0 h 410"/>
                <a:gd name="T10" fmla="*/ 422 w 542"/>
                <a:gd name="T11" fmla="*/ 0 h 410"/>
                <a:gd name="T12" fmla="*/ 542 w 542"/>
                <a:gd name="T13" fmla="*/ 121 h 410"/>
                <a:gd name="T14" fmla="*/ 542 w 542"/>
                <a:gd name="T15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2" h="410">
                  <a:moveTo>
                    <a:pt x="476" y="410"/>
                  </a:moveTo>
                  <a:cubicBezTo>
                    <a:pt x="476" y="121"/>
                    <a:pt x="476" y="121"/>
                    <a:pt x="476" y="121"/>
                  </a:cubicBezTo>
                  <a:cubicBezTo>
                    <a:pt x="476" y="91"/>
                    <a:pt x="451" y="67"/>
                    <a:pt x="422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88" y="0"/>
                    <a:pt x="542" y="54"/>
                    <a:pt x="542" y="121"/>
                  </a:cubicBezTo>
                  <a:cubicBezTo>
                    <a:pt x="542" y="410"/>
                    <a:pt x="542" y="410"/>
                    <a:pt x="542" y="4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defTabSz="456565">
                <a:defRPr/>
              </a:pPr>
              <a:endParaRPr lang="zh-CN" altLang="en-US" kern="0">
                <a:solidFill>
                  <a:schemeClr val="bg1"/>
                </a:solidFill>
                <a:latin typeface="Century Gothic"/>
              </a:endParaRPr>
            </a:p>
          </p:txBody>
        </p:sp>
        <p:sp>
          <p:nvSpPr>
            <p:cNvPr id="6" name="Freeform 20"/>
            <p:cNvSpPr/>
            <p:nvPr/>
          </p:nvSpPr>
          <p:spPr bwMode="auto">
            <a:xfrm>
              <a:off x="6165850" y="5402580"/>
              <a:ext cx="1687830" cy="663575"/>
            </a:xfrm>
            <a:custGeom>
              <a:avLst/>
              <a:gdLst>
                <a:gd name="T0" fmla="*/ 275 w 394"/>
                <a:gd name="T1" fmla="*/ 155 h 155"/>
                <a:gd name="T2" fmla="*/ 0 w 394"/>
                <a:gd name="T3" fmla="*/ 155 h 155"/>
                <a:gd name="T4" fmla="*/ 0 w 394"/>
                <a:gd name="T5" fmla="*/ 94 h 155"/>
                <a:gd name="T6" fmla="*/ 275 w 394"/>
                <a:gd name="T7" fmla="*/ 94 h 155"/>
                <a:gd name="T8" fmla="*/ 332 w 394"/>
                <a:gd name="T9" fmla="*/ 37 h 155"/>
                <a:gd name="T10" fmla="*/ 332 w 394"/>
                <a:gd name="T11" fmla="*/ 0 h 155"/>
                <a:gd name="T12" fmla="*/ 394 w 394"/>
                <a:gd name="T13" fmla="*/ 0 h 155"/>
                <a:gd name="T14" fmla="*/ 394 w 394"/>
                <a:gd name="T15" fmla="*/ 37 h 155"/>
                <a:gd name="T16" fmla="*/ 275 w 394"/>
                <a:gd name="T17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155">
                  <a:moveTo>
                    <a:pt x="275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307" y="94"/>
                    <a:pt x="332" y="68"/>
                    <a:pt x="332" y="37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394" y="37"/>
                    <a:pt x="394" y="37"/>
                    <a:pt x="394" y="37"/>
                  </a:cubicBezTo>
                  <a:cubicBezTo>
                    <a:pt x="394" y="102"/>
                    <a:pt x="341" y="155"/>
                    <a:pt x="275" y="15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pPr defTabSz="456565">
                <a:defRPr/>
              </a:pPr>
              <a:endParaRPr lang="zh-CN" altLang="en-US" kern="0">
                <a:solidFill>
                  <a:schemeClr val="bg1"/>
                </a:solidFill>
                <a:latin typeface="Century Gothic"/>
              </a:endParaRPr>
            </a:p>
          </p:txBody>
        </p:sp>
        <p:sp>
          <p:nvSpPr>
            <p:cNvPr id="7" name="Freeform 21"/>
            <p:cNvSpPr/>
            <p:nvPr/>
          </p:nvSpPr>
          <p:spPr bwMode="auto">
            <a:xfrm>
              <a:off x="6384925" y="3180715"/>
              <a:ext cx="1540510" cy="628650"/>
            </a:xfrm>
            <a:custGeom>
              <a:avLst/>
              <a:gdLst>
                <a:gd name="T0" fmla="*/ 250 w 360"/>
                <a:gd name="T1" fmla="*/ 147 h 147"/>
                <a:gd name="T2" fmla="*/ 0 w 360"/>
                <a:gd name="T3" fmla="*/ 147 h 147"/>
                <a:gd name="T4" fmla="*/ 0 w 360"/>
                <a:gd name="T5" fmla="*/ 102 h 147"/>
                <a:gd name="T6" fmla="*/ 250 w 360"/>
                <a:gd name="T7" fmla="*/ 102 h 147"/>
                <a:gd name="T8" fmla="*/ 315 w 360"/>
                <a:gd name="T9" fmla="*/ 37 h 147"/>
                <a:gd name="T10" fmla="*/ 315 w 360"/>
                <a:gd name="T11" fmla="*/ 0 h 147"/>
                <a:gd name="T12" fmla="*/ 360 w 360"/>
                <a:gd name="T13" fmla="*/ 0 h 147"/>
                <a:gd name="T14" fmla="*/ 360 w 360"/>
                <a:gd name="T15" fmla="*/ 37 h 147"/>
                <a:gd name="T16" fmla="*/ 250 w 360"/>
                <a:gd name="T17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0" h="147">
                  <a:moveTo>
                    <a:pt x="25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50" y="102"/>
                    <a:pt x="250" y="102"/>
                    <a:pt x="250" y="102"/>
                  </a:cubicBezTo>
                  <a:cubicBezTo>
                    <a:pt x="286" y="102"/>
                    <a:pt x="315" y="73"/>
                    <a:pt x="315" y="37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60" y="98"/>
                    <a:pt x="311" y="147"/>
                    <a:pt x="250" y="14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pPr defTabSz="456565">
                <a:defRPr/>
              </a:pPr>
              <a:endParaRPr lang="zh-CN" altLang="en-US" kern="0">
                <a:solidFill>
                  <a:schemeClr val="bg1"/>
                </a:solidFill>
                <a:latin typeface="Century Gothic"/>
              </a:endParaRPr>
            </a:p>
          </p:txBody>
        </p:sp>
        <p:sp>
          <p:nvSpPr>
            <p:cNvPr id="8" name="Freeform 22"/>
            <p:cNvSpPr/>
            <p:nvPr/>
          </p:nvSpPr>
          <p:spPr bwMode="auto">
            <a:xfrm>
              <a:off x="5279390" y="3950970"/>
              <a:ext cx="668655" cy="1546225"/>
            </a:xfrm>
            <a:custGeom>
              <a:avLst/>
              <a:gdLst>
                <a:gd name="T0" fmla="*/ 156 w 156"/>
                <a:gd name="T1" fmla="*/ 361 h 361"/>
                <a:gd name="T2" fmla="*/ 95 w 156"/>
                <a:gd name="T3" fmla="*/ 361 h 361"/>
                <a:gd name="T4" fmla="*/ 95 w 156"/>
                <a:gd name="T5" fmla="*/ 118 h 361"/>
                <a:gd name="T6" fmla="*/ 38 w 156"/>
                <a:gd name="T7" fmla="*/ 61 h 361"/>
                <a:gd name="T8" fmla="*/ 0 w 156"/>
                <a:gd name="T9" fmla="*/ 61 h 361"/>
                <a:gd name="T10" fmla="*/ 0 w 156"/>
                <a:gd name="T11" fmla="*/ 0 h 361"/>
                <a:gd name="T12" fmla="*/ 38 w 156"/>
                <a:gd name="T13" fmla="*/ 0 h 361"/>
                <a:gd name="T14" fmla="*/ 156 w 156"/>
                <a:gd name="T15" fmla="*/ 118 h 361"/>
                <a:gd name="T16" fmla="*/ 156 w 156"/>
                <a:gd name="T17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361">
                  <a:moveTo>
                    <a:pt x="156" y="361"/>
                  </a:moveTo>
                  <a:cubicBezTo>
                    <a:pt x="95" y="361"/>
                    <a:pt x="95" y="361"/>
                    <a:pt x="95" y="361"/>
                  </a:cubicBezTo>
                  <a:cubicBezTo>
                    <a:pt x="95" y="118"/>
                    <a:pt x="95" y="118"/>
                    <a:pt x="95" y="118"/>
                  </a:cubicBezTo>
                  <a:cubicBezTo>
                    <a:pt x="95" y="87"/>
                    <a:pt x="69" y="61"/>
                    <a:pt x="38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03" y="0"/>
                    <a:pt x="156" y="53"/>
                    <a:pt x="156" y="118"/>
                  </a:cubicBezTo>
                  <a:lnTo>
                    <a:pt x="156" y="36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pPr defTabSz="456565">
                <a:defRPr/>
              </a:pPr>
              <a:endParaRPr lang="zh-CN" altLang="en-US" kern="0">
                <a:solidFill>
                  <a:schemeClr val="bg1"/>
                </a:solidFill>
                <a:latin typeface="Century Gothic"/>
              </a:endParaRPr>
            </a:p>
          </p:txBody>
        </p:sp>
        <p:sp>
          <p:nvSpPr>
            <p:cNvPr id="9" name="Freeform 23"/>
            <p:cNvSpPr/>
            <p:nvPr/>
          </p:nvSpPr>
          <p:spPr bwMode="auto">
            <a:xfrm>
              <a:off x="6689725" y="4481830"/>
              <a:ext cx="1874520" cy="1499235"/>
            </a:xfrm>
            <a:custGeom>
              <a:avLst/>
              <a:gdLst>
                <a:gd name="T0" fmla="*/ 54 w 438"/>
                <a:gd name="T1" fmla="*/ 350 h 350"/>
                <a:gd name="T2" fmla="*/ 0 w 438"/>
                <a:gd name="T3" fmla="*/ 350 h 350"/>
                <a:gd name="T4" fmla="*/ 0 w 438"/>
                <a:gd name="T5" fmla="*/ 114 h 350"/>
                <a:gd name="T6" fmla="*/ 115 w 438"/>
                <a:gd name="T7" fmla="*/ 0 h 350"/>
                <a:gd name="T8" fmla="*/ 438 w 438"/>
                <a:gd name="T9" fmla="*/ 0 h 350"/>
                <a:gd name="T10" fmla="*/ 438 w 438"/>
                <a:gd name="T11" fmla="*/ 53 h 350"/>
                <a:gd name="T12" fmla="*/ 115 w 438"/>
                <a:gd name="T13" fmla="*/ 53 h 350"/>
                <a:gd name="T14" fmla="*/ 54 w 438"/>
                <a:gd name="T15" fmla="*/ 114 h 350"/>
                <a:gd name="T16" fmla="*/ 54 w 438"/>
                <a:gd name="T17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8" h="350">
                  <a:moveTo>
                    <a:pt x="54" y="350"/>
                  </a:moveTo>
                  <a:cubicBezTo>
                    <a:pt x="0" y="350"/>
                    <a:pt x="0" y="350"/>
                    <a:pt x="0" y="35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2" y="0"/>
                    <a:pt x="115" y="0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438" y="53"/>
                    <a:pt x="438" y="53"/>
                    <a:pt x="438" y="53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81" y="53"/>
                    <a:pt x="54" y="80"/>
                    <a:pt x="54" y="114"/>
                  </a:cubicBezTo>
                  <a:lnTo>
                    <a:pt x="54" y="35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pPr defTabSz="456565">
                <a:defRPr/>
              </a:pPr>
              <a:endParaRPr lang="zh-CN" altLang="en-US" kern="0">
                <a:solidFill>
                  <a:schemeClr val="bg1"/>
                </a:solidFill>
                <a:latin typeface="Century Gothic"/>
              </a:endParaRPr>
            </a:p>
          </p:txBody>
        </p:sp>
        <p:sp>
          <p:nvSpPr>
            <p:cNvPr id="10" name="Freeform 24"/>
            <p:cNvSpPr/>
            <p:nvPr/>
          </p:nvSpPr>
          <p:spPr bwMode="auto">
            <a:xfrm>
              <a:off x="4685030" y="2671445"/>
              <a:ext cx="1622425" cy="628650"/>
            </a:xfrm>
            <a:custGeom>
              <a:avLst/>
              <a:gdLst>
                <a:gd name="T0" fmla="*/ 379 w 379"/>
                <a:gd name="T1" fmla="*/ 147 h 147"/>
                <a:gd name="T2" fmla="*/ 110 w 379"/>
                <a:gd name="T3" fmla="*/ 147 h 147"/>
                <a:gd name="T4" fmla="*/ 0 w 379"/>
                <a:gd name="T5" fmla="*/ 37 h 147"/>
                <a:gd name="T6" fmla="*/ 0 w 379"/>
                <a:gd name="T7" fmla="*/ 0 h 147"/>
                <a:gd name="T8" fmla="*/ 45 w 379"/>
                <a:gd name="T9" fmla="*/ 0 h 147"/>
                <a:gd name="T10" fmla="*/ 45 w 379"/>
                <a:gd name="T11" fmla="*/ 37 h 147"/>
                <a:gd name="T12" fmla="*/ 110 w 379"/>
                <a:gd name="T13" fmla="*/ 102 h 147"/>
                <a:gd name="T14" fmla="*/ 379 w 379"/>
                <a:gd name="T15" fmla="*/ 102 h 147"/>
                <a:gd name="T16" fmla="*/ 379 w 379"/>
                <a:gd name="T17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9" h="147">
                  <a:moveTo>
                    <a:pt x="379" y="147"/>
                  </a:moveTo>
                  <a:cubicBezTo>
                    <a:pt x="110" y="147"/>
                    <a:pt x="110" y="147"/>
                    <a:pt x="110" y="147"/>
                  </a:cubicBezTo>
                  <a:cubicBezTo>
                    <a:pt x="49" y="147"/>
                    <a:pt x="0" y="98"/>
                    <a:pt x="0" y="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73"/>
                    <a:pt x="74" y="102"/>
                    <a:pt x="110" y="102"/>
                  </a:cubicBezTo>
                  <a:cubicBezTo>
                    <a:pt x="379" y="102"/>
                    <a:pt x="379" y="102"/>
                    <a:pt x="379" y="102"/>
                  </a:cubicBezTo>
                  <a:lnTo>
                    <a:pt x="379" y="14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pPr defTabSz="456565">
                <a:defRPr/>
              </a:pPr>
              <a:endParaRPr lang="zh-CN" altLang="en-US" kern="0">
                <a:solidFill>
                  <a:schemeClr val="bg1"/>
                </a:solidFill>
                <a:latin typeface="Century Gothic"/>
              </a:endParaRPr>
            </a:p>
          </p:txBody>
        </p:sp>
        <p:sp>
          <p:nvSpPr>
            <p:cNvPr id="11" name="Freeform 25"/>
            <p:cNvSpPr/>
            <p:nvPr/>
          </p:nvSpPr>
          <p:spPr bwMode="auto">
            <a:xfrm>
              <a:off x="4540250" y="4293870"/>
              <a:ext cx="1270635" cy="647065"/>
            </a:xfrm>
            <a:custGeom>
              <a:avLst/>
              <a:gdLst>
                <a:gd name="T0" fmla="*/ 297 w 297"/>
                <a:gd name="T1" fmla="*/ 151 h 151"/>
                <a:gd name="T2" fmla="*/ 114 w 297"/>
                <a:gd name="T3" fmla="*/ 151 h 151"/>
                <a:gd name="T4" fmla="*/ 0 w 297"/>
                <a:gd name="T5" fmla="*/ 37 h 151"/>
                <a:gd name="T6" fmla="*/ 0 w 297"/>
                <a:gd name="T7" fmla="*/ 0 h 151"/>
                <a:gd name="T8" fmla="*/ 53 w 297"/>
                <a:gd name="T9" fmla="*/ 0 h 151"/>
                <a:gd name="T10" fmla="*/ 53 w 297"/>
                <a:gd name="T11" fmla="*/ 37 h 151"/>
                <a:gd name="T12" fmla="*/ 114 w 297"/>
                <a:gd name="T13" fmla="*/ 98 h 151"/>
                <a:gd name="T14" fmla="*/ 297 w 297"/>
                <a:gd name="T15" fmla="*/ 98 h 151"/>
                <a:gd name="T16" fmla="*/ 297 w 297"/>
                <a:gd name="T1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151">
                  <a:moveTo>
                    <a:pt x="297" y="151"/>
                  </a:moveTo>
                  <a:cubicBezTo>
                    <a:pt x="114" y="151"/>
                    <a:pt x="114" y="151"/>
                    <a:pt x="114" y="151"/>
                  </a:cubicBezTo>
                  <a:cubicBezTo>
                    <a:pt x="51" y="151"/>
                    <a:pt x="0" y="100"/>
                    <a:pt x="0" y="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71"/>
                    <a:pt x="81" y="98"/>
                    <a:pt x="114" y="98"/>
                  </a:cubicBezTo>
                  <a:cubicBezTo>
                    <a:pt x="297" y="98"/>
                    <a:pt x="297" y="98"/>
                    <a:pt x="297" y="98"/>
                  </a:cubicBezTo>
                  <a:lnTo>
                    <a:pt x="297" y="15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pPr defTabSz="456565">
                <a:defRPr/>
              </a:pPr>
              <a:endParaRPr lang="zh-CN" altLang="en-US" kern="0">
                <a:solidFill>
                  <a:schemeClr val="bg1"/>
                </a:solidFill>
                <a:latin typeface="Century Gothic"/>
              </a:endParaRPr>
            </a:p>
          </p:txBody>
        </p:sp>
        <p:sp>
          <p:nvSpPr>
            <p:cNvPr id="12" name="Freeform 26"/>
            <p:cNvSpPr/>
            <p:nvPr/>
          </p:nvSpPr>
          <p:spPr bwMode="auto">
            <a:xfrm>
              <a:off x="5829300" y="3331210"/>
              <a:ext cx="647065" cy="1270635"/>
            </a:xfrm>
            <a:custGeom>
              <a:avLst/>
              <a:gdLst>
                <a:gd name="T0" fmla="*/ 37 w 151"/>
                <a:gd name="T1" fmla="*/ 297 h 297"/>
                <a:gd name="T2" fmla="*/ 0 w 151"/>
                <a:gd name="T3" fmla="*/ 297 h 297"/>
                <a:gd name="T4" fmla="*/ 0 w 151"/>
                <a:gd name="T5" fmla="*/ 244 h 297"/>
                <a:gd name="T6" fmla="*/ 37 w 151"/>
                <a:gd name="T7" fmla="*/ 244 h 297"/>
                <a:gd name="T8" fmla="*/ 98 w 151"/>
                <a:gd name="T9" fmla="*/ 183 h 297"/>
                <a:gd name="T10" fmla="*/ 98 w 151"/>
                <a:gd name="T11" fmla="*/ 0 h 297"/>
                <a:gd name="T12" fmla="*/ 151 w 151"/>
                <a:gd name="T13" fmla="*/ 0 h 297"/>
                <a:gd name="T14" fmla="*/ 151 w 151"/>
                <a:gd name="T15" fmla="*/ 183 h 297"/>
                <a:gd name="T16" fmla="*/ 37 w 151"/>
                <a:gd name="T17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297">
                  <a:moveTo>
                    <a:pt x="37" y="297"/>
                  </a:moveTo>
                  <a:cubicBezTo>
                    <a:pt x="0" y="297"/>
                    <a:pt x="0" y="297"/>
                    <a:pt x="0" y="297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37" y="244"/>
                    <a:pt x="37" y="244"/>
                    <a:pt x="37" y="244"/>
                  </a:cubicBezTo>
                  <a:cubicBezTo>
                    <a:pt x="71" y="244"/>
                    <a:pt x="98" y="216"/>
                    <a:pt x="98" y="183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183"/>
                    <a:pt x="151" y="183"/>
                    <a:pt x="151" y="183"/>
                  </a:cubicBezTo>
                  <a:cubicBezTo>
                    <a:pt x="151" y="246"/>
                    <a:pt x="100" y="297"/>
                    <a:pt x="37" y="29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pPr defTabSz="456565">
                <a:defRPr/>
              </a:pPr>
              <a:endParaRPr lang="zh-CN" altLang="en-US" kern="0">
                <a:solidFill>
                  <a:schemeClr val="bg1"/>
                </a:solidFill>
                <a:latin typeface="Century Gothic"/>
              </a:endParaRPr>
            </a:p>
          </p:txBody>
        </p:sp>
        <p:sp>
          <p:nvSpPr>
            <p:cNvPr id="13" name="Freeform 27"/>
            <p:cNvSpPr/>
            <p:nvPr/>
          </p:nvSpPr>
          <p:spPr bwMode="auto">
            <a:xfrm>
              <a:off x="6249670" y="2115185"/>
              <a:ext cx="650875" cy="1270635"/>
            </a:xfrm>
            <a:custGeom>
              <a:avLst/>
              <a:gdLst>
                <a:gd name="T0" fmla="*/ 53 w 152"/>
                <a:gd name="T1" fmla="*/ 297 h 297"/>
                <a:gd name="T2" fmla="*/ 0 w 152"/>
                <a:gd name="T3" fmla="*/ 297 h 297"/>
                <a:gd name="T4" fmla="*/ 0 w 152"/>
                <a:gd name="T5" fmla="*/ 114 h 297"/>
                <a:gd name="T6" fmla="*/ 114 w 152"/>
                <a:gd name="T7" fmla="*/ 0 h 297"/>
                <a:gd name="T8" fmla="*/ 152 w 152"/>
                <a:gd name="T9" fmla="*/ 0 h 297"/>
                <a:gd name="T10" fmla="*/ 152 w 152"/>
                <a:gd name="T11" fmla="*/ 53 h 297"/>
                <a:gd name="T12" fmla="*/ 114 w 152"/>
                <a:gd name="T13" fmla="*/ 53 h 297"/>
                <a:gd name="T14" fmla="*/ 53 w 152"/>
                <a:gd name="T15" fmla="*/ 114 h 297"/>
                <a:gd name="T16" fmla="*/ 53 w 152"/>
                <a:gd name="T17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297">
                  <a:moveTo>
                    <a:pt x="53" y="297"/>
                  </a:moveTo>
                  <a:cubicBezTo>
                    <a:pt x="0" y="297"/>
                    <a:pt x="0" y="297"/>
                    <a:pt x="0" y="297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53"/>
                    <a:pt x="152" y="53"/>
                    <a:pt x="152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81" y="53"/>
                    <a:pt x="53" y="80"/>
                    <a:pt x="53" y="114"/>
                  </a:cubicBezTo>
                  <a:lnTo>
                    <a:pt x="53" y="29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pPr defTabSz="456565">
                <a:defRPr/>
              </a:pPr>
              <a:endParaRPr lang="zh-CN" altLang="en-US" kern="0">
                <a:solidFill>
                  <a:schemeClr val="bg1"/>
                </a:solidFill>
                <a:latin typeface="Century Gothic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630976" y="5248704"/>
              <a:ext cx="387985" cy="387986"/>
            </a:xfrm>
            <a:prstGeom prst="ellips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68580" tIns="34290" rIns="68580" bIns="34290" rtlCol="0" anchor="ctr"/>
            <a:lstStyle/>
            <a:p>
              <a:pPr algn="ctr" defTabSz="456565"/>
              <a:endParaRPr lang="zh-CN" altLang="en-US" kern="0">
                <a:solidFill>
                  <a:schemeClr val="bg1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467227" y="3930354"/>
              <a:ext cx="387985" cy="387986"/>
            </a:xfrm>
            <a:prstGeom prst="ellips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68580" tIns="34290" rIns="68580" bIns="34290" rtlCol="0" anchor="ctr"/>
            <a:lstStyle/>
            <a:p>
              <a:pPr algn="ctr" defTabSz="456565"/>
              <a:endParaRPr lang="zh-CN" altLang="en-US" kern="0">
                <a:solidFill>
                  <a:schemeClr val="bg1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546363" y="4407535"/>
              <a:ext cx="387985" cy="387986"/>
            </a:xfrm>
            <a:prstGeom prst="ellips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68580" tIns="34290" rIns="68580" bIns="34290" rtlCol="0" anchor="ctr"/>
            <a:lstStyle/>
            <a:p>
              <a:pPr algn="ctr" defTabSz="456565"/>
              <a:endParaRPr lang="zh-CN" altLang="en-US" kern="0">
                <a:solidFill>
                  <a:schemeClr val="bg1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7642867" y="2825171"/>
              <a:ext cx="387985" cy="387986"/>
            </a:xfrm>
            <a:prstGeom prst="ellips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68580" tIns="34290" rIns="68580" bIns="34290" rtlCol="0" anchor="ctr"/>
            <a:lstStyle/>
            <a:p>
              <a:pPr algn="ctr" defTabSz="456565"/>
              <a:endParaRPr lang="zh-CN" altLang="en-US" kern="0">
                <a:solidFill>
                  <a:schemeClr val="bg1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570026" y="2316300"/>
              <a:ext cx="387985" cy="387986"/>
            </a:xfrm>
            <a:prstGeom prst="ellips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68580" tIns="34290" rIns="68580" bIns="34290" rtlCol="0" anchor="ctr"/>
            <a:lstStyle/>
            <a:p>
              <a:pPr algn="ctr" defTabSz="456565">
                <a:defRPr/>
              </a:pPr>
              <a:endParaRPr lang="zh-CN" altLang="en-US" kern="0">
                <a:solidFill>
                  <a:schemeClr val="bg1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881381" y="2022468"/>
              <a:ext cx="387985" cy="387986"/>
            </a:xfrm>
            <a:prstGeom prst="ellips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68580" tIns="34290" rIns="68580" bIns="34290" rtlCol="0" anchor="ctr"/>
            <a:lstStyle/>
            <a:p>
              <a:pPr algn="ctr" defTabSz="456565"/>
              <a:endParaRPr lang="zh-CN" altLang="en-US" kern="0">
                <a:solidFill>
                  <a:schemeClr val="bg1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641930" y="2122282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01850" y="2537036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641930" y="3845013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01850" y="4259767"/>
            <a:ext cx="2865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通过为合作伙伴提供“连接一切”的能力，微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信正在形成一个全新的“智慧型”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生活方式。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84652" y="2121984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84652" y="2553624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246384" y="3843367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46384" y="4275007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369736" y="1775168"/>
            <a:ext cx="3689370" cy="4403959"/>
            <a:chOff x="7369736" y="2454040"/>
            <a:chExt cx="3689370" cy="4403959"/>
          </a:xfrm>
          <a:solidFill>
            <a:schemeClr val="bg1">
              <a:alpha val="10000"/>
            </a:schemeClr>
          </a:solidFill>
        </p:grpSpPr>
        <p:sp>
          <p:nvSpPr>
            <p:cNvPr id="5" name="Freeform 5"/>
            <p:cNvSpPr/>
            <p:nvPr/>
          </p:nvSpPr>
          <p:spPr>
            <a:xfrm rot="16200000">
              <a:off x="7126329" y="3569394"/>
              <a:ext cx="3532017" cy="3045194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6" name="Freeform 4"/>
            <p:cNvSpPr/>
            <p:nvPr/>
          </p:nvSpPr>
          <p:spPr>
            <a:xfrm rot="16200000">
              <a:off x="7242255" y="4329494"/>
              <a:ext cx="2655984" cy="2401021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7" name="Freeform 6"/>
            <p:cNvSpPr/>
            <p:nvPr/>
          </p:nvSpPr>
          <p:spPr>
            <a:xfrm rot="16200000">
              <a:off x="7012443" y="2811336"/>
              <a:ext cx="4403959" cy="3689367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8" name="Freeform 3"/>
            <p:cNvSpPr/>
            <p:nvPr/>
          </p:nvSpPr>
          <p:spPr>
            <a:xfrm rot="16200000">
              <a:off x="7355973" y="5087388"/>
              <a:ext cx="1784373" cy="1756845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Arial" panose="020B060402020209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954416" y="1875565"/>
            <a:ext cx="3253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54416" y="2759900"/>
            <a:ext cx="3158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54416" y="4528570"/>
            <a:ext cx="3165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54416" y="3644235"/>
            <a:ext cx="3158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71492" y="1926795"/>
            <a:ext cx="401277" cy="418943"/>
            <a:chOff x="1233055" y="2106397"/>
            <a:chExt cx="401277" cy="418943"/>
          </a:xfrm>
          <a:solidFill>
            <a:schemeClr val="bg1">
              <a:alpha val="30000"/>
            </a:schemeClr>
          </a:solidFill>
        </p:grpSpPr>
        <p:sp>
          <p:nvSpPr>
            <p:cNvPr id="14" name="椭圆 13"/>
            <p:cNvSpPr/>
            <p:nvPr/>
          </p:nvSpPr>
          <p:spPr>
            <a:xfrm>
              <a:off x="1260765" y="2151773"/>
              <a:ext cx="373567" cy="3735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233055" y="2106397"/>
              <a:ext cx="373567" cy="3735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771492" y="2802622"/>
            <a:ext cx="401277" cy="418943"/>
            <a:chOff x="1233055" y="2106397"/>
            <a:chExt cx="401277" cy="418943"/>
          </a:xfrm>
          <a:solidFill>
            <a:schemeClr val="bg1">
              <a:alpha val="30000"/>
            </a:schemeClr>
          </a:solidFill>
        </p:grpSpPr>
        <p:sp>
          <p:nvSpPr>
            <p:cNvPr id="17" name="椭圆 16"/>
            <p:cNvSpPr/>
            <p:nvPr/>
          </p:nvSpPr>
          <p:spPr>
            <a:xfrm>
              <a:off x="1260765" y="2151773"/>
              <a:ext cx="373567" cy="3735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233055" y="2106397"/>
              <a:ext cx="373567" cy="3735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71492" y="3665595"/>
            <a:ext cx="401277" cy="418943"/>
            <a:chOff x="1233055" y="2106397"/>
            <a:chExt cx="401277" cy="418943"/>
          </a:xfrm>
          <a:solidFill>
            <a:schemeClr val="bg1">
              <a:alpha val="30000"/>
            </a:schemeClr>
          </a:solidFill>
        </p:grpSpPr>
        <p:sp>
          <p:nvSpPr>
            <p:cNvPr id="20" name="椭圆 19"/>
            <p:cNvSpPr/>
            <p:nvPr/>
          </p:nvSpPr>
          <p:spPr>
            <a:xfrm>
              <a:off x="1260765" y="2151773"/>
              <a:ext cx="373567" cy="3735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233055" y="2106397"/>
              <a:ext cx="373567" cy="3735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771492" y="4549930"/>
            <a:ext cx="401277" cy="418943"/>
            <a:chOff x="1233055" y="2106397"/>
            <a:chExt cx="401277" cy="418943"/>
          </a:xfrm>
          <a:solidFill>
            <a:schemeClr val="bg1">
              <a:alpha val="30000"/>
            </a:schemeClr>
          </a:solidFill>
        </p:grpSpPr>
        <p:sp>
          <p:nvSpPr>
            <p:cNvPr id="23" name="椭圆 22"/>
            <p:cNvSpPr/>
            <p:nvPr/>
          </p:nvSpPr>
          <p:spPr>
            <a:xfrm>
              <a:off x="1260765" y="2151773"/>
              <a:ext cx="373567" cy="3735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233055" y="2106397"/>
              <a:ext cx="373567" cy="3735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176" y="1470402"/>
            <a:ext cx="283877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方正正中黑简体" panose="02000000000000000000" pitchFamily="2" charset="-122"/>
              </a:rPr>
              <a:t>Chapter  04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方正正中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90304" y="2568286"/>
            <a:ext cx="8343900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在此输入你的标题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81204" y="4115166"/>
            <a:ext cx="49530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锐字逼格青春粗黑体简2.0" panose="02010604000000000000" pitchFamily="2" charset="-122"/>
              </a:rPr>
              <a:t>Life was like a box of chocolates, you never know what you’re go to get. 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锐字逼格青春粗黑体简2.0" panose="02010604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201023" y="3812886"/>
            <a:ext cx="5233181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58259" y="1585316"/>
            <a:ext cx="8943941" cy="3000131"/>
            <a:chOff x="2323520" y="1710338"/>
            <a:chExt cx="6964262" cy="2336073"/>
          </a:xfrm>
          <a:solidFill>
            <a:schemeClr val="bg1"/>
          </a:solidFill>
        </p:grpSpPr>
        <p:sp>
          <p:nvSpPr>
            <p:cNvPr id="5" name="Text Placeholder 3"/>
            <p:cNvSpPr txBox="1"/>
            <p:nvPr/>
          </p:nvSpPr>
          <p:spPr bwMode="auto">
            <a:xfrm>
              <a:off x="2323520" y="1710339"/>
              <a:ext cx="356982" cy="383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>
              <a:spAutoFit/>
            </a:bodyPr>
            <a:lstStyle/>
            <a:p>
              <a:pPr algn="ctr" eaLnBrk="1" hangingPunct="1">
                <a:spcBef>
                  <a:spcPct val="20000"/>
                </a:spcBef>
                <a:buFont typeface="Arial" panose="020B0604020202090204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latin typeface="FuturaBookC" charset="-52"/>
                  <a:ea typeface="方正楷体_GBK" panose="02000000000000000000" pitchFamily="2" charset="-122"/>
                  <a:cs typeface="Arial" panose="020B0604020202090204" pitchFamily="34" charset="0"/>
                </a:rPr>
                <a:t>01</a:t>
              </a:r>
              <a:endParaRPr lang="en-US" altLang="zh-CN" sz="3200" b="1" dirty="0">
                <a:solidFill>
                  <a:schemeClr val="bg1"/>
                </a:solidFill>
                <a:latin typeface="FuturaBookC" charset="-52"/>
                <a:ea typeface="方正楷体_GBK" panose="02000000000000000000" pitchFamily="2" charset="-122"/>
                <a:cs typeface="Arial" panose="020B0604020202090204" pitchFamily="34" charset="0"/>
              </a:endParaRPr>
            </a:p>
          </p:txBody>
        </p:sp>
        <p:sp>
          <p:nvSpPr>
            <p:cNvPr id="6" name="Text Placeholder 3"/>
            <p:cNvSpPr txBox="1"/>
            <p:nvPr/>
          </p:nvSpPr>
          <p:spPr bwMode="auto">
            <a:xfrm>
              <a:off x="4872251" y="1710338"/>
              <a:ext cx="356982" cy="383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>
              <a:spAutoFit/>
            </a:bodyPr>
            <a:lstStyle/>
            <a:p>
              <a:pPr algn="ctr" eaLnBrk="1" hangingPunct="1">
                <a:spcBef>
                  <a:spcPct val="20000"/>
                </a:spcBef>
                <a:buFont typeface="Arial" panose="020B0604020202090204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latin typeface="FuturaBookC" charset="-52"/>
                  <a:ea typeface="方正楷体_GBK" panose="02000000000000000000" pitchFamily="2" charset="-122"/>
                  <a:cs typeface="Arial" panose="020B0604020202090204" pitchFamily="34" charset="0"/>
                </a:rPr>
                <a:t>02</a:t>
              </a:r>
              <a:endParaRPr lang="en-US" altLang="zh-CN" sz="3200" b="1" dirty="0">
                <a:solidFill>
                  <a:schemeClr val="bg1"/>
                </a:solidFill>
                <a:latin typeface="FuturaBookC" charset="-52"/>
                <a:ea typeface="方正楷体_GBK" panose="02000000000000000000" pitchFamily="2" charset="-122"/>
                <a:cs typeface="Arial" panose="020B0604020202090204" pitchFamily="34" charset="0"/>
              </a:endParaRPr>
            </a:p>
          </p:txBody>
        </p:sp>
        <p:sp>
          <p:nvSpPr>
            <p:cNvPr id="7" name="Text Placeholder 3"/>
            <p:cNvSpPr txBox="1"/>
            <p:nvPr/>
          </p:nvSpPr>
          <p:spPr bwMode="auto">
            <a:xfrm>
              <a:off x="7442416" y="1710339"/>
              <a:ext cx="356982" cy="383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>
              <a:spAutoFit/>
            </a:bodyPr>
            <a:lstStyle/>
            <a:p>
              <a:pPr algn="ctr" eaLnBrk="1" hangingPunct="1">
                <a:spcBef>
                  <a:spcPct val="20000"/>
                </a:spcBef>
                <a:buFont typeface="Arial" panose="020B0604020202090204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latin typeface="FuturaBookC" charset="-52"/>
                  <a:ea typeface="方正楷体_GBK" panose="02000000000000000000" pitchFamily="2" charset="-122"/>
                  <a:cs typeface="Arial" panose="020B0604020202090204" pitchFamily="34" charset="0"/>
                </a:rPr>
                <a:t>03</a:t>
              </a:r>
              <a:endParaRPr lang="en-US" altLang="zh-CN" sz="3200" b="1" dirty="0">
                <a:solidFill>
                  <a:schemeClr val="bg1"/>
                </a:solidFill>
                <a:latin typeface="FuturaBookC" charset="-52"/>
                <a:ea typeface="方正楷体_GBK" panose="02000000000000000000" pitchFamily="2" charset="-122"/>
                <a:cs typeface="Arial" panose="020B0604020202090204" pitchFamily="34" charset="0"/>
              </a:endParaRPr>
            </a:p>
          </p:txBody>
        </p:sp>
        <p:sp>
          <p:nvSpPr>
            <p:cNvPr id="8" name="Text Placeholder 3"/>
            <p:cNvSpPr txBox="1"/>
            <p:nvPr/>
          </p:nvSpPr>
          <p:spPr bwMode="auto">
            <a:xfrm>
              <a:off x="2323521" y="3662967"/>
              <a:ext cx="356982" cy="383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>
              <a:spAutoFit/>
            </a:bodyPr>
            <a:lstStyle/>
            <a:p>
              <a:pPr algn="ctr" eaLnBrk="1" hangingPunct="1">
                <a:spcBef>
                  <a:spcPct val="20000"/>
                </a:spcBef>
                <a:buFont typeface="Arial" panose="020B0604020202090204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latin typeface="FuturaBookC" charset="-52"/>
                  <a:ea typeface="方正楷体_GBK" panose="02000000000000000000" pitchFamily="2" charset="-122"/>
                  <a:cs typeface="Arial" panose="020B0604020202090204" pitchFamily="34" charset="0"/>
                </a:rPr>
                <a:t>06</a:t>
              </a:r>
              <a:endParaRPr lang="en-US" altLang="zh-CN" sz="3200" b="1" dirty="0">
                <a:solidFill>
                  <a:schemeClr val="bg1"/>
                </a:solidFill>
                <a:latin typeface="FuturaBookC" charset="-52"/>
                <a:ea typeface="方正楷体_GBK" panose="02000000000000000000" pitchFamily="2" charset="-122"/>
                <a:cs typeface="Arial" panose="020B0604020202090204" pitchFamily="34" charset="0"/>
              </a:endParaRPr>
            </a:p>
          </p:txBody>
        </p:sp>
        <p:sp>
          <p:nvSpPr>
            <p:cNvPr id="9" name="Text Placeholder 3"/>
            <p:cNvSpPr txBox="1"/>
            <p:nvPr/>
          </p:nvSpPr>
          <p:spPr bwMode="auto">
            <a:xfrm>
              <a:off x="4872253" y="3662965"/>
              <a:ext cx="356982" cy="383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>
              <a:spAutoFit/>
            </a:bodyPr>
            <a:lstStyle/>
            <a:p>
              <a:pPr algn="ctr" eaLnBrk="1" hangingPunct="1">
                <a:spcBef>
                  <a:spcPct val="20000"/>
                </a:spcBef>
                <a:buFont typeface="Arial" panose="020B0604020202090204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latin typeface="FuturaBookC" charset="-52"/>
                  <a:ea typeface="方正楷体_GBK" panose="02000000000000000000" pitchFamily="2" charset="-122"/>
                  <a:cs typeface="Arial" panose="020B0604020202090204" pitchFamily="34" charset="0"/>
                </a:rPr>
                <a:t>05</a:t>
              </a:r>
              <a:endParaRPr lang="en-US" altLang="zh-CN" sz="3200" b="1" dirty="0">
                <a:solidFill>
                  <a:schemeClr val="bg1"/>
                </a:solidFill>
                <a:latin typeface="FuturaBookC" charset="-52"/>
                <a:ea typeface="方正楷体_GBK" panose="02000000000000000000" pitchFamily="2" charset="-122"/>
                <a:cs typeface="Arial" panose="020B0604020202090204" pitchFamily="34" charset="0"/>
              </a:endParaRPr>
            </a:p>
          </p:txBody>
        </p:sp>
        <p:sp>
          <p:nvSpPr>
            <p:cNvPr id="10" name="Text Placeholder 3"/>
            <p:cNvSpPr txBox="1"/>
            <p:nvPr/>
          </p:nvSpPr>
          <p:spPr bwMode="auto">
            <a:xfrm>
              <a:off x="7442417" y="3662965"/>
              <a:ext cx="356982" cy="383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>
              <a:spAutoFit/>
            </a:bodyPr>
            <a:lstStyle/>
            <a:p>
              <a:pPr algn="ctr" eaLnBrk="1" hangingPunct="1">
                <a:spcBef>
                  <a:spcPct val="20000"/>
                </a:spcBef>
                <a:buFont typeface="Arial" panose="020B0604020202090204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latin typeface="FuturaBookC" charset="-52"/>
                  <a:ea typeface="方正楷体_GBK" panose="02000000000000000000" pitchFamily="2" charset="-122"/>
                  <a:cs typeface="Arial" panose="020B0604020202090204" pitchFamily="34" charset="0"/>
                </a:rPr>
                <a:t>04</a:t>
              </a:r>
              <a:endParaRPr lang="en-US" altLang="zh-CN" sz="3200" b="1" dirty="0">
                <a:solidFill>
                  <a:schemeClr val="bg1"/>
                </a:solidFill>
                <a:latin typeface="FuturaBookC" charset="-52"/>
                <a:ea typeface="方正楷体_GBK" panose="02000000000000000000" pitchFamily="2" charset="-122"/>
                <a:cs typeface="Arial" panose="020B0604020202090204" pitchFamily="34" charset="0"/>
              </a:endParaRPr>
            </a:p>
          </p:txBody>
        </p:sp>
        <p:cxnSp>
          <p:nvCxnSpPr>
            <p:cNvPr id="11" name="Straight Connector 25"/>
            <p:cNvCxnSpPr>
              <a:cxnSpLocks noChangeShapeType="1"/>
            </p:cNvCxnSpPr>
            <p:nvPr/>
          </p:nvCxnSpPr>
          <p:spPr bwMode="auto">
            <a:xfrm>
              <a:off x="2901269" y="1959845"/>
              <a:ext cx="1709738" cy="0"/>
            </a:xfrm>
            <a:prstGeom prst="line">
              <a:avLst/>
            </a:prstGeom>
            <a:grpFill/>
            <a:ln w="38100" cap="rnd" algn="ctr">
              <a:solidFill>
                <a:schemeClr val="bg1"/>
              </a:solidFill>
              <a:miter lim="800000"/>
              <a:headEnd type="oval" w="med" len="med"/>
              <a:tailEnd type="triangle" w="med" len="med"/>
            </a:ln>
          </p:spPr>
        </p:cxnSp>
        <p:cxnSp>
          <p:nvCxnSpPr>
            <p:cNvPr id="12" name="Straight Connector 34"/>
            <p:cNvCxnSpPr>
              <a:cxnSpLocks noChangeShapeType="1"/>
            </p:cNvCxnSpPr>
            <p:nvPr/>
          </p:nvCxnSpPr>
          <p:spPr bwMode="auto">
            <a:xfrm>
              <a:off x="5485719" y="1959845"/>
              <a:ext cx="1709738" cy="0"/>
            </a:xfrm>
            <a:prstGeom prst="line">
              <a:avLst/>
            </a:prstGeom>
            <a:grpFill/>
            <a:ln w="38100" cap="rnd" algn="ctr">
              <a:solidFill>
                <a:schemeClr val="bg1"/>
              </a:solidFill>
              <a:miter lim="800000"/>
              <a:headEnd type="oval" w="med" len="med"/>
              <a:tailEnd type="triangle" w="med" len="med"/>
            </a:ln>
          </p:spPr>
        </p:cxnSp>
        <p:cxnSp>
          <p:nvCxnSpPr>
            <p:cNvPr id="13" name="Straight Connector 39"/>
            <p:cNvCxnSpPr>
              <a:cxnSpLocks noChangeShapeType="1"/>
            </p:cNvCxnSpPr>
            <p:nvPr/>
          </p:nvCxnSpPr>
          <p:spPr bwMode="auto">
            <a:xfrm>
              <a:off x="8049532" y="1959845"/>
              <a:ext cx="1238250" cy="0"/>
            </a:xfrm>
            <a:prstGeom prst="line">
              <a:avLst/>
            </a:prstGeom>
            <a:grpFill/>
            <a:ln w="38100" cap="rnd" algn="ctr">
              <a:solidFill>
                <a:schemeClr val="bg1"/>
              </a:solidFill>
              <a:miter lim="800000"/>
              <a:headEnd type="oval" w="med" len="med"/>
            </a:ln>
          </p:spPr>
        </p:cxnSp>
        <p:cxnSp>
          <p:nvCxnSpPr>
            <p:cNvPr id="14" name="Elbow Connector 44"/>
            <p:cNvCxnSpPr>
              <a:cxnSpLocks noChangeShapeType="1"/>
            </p:cNvCxnSpPr>
            <p:nvPr/>
          </p:nvCxnSpPr>
          <p:spPr bwMode="auto">
            <a:xfrm rot="5400000">
              <a:off x="7632814" y="2278138"/>
              <a:ext cx="1973262" cy="1336675"/>
            </a:xfrm>
            <a:prstGeom prst="bentConnector3">
              <a:avLst>
                <a:gd name="adj1" fmla="val 99417"/>
              </a:avLst>
            </a:prstGeom>
            <a:grpFill/>
            <a:ln w="38100" algn="ctr">
              <a:solidFill>
                <a:schemeClr val="bg1"/>
              </a:solidFill>
              <a:miter lim="800000"/>
              <a:tailEnd type="triangle" w="med" len="med"/>
            </a:ln>
          </p:spPr>
        </p:cxnSp>
        <p:cxnSp>
          <p:nvCxnSpPr>
            <p:cNvPr id="15" name="Straight Connector 67"/>
            <p:cNvCxnSpPr>
              <a:cxnSpLocks noChangeShapeType="1"/>
            </p:cNvCxnSpPr>
            <p:nvPr/>
          </p:nvCxnSpPr>
          <p:spPr bwMode="auto">
            <a:xfrm flipH="1">
              <a:off x="5485719" y="3933107"/>
              <a:ext cx="1709738" cy="0"/>
            </a:xfrm>
            <a:prstGeom prst="line">
              <a:avLst/>
            </a:prstGeom>
            <a:grpFill/>
            <a:ln w="38100" cap="rnd" algn="ctr">
              <a:solidFill>
                <a:schemeClr val="bg1"/>
              </a:solidFill>
              <a:miter lim="800000"/>
              <a:headEnd type="oval" w="med" len="med"/>
              <a:tailEnd type="triangle" w="med" len="med"/>
            </a:ln>
          </p:spPr>
        </p:cxnSp>
        <p:cxnSp>
          <p:nvCxnSpPr>
            <p:cNvPr id="16" name="Straight Connector 68"/>
            <p:cNvCxnSpPr>
              <a:cxnSpLocks noChangeShapeType="1"/>
            </p:cNvCxnSpPr>
            <p:nvPr/>
          </p:nvCxnSpPr>
          <p:spPr bwMode="auto">
            <a:xfrm flipH="1">
              <a:off x="2901269" y="3933107"/>
              <a:ext cx="1709738" cy="0"/>
            </a:xfrm>
            <a:prstGeom prst="line">
              <a:avLst/>
            </a:prstGeom>
            <a:grpFill/>
            <a:ln w="38100" cap="rnd" algn="ctr">
              <a:solidFill>
                <a:schemeClr val="bg1"/>
              </a:solidFill>
              <a:miter lim="800000"/>
              <a:headEnd type="oval" w="med" len="med"/>
              <a:tailEnd type="triangle" w="med" len="med"/>
            </a:ln>
          </p:spPr>
        </p:cxnSp>
      </p:grpSp>
      <p:sp>
        <p:nvSpPr>
          <p:cNvPr id="17" name="文本框 16"/>
          <p:cNvSpPr txBox="1"/>
          <p:nvPr/>
        </p:nvSpPr>
        <p:spPr>
          <a:xfrm>
            <a:off x="1366636" y="2336637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95945" y="2742102"/>
            <a:ext cx="296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43521" y="2336637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72830" y="2742102"/>
            <a:ext cx="296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847410" y="2336637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476719" y="2742102"/>
            <a:ext cx="296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906402" y="4844837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35711" y="5250302"/>
            <a:ext cx="296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66636" y="4844837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95945" y="5250302"/>
            <a:ext cx="296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43521" y="4844837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272830" y="5250302"/>
            <a:ext cx="296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82232" y="1976559"/>
            <a:ext cx="2260786" cy="3232088"/>
            <a:chOff x="4412365" y="1022789"/>
            <a:chExt cx="3369354" cy="4816930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2700000" scaled="1"/>
          </a:gradFill>
        </p:grpSpPr>
        <p:sp>
          <p:nvSpPr>
            <p:cNvPr id="5" name="任意多边形 47"/>
            <p:cNvSpPr/>
            <p:nvPr/>
          </p:nvSpPr>
          <p:spPr bwMode="auto">
            <a:xfrm>
              <a:off x="4412365" y="2747399"/>
              <a:ext cx="1339007" cy="3092320"/>
            </a:xfrm>
            <a:custGeom>
              <a:avLst/>
              <a:gdLst>
                <a:gd name="connsiteX0" fmla="*/ 1703388 w 1703388"/>
                <a:gd name="connsiteY0" fmla="*/ 3200399 h 3933826"/>
                <a:gd name="connsiteX1" fmla="*/ 854076 w 1703388"/>
                <a:gd name="connsiteY1" fmla="*/ 3933826 h 3933826"/>
                <a:gd name="connsiteX2" fmla="*/ 0 w 1703388"/>
                <a:gd name="connsiteY2" fmla="*/ 3200399 h 3933826"/>
                <a:gd name="connsiteX3" fmla="*/ 420688 w 1703388"/>
                <a:gd name="connsiteY3" fmla="*/ 3200399 h 3933826"/>
                <a:gd name="connsiteX4" fmla="*/ 420688 w 1703388"/>
                <a:gd name="connsiteY4" fmla="*/ 679450 h 3933826"/>
                <a:gd name="connsiteX5" fmla="*/ 1285876 w 1703388"/>
                <a:gd name="connsiteY5" fmla="*/ 0 h 3933826"/>
                <a:gd name="connsiteX6" fmla="*/ 1285876 w 1703388"/>
                <a:gd name="connsiteY6" fmla="*/ 3200399 h 3933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3388" h="3933826">
                  <a:moveTo>
                    <a:pt x="1703388" y="3200399"/>
                  </a:moveTo>
                  <a:lnTo>
                    <a:pt x="854076" y="3933826"/>
                  </a:lnTo>
                  <a:lnTo>
                    <a:pt x="0" y="3200399"/>
                  </a:lnTo>
                  <a:lnTo>
                    <a:pt x="420688" y="3200399"/>
                  </a:lnTo>
                  <a:lnTo>
                    <a:pt x="420688" y="679450"/>
                  </a:lnTo>
                  <a:lnTo>
                    <a:pt x="1285876" y="0"/>
                  </a:lnTo>
                  <a:lnTo>
                    <a:pt x="1285876" y="320039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716801" y="4940207"/>
              <a:ext cx="729700" cy="5045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rPr>
                <a:t>03</a:t>
              </a:r>
              <a:endParaRPr lang="zh-CN" altLang="en-US" sz="16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7" name="任意多边形 51"/>
            <p:cNvSpPr/>
            <p:nvPr/>
          </p:nvSpPr>
          <p:spPr bwMode="auto">
            <a:xfrm>
              <a:off x="5092475" y="1383436"/>
              <a:ext cx="1336511" cy="2834001"/>
            </a:xfrm>
            <a:custGeom>
              <a:avLst/>
              <a:gdLst>
                <a:gd name="connsiteX0" fmla="*/ 1700213 w 1700213"/>
                <a:gd name="connsiteY0" fmla="*/ 731838 h 3605212"/>
                <a:gd name="connsiteX1" fmla="*/ 1282701 w 1700213"/>
                <a:gd name="connsiteY1" fmla="*/ 731838 h 3605212"/>
                <a:gd name="connsiteX2" fmla="*/ 1282701 w 1700213"/>
                <a:gd name="connsiteY2" fmla="*/ 3605212 h 3605212"/>
                <a:gd name="connsiteX3" fmla="*/ 420688 w 1700213"/>
                <a:gd name="connsiteY3" fmla="*/ 2925762 h 3605212"/>
                <a:gd name="connsiteX4" fmla="*/ 420688 w 1700213"/>
                <a:gd name="connsiteY4" fmla="*/ 1735137 h 3605212"/>
                <a:gd name="connsiteX5" fmla="*/ 417513 w 1700213"/>
                <a:gd name="connsiteY5" fmla="*/ 1735137 h 3605212"/>
                <a:gd name="connsiteX6" fmla="*/ 417513 w 1700213"/>
                <a:gd name="connsiteY6" fmla="*/ 731838 h 3605212"/>
                <a:gd name="connsiteX7" fmla="*/ 417513 w 1700213"/>
                <a:gd name="connsiteY7" fmla="*/ 731838 h 3605212"/>
                <a:gd name="connsiteX8" fmla="*/ 0 w 1700213"/>
                <a:gd name="connsiteY8" fmla="*/ 731838 h 3605212"/>
                <a:gd name="connsiteX9" fmla="*/ 849313 w 1700213"/>
                <a:gd name="connsiteY9" fmla="*/ 0 h 360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00213" h="3605212">
                  <a:moveTo>
                    <a:pt x="1700213" y="731838"/>
                  </a:moveTo>
                  <a:lnTo>
                    <a:pt x="1282701" y="731838"/>
                  </a:lnTo>
                  <a:lnTo>
                    <a:pt x="1282701" y="3605212"/>
                  </a:lnTo>
                  <a:lnTo>
                    <a:pt x="420688" y="2925762"/>
                  </a:lnTo>
                  <a:lnTo>
                    <a:pt x="420688" y="1735137"/>
                  </a:lnTo>
                  <a:lnTo>
                    <a:pt x="417513" y="1735137"/>
                  </a:lnTo>
                  <a:lnTo>
                    <a:pt x="417513" y="731838"/>
                  </a:lnTo>
                  <a:lnTo>
                    <a:pt x="417513" y="731838"/>
                  </a:lnTo>
                  <a:lnTo>
                    <a:pt x="0" y="731838"/>
                  </a:lnTo>
                  <a:lnTo>
                    <a:pt x="849313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390300" y="1657837"/>
              <a:ext cx="729700" cy="5045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rPr>
                <a:t>01</a:t>
              </a:r>
              <a:endParaRPr lang="zh-CN" altLang="en-US" sz="16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9" name="任意多边形 55"/>
            <p:cNvSpPr/>
            <p:nvPr/>
          </p:nvSpPr>
          <p:spPr bwMode="auto">
            <a:xfrm>
              <a:off x="6441465" y="1022789"/>
              <a:ext cx="1340254" cy="3537823"/>
            </a:xfrm>
            <a:custGeom>
              <a:avLst/>
              <a:gdLst>
                <a:gd name="connsiteX0" fmla="*/ 1704975 w 1704975"/>
                <a:gd name="connsiteY0" fmla="*/ 731838 h 4500563"/>
                <a:gd name="connsiteX1" fmla="*/ 1282701 w 1704975"/>
                <a:gd name="connsiteY1" fmla="*/ 731838 h 4500563"/>
                <a:gd name="connsiteX2" fmla="*/ 1282701 w 1704975"/>
                <a:gd name="connsiteY2" fmla="*/ 3816350 h 4500563"/>
                <a:gd name="connsiteX3" fmla="*/ 422276 w 1704975"/>
                <a:gd name="connsiteY3" fmla="*/ 4500563 h 4500563"/>
                <a:gd name="connsiteX4" fmla="*/ 422276 w 1704975"/>
                <a:gd name="connsiteY4" fmla="*/ 731838 h 4500563"/>
                <a:gd name="connsiteX5" fmla="*/ 422275 w 1704975"/>
                <a:gd name="connsiteY5" fmla="*/ 731838 h 4500563"/>
                <a:gd name="connsiteX6" fmla="*/ 0 w 1704975"/>
                <a:gd name="connsiteY6" fmla="*/ 731838 h 4500563"/>
                <a:gd name="connsiteX7" fmla="*/ 850900 w 1704975"/>
                <a:gd name="connsiteY7" fmla="*/ 0 h 4500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4975" h="4500563">
                  <a:moveTo>
                    <a:pt x="1704975" y="731838"/>
                  </a:moveTo>
                  <a:lnTo>
                    <a:pt x="1282701" y="731838"/>
                  </a:lnTo>
                  <a:lnTo>
                    <a:pt x="1282701" y="3816350"/>
                  </a:lnTo>
                  <a:lnTo>
                    <a:pt x="422276" y="4500563"/>
                  </a:lnTo>
                  <a:lnTo>
                    <a:pt x="422276" y="731838"/>
                  </a:lnTo>
                  <a:lnTo>
                    <a:pt x="422275" y="731838"/>
                  </a:lnTo>
                  <a:lnTo>
                    <a:pt x="0" y="731838"/>
                  </a:lnTo>
                  <a:lnTo>
                    <a:pt x="85090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736758" y="1271537"/>
              <a:ext cx="729700" cy="5045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rPr>
                <a:t>02</a:t>
              </a:r>
              <a:endParaRPr lang="zh-CN" altLang="en-US" sz="16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11" name="任意多边形 59"/>
            <p:cNvSpPr/>
            <p:nvPr/>
          </p:nvSpPr>
          <p:spPr bwMode="auto">
            <a:xfrm>
              <a:off x="5768842" y="2661294"/>
              <a:ext cx="1340254" cy="2752888"/>
            </a:xfrm>
            <a:custGeom>
              <a:avLst/>
              <a:gdLst>
                <a:gd name="connsiteX0" fmla="*/ 1704975 w 1704975"/>
                <a:gd name="connsiteY0" fmla="*/ 2768600 h 3502025"/>
                <a:gd name="connsiteX1" fmla="*/ 854075 w 1704975"/>
                <a:gd name="connsiteY1" fmla="*/ 3502025 h 3502025"/>
                <a:gd name="connsiteX2" fmla="*/ 0 w 1704975"/>
                <a:gd name="connsiteY2" fmla="*/ 2768600 h 3502025"/>
                <a:gd name="connsiteX3" fmla="*/ 422275 w 1704975"/>
                <a:gd name="connsiteY3" fmla="*/ 2768600 h 3502025"/>
                <a:gd name="connsiteX4" fmla="*/ 422276 w 1704975"/>
                <a:gd name="connsiteY4" fmla="*/ 2768600 h 3502025"/>
                <a:gd name="connsiteX5" fmla="*/ 422276 w 1704975"/>
                <a:gd name="connsiteY5" fmla="*/ 0 h 3502025"/>
                <a:gd name="connsiteX6" fmla="*/ 1282701 w 1704975"/>
                <a:gd name="connsiteY6" fmla="*/ 684213 h 3502025"/>
                <a:gd name="connsiteX7" fmla="*/ 1282701 w 1704975"/>
                <a:gd name="connsiteY7" fmla="*/ 2768600 h 350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4975" h="3502025">
                  <a:moveTo>
                    <a:pt x="1704975" y="2768600"/>
                  </a:moveTo>
                  <a:lnTo>
                    <a:pt x="854075" y="3502025"/>
                  </a:lnTo>
                  <a:lnTo>
                    <a:pt x="0" y="2768600"/>
                  </a:lnTo>
                  <a:lnTo>
                    <a:pt x="422275" y="2768600"/>
                  </a:lnTo>
                  <a:lnTo>
                    <a:pt x="422276" y="2768600"/>
                  </a:lnTo>
                  <a:lnTo>
                    <a:pt x="422276" y="0"/>
                  </a:lnTo>
                  <a:lnTo>
                    <a:pt x="1282701" y="684213"/>
                  </a:lnTo>
                  <a:lnTo>
                    <a:pt x="1282701" y="2768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074736" y="4554199"/>
              <a:ext cx="729700" cy="5045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rPr>
                <a:t>04</a:t>
              </a:r>
              <a:endParaRPr lang="zh-CN" altLang="en-US" sz="16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780678" y="2280304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40598" y="2618858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80678" y="4003035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b="1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b="1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40598" y="4341589"/>
            <a:ext cx="2865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通过为合作伙伴提供“连接一切”的能力，微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信正在形成一个全新的“智慧型”</a:t>
            </a:r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生活方式。</a:t>
            </a:r>
            <a:endParaRPr lang="zh-CN" altLang="en-US" sz="12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24800" y="2280006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24800" y="2635446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86532" y="4001389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 algn="l"/>
            <a:r>
              <a:rPr lang="zh-CN" altLang="en-US" b="1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b="1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86532" y="4356829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731571"/>
            <a:ext cx="4459590" cy="4029000"/>
            <a:chOff x="0" y="1552115"/>
            <a:chExt cx="4856860" cy="4387912"/>
          </a:xfrm>
        </p:grpSpPr>
        <p:sp>
          <p:nvSpPr>
            <p:cNvPr id="5" name="Freeform 5"/>
            <p:cNvSpPr/>
            <p:nvPr/>
          </p:nvSpPr>
          <p:spPr bwMode="auto">
            <a:xfrm>
              <a:off x="1337585" y="1553558"/>
              <a:ext cx="859979" cy="1419831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1337585" y="2430130"/>
              <a:ext cx="859979" cy="1058380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337585" y="3307424"/>
              <a:ext cx="859979" cy="877294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1337585" y="4003631"/>
              <a:ext cx="859979" cy="1057659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1337585" y="4518753"/>
              <a:ext cx="859979" cy="1419831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2197563" y="2457545"/>
              <a:ext cx="1605246" cy="515843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2197563" y="2973389"/>
              <a:ext cx="2659297" cy="51512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2197563" y="3488511"/>
              <a:ext cx="2185299" cy="51512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2197563" y="4003631"/>
              <a:ext cx="1731501" cy="51512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2197563" y="4518753"/>
              <a:ext cx="2401736" cy="51512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0" y="2428688"/>
              <a:ext cx="1337585" cy="878737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0" y="2428688"/>
              <a:ext cx="1337585" cy="878737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7" name="Rectangle 293"/>
            <p:cNvSpPr>
              <a:spLocks noChangeArrowheads="1"/>
            </p:cNvSpPr>
            <p:nvPr/>
          </p:nvSpPr>
          <p:spPr bwMode="auto">
            <a:xfrm>
              <a:off x="0" y="3307424"/>
              <a:ext cx="1337585" cy="877294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8" name="Rectangle 294"/>
            <p:cNvSpPr>
              <a:spLocks noChangeArrowheads="1"/>
            </p:cNvSpPr>
            <p:nvPr/>
          </p:nvSpPr>
          <p:spPr bwMode="auto">
            <a:xfrm>
              <a:off x="0" y="3307424"/>
              <a:ext cx="1337585" cy="877294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" name="Rectangle 687"/>
            <p:cNvSpPr>
              <a:spLocks noChangeArrowheads="1"/>
            </p:cNvSpPr>
            <p:nvPr/>
          </p:nvSpPr>
          <p:spPr bwMode="auto">
            <a:xfrm>
              <a:off x="0" y="5062733"/>
              <a:ext cx="1337585" cy="877294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0" name="Rectangle 688"/>
            <p:cNvSpPr>
              <a:spLocks noChangeArrowheads="1"/>
            </p:cNvSpPr>
            <p:nvPr/>
          </p:nvSpPr>
          <p:spPr bwMode="auto">
            <a:xfrm>
              <a:off x="0" y="5062733"/>
              <a:ext cx="1337585" cy="877294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1" name="Rectangle 791"/>
            <p:cNvSpPr>
              <a:spLocks noChangeArrowheads="1"/>
            </p:cNvSpPr>
            <p:nvPr/>
          </p:nvSpPr>
          <p:spPr bwMode="auto">
            <a:xfrm>
              <a:off x="0" y="4184718"/>
              <a:ext cx="1337585" cy="878015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2" name="Rectangle 792"/>
            <p:cNvSpPr>
              <a:spLocks noChangeArrowheads="1"/>
            </p:cNvSpPr>
            <p:nvPr/>
          </p:nvSpPr>
          <p:spPr bwMode="auto">
            <a:xfrm>
              <a:off x="0" y="4184718"/>
              <a:ext cx="1337585" cy="878015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3" name="Rectangle 904"/>
            <p:cNvSpPr>
              <a:spLocks noChangeArrowheads="1"/>
            </p:cNvSpPr>
            <p:nvPr/>
          </p:nvSpPr>
          <p:spPr bwMode="auto">
            <a:xfrm>
              <a:off x="0" y="1552115"/>
              <a:ext cx="1337585" cy="876573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4" name="Rectangle 905"/>
            <p:cNvSpPr>
              <a:spLocks noChangeArrowheads="1"/>
            </p:cNvSpPr>
            <p:nvPr/>
          </p:nvSpPr>
          <p:spPr bwMode="auto">
            <a:xfrm>
              <a:off x="0" y="1552115"/>
              <a:ext cx="1337585" cy="876573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7143434" y="2160008"/>
            <a:ext cx="3809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143433" y="3572925"/>
            <a:ext cx="3698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43433" y="4985842"/>
            <a:ext cx="3707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43433" y="1790565"/>
            <a:ext cx="2488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43433" y="3164915"/>
            <a:ext cx="2488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43433" y="4616127"/>
            <a:ext cx="2488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944383" y="1918350"/>
            <a:ext cx="601258" cy="60125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01</a:t>
            </a:r>
            <a:endParaRPr lang="zh-CN" altLang="en-US" sz="16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944383" y="3300855"/>
            <a:ext cx="601258" cy="60125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02</a:t>
            </a:r>
            <a:endParaRPr lang="zh-CN" altLang="en-US" sz="16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944383" y="4724401"/>
            <a:ext cx="601258" cy="60125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03</a:t>
            </a:r>
            <a:endParaRPr lang="zh-CN" altLang="en-US" sz="16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37196" y="1603861"/>
            <a:ext cx="313995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方正正中黑简体" panose="02000000000000000000" pitchFamily="2" charset="-122"/>
              </a:rPr>
              <a:t>THANK YOU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方正正中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08906" y="2548000"/>
            <a:ext cx="8201894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感谢您的观看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94010" y="3974615"/>
            <a:ext cx="502632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锐字逼格青春粗黑体简2.0" panose="02010604000000000000" pitchFamily="2" charset="-122"/>
              </a:rPr>
              <a:t>Life was like a box of chocolates, you never know what you’re go to get.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锐字逼格青春粗黑体简2.0" panose="02010604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8066" y="1305416"/>
            <a:ext cx="2590769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目录</a:t>
            </a:r>
            <a:endParaRPr lang="zh-CN" altLang="en-US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2659" y="815554"/>
            <a:ext cx="245373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微软雅黑" panose="020B0503020204020204" pitchFamily="34" charset="-122"/>
              </a:rPr>
              <a:t>CONTENT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56582" y="3553213"/>
            <a:ext cx="293734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请在此输入标题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2267" y="3925208"/>
            <a:ext cx="2921664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微软雅黑" panose="020B0503020204020204" pitchFamily="34" charset="-122"/>
              </a:rPr>
              <a:t>background 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微软雅黑" panose="020B0503020204020204" pitchFamily="34" charset="-122"/>
              </a:rPr>
              <a:t>and significance </a:t>
            </a:r>
            <a:endParaRPr lang="en-US" altLang="zh-CN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94641" y="3553213"/>
            <a:ext cx="293734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请在此输入标题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0326" y="3925208"/>
            <a:ext cx="2921664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微软雅黑" panose="020B0503020204020204" pitchFamily="34" charset="-122"/>
              </a:rPr>
              <a:t>Research methods and ideas</a:t>
            </a:r>
            <a:endParaRPr lang="en-US" altLang="zh-CN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56582" y="4648735"/>
            <a:ext cx="293734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请在此输入标题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72266" y="5020730"/>
            <a:ext cx="292166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微软雅黑" panose="020B0503020204020204" pitchFamily="34" charset="-122"/>
              </a:rPr>
              <a:t>content 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微软雅黑" panose="020B0503020204020204" pitchFamily="34" charset="-122"/>
              </a:rPr>
              <a:t>and assumptions</a:t>
            </a:r>
            <a:endParaRPr lang="en-US" altLang="zh-CN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592086" y="3551025"/>
            <a:ext cx="643774" cy="64377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00030D"/>
                </a:solidFill>
                <a:latin typeface="FuturaBookC" charset="-52"/>
              </a:rPr>
              <a:t>01</a:t>
            </a:r>
            <a:endParaRPr lang="zh-CN" altLang="en-US" sz="1200" b="1" dirty="0">
              <a:solidFill>
                <a:srgbClr val="00030D"/>
              </a:solidFill>
              <a:latin typeface="FuturaBookC" charset="-5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530145" y="3551025"/>
            <a:ext cx="643774" cy="64377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00030D"/>
                </a:solidFill>
                <a:latin typeface="FuturaBookC" charset="-52"/>
              </a:rPr>
              <a:t>02</a:t>
            </a:r>
            <a:endParaRPr lang="zh-CN" altLang="en-US" sz="1200" b="1" dirty="0">
              <a:solidFill>
                <a:srgbClr val="00030D"/>
              </a:solidFill>
              <a:latin typeface="FuturaBookC" charset="-5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592086" y="4646547"/>
            <a:ext cx="643774" cy="64377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00030D"/>
                </a:solidFill>
                <a:latin typeface="FuturaBookC" charset="-52"/>
              </a:rPr>
              <a:t>03</a:t>
            </a:r>
            <a:endParaRPr lang="zh-CN" altLang="en-US" sz="1200" b="1" dirty="0">
              <a:solidFill>
                <a:srgbClr val="00030D"/>
              </a:solidFill>
              <a:latin typeface="FuturaBookC" charset="-5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530145" y="4646547"/>
            <a:ext cx="643774" cy="64377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00030D"/>
                </a:solidFill>
                <a:latin typeface="FuturaBookC" charset="-52"/>
              </a:rPr>
              <a:t>04</a:t>
            </a:r>
            <a:endParaRPr lang="zh-CN" altLang="en-US" sz="1200" b="1" dirty="0">
              <a:solidFill>
                <a:srgbClr val="00030D"/>
              </a:solidFill>
              <a:latin typeface="FuturaBookC" charset="-5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10326" y="5020730"/>
            <a:ext cx="2921664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微软雅黑" panose="020B0503020204020204" pitchFamily="34" charset="-122"/>
              </a:rPr>
              <a:t>The conclusion of the study</a:t>
            </a:r>
            <a:endParaRPr lang="en-US" altLang="zh-CN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94641" y="4648735"/>
            <a:ext cx="293734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请在此输入标题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29659" y="1673476"/>
            <a:ext cx="8732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  <a:r>
              <a:rPr lang="zh-CN" altLang="en-US" dirty="0" smtClean="0">
                <a:solidFill>
                  <a:schemeClr val="bg1"/>
                </a:solidFill>
              </a:rPr>
              <a:t>字体：思源黑体 </a:t>
            </a:r>
            <a:r>
              <a:rPr lang="en-US" altLang="zh-CN" dirty="0" smtClean="0">
                <a:solidFill>
                  <a:schemeClr val="bg1"/>
                </a:solidFill>
              </a:rPr>
              <a:t>Bold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29658" y="3128220"/>
            <a:ext cx="93277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字体无法正常显示：自行搜索下载字体文件（字体文件下载</a:t>
            </a:r>
            <a:r>
              <a:rPr lang="en-US" altLang="zh-CN" dirty="0" smtClean="0">
                <a:solidFill>
                  <a:schemeClr val="bg1"/>
                </a:solidFill>
              </a:rPr>
              <a:t>.</a:t>
            </a:r>
            <a:r>
              <a:rPr lang="en-US" altLang="zh-CN" dirty="0" err="1" smtClean="0">
                <a:solidFill>
                  <a:schemeClr val="bg1"/>
                </a:solidFill>
              </a:rPr>
              <a:t>ttf</a:t>
            </a:r>
            <a:r>
              <a:rPr lang="zh-CN" altLang="en-US" dirty="0" smtClean="0">
                <a:solidFill>
                  <a:schemeClr val="bg1"/>
                </a:solidFill>
              </a:rPr>
              <a:t>格式），安装成功后，关闭所有运行中的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文件，重新打开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即可。</a:t>
            </a:r>
            <a:endParaRPr lang="zh-CN" altLang="en-US" dirty="0" smtClean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29660" y="2404612"/>
            <a:ext cx="3116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英文字体：</a:t>
            </a:r>
            <a:r>
              <a:rPr lang="en-US" altLang="zh-CN" dirty="0" err="1">
                <a:solidFill>
                  <a:schemeClr val="bg1"/>
                </a:solidFill>
              </a:rPr>
              <a:t>FuturaBook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29659" y="4490631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祝</a:t>
            </a:r>
            <a:r>
              <a:rPr lang="zh-CN" altLang="en-US" dirty="0" smtClean="0">
                <a:solidFill>
                  <a:schemeClr val="bg1"/>
                </a:solidFill>
              </a:rPr>
              <a:t>您事业、学习顺利！：）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29659" y="2050336"/>
            <a:ext cx="8732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正文字体：思源黑体 </a:t>
            </a:r>
            <a:r>
              <a:rPr lang="en-US" altLang="zh-CN" dirty="0" smtClean="0">
                <a:solidFill>
                  <a:schemeClr val="bg1"/>
                </a:solidFill>
              </a:rPr>
              <a:t>Bold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29658" y="3843030"/>
            <a:ext cx="6171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想偷懒，直接使用微软雅黑替换即可：）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176" y="1470402"/>
            <a:ext cx="283877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方正正中黑简体" panose="02000000000000000000" pitchFamily="2" charset="-122"/>
              </a:rPr>
              <a:t>Chapter  01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方正正中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90304" y="2568286"/>
            <a:ext cx="8343900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在此输入你的标题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81204" y="4115166"/>
            <a:ext cx="49530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锐字逼格青春粗黑体简2.0" panose="02010604000000000000" pitchFamily="2" charset="-122"/>
              </a:rPr>
              <a:t>Life was like a box of chocolates, you never know what you’re go to get. 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锐字逼格青春粗黑体简2.0" panose="02010604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201023" y="3812886"/>
            <a:ext cx="5233181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72" b="17447"/>
          <a:stretch>
            <a:fillRect/>
          </a:stretch>
        </p:blipFill>
        <p:spPr>
          <a:xfrm>
            <a:off x="471461" y="2440509"/>
            <a:ext cx="11249082" cy="3821192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1400731" y="5050804"/>
            <a:ext cx="287995" cy="28803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370609" y="3753088"/>
            <a:ext cx="287995" cy="28803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137499" y="3068276"/>
            <a:ext cx="287995" cy="28803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826535" y="2670066"/>
            <a:ext cx="287995" cy="28803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942592" y="2528342"/>
            <a:ext cx="287995" cy="28803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00603" y="4888281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00603" y="5338836"/>
            <a:ext cx="222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山不在高，有仙则名。水不在深，有龙则灵。斯是陋室，惟吾德馨。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06652" y="2160962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06652" y="2611517"/>
            <a:ext cx="222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山不在高，有仙则名。水不在深，有龙则灵。斯是陋室，惟吾德馨。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17183" y="3860369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17183" y="4310924"/>
            <a:ext cx="222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山不在高，有仙则名。水不在深，有龙则灵。斯是陋室，惟吾德馨。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41589" y="1578955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41589" y="2029510"/>
            <a:ext cx="222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山不在高，有仙则名。水不在深，有龙则灵。斯是陋室，惟吾德馨。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24642" y="3078297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24642" y="3528852"/>
            <a:ext cx="222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山不在高，有仙则名。水不在深，有龙则灵。斯是陋室，惟吾德馨。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 rot="5400000">
            <a:off x="-58009" y="2060826"/>
            <a:ext cx="3022906" cy="2906888"/>
            <a:chOff x="3638088" y="2130845"/>
            <a:chExt cx="4915824" cy="4727155"/>
          </a:xfrm>
        </p:grpSpPr>
        <p:grpSp>
          <p:nvGrpSpPr>
            <p:cNvPr id="5" name="组合 4"/>
            <p:cNvGrpSpPr/>
            <p:nvPr/>
          </p:nvGrpSpPr>
          <p:grpSpPr>
            <a:xfrm>
              <a:off x="3638088" y="3260553"/>
              <a:ext cx="1579012" cy="3597447"/>
              <a:chOff x="3638088" y="3260553"/>
              <a:chExt cx="1579012" cy="3597447"/>
            </a:xfrm>
          </p:grpSpPr>
          <p:sp>
            <p:nvSpPr>
              <p:cNvPr id="18" name="MH_Other_6"/>
              <p:cNvSpPr/>
              <p:nvPr>
                <p:custDataLst>
                  <p:tags r:id="rId1"/>
                </p:custDataLst>
              </p:nvPr>
            </p:nvSpPr>
            <p:spPr>
              <a:xfrm>
                <a:off x="4891784" y="4659676"/>
                <a:ext cx="325316" cy="2198324"/>
              </a:xfrm>
              <a:custGeom>
                <a:avLst/>
                <a:gdLst>
                  <a:gd name="connsiteX0" fmla="*/ 0 w 325316"/>
                  <a:gd name="connsiteY0" fmla="*/ 0 h 891378"/>
                  <a:gd name="connsiteX1" fmla="*/ 325316 w 325316"/>
                  <a:gd name="connsiteY1" fmla="*/ 0 h 891378"/>
                  <a:gd name="connsiteX2" fmla="*/ 325316 w 325316"/>
                  <a:gd name="connsiteY2" fmla="*/ 891378 h 891378"/>
                  <a:gd name="connsiteX3" fmla="*/ 0 w 325316"/>
                  <a:gd name="connsiteY3" fmla="*/ 891378 h 891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316" h="891378">
                    <a:moveTo>
                      <a:pt x="0" y="0"/>
                    </a:moveTo>
                    <a:lnTo>
                      <a:pt x="325316" y="0"/>
                    </a:lnTo>
                    <a:lnTo>
                      <a:pt x="325316" y="891378"/>
                    </a:lnTo>
                    <a:lnTo>
                      <a:pt x="0" y="89137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9" name="MH_Other_7"/>
              <p:cNvSpPr/>
              <p:nvPr>
                <p:custDataLst>
                  <p:tags r:id="rId2"/>
                </p:custDataLst>
              </p:nvPr>
            </p:nvSpPr>
            <p:spPr>
              <a:xfrm>
                <a:off x="3963404" y="4384291"/>
                <a:ext cx="1253696" cy="281354"/>
              </a:xfrm>
              <a:custGeom>
                <a:avLst/>
                <a:gdLst>
                  <a:gd name="connsiteX0" fmla="*/ 0 w 1253696"/>
                  <a:gd name="connsiteY0" fmla="*/ 0 h 281354"/>
                  <a:gd name="connsiteX1" fmla="*/ 1102479 w 1253696"/>
                  <a:gd name="connsiteY1" fmla="*/ 0 h 281354"/>
                  <a:gd name="connsiteX2" fmla="*/ 1253696 w 1253696"/>
                  <a:gd name="connsiteY2" fmla="*/ 281354 h 281354"/>
                  <a:gd name="connsiteX3" fmla="*/ 0 w 1253696"/>
                  <a:gd name="connsiteY3" fmla="*/ 281354 h 28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3696" h="281354">
                    <a:moveTo>
                      <a:pt x="0" y="0"/>
                    </a:moveTo>
                    <a:lnTo>
                      <a:pt x="1102479" y="0"/>
                    </a:lnTo>
                    <a:lnTo>
                      <a:pt x="1253696" y="281354"/>
                    </a:lnTo>
                    <a:lnTo>
                      <a:pt x="0" y="281354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0" name="MH_SubTitle_1"/>
              <p:cNvSpPr/>
              <p:nvPr>
                <p:custDataLst>
                  <p:tags r:id="rId3"/>
                </p:custDataLst>
              </p:nvPr>
            </p:nvSpPr>
            <p:spPr>
              <a:xfrm>
                <a:off x="3638088" y="3260553"/>
                <a:ext cx="325316" cy="1405093"/>
              </a:xfrm>
              <a:custGeom>
                <a:avLst/>
                <a:gdLst>
                  <a:gd name="connsiteX0" fmla="*/ 162658 w 325316"/>
                  <a:gd name="connsiteY0" fmla="*/ 0 h 1405093"/>
                  <a:gd name="connsiteX1" fmla="*/ 325316 w 325316"/>
                  <a:gd name="connsiteY1" fmla="*/ 162658 h 1405093"/>
                  <a:gd name="connsiteX2" fmla="*/ 325315 w 325316"/>
                  <a:gd name="connsiteY2" fmla="*/ 1405093 h 1405093"/>
                  <a:gd name="connsiteX3" fmla="*/ 0 w 325316"/>
                  <a:gd name="connsiteY3" fmla="*/ 1235997 h 1405093"/>
                  <a:gd name="connsiteX4" fmla="*/ 0 w 325316"/>
                  <a:gd name="connsiteY4" fmla="*/ 162658 h 1405093"/>
                  <a:gd name="connsiteX5" fmla="*/ 162658 w 325316"/>
                  <a:gd name="connsiteY5" fmla="*/ 0 h 1405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316" h="1405093">
                    <a:moveTo>
                      <a:pt x="162658" y="0"/>
                    </a:moveTo>
                    <a:cubicBezTo>
                      <a:pt x="252492" y="0"/>
                      <a:pt x="325316" y="72824"/>
                      <a:pt x="325316" y="162658"/>
                    </a:cubicBezTo>
                    <a:lnTo>
                      <a:pt x="325315" y="1405093"/>
                    </a:lnTo>
                    <a:lnTo>
                      <a:pt x="0" y="1235997"/>
                    </a:lnTo>
                    <a:lnTo>
                      <a:pt x="0" y="162658"/>
                    </a:lnTo>
                    <a:cubicBezTo>
                      <a:pt x="0" y="72824"/>
                      <a:pt x="72824" y="0"/>
                      <a:pt x="1626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rtlCol="0" anchor="ctr"/>
              <a:lstStyle/>
              <a:p>
                <a:pPr algn="ctr"/>
                <a:endParaRPr lang="zh-CN" altLang="en-US" sz="1400" dirty="0">
                  <a:solidFill>
                    <a:srgbClr val="FEFFFF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162205" y="2130845"/>
              <a:ext cx="1443640" cy="4727155"/>
              <a:chOff x="5162205" y="2130845"/>
              <a:chExt cx="1443640" cy="4727155"/>
            </a:xfrm>
          </p:grpSpPr>
          <p:sp>
            <p:nvSpPr>
              <p:cNvPr id="15" name="MH_Other_4"/>
              <p:cNvSpPr/>
              <p:nvPr>
                <p:custDataLst>
                  <p:tags r:id="rId4"/>
                </p:custDataLst>
              </p:nvPr>
            </p:nvSpPr>
            <p:spPr>
              <a:xfrm>
                <a:off x="6280528" y="3537616"/>
                <a:ext cx="325316" cy="3320384"/>
              </a:xfrm>
              <a:custGeom>
                <a:avLst/>
                <a:gdLst>
                  <a:gd name="connsiteX0" fmla="*/ 0 w 325316"/>
                  <a:gd name="connsiteY0" fmla="*/ 0 h 2013439"/>
                  <a:gd name="connsiteX1" fmla="*/ 325316 w 325316"/>
                  <a:gd name="connsiteY1" fmla="*/ 0 h 2013439"/>
                  <a:gd name="connsiteX2" fmla="*/ 325316 w 325316"/>
                  <a:gd name="connsiteY2" fmla="*/ 2013439 h 2013439"/>
                  <a:gd name="connsiteX3" fmla="*/ 0 w 325316"/>
                  <a:gd name="connsiteY3" fmla="*/ 2013439 h 2013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316" h="2013439">
                    <a:moveTo>
                      <a:pt x="0" y="0"/>
                    </a:moveTo>
                    <a:lnTo>
                      <a:pt x="325316" y="0"/>
                    </a:lnTo>
                    <a:lnTo>
                      <a:pt x="325316" y="2013439"/>
                    </a:lnTo>
                    <a:lnTo>
                      <a:pt x="0" y="20134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6" name="MH_Other_9"/>
              <p:cNvSpPr/>
              <p:nvPr>
                <p:custDataLst>
                  <p:tags r:id="rId5"/>
                </p:custDataLst>
              </p:nvPr>
            </p:nvSpPr>
            <p:spPr>
              <a:xfrm>
                <a:off x="5487522" y="3254583"/>
                <a:ext cx="1118323" cy="281354"/>
              </a:xfrm>
              <a:custGeom>
                <a:avLst/>
                <a:gdLst>
                  <a:gd name="connsiteX0" fmla="*/ 0 w 1253696"/>
                  <a:gd name="connsiteY0" fmla="*/ 0 h 281354"/>
                  <a:gd name="connsiteX1" fmla="*/ 1102479 w 1253696"/>
                  <a:gd name="connsiteY1" fmla="*/ 0 h 281354"/>
                  <a:gd name="connsiteX2" fmla="*/ 1253696 w 1253696"/>
                  <a:gd name="connsiteY2" fmla="*/ 281354 h 281354"/>
                  <a:gd name="connsiteX3" fmla="*/ 0 w 1253696"/>
                  <a:gd name="connsiteY3" fmla="*/ 281354 h 28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3696" h="281354">
                    <a:moveTo>
                      <a:pt x="0" y="0"/>
                    </a:moveTo>
                    <a:lnTo>
                      <a:pt x="1102479" y="0"/>
                    </a:lnTo>
                    <a:lnTo>
                      <a:pt x="1253696" y="281354"/>
                    </a:lnTo>
                    <a:lnTo>
                      <a:pt x="0" y="281354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7" name="MH_SubTitle_2"/>
              <p:cNvSpPr/>
              <p:nvPr>
                <p:custDataLst>
                  <p:tags r:id="rId6"/>
                </p:custDataLst>
              </p:nvPr>
            </p:nvSpPr>
            <p:spPr>
              <a:xfrm>
                <a:off x="5162205" y="2130845"/>
                <a:ext cx="325316" cy="1405093"/>
              </a:xfrm>
              <a:custGeom>
                <a:avLst/>
                <a:gdLst>
                  <a:gd name="connsiteX0" fmla="*/ 162658 w 325316"/>
                  <a:gd name="connsiteY0" fmla="*/ 0 h 1405093"/>
                  <a:gd name="connsiteX1" fmla="*/ 325316 w 325316"/>
                  <a:gd name="connsiteY1" fmla="*/ 162658 h 1405093"/>
                  <a:gd name="connsiteX2" fmla="*/ 325315 w 325316"/>
                  <a:gd name="connsiteY2" fmla="*/ 1405093 h 1405093"/>
                  <a:gd name="connsiteX3" fmla="*/ 0 w 325316"/>
                  <a:gd name="connsiteY3" fmla="*/ 1235997 h 1405093"/>
                  <a:gd name="connsiteX4" fmla="*/ 0 w 325316"/>
                  <a:gd name="connsiteY4" fmla="*/ 162658 h 1405093"/>
                  <a:gd name="connsiteX5" fmla="*/ 162658 w 325316"/>
                  <a:gd name="connsiteY5" fmla="*/ 0 h 1405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316" h="1405093">
                    <a:moveTo>
                      <a:pt x="162658" y="0"/>
                    </a:moveTo>
                    <a:cubicBezTo>
                      <a:pt x="252492" y="0"/>
                      <a:pt x="325316" y="72824"/>
                      <a:pt x="325316" y="162658"/>
                    </a:cubicBezTo>
                    <a:lnTo>
                      <a:pt x="325315" y="1405093"/>
                    </a:lnTo>
                    <a:lnTo>
                      <a:pt x="0" y="1235997"/>
                    </a:lnTo>
                    <a:lnTo>
                      <a:pt x="0" y="162658"/>
                    </a:lnTo>
                    <a:cubicBezTo>
                      <a:pt x="0" y="72824"/>
                      <a:pt x="72824" y="0"/>
                      <a:pt x="1626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 dirty="0">
                  <a:solidFill>
                    <a:srgbClr val="FEFFFF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586156" y="2768395"/>
              <a:ext cx="1579012" cy="4089605"/>
              <a:chOff x="5586156" y="2768395"/>
              <a:chExt cx="1579012" cy="4089605"/>
            </a:xfrm>
          </p:grpSpPr>
          <p:sp>
            <p:nvSpPr>
              <p:cNvPr id="12" name="MH_Other_5"/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5586156" y="4170032"/>
                <a:ext cx="325316" cy="2687968"/>
              </a:xfrm>
              <a:custGeom>
                <a:avLst/>
                <a:gdLst>
                  <a:gd name="connsiteX0" fmla="*/ 325316 w 325316"/>
                  <a:gd name="connsiteY0" fmla="*/ 0 h 1381022"/>
                  <a:gd name="connsiteX1" fmla="*/ 0 w 325316"/>
                  <a:gd name="connsiteY1" fmla="*/ 0 h 1381022"/>
                  <a:gd name="connsiteX2" fmla="*/ 0 w 325316"/>
                  <a:gd name="connsiteY2" fmla="*/ 1381022 h 1381022"/>
                  <a:gd name="connsiteX3" fmla="*/ 325316 w 325316"/>
                  <a:gd name="connsiteY3" fmla="*/ 1381022 h 1381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316" h="1381022">
                    <a:moveTo>
                      <a:pt x="325316" y="0"/>
                    </a:moveTo>
                    <a:lnTo>
                      <a:pt x="0" y="0"/>
                    </a:lnTo>
                    <a:lnTo>
                      <a:pt x="0" y="1381022"/>
                    </a:lnTo>
                    <a:lnTo>
                      <a:pt x="325316" y="13810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3" name="MH_Other_11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5586156" y="3892133"/>
                <a:ext cx="1253696" cy="281354"/>
              </a:xfrm>
              <a:custGeom>
                <a:avLst/>
                <a:gdLst>
                  <a:gd name="connsiteX0" fmla="*/ 0 w 1253696"/>
                  <a:gd name="connsiteY0" fmla="*/ 0 h 281354"/>
                  <a:gd name="connsiteX1" fmla="*/ 1102479 w 1253696"/>
                  <a:gd name="connsiteY1" fmla="*/ 0 h 281354"/>
                  <a:gd name="connsiteX2" fmla="*/ 1253696 w 1253696"/>
                  <a:gd name="connsiteY2" fmla="*/ 281354 h 281354"/>
                  <a:gd name="connsiteX3" fmla="*/ 0 w 1253696"/>
                  <a:gd name="connsiteY3" fmla="*/ 281354 h 28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3696" h="281354">
                    <a:moveTo>
                      <a:pt x="0" y="0"/>
                    </a:moveTo>
                    <a:lnTo>
                      <a:pt x="1102479" y="0"/>
                    </a:lnTo>
                    <a:lnTo>
                      <a:pt x="1253696" y="281354"/>
                    </a:lnTo>
                    <a:lnTo>
                      <a:pt x="0" y="281354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4" name="MH_SubTitle_3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6839852" y="2768395"/>
                <a:ext cx="325316" cy="1405093"/>
              </a:xfrm>
              <a:custGeom>
                <a:avLst/>
                <a:gdLst>
                  <a:gd name="connsiteX0" fmla="*/ 162658 w 325316"/>
                  <a:gd name="connsiteY0" fmla="*/ 0 h 1405093"/>
                  <a:gd name="connsiteX1" fmla="*/ 325316 w 325316"/>
                  <a:gd name="connsiteY1" fmla="*/ 162658 h 1405093"/>
                  <a:gd name="connsiteX2" fmla="*/ 325315 w 325316"/>
                  <a:gd name="connsiteY2" fmla="*/ 1405093 h 1405093"/>
                  <a:gd name="connsiteX3" fmla="*/ 0 w 325316"/>
                  <a:gd name="connsiteY3" fmla="*/ 1235997 h 1405093"/>
                  <a:gd name="connsiteX4" fmla="*/ 0 w 325316"/>
                  <a:gd name="connsiteY4" fmla="*/ 162658 h 1405093"/>
                  <a:gd name="connsiteX5" fmla="*/ 162658 w 325316"/>
                  <a:gd name="connsiteY5" fmla="*/ 0 h 1405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316" h="1405093">
                    <a:moveTo>
                      <a:pt x="162658" y="0"/>
                    </a:moveTo>
                    <a:cubicBezTo>
                      <a:pt x="252492" y="0"/>
                      <a:pt x="325316" y="72824"/>
                      <a:pt x="325316" y="162658"/>
                    </a:cubicBezTo>
                    <a:lnTo>
                      <a:pt x="325315" y="1405093"/>
                    </a:lnTo>
                    <a:lnTo>
                      <a:pt x="0" y="1235997"/>
                    </a:lnTo>
                    <a:lnTo>
                      <a:pt x="0" y="162658"/>
                    </a:lnTo>
                    <a:cubicBezTo>
                      <a:pt x="0" y="72824"/>
                      <a:pt x="72824" y="0"/>
                      <a:pt x="1626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 dirty="0">
                  <a:solidFill>
                    <a:srgbClr val="FEFFFF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974900" y="3709173"/>
              <a:ext cx="1579012" cy="3148827"/>
              <a:chOff x="6974900" y="3709173"/>
              <a:chExt cx="1579012" cy="3148827"/>
            </a:xfrm>
          </p:grpSpPr>
          <p:sp>
            <p:nvSpPr>
              <p:cNvPr id="9" name="MH_Other_2"/>
              <p:cNvSpPr/>
              <p:nvPr>
                <p:custDataLst>
                  <p:tags r:id="rId10"/>
                </p:custDataLst>
              </p:nvPr>
            </p:nvSpPr>
            <p:spPr>
              <a:xfrm flipH="1">
                <a:off x="6974900" y="5105470"/>
                <a:ext cx="325316" cy="1752530"/>
              </a:xfrm>
              <a:custGeom>
                <a:avLst/>
                <a:gdLst>
                  <a:gd name="connsiteX0" fmla="*/ 325316 w 325316"/>
                  <a:gd name="connsiteY0" fmla="*/ 0 h 445584"/>
                  <a:gd name="connsiteX1" fmla="*/ 0 w 325316"/>
                  <a:gd name="connsiteY1" fmla="*/ 0 h 445584"/>
                  <a:gd name="connsiteX2" fmla="*/ 0 w 325316"/>
                  <a:gd name="connsiteY2" fmla="*/ 445584 h 445584"/>
                  <a:gd name="connsiteX3" fmla="*/ 325316 w 325316"/>
                  <a:gd name="connsiteY3" fmla="*/ 445584 h 445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316" h="445584">
                    <a:moveTo>
                      <a:pt x="325316" y="0"/>
                    </a:moveTo>
                    <a:lnTo>
                      <a:pt x="0" y="0"/>
                    </a:lnTo>
                    <a:lnTo>
                      <a:pt x="0" y="445584"/>
                    </a:lnTo>
                    <a:lnTo>
                      <a:pt x="325316" y="4455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0" name="MH_Other_3"/>
              <p:cNvSpPr/>
              <p:nvPr>
                <p:custDataLst>
                  <p:tags r:id="rId11"/>
                </p:custDataLst>
              </p:nvPr>
            </p:nvSpPr>
            <p:spPr>
              <a:xfrm flipH="1">
                <a:off x="6974900" y="4832911"/>
                <a:ext cx="1253696" cy="281354"/>
              </a:xfrm>
              <a:custGeom>
                <a:avLst/>
                <a:gdLst>
                  <a:gd name="connsiteX0" fmla="*/ 0 w 1253696"/>
                  <a:gd name="connsiteY0" fmla="*/ 0 h 281354"/>
                  <a:gd name="connsiteX1" fmla="*/ 1102479 w 1253696"/>
                  <a:gd name="connsiteY1" fmla="*/ 0 h 281354"/>
                  <a:gd name="connsiteX2" fmla="*/ 1253696 w 1253696"/>
                  <a:gd name="connsiteY2" fmla="*/ 281354 h 281354"/>
                  <a:gd name="connsiteX3" fmla="*/ 0 w 1253696"/>
                  <a:gd name="connsiteY3" fmla="*/ 281354 h 28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3696" h="281354">
                    <a:moveTo>
                      <a:pt x="0" y="0"/>
                    </a:moveTo>
                    <a:lnTo>
                      <a:pt x="1102479" y="0"/>
                    </a:lnTo>
                    <a:lnTo>
                      <a:pt x="1253696" y="281354"/>
                    </a:lnTo>
                    <a:lnTo>
                      <a:pt x="0" y="281354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1" name="MH_SubTitle_4"/>
              <p:cNvSpPr/>
              <p:nvPr>
                <p:custDataLst>
                  <p:tags r:id="rId12"/>
                </p:custDataLst>
              </p:nvPr>
            </p:nvSpPr>
            <p:spPr>
              <a:xfrm flipH="1">
                <a:off x="8228596" y="3709173"/>
                <a:ext cx="325316" cy="1405093"/>
              </a:xfrm>
              <a:custGeom>
                <a:avLst/>
                <a:gdLst>
                  <a:gd name="connsiteX0" fmla="*/ 162658 w 325316"/>
                  <a:gd name="connsiteY0" fmla="*/ 0 h 1405093"/>
                  <a:gd name="connsiteX1" fmla="*/ 325316 w 325316"/>
                  <a:gd name="connsiteY1" fmla="*/ 162658 h 1405093"/>
                  <a:gd name="connsiteX2" fmla="*/ 325315 w 325316"/>
                  <a:gd name="connsiteY2" fmla="*/ 1405093 h 1405093"/>
                  <a:gd name="connsiteX3" fmla="*/ 0 w 325316"/>
                  <a:gd name="connsiteY3" fmla="*/ 1235997 h 1405093"/>
                  <a:gd name="connsiteX4" fmla="*/ 0 w 325316"/>
                  <a:gd name="connsiteY4" fmla="*/ 162658 h 1405093"/>
                  <a:gd name="connsiteX5" fmla="*/ 162658 w 325316"/>
                  <a:gd name="connsiteY5" fmla="*/ 0 h 1405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316" h="1405093">
                    <a:moveTo>
                      <a:pt x="162658" y="0"/>
                    </a:moveTo>
                    <a:cubicBezTo>
                      <a:pt x="252492" y="0"/>
                      <a:pt x="325316" y="72824"/>
                      <a:pt x="325316" y="162658"/>
                    </a:cubicBezTo>
                    <a:lnTo>
                      <a:pt x="325315" y="1405093"/>
                    </a:lnTo>
                    <a:lnTo>
                      <a:pt x="0" y="1235997"/>
                    </a:lnTo>
                    <a:lnTo>
                      <a:pt x="0" y="162658"/>
                    </a:lnTo>
                    <a:cubicBezTo>
                      <a:pt x="0" y="72824"/>
                      <a:pt x="72824" y="0"/>
                      <a:pt x="1626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 dirty="0">
                  <a:solidFill>
                    <a:srgbClr val="FEFFFF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</p:grpSp>
      </p:grpSp>
      <p:sp>
        <p:nvSpPr>
          <p:cNvPr id="21" name="文本框 20"/>
          <p:cNvSpPr txBox="1"/>
          <p:nvPr/>
        </p:nvSpPr>
        <p:spPr>
          <a:xfrm>
            <a:off x="4660727" y="1955646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60727" y="2413466"/>
            <a:ext cx="2626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.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43140" y="1955646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43140" y="2413466"/>
            <a:ext cx="2626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.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60727" y="3912179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660727" y="4369999"/>
            <a:ext cx="2626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.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743140" y="3912179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43140" y="4369999"/>
            <a:ext cx="2626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.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03002" y="1282326"/>
            <a:ext cx="8185996" cy="5575674"/>
            <a:chOff x="1767090" y="1104954"/>
            <a:chExt cx="5619867" cy="3827824"/>
          </a:xfrm>
          <a:solidFill>
            <a:schemeClr val="bg1"/>
          </a:solidFill>
        </p:grpSpPr>
        <p:cxnSp>
          <p:nvCxnSpPr>
            <p:cNvPr id="5" name="直接连接符 4"/>
            <p:cNvCxnSpPr/>
            <p:nvPr/>
          </p:nvCxnSpPr>
          <p:spPr>
            <a:xfrm>
              <a:off x="4578457" y="1104954"/>
              <a:ext cx="0" cy="3827824"/>
            </a:xfrm>
            <a:prstGeom prst="line">
              <a:avLst/>
            </a:prstGeom>
            <a:grpFill/>
            <a:ln w="2857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6" name="组合 32"/>
            <p:cNvGrpSpPr/>
            <p:nvPr/>
          </p:nvGrpSpPr>
          <p:grpSpPr>
            <a:xfrm flipH="1">
              <a:off x="1767090" y="1415522"/>
              <a:ext cx="3253982" cy="512251"/>
              <a:chOff x="7995986" y="760883"/>
              <a:chExt cx="3436053" cy="540840"/>
            </a:xfrm>
            <a:grpFill/>
          </p:grpSpPr>
          <p:sp>
            <p:nvSpPr>
              <p:cNvPr id="15" name="Freeform 56"/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zh-CN" altLang="en-US" sz="1800">
                  <a:cs typeface="+mn-ea"/>
                  <a:sym typeface="+mn-lt"/>
                </a:endParaRPr>
              </a:p>
            </p:txBody>
          </p:sp>
          <p:sp>
            <p:nvSpPr>
              <p:cNvPr id="16" name="Freeform 57"/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zh-CN" altLang="en-US" sz="1800">
                  <a:cs typeface="+mn-ea"/>
                  <a:sym typeface="+mn-lt"/>
                </a:endParaRPr>
              </a:p>
            </p:txBody>
          </p:sp>
          <p:sp>
            <p:nvSpPr>
              <p:cNvPr id="17" name="Freeform 58"/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zh-CN" altLang="en-US" sz="1800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39"/>
            <p:cNvGrpSpPr/>
            <p:nvPr/>
          </p:nvGrpSpPr>
          <p:grpSpPr>
            <a:xfrm flipH="1">
              <a:off x="1770631" y="3579694"/>
              <a:ext cx="3253982" cy="512251"/>
              <a:chOff x="7995986" y="760883"/>
              <a:chExt cx="3436053" cy="540840"/>
            </a:xfrm>
            <a:grpFill/>
          </p:grpSpPr>
          <p:sp>
            <p:nvSpPr>
              <p:cNvPr id="12" name="Freeform 56"/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zh-CN" altLang="en-US" sz="1800">
                  <a:cs typeface="+mn-ea"/>
                  <a:sym typeface="+mn-lt"/>
                </a:endParaRPr>
              </a:p>
            </p:txBody>
          </p:sp>
          <p:sp>
            <p:nvSpPr>
              <p:cNvPr id="13" name="Freeform 57"/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zh-CN" altLang="en-US" sz="1800">
                  <a:cs typeface="+mn-ea"/>
                  <a:sym typeface="+mn-lt"/>
                </a:endParaRPr>
              </a:p>
            </p:txBody>
          </p:sp>
          <p:sp>
            <p:nvSpPr>
              <p:cNvPr id="14" name="Freeform 58"/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zh-CN" altLang="en-US" sz="1800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46"/>
            <p:cNvGrpSpPr/>
            <p:nvPr/>
          </p:nvGrpSpPr>
          <p:grpSpPr>
            <a:xfrm>
              <a:off x="4132975" y="2514203"/>
              <a:ext cx="3253982" cy="512251"/>
              <a:chOff x="7995986" y="760883"/>
              <a:chExt cx="3436053" cy="540840"/>
            </a:xfrm>
            <a:grpFill/>
          </p:grpSpPr>
          <p:sp>
            <p:nvSpPr>
              <p:cNvPr id="9" name="Freeform 56"/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zh-CN" altLang="en-US" sz="1800">
                  <a:cs typeface="+mn-ea"/>
                  <a:sym typeface="+mn-lt"/>
                </a:endParaRPr>
              </a:p>
            </p:txBody>
          </p:sp>
          <p:sp>
            <p:nvSpPr>
              <p:cNvPr id="10" name="Freeform 57"/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zh-CN" altLang="en-US" sz="1800">
                  <a:cs typeface="+mn-ea"/>
                  <a:sym typeface="+mn-lt"/>
                </a:endParaRPr>
              </a:p>
            </p:txBody>
          </p:sp>
          <p:sp>
            <p:nvSpPr>
              <p:cNvPr id="11" name="Freeform 58"/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zh-CN" altLang="en-US" sz="18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2329141" y="1847277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dirty="0">
                <a:solidFill>
                  <a:srgbClr val="00030D"/>
                </a:solidFill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rgbClr val="00030D"/>
              </a:solidFill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34636" y="3447634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 algn="r"/>
            <a:r>
              <a:rPr lang="zh-CN" altLang="en-US" dirty="0">
                <a:solidFill>
                  <a:srgbClr val="00030D"/>
                </a:solidFill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rgbClr val="00030D"/>
              </a:solidFill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29141" y="4999647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dirty="0">
                <a:solidFill>
                  <a:srgbClr val="00030D"/>
                </a:solidFill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rgbClr val="00030D"/>
              </a:solidFill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39026" y="1616444"/>
            <a:ext cx="2626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.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439026" y="4768814"/>
            <a:ext cx="2626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.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41513" y="3310988"/>
            <a:ext cx="2626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.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176" y="1470402"/>
            <a:ext cx="283877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方正正中黑简体" panose="02000000000000000000" pitchFamily="2" charset="-122"/>
              </a:rPr>
              <a:t>Chapter  02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方正正中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90304" y="2568286"/>
            <a:ext cx="8343900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在此输入你的标题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81204" y="4115166"/>
            <a:ext cx="49530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锐字逼格青春粗黑体简2.0" panose="02010604000000000000" pitchFamily="2" charset="-122"/>
              </a:rPr>
              <a:t>Life was like a box of chocolates, you never know what you’re go to get. 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锐字逼格青春粗黑体简2.0" panose="02010604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201023" y="3812886"/>
            <a:ext cx="5233181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69805" y="2743201"/>
            <a:ext cx="2252390" cy="2063074"/>
            <a:chOff x="4267824" y="2085303"/>
            <a:chExt cx="3656352" cy="3349032"/>
          </a:xfrm>
        </p:grpSpPr>
        <p:sp>
          <p:nvSpPr>
            <p:cNvPr id="5" name="Freeform 101"/>
            <p:cNvSpPr/>
            <p:nvPr/>
          </p:nvSpPr>
          <p:spPr bwMode="auto">
            <a:xfrm>
              <a:off x="5139731" y="3319714"/>
              <a:ext cx="887376" cy="1271324"/>
            </a:xfrm>
            <a:custGeom>
              <a:avLst/>
              <a:gdLst>
                <a:gd name="T0" fmla="*/ 765 w 765"/>
                <a:gd name="T1" fmla="*/ 1096 h 1096"/>
                <a:gd name="T2" fmla="*/ 231 w 765"/>
                <a:gd name="T3" fmla="*/ 563 h 1096"/>
                <a:gd name="T4" fmla="*/ 231 w 765"/>
                <a:gd name="T5" fmla="*/ 231 h 1096"/>
                <a:gd name="T6" fmla="*/ 0 w 765"/>
                <a:gd name="T7" fmla="*/ 0 h 1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5" h="1096">
                  <a:moveTo>
                    <a:pt x="765" y="1096"/>
                  </a:moveTo>
                  <a:lnTo>
                    <a:pt x="231" y="563"/>
                  </a:lnTo>
                  <a:lnTo>
                    <a:pt x="231" y="231"/>
                  </a:lnTo>
                  <a:lnTo>
                    <a:pt x="0" y="0"/>
                  </a:lnTo>
                </a:path>
              </a:pathLst>
            </a:custGeom>
            <a:noFill/>
            <a:ln w="68263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" name="Freeform 102"/>
            <p:cNvSpPr/>
            <p:nvPr/>
          </p:nvSpPr>
          <p:spPr bwMode="auto">
            <a:xfrm>
              <a:off x="6249820" y="2547175"/>
              <a:ext cx="673942" cy="1431400"/>
            </a:xfrm>
            <a:custGeom>
              <a:avLst/>
              <a:gdLst>
                <a:gd name="T0" fmla="*/ 0 w 581"/>
                <a:gd name="T1" fmla="*/ 1234 h 1234"/>
                <a:gd name="T2" fmla="*/ 178 w 581"/>
                <a:gd name="T3" fmla="*/ 1057 h 1234"/>
                <a:gd name="T4" fmla="*/ 178 w 581"/>
                <a:gd name="T5" fmla="*/ 656 h 1234"/>
                <a:gd name="T6" fmla="*/ 581 w 581"/>
                <a:gd name="T7" fmla="*/ 253 h 1234"/>
                <a:gd name="T8" fmla="*/ 581 w 581"/>
                <a:gd name="T9" fmla="*/ 0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1" h="1234">
                  <a:moveTo>
                    <a:pt x="0" y="1234"/>
                  </a:moveTo>
                  <a:lnTo>
                    <a:pt x="178" y="1057"/>
                  </a:lnTo>
                  <a:lnTo>
                    <a:pt x="178" y="656"/>
                  </a:lnTo>
                  <a:lnTo>
                    <a:pt x="581" y="253"/>
                  </a:lnTo>
                  <a:lnTo>
                    <a:pt x="581" y="0"/>
                  </a:lnTo>
                </a:path>
              </a:pathLst>
            </a:custGeom>
            <a:noFill/>
            <a:ln w="68263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 103"/>
            <p:cNvSpPr/>
            <p:nvPr/>
          </p:nvSpPr>
          <p:spPr bwMode="auto">
            <a:xfrm>
              <a:off x="6456294" y="3402072"/>
              <a:ext cx="705260" cy="267953"/>
            </a:xfrm>
            <a:custGeom>
              <a:avLst/>
              <a:gdLst>
                <a:gd name="T0" fmla="*/ 0 w 403"/>
                <a:gd name="T1" fmla="*/ 231 h 231"/>
                <a:gd name="T2" fmla="*/ 231 w 403"/>
                <a:gd name="T3" fmla="*/ 0 h 231"/>
                <a:gd name="T4" fmla="*/ 403 w 403"/>
                <a:gd name="T5" fmla="*/ 0 h 231"/>
                <a:gd name="connsiteX0" fmla="*/ 0 w 14145"/>
                <a:gd name="connsiteY0" fmla="*/ 10000 h 10000"/>
                <a:gd name="connsiteX1" fmla="*/ 5732 w 14145"/>
                <a:gd name="connsiteY1" fmla="*/ 0 h 10000"/>
                <a:gd name="connsiteX2" fmla="*/ 14145 w 14145"/>
                <a:gd name="connsiteY2" fmla="*/ 249 h 10000"/>
                <a:gd name="connsiteX0-1" fmla="*/ 0 w 15095"/>
                <a:gd name="connsiteY0-2" fmla="*/ 10013 h 10013"/>
                <a:gd name="connsiteX1-3" fmla="*/ 5732 w 15095"/>
                <a:gd name="connsiteY1-4" fmla="*/ 13 h 10013"/>
                <a:gd name="connsiteX2-5" fmla="*/ 15095 w 15095"/>
                <a:gd name="connsiteY2-6" fmla="*/ 0 h 100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5095" h="10013">
                  <a:moveTo>
                    <a:pt x="0" y="10013"/>
                  </a:moveTo>
                  <a:lnTo>
                    <a:pt x="5732" y="13"/>
                  </a:lnTo>
                  <a:lnTo>
                    <a:pt x="15095" y="0"/>
                  </a:lnTo>
                </a:path>
              </a:pathLst>
            </a:custGeom>
            <a:noFill/>
            <a:ln w="68263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8" name="Line 104"/>
            <p:cNvSpPr>
              <a:spLocks noChangeShapeType="1"/>
            </p:cNvSpPr>
            <p:nvPr/>
          </p:nvSpPr>
          <p:spPr bwMode="auto">
            <a:xfrm flipH="1">
              <a:off x="5662876" y="3223437"/>
              <a:ext cx="364230" cy="364230"/>
            </a:xfrm>
            <a:prstGeom prst="line">
              <a:avLst/>
            </a:prstGeom>
            <a:noFill/>
            <a:ln w="68263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9" name="Freeform 105"/>
            <p:cNvSpPr/>
            <p:nvPr/>
          </p:nvSpPr>
          <p:spPr bwMode="auto">
            <a:xfrm>
              <a:off x="5343885" y="2917205"/>
              <a:ext cx="599704" cy="1269004"/>
            </a:xfrm>
            <a:custGeom>
              <a:avLst/>
              <a:gdLst>
                <a:gd name="T0" fmla="*/ 0 w 517"/>
                <a:gd name="T1" fmla="*/ 0 h 1094"/>
                <a:gd name="T2" fmla="*/ 275 w 517"/>
                <a:gd name="T3" fmla="*/ 275 h 1094"/>
                <a:gd name="T4" fmla="*/ 275 w 517"/>
                <a:gd name="T5" fmla="*/ 853 h 1094"/>
                <a:gd name="T6" fmla="*/ 517 w 517"/>
                <a:gd name="T7" fmla="*/ 1094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7" h="1094">
                  <a:moveTo>
                    <a:pt x="0" y="0"/>
                  </a:moveTo>
                  <a:lnTo>
                    <a:pt x="275" y="275"/>
                  </a:lnTo>
                  <a:lnTo>
                    <a:pt x="275" y="853"/>
                  </a:lnTo>
                  <a:lnTo>
                    <a:pt x="517" y="1094"/>
                  </a:lnTo>
                </a:path>
              </a:pathLst>
            </a:custGeom>
            <a:noFill/>
            <a:ln w="68263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0" name="Line 106"/>
            <p:cNvSpPr>
              <a:spLocks noChangeShapeType="1"/>
            </p:cNvSpPr>
            <p:nvPr/>
          </p:nvSpPr>
          <p:spPr bwMode="auto">
            <a:xfrm flipH="1" flipV="1">
              <a:off x="6379736" y="2696812"/>
              <a:ext cx="344511" cy="343350"/>
            </a:xfrm>
            <a:prstGeom prst="line">
              <a:avLst/>
            </a:prstGeom>
            <a:noFill/>
            <a:ln w="68263" cap="rnd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1" name="Freeform 107"/>
            <p:cNvSpPr/>
            <p:nvPr/>
          </p:nvSpPr>
          <p:spPr bwMode="auto">
            <a:xfrm>
              <a:off x="6249820" y="3906657"/>
              <a:ext cx="387429" cy="655382"/>
            </a:xfrm>
            <a:custGeom>
              <a:avLst/>
              <a:gdLst>
                <a:gd name="T0" fmla="*/ 0 w 334"/>
                <a:gd name="T1" fmla="*/ 565 h 565"/>
                <a:gd name="T2" fmla="*/ 334 w 334"/>
                <a:gd name="T3" fmla="*/ 232 h 565"/>
                <a:gd name="T4" fmla="*/ 334 w 334"/>
                <a:gd name="T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4" h="565">
                  <a:moveTo>
                    <a:pt x="0" y="565"/>
                  </a:moveTo>
                  <a:lnTo>
                    <a:pt x="334" y="232"/>
                  </a:lnTo>
                  <a:lnTo>
                    <a:pt x="334" y="0"/>
                  </a:lnTo>
                </a:path>
              </a:pathLst>
            </a:custGeom>
            <a:noFill/>
            <a:ln w="68263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2" name="Line 108"/>
            <p:cNvSpPr>
              <a:spLocks noChangeShapeType="1"/>
            </p:cNvSpPr>
            <p:nvPr/>
          </p:nvSpPr>
          <p:spPr bwMode="auto">
            <a:xfrm flipH="1">
              <a:off x="5222088" y="3972776"/>
              <a:ext cx="185595" cy="0"/>
            </a:xfrm>
            <a:prstGeom prst="line">
              <a:avLst/>
            </a:prstGeom>
            <a:noFill/>
            <a:ln w="68263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3" name="Line 109"/>
            <p:cNvSpPr>
              <a:spLocks noChangeShapeType="1"/>
            </p:cNvSpPr>
            <p:nvPr/>
          </p:nvSpPr>
          <p:spPr bwMode="auto">
            <a:xfrm>
              <a:off x="6637249" y="4175770"/>
              <a:ext cx="286512" cy="0"/>
            </a:xfrm>
            <a:prstGeom prst="line">
              <a:avLst/>
            </a:prstGeom>
            <a:noFill/>
            <a:ln w="68263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4" name="Line 110"/>
            <p:cNvSpPr>
              <a:spLocks noChangeShapeType="1"/>
            </p:cNvSpPr>
            <p:nvPr/>
          </p:nvSpPr>
          <p:spPr bwMode="auto">
            <a:xfrm flipV="1">
              <a:off x="5506281" y="2773369"/>
              <a:ext cx="307392" cy="306231"/>
            </a:xfrm>
            <a:prstGeom prst="line">
              <a:avLst/>
            </a:prstGeom>
            <a:noFill/>
            <a:ln w="68263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5" name="Freeform 111"/>
            <p:cNvSpPr/>
            <p:nvPr/>
          </p:nvSpPr>
          <p:spPr bwMode="auto">
            <a:xfrm>
              <a:off x="5757993" y="5260340"/>
              <a:ext cx="185595" cy="172836"/>
            </a:xfrm>
            <a:custGeom>
              <a:avLst/>
              <a:gdLst>
                <a:gd name="T0" fmla="*/ 66 w 90"/>
                <a:gd name="T1" fmla="*/ 6 h 84"/>
                <a:gd name="T2" fmla="*/ 0 w 90"/>
                <a:gd name="T3" fmla="*/ 84 h 84"/>
                <a:gd name="T4" fmla="*/ 90 w 90"/>
                <a:gd name="T5" fmla="*/ 84 h 84"/>
                <a:gd name="T6" fmla="*/ 66 w 90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4">
                  <a:moveTo>
                    <a:pt x="66" y="6"/>
                  </a:moveTo>
                  <a:cubicBezTo>
                    <a:pt x="66" y="48"/>
                    <a:pt x="18" y="84"/>
                    <a:pt x="0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6" name="Freeform 112"/>
            <p:cNvSpPr/>
            <p:nvPr/>
          </p:nvSpPr>
          <p:spPr bwMode="auto">
            <a:xfrm>
              <a:off x="6260260" y="5261499"/>
              <a:ext cx="185595" cy="172836"/>
            </a:xfrm>
            <a:custGeom>
              <a:avLst/>
              <a:gdLst>
                <a:gd name="T0" fmla="*/ 24 w 90"/>
                <a:gd name="T1" fmla="*/ 5 h 84"/>
                <a:gd name="T2" fmla="*/ 90 w 90"/>
                <a:gd name="T3" fmla="*/ 84 h 84"/>
                <a:gd name="T4" fmla="*/ 0 w 90"/>
                <a:gd name="T5" fmla="*/ 84 h 84"/>
                <a:gd name="T6" fmla="*/ 24 w 90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4">
                  <a:moveTo>
                    <a:pt x="24" y="5"/>
                  </a:moveTo>
                  <a:cubicBezTo>
                    <a:pt x="24" y="48"/>
                    <a:pt x="72" y="84"/>
                    <a:pt x="9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7" name="Oval 346"/>
            <p:cNvSpPr>
              <a:spLocks noChangeAspect="1"/>
            </p:cNvSpPr>
            <p:nvPr/>
          </p:nvSpPr>
          <p:spPr>
            <a:xfrm>
              <a:off x="7160395" y="3020046"/>
              <a:ext cx="763781" cy="7637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8" name="Oval 347"/>
            <p:cNvSpPr>
              <a:spLocks noChangeAspect="1"/>
            </p:cNvSpPr>
            <p:nvPr/>
          </p:nvSpPr>
          <p:spPr>
            <a:xfrm>
              <a:off x="6611886" y="2125075"/>
              <a:ext cx="812568" cy="8125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9" name="Oval 349"/>
            <p:cNvSpPr>
              <a:spLocks noChangeAspect="1"/>
            </p:cNvSpPr>
            <p:nvPr/>
          </p:nvSpPr>
          <p:spPr>
            <a:xfrm>
              <a:off x="4785975" y="2200978"/>
              <a:ext cx="893109" cy="893107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0" name="Oval 350"/>
            <p:cNvSpPr>
              <a:spLocks noChangeAspect="1"/>
            </p:cNvSpPr>
            <p:nvPr/>
          </p:nvSpPr>
          <p:spPr>
            <a:xfrm>
              <a:off x="6902883" y="3928481"/>
              <a:ext cx="474744" cy="47474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1" name="Oval 366"/>
            <p:cNvSpPr>
              <a:spLocks noChangeAspect="1"/>
            </p:cNvSpPr>
            <p:nvPr/>
          </p:nvSpPr>
          <p:spPr>
            <a:xfrm>
              <a:off x="5763853" y="2381331"/>
              <a:ext cx="487127" cy="48712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2" name="Oval 367"/>
            <p:cNvSpPr>
              <a:spLocks noChangeAspect="1"/>
            </p:cNvSpPr>
            <p:nvPr/>
          </p:nvSpPr>
          <p:spPr>
            <a:xfrm>
              <a:off x="4680724" y="3623115"/>
              <a:ext cx="671241" cy="671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3" name="Oval 368"/>
            <p:cNvSpPr>
              <a:spLocks noChangeAspect="1"/>
            </p:cNvSpPr>
            <p:nvPr/>
          </p:nvSpPr>
          <p:spPr>
            <a:xfrm>
              <a:off x="5451193" y="3314795"/>
              <a:ext cx="439816" cy="43981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4" name="Oval 369"/>
            <p:cNvSpPr>
              <a:spLocks noChangeAspect="1"/>
            </p:cNvSpPr>
            <p:nvPr/>
          </p:nvSpPr>
          <p:spPr>
            <a:xfrm>
              <a:off x="6472836" y="3742279"/>
              <a:ext cx="328759" cy="328757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5" name="Oval 370"/>
            <p:cNvSpPr>
              <a:spLocks noChangeAspect="1"/>
            </p:cNvSpPr>
            <p:nvPr/>
          </p:nvSpPr>
          <p:spPr>
            <a:xfrm>
              <a:off x="4446699" y="3492986"/>
              <a:ext cx="234721" cy="23472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6" name="Oval 371"/>
            <p:cNvSpPr>
              <a:spLocks noChangeAspect="1"/>
            </p:cNvSpPr>
            <p:nvPr/>
          </p:nvSpPr>
          <p:spPr>
            <a:xfrm>
              <a:off x="7466626" y="2615363"/>
              <a:ext cx="275548" cy="275546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7" name="Oval 372"/>
            <p:cNvSpPr>
              <a:spLocks noChangeAspect="1"/>
            </p:cNvSpPr>
            <p:nvPr/>
          </p:nvSpPr>
          <p:spPr>
            <a:xfrm>
              <a:off x="5607576" y="2131652"/>
              <a:ext cx="196940" cy="1969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8" name="Oval 373"/>
            <p:cNvSpPr>
              <a:spLocks noChangeAspect="1"/>
            </p:cNvSpPr>
            <p:nvPr/>
          </p:nvSpPr>
          <p:spPr>
            <a:xfrm>
              <a:off x="5450498" y="4292035"/>
              <a:ext cx="196940" cy="1969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9" name="Oval 374"/>
            <p:cNvSpPr>
              <a:spLocks noChangeAspect="1"/>
            </p:cNvSpPr>
            <p:nvPr/>
          </p:nvSpPr>
          <p:spPr>
            <a:xfrm>
              <a:off x="7430771" y="3978575"/>
              <a:ext cx="131330" cy="13132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0" name="Oval 348"/>
            <p:cNvSpPr>
              <a:spLocks noChangeAspect="1"/>
            </p:cNvSpPr>
            <p:nvPr/>
          </p:nvSpPr>
          <p:spPr>
            <a:xfrm>
              <a:off x="4881000" y="3030073"/>
              <a:ext cx="462914" cy="46291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1" name="Oval 36"/>
            <p:cNvSpPr>
              <a:spLocks noChangeAspect="1"/>
            </p:cNvSpPr>
            <p:nvPr/>
          </p:nvSpPr>
          <p:spPr>
            <a:xfrm>
              <a:off x="6981684" y="3623280"/>
              <a:ext cx="131330" cy="13132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2" name="Oval 38"/>
            <p:cNvSpPr>
              <a:spLocks noChangeAspect="1"/>
            </p:cNvSpPr>
            <p:nvPr/>
          </p:nvSpPr>
          <p:spPr>
            <a:xfrm>
              <a:off x="4267824" y="2613629"/>
              <a:ext cx="763781" cy="7637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3" name="Oval 39"/>
            <p:cNvSpPr>
              <a:spLocks noChangeAspect="1"/>
            </p:cNvSpPr>
            <p:nvPr/>
          </p:nvSpPr>
          <p:spPr>
            <a:xfrm>
              <a:off x="6220423" y="2085303"/>
              <a:ext cx="365858" cy="365856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409728" y="3273176"/>
              <a:ext cx="276058" cy="236622"/>
            </a:xfrm>
            <a:custGeom>
              <a:avLst/>
              <a:gdLst/>
              <a:ahLst/>
              <a:cxnLst/>
              <a:rect l="l" t="t" r="r" b="b"/>
              <a:pathLst>
                <a:path w="228600" h="195943">
                  <a:moveTo>
                    <a:pt x="97972" y="114300"/>
                  </a:moveTo>
                  <a:lnTo>
                    <a:pt x="130629" y="114300"/>
                  </a:lnTo>
                  <a:lnTo>
                    <a:pt x="130629" y="130628"/>
                  </a:lnTo>
                  <a:lnTo>
                    <a:pt x="97972" y="130628"/>
                  </a:lnTo>
                  <a:close/>
                  <a:moveTo>
                    <a:pt x="0" y="114300"/>
                  </a:moveTo>
                  <a:lnTo>
                    <a:pt x="85725" y="114300"/>
                  </a:lnTo>
                  <a:lnTo>
                    <a:pt x="85725" y="134711"/>
                  </a:lnTo>
                  <a:cubicBezTo>
                    <a:pt x="85725" y="136922"/>
                    <a:pt x="86533" y="138835"/>
                    <a:pt x="88149" y="140451"/>
                  </a:cubicBezTo>
                  <a:cubicBezTo>
                    <a:pt x="89765" y="142067"/>
                    <a:pt x="91678" y="142875"/>
                    <a:pt x="93889" y="142875"/>
                  </a:cubicBezTo>
                  <a:lnTo>
                    <a:pt x="134711" y="142875"/>
                  </a:lnTo>
                  <a:cubicBezTo>
                    <a:pt x="136922" y="142875"/>
                    <a:pt x="138836" y="142067"/>
                    <a:pt x="140451" y="140451"/>
                  </a:cubicBezTo>
                  <a:cubicBezTo>
                    <a:pt x="142067" y="138835"/>
                    <a:pt x="142875" y="136922"/>
                    <a:pt x="142875" y="134711"/>
                  </a:cubicBezTo>
                  <a:lnTo>
                    <a:pt x="142875" y="114300"/>
                  </a:lnTo>
                  <a:lnTo>
                    <a:pt x="228600" y="114300"/>
                  </a:lnTo>
                  <a:lnTo>
                    <a:pt x="228600" y="175532"/>
                  </a:lnTo>
                  <a:cubicBezTo>
                    <a:pt x="228600" y="181145"/>
                    <a:pt x="226602" y="185950"/>
                    <a:pt x="222605" y="189947"/>
                  </a:cubicBezTo>
                  <a:cubicBezTo>
                    <a:pt x="218607" y="193944"/>
                    <a:pt x="213802" y="195943"/>
                    <a:pt x="208189" y="195943"/>
                  </a:cubicBezTo>
                  <a:lnTo>
                    <a:pt x="20411" y="195943"/>
                  </a:lnTo>
                  <a:cubicBezTo>
                    <a:pt x="14798" y="195943"/>
                    <a:pt x="9993" y="193944"/>
                    <a:pt x="5996" y="189947"/>
                  </a:cubicBezTo>
                  <a:cubicBezTo>
                    <a:pt x="1999" y="185950"/>
                    <a:pt x="0" y="181145"/>
                    <a:pt x="0" y="175532"/>
                  </a:cubicBezTo>
                  <a:close/>
                  <a:moveTo>
                    <a:pt x="81643" y="16328"/>
                  </a:moveTo>
                  <a:lnTo>
                    <a:pt x="81643" y="32657"/>
                  </a:lnTo>
                  <a:lnTo>
                    <a:pt x="146957" y="32657"/>
                  </a:lnTo>
                  <a:lnTo>
                    <a:pt x="146957" y="16328"/>
                  </a:lnTo>
                  <a:close/>
                  <a:moveTo>
                    <a:pt x="77561" y="0"/>
                  </a:moveTo>
                  <a:lnTo>
                    <a:pt x="151039" y="0"/>
                  </a:lnTo>
                  <a:cubicBezTo>
                    <a:pt x="154441" y="0"/>
                    <a:pt x="157333" y="1190"/>
                    <a:pt x="159714" y="3572"/>
                  </a:cubicBezTo>
                  <a:cubicBezTo>
                    <a:pt x="162095" y="5953"/>
                    <a:pt x="163286" y="8844"/>
                    <a:pt x="163286" y="12246"/>
                  </a:cubicBezTo>
                  <a:lnTo>
                    <a:pt x="163286" y="32657"/>
                  </a:lnTo>
                  <a:lnTo>
                    <a:pt x="208189" y="32657"/>
                  </a:lnTo>
                  <a:cubicBezTo>
                    <a:pt x="213802" y="32657"/>
                    <a:pt x="218607" y="34656"/>
                    <a:pt x="222605" y="38653"/>
                  </a:cubicBezTo>
                  <a:cubicBezTo>
                    <a:pt x="226602" y="42650"/>
                    <a:pt x="228600" y="47455"/>
                    <a:pt x="228600" y="53068"/>
                  </a:cubicBezTo>
                  <a:lnTo>
                    <a:pt x="228600" y="102053"/>
                  </a:lnTo>
                  <a:lnTo>
                    <a:pt x="0" y="102053"/>
                  </a:lnTo>
                  <a:lnTo>
                    <a:pt x="0" y="53068"/>
                  </a:lnTo>
                  <a:cubicBezTo>
                    <a:pt x="0" y="47455"/>
                    <a:pt x="1999" y="42650"/>
                    <a:pt x="5996" y="38653"/>
                  </a:cubicBezTo>
                  <a:cubicBezTo>
                    <a:pt x="9993" y="34656"/>
                    <a:pt x="14798" y="32657"/>
                    <a:pt x="20411" y="32657"/>
                  </a:cubicBezTo>
                  <a:lnTo>
                    <a:pt x="65314" y="32657"/>
                  </a:lnTo>
                  <a:lnTo>
                    <a:pt x="65314" y="12246"/>
                  </a:lnTo>
                  <a:cubicBezTo>
                    <a:pt x="65314" y="8844"/>
                    <a:pt x="66505" y="5953"/>
                    <a:pt x="68886" y="3572"/>
                  </a:cubicBezTo>
                  <a:cubicBezTo>
                    <a:pt x="71268" y="1190"/>
                    <a:pt x="74159" y="0"/>
                    <a:pt x="77561" y="0"/>
                  </a:cubicBezTo>
                  <a:close/>
                </a:path>
              </a:pathLst>
            </a:custGeom>
            <a:solidFill>
              <a:srgbClr val="101A2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6910228" y="2372561"/>
              <a:ext cx="276058" cy="236669"/>
            </a:xfrm>
            <a:custGeom>
              <a:avLst/>
              <a:gdLst/>
              <a:ahLst/>
              <a:cxnLst/>
              <a:rect l="l" t="t" r="r" b="b"/>
              <a:pathLst>
                <a:path w="228600" h="195982">
                  <a:moveTo>
                    <a:pt x="114300" y="0"/>
                  </a:moveTo>
                  <a:cubicBezTo>
                    <a:pt x="135051" y="0"/>
                    <a:pt x="154186" y="3636"/>
                    <a:pt x="171705" y="10907"/>
                  </a:cubicBezTo>
                  <a:cubicBezTo>
                    <a:pt x="189224" y="18179"/>
                    <a:pt x="203087" y="28086"/>
                    <a:pt x="213292" y="40630"/>
                  </a:cubicBezTo>
                  <a:cubicBezTo>
                    <a:pt x="223497" y="53175"/>
                    <a:pt x="228600" y="66846"/>
                    <a:pt x="228600" y="81643"/>
                  </a:cubicBezTo>
                  <a:cubicBezTo>
                    <a:pt x="228600" y="96441"/>
                    <a:pt x="223497" y="110112"/>
                    <a:pt x="213292" y="122656"/>
                  </a:cubicBezTo>
                  <a:cubicBezTo>
                    <a:pt x="203087" y="135200"/>
                    <a:pt x="189224" y="145108"/>
                    <a:pt x="171705" y="152379"/>
                  </a:cubicBezTo>
                  <a:cubicBezTo>
                    <a:pt x="154186" y="159650"/>
                    <a:pt x="135051" y="163286"/>
                    <a:pt x="114300" y="163286"/>
                  </a:cubicBezTo>
                  <a:cubicBezTo>
                    <a:pt x="108347" y="163286"/>
                    <a:pt x="102181" y="162946"/>
                    <a:pt x="95803" y="162266"/>
                  </a:cubicBezTo>
                  <a:cubicBezTo>
                    <a:pt x="78964" y="177148"/>
                    <a:pt x="59404" y="187439"/>
                    <a:pt x="37122" y="193137"/>
                  </a:cubicBezTo>
                  <a:cubicBezTo>
                    <a:pt x="32955" y="194327"/>
                    <a:pt x="28107" y="195263"/>
                    <a:pt x="22579" y="195943"/>
                  </a:cubicBezTo>
                  <a:cubicBezTo>
                    <a:pt x="21134" y="196113"/>
                    <a:pt x="19837" y="195731"/>
                    <a:pt x="18689" y="194795"/>
                  </a:cubicBezTo>
                  <a:cubicBezTo>
                    <a:pt x="17541" y="193860"/>
                    <a:pt x="16796" y="192627"/>
                    <a:pt x="16456" y="191096"/>
                  </a:cubicBezTo>
                  <a:lnTo>
                    <a:pt x="16456" y="190968"/>
                  </a:lnTo>
                  <a:cubicBezTo>
                    <a:pt x="16201" y="190628"/>
                    <a:pt x="16180" y="190118"/>
                    <a:pt x="16392" y="189437"/>
                  </a:cubicBezTo>
                  <a:cubicBezTo>
                    <a:pt x="16605" y="188757"/>
                    <a:pt x="16690" y="188332"/>
                    <a:pt x="16648" y="188162"/>
                  </a:cubicBezTo>
                  <a:cubicBezTo>
                    <a:pt x="16605" y="187992"/>
                    <a:pt x="16796" y="187588"/>
                    <a:pt x="17222" y="186950"/>
                  </a:cubicBezTo>
                  <a:cubicBezTo>
                    <a:pt x="17647" y="186312"/>
                    <a:pt x="17902" y="185929"/>
                    <a:pt x="17987" y="185802"/>
                  </a:cubicBezTo>
                  <a:cubicBezTo>
                    <a:pt x="18072" y="185674"/>
                    <a:pt x="18370" y="185313"/>
                    <a:pt x="18880" y="184717"/>
                  </a:cubicBezTo>
                  <a:cubicBezTo>
                    <a:pt x="19390" y="184122"/>
                    <a:pt x="19730" y="183739"/>
                    <a:pt x="19901" y="183569"/>
                  </a:cubicBezTo>
                  <a:cubicBezTo>
                    <a:pt x="20496" y="182889"/>
                    <a:pt x="21814" y="181422"/>
                    <a:pt x="23855" y="179168"/>
                  </a:cubicBezTo>
                  <a:cubicBezTo>
                    <a:pt x="25896" y="176915"/>
                    <a:pt x="27363" y="175299"/>
                    <a:pt x="28256" y="174321"/>
                  </a:cubicBezTo>
                  <a:cubicBezTo>
                    <a:pt x="29149" y="173343"/>
                    <a:pt x="30467" y="171663"/>
                    <a:pt x="32211" y="169282"/>
                  </a:cubicBezTo>
                  <a:cubicBezTo>
                    <a:pt x="33954" y="166901"/>
                    <a:pt x="35336" y="164732"/>
                    <a:pt x="36357" y="162776"/>
                  </a:cubicBezTo>
                  <a:cubicBezTo>
                    <a:pt x="37377" y="160820"/>
                    <a:pt x="38525" y="158311"/>
                    <a:pt x="39801" y="155249"/>
                  </a:cubicBezTo>
                  <a:cubicBezTo>
                    <a:pt x="41077" y="152188"/>
                    <a:pt x="42182" y="148956"/>
                    <a:pt x="43118" y="145554"/>
                  </a:cubicBezTo>
                  <a:cubicBezTo>
                    <a:pt x="29766" y="137985"/>
                    <a:pt x="19241" y="128630"/>
                    <a:pt x="11545" y="117490"/>
                  </a:cubicBezTo>
                  <a:cubicBezTo>
                    <a:pt x="3848" y="106349"/>
                    <a:pt x="0" y="94400"/>
                    <a:pt x="0" y="81643"/>
                  </a:cubicBezTo>
                  <a:cubicBezTo>
                    <a:pt x="0" y="70587"/>
                    <a:pt x="3019" y="60021"/>
                    <a:pt x="9057" y="49943"/>
                  </a:cubicBezTo>
                  <a:cubicBezTo>
                    <a:pt x="15096" y="39865"/>
                    <a:pt x="23217" y="31169"/>
                    <a:pt x="33423" y="23855"/>
                  </a:cubicBezTo>
                  <a:cubicBezTo>
                    <a:pt x="43628" y="16542"/>
                    <a:pt x="55789" y="10737"/>
                    <a:pt x="69907" y="6443"/>
                  </a:cubicBezTo>
                  <a:cubicBezTo>
                    <a:pt x="84024" y="2148"/>
                    <a:pt x="98822" y="0"/>
                    <a:pt x="114300" y="0"/>
                  </a:cubicBezTo>
                  <a:close/>
                </a:path>
              </a:pathLst>
            </a:custGeom>
            <a:solidFill>
              <a:srgbClr val="101A2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4890267" y="3864325"/>
              <a:ext cx="289460" cy="216902"/>
            </a:xfrm>
            <a:custGeom>
              <a:avLst/>
              <a:gdLst/>
              <a:ahLst/>
              <a:cxnLst/>
              <a:rect l="l" t="t" r="r" b="b"/>
              <a:pathLst>
                <a:path w="239698" h="179614">
                  <a:moveTo>
                    <a:pt x="89807" y="97971"/>
                  </a:moveTo>
                  <a:lnTo>
                    <a:pt x="228600" y="97971"/>
                  </a:lnTo>
                  <a:cubicBezTo>
                    <a:pt x="231491" y="97971"/>
                    <a:pt x="234064" y="98524"/>
                    <a:pt x="236317" y="99630"/>
                  </a:cubicBezTo>
                  <a:cubicBezTo>
                    <a:pt x="238571" y="100735"/>
                    <a:pt x="239698" y="102564"/>
                    <a:pt x="239698" y="105115"/>
                  </a:cubicBezTo>
                  <a:cubicBezTo>
                    <a:pt x="239698" y="107752"/>
                    <a:pt x="238380" y="110558"/>
                    <a:pt x="235743" y="113535"/>
                  </a:cubicBezTo>
                  <a:lnTo>
                    <a:pt x="192881" y="164051"/>
                  </a:lnTo>
                  <a:cubicBezTo>
                    <a:pt x="189224" y="168388"/>
                    <a:pt x="184100" y="172067"/>
                    <a:pt x="177509" y="175086"/>
                  </a:cubicBezTo>
                  <a:cubicBezTo>
                    <a:pt x="170918" y="178105"/>
                    <a:pt x="164816" y="179614"/>
                    <a:pt x="159203" y="179614"/>
                  </a:cubicBezTo>
                  <a:lnTo>
                    <a:pt x="20410" y="179614"/>
                  </a:lnTo>
                  <a:cubicBezTo>
                    <a:pt x="17519" y="179614"/>
                    <a:pt x="14946" y="179061"/>
                    <a:pt x="12693" y="177956"/>
                  </a:cubicBezTo>
                  <a:cubicBezTo>
                    <a:pt x="10439" y="176850"/>
                    <a:pt x="9312" y="175022"/>
                    <a:pt x="9312" y="172470"/>
                  </a:cubicBezTo>
                  <a:cubicBezTo>
                    <a:pt x="9312" y="169834"/>
                    <a:pt x="10630" y="167028"/>
                    <a:pt x="13267" y="164051"/>
                  </a:cubicBezTo>
                  <a:lnTo>
                    <a:pt x="56129" y="113535"/>
                  </a:lnTo>
                  <a:cubicBezTo>
                    <a:pt x="59786" y="109197"/>
                    <a:pt x="64910" y="105519"/>
                    <a:pt x="71501" y="102500"/>
                  </a:cubicBezTo>
                  <a:cubicBezTo>
                    <a:pt x="78092" y="99481"/>
                    <a:pt x="84194" y="97971"/>
                    <a:pt x="89807" y="97971"/>
                  </a:cubicBezTo>
                  <a:close/>
                  <a:moveTo>
                    <a:pt x="28575" y="0"/>
                  </a:moveTo>
                  <a:lnTo>
                    <a:pt x="69396" y="0"/>
                  </a:lnTo>
                  <a:cubicBezTo>
                    <a:pt x="77220" y="0"/>
                    <a:pt x="83939" y="2806"/>
                    <a:pt x="89552" y="8419"/>
                  </a:cubicBezTo>
                  <a:cubicBezTo>
                    <a:pt x="95165" y="14032"/>
                    <a:pt x="97971" y="20751"/>
                    <a:pt x="97971" y="28575"/>
                  </a:cubicBezTo>
                  <a:lnTo>
                    <a:pt x="97971" y="32657"/>
                  </a:lnTo>
                  <a:lnTo>
                    <a:pt x="167367" y="32657"/>
                  </a:lnTo>
                  <a:cubicBezTo>
                    <a:pt x="175192" y="32657"/>
                    <a:pt x="181910" y="35464"/>
                    <a:pt x="187523" y="41077"/>
                  </a:cubicBezTo>
                  <a:cubicBezTo>
                    <a:pt x="193136" y="46689"/>
                    <a:pt x="195942" y="53408"/>
                    <a:pt x="195942" y="61232"/>
                  </a:cubicBezTo>
                  <a:lnTo>
                    <a:pt x="195942" y="81643"/>
                  </a:lnTo>
                  <a:lnTo>
                    <a:pt x="89807" y="81643"/>
                  </a:lnTo>
                  <a:cubicBezTo>
                    <a:pt x="81813" y="81643"/>
                    <a:pt x="73436" y="83663"/>
                    <a:pt x="64676" y="87702"/>
                  </a:cubicBezTo>
                  <a:cubicBezTo>
                    <a:pt x="55916" y="91742"/>
                    <a:pt x="48943" y="96823"/>
                    <a:pt x="43755" y="102946"/>
                  </a:cubicBezTo>
                  <a:lnTo>
                    <a:pt x="765" y="153463"/>
                  </a:lnTo>
                  <a:lnTo>
                    <a:pt x="127" y="154228"/>
                  </a:lnTo>
                  <a:cubicBezTo>
                    <a:pt x="127" y="153888"/>
                    <a:pt x="106" y="153357"/>
                    <a:pt x="63" y="152634"/>
                  </a:cubicBezTo>
                  <a:cubicBezTo>
                    <a:pt x="21" y="151911"/>
                    <a:pt x="0" y="151379"/>
                    <a:pt x="0" y="151039"/>
                  </a:cubicBezTo>
                  <a:lnTo>
                    <a:pt x="0" y="28575"/>
                  </a:lnTo>
                  <a:cubicBezTo>
                    <a:pt x="0" y="20751"/>
                    <a:pt x="2806" y="14032"/>
                    <a:pt x="8419" y="8419"/>
                  </a:cubicBezTo>
                  <a:cubicBezTo>
                    <a:pt x="14032" y="2806"/>
                    <a:pt x="20751" y="0"/>
                    <a:pt x="28575" y="0"/>
                  </a:cubicBezTo>
                  <a:close/>
                </a:path>
              </a:pathLst>
            </a:custGeom>
            <a:solidFill>
              <a:srgbClr val="101A2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5100505" y="2482493"/>
              <a:ext cx="276058" cy="276058"/>
            </a:xfrm>
            <a:custGeom>
              <a:avLst/>
              <a:gdLst/>
              <a:ahLst/>
              <a:cxnLst/>
              <a:rect l="l" t="t" r="r" b="b"/>
              <a:pathLst>
                <a:path w="228600" h="228600">
                  <a:moveTo>
                    <a:pt x="163286" y="76158"/>
                  </a:moveTo>
                  <a:lnTo>
                    <a:pt x="163286" y="114300"/>
                  </a:lnTo>
                  <a:lnTo>
                    <a:pt x="201428" y="114300"/>
                  </a:lnTo>
                  <a:close/>
                  <a:moveTo>
                    <a:pt x="97971" y="65315"/>
                  </a:moveTo>
                  <a:lnTo>
                    <a:pt x="97971" y="212272"/>
                  </a:lnTo>
                  <a:lnTo>
                    <a:pt x="212271" y="212272"/>
                  </a:lnTo>
                  <a:lnTo>
                    <a:pt x="212271" y="130629"/>
                  </a:lnTo>
                  <a:lnTo>
                    <a:pt x="159204" y="130629"/>
                  </a:lnTo>
                  <a:cubicBezTo>
                    <a:pt x="155802" y="130629"/>
                    <a:pt x="152910" y="129438"/>
                    <a:pt x="150529" y="127057"/>
                  </a:cubicBezTo>
                  <a:cubicBezTo>
                    <a:pt x="148148" y="124676"/>
                    <a:pt x="146957" y="121784"/>
                    <a:pt x="146957" y="118383"/>
                  </a:cubicBezTo>
                  <a:lnTo>
                    <a:pt x="146957" y="65315"/>
                  </a:lnTo>
                  <a:close/>
                  <a:moveTo>
                    <a:pt x="36739" y="16329"/>
                  </a:moveTo>
                  <a:cubicBezTo>
                    <a:pt x="35634" y="16329"/>
                    <a:pt x="34677" y="16733"/>
                    <a:pt x="33869" y="17541"/>
                  </a:cubicBezTo>
                  <a:cubicBezTo>
                    <a:pt x="33061" y="18349"/>
                    <a:pt x="32657" y="19306"/>
                    <a:pt x="32657" y="20411"/>
                  </a:cubicBezTo>
                  <a:lnTo>
                    <a:pt x="32657" y="28575"/>
                  </a:lnTo>
                  <a:cubicBezTo>
                    <a:pt x="32657" y="29681"/>
                    <a:pt x="33061" y="30638"/>
                    <a:pt x="33869" y="31446"/>
                  </a:cubicBezTo>
                  <a:cubicBezTo>
                    <a:pt x="34677" y="32254"/>
                    <a:pt x="35634" y="32658"/>
                    <a:pt x="36739" y="32658"/>
                  </a:cubicBezTo>
                  <a:lnTo>
                    <a:pt x="126546" y="32658"/>
                  </a:lnTo>
                  <a:cubicBezTo>
                    <a:pt x="127652" y="32658"/>
                    <a:pt x="128609" y="32254"/>
                    <a:pt x="129417" y="31446"/>
                  </a:cubicBezTo>
                  <a:cubicBezTo>
                    <a:pt x="130225" y="30638"/>
                    <a:pt x="130629" y="29681"/>
                    <a:pt x="130629" y="28575"/>
                  </a:cubicBezTo>
                  <a:lnTo>
                    <a:pt x="130629" y="20411"/>
                  </a:lnTo>
                  <a:cubicBezTo>
                    <a:pt x="130629" y="19306"/>
                    <a:pt x="130225" y="18349"/>
                    <a:pt x="129417" y="17541"/>
                  </a:cubicBezTo>
                  <a:cubicBezTo>
                    <a:pt x="128609" y="16733"/>
                    <a:pt x="127652" y="16329"/>
                    <a:pt x="126546" y="16329"/>
                  </a:cubicBezTo>
                  <a:close/>
                  <a:moveTo>
                    <a:pt x="12246" y="0"/>
                  </a:moveTo>
                  <a:lnTo>
                    <a:pt x="151039" y="0"/>
                  </a:lnTo>
                  <a:cubicBezTo>
                    <a:pt x="154441" y="0"/>
                    <a:pt x="157333" y="1191"/>
                    <a:pt x="159714" y="3572"/>
                  </a:cubicBezTo>
                  <a:cubicBezTo>
                    <a:pt x="162095" y="5954"/>
                    <a:pt x="163286" y="8845"/>
                    <a:pt x="163286" y="12247"/>
                  </a:cubicBezTo>
                  <a:lnTo>
                    <a:pt x="163286" y="54089"/>
                  </a:lnTo>
                  <a:cubicBezTo>
                    <a:pt x="165072" y="55194"/>
                    <a:pt x="166602" y="56385"/>
                    <a:pt x="167878" y="57661"/>
                  </a:cubicBezTo>
                  <a:lnTo>
                    <a:pt x="219925" y="109708"/>
                  </a:lnTo>
                  <a:cubicBezTo>
                    <a:pt x="222307" y="112089"/>
                    <a:pt x="224348" y="115321"/>
                    <a:pt x="226049" y="119403"/>
                  </a:cubicBezTo>
                  <a:cubicBezTo>
                    <a:pt x="227750" y="123485"/>
                    <a:pt x="228600" y="127227"/>
                    <a:pt x="228600" y="130629"/>
                  </a:cubicBezTo>
                  <a:lnTo>
                    <a:pt x="228600" y="216354"/>
                  </a:lnTo>
                  <a:cubicBezTo>
                    <a:pt x="228600" y="219756"/>
                    <a:pt x="227409" y="222647"/>
                    <a:pt x="225028" y="225028"/>
                  </a:cubicBezTo>
                  <a:cubicBezTo>
                    <a:pt x="222647" y="227410"/>
                    <a:pt x="219755" y="228600"/>
                    <a:pt x="216354" y="228600"/>
                  </a:cubicBezTo>
                  <a:lnTo>
                    <a:pt x="93889" y="228600"/>
                  </a:lnTo>
                  <a:cubicBezTo>
                    <a:pt x="90487" y="228600"/>
                    <a:pt x="87596" y="227410"/>
                    <a:pt x="85215" y="225028"/>
                  </a:cubicBezTo>
                  <a:cubicBezTo>
                    <a:pt x="82833" y="222647"/>
                    <a:pt x="81643" y="219756"/>
                    <a:pt x="81643" y="216354"/>
                  </a:cubicBezTo>
                  <a:lnTo>
                    <a:pt x="81643" y="195943"/>
                  </a:lnTo>
                  <a:lnTo>
                    <a:pt x="12246" y="195943"/>
                  </a:lnTo>
                  <a:cubicBezTo>
                    <a:pt x="8845" y="195943"/>
                    <a:pt x="5953" y="194753"/>
                    <a:pt x="3572" y="192371"/>
                  </a:cubicBezTo>
                  <a:cubicBezTo>
                    <a:pt x="1191" y="189990"/>
                    <a:pt x="0" y="187099"/>
                    <a:pt x="0" y="183697"/>
                  </a:cubicBezTo>
                  <a:lnTo>
                    <a:pt x="0" y="12247"/>
                  </a:lnTo>
                  <a:cubicBezTo>
                    <a:pt x="0" y="8845"/>
                    <a:pt x="1191" y="5954"/>
                    <a:pt x="3572" y="3572"/>
                  </a:cubicBezTo>
                  <a:cubicBezTo>
                    <a:pt x="5953" y="1191"/>
                    <a:pt x="8845" y="0"/>
                    <a:pt x="12246" y="0"/>
                  </a:cubicBezTo>
                  <a:close/>
                </a:path>
              </a:pathLst>
            </a:custGeom>
            <a:solidFill>
              <a:srgbClr val="101A2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grpSp>
          <p:nvGrpSpPr>
            <p:cNvPr id="38" name="Group 8"/>
            <p:cNvGrpSpPr/>
            <p:nvPr/>
          </p:nvGrpSpPr>
          <p:grpSpPr>
            <a:xfrm>
              <a:off x="4508269" y="2823856"/>
              <a:ext cx="253347" cy="344954"/>
              <a:chOff x="2767013" y="609600"/>
              <a:chExt cx="561975" cy="765176"/>
            </a:xfrm>
            <a:solidFill>
              <a:schemeClr val="bg1"/>
            </a:solidFill>
          </p:grpSpPr>
          <p:sp>
            <p:nvSpPr>
              <p:cNvPr id="43" name="Freeform 5"/>
              <p:cNvSpPr>
                <a:spLocks noEditPoints="1"/>
              </p:cNvSpPr>
              <p:nvPr/>
            </p:nvSpPr>
            <p:spPr bwMode="auto">
              <a:xfrm>
                <a:off x="2767013" y="609600"/>
                <a:ext cx="561975" cy="609600"/>
              </a:xfrm>
              <a:custGeom>
                <a:avLst/>
                <a:gdLst>
                  <a:gd name="T0" fmla="*/ 100 w 147"/>
                  <a:gd name="T1" fmla="*/ 160 h 160"/>
                  <a:gd name="T2" fmla="*/ 143 w 147"/>
                  <a:gd name="T3" fmla="*/ 59 h 160"/>
                  <a:gd name="T4" fmla="*/ 73 w 147"/>
                  <a:gd name="T5" fmla="*/ 0 h 160"/>
                  <a:gd name="T6" fmla="*/ 3 w 147"/>
                  <a:gd name="T7" fmla="*/ 59 h 160"/>
                  <a:gd name="T8" fmla="*/ 46 w 147"/>
                  <a:gd name="T9" fmla="*/ 160 h 160"/>
                  <a:gd name="T10" fmla="*/ 100 w 147"/>
                  <a:gd name="T11" fmla="*/ 160 h 160"/>
                  <a:gd name="T12" fmla="*/ 19 w 147"/>
                  <a:gd name="T13" fmla="*/ 60 h 160"/>
                  <a:gd name="T14" fmla="*/ 73 w 147"/>
                  <a:gd name="T15" fmla="*/ 16 h 160"/>
                  <a:gd name="T16" fmla="*/ 127 w 147"/>
                  <a:gd name="T17" fmla="*/ 60 h 160"/>
                  <a:gd name="T18" fmla="*/ 110 w 147"/>
                  <a:gd name="T19" fmla="*/ 100 h 160"/>
                  <a:gd name="T20" fmla="*/ 86 w 147"/>
                  <a:gd name="T21" fmla="*/ 144 h 160"/>
                  <a:gd name="T22" fmla="*/ 79 w 147"/>
                  <a:gd name="T23" fmla="*/ 144 h 160"/>
                  <a:gd name="T24" fmla="*/ 79 w 147"/>
                  <a:gd name="T25" fmla="*/ 87 h 160"/>
                  <a:gd name="T26" fmla="*/ 88 w 147"/>
                  <a:gd name="T27" fmla="*/ 87 h 160"/>
                  <a:gd name="T28" fmla="*/ 100 w 147"/>
                  <a:gd name="T29" fmla="*/ 75 h 160"/>
                  <a:gd name="T30" fmla="*/ 88 w 147"/>
                  <a:gd name="T31" fmla="*/ 63 h 160"/>
                  <a:gd name="T32" fmla="*/ 76 w 147"/>
                  <a:gd name="T33" fmla="*/ 75 h 160"/>
                  <a:gd name="T34" fmla="*/ 76 w 147"/>
                  <a:gd name="T35" fmla="*/ 75 h 160"/>
                  <a:gd name="T36" fmla="*/ 71 w 147"/>
                  <a:gd name="T37" fmla="*/ 75 h 160"/>
                  <a:gd name="T38" fmla="*/ 71 w 147"/>
                  <a:gd name="T39" fmla="*/ 75 h 160"/>
                  <a:gd name="T40" fmla="*/ 59 w 147"/>
                  <a:gd name="T41" fmla="*/ 63 h 160"/>
                  <a:gd name="T42" fmla="*/ 47 w 147"/>
                  <a:gd name="T43" fmla="*/ 75 h 160"/>
                  <a:gd name="T44" fmla="*/ 59 w 147"/>
                  <a:gd name="T45" fmla="*/ 87 h 160"/>
                  <a:gd name="T46" fmla="*/ 67 w 147"/>
                  <a:gd name="T47" fmla="*/ 87 h 160"/>
                  <a:gd name="T48" fmla="*/ 67 w 147"/>
                  <a:gd name="T49" fmla="*/ 144 h 160"/>
                  <a:gd name="T50" fmla="*/ 60 w 147"/>
                  <a:gd name="T51" fmla="*/ 144 h 160"/>
                  <a:gd name="T52" fmla="*/ 37 w 147"/>
                  <a:gd name="T53" fmla="*/ 100 h 160"/>
                  <a:gd name="T54" fmla="*/ 19 w 147"/>
                  <a:gd name="T55" fmla="*/ 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7" h="160">
                    <a:moveTo>
                      <a:pt x="100" y="160"/>
                    </a:moveTo>
                    <a:cubicBezTo>
                      <a:pt x="100" y="116"/>
                      <a:pt x="147" y="102"/>
                      <a:pt x="143" y="59"/>
                    </a:cubicBezTo>
                    <a:cubicBezTo>
                      <a:pt x="141" y="31"/>
                      <a:pt x="122" y="0"/>
                      <a:pt x="73" y="0"/>
                    </a:cubicBezTo>
                    <a:cubicBezTo>
                      <a:pt x="24" y="0"/>
                      <a:pt x="5" y="31"/>
                      <a:pt x="3" y="59"/>
                    </a:cubicBezTo>
                    <a:cubicBezTo>
                      <a:pt x="0" y="102"/>
                      <a:pt x="46" y="116"/>
                      <a:pt x="46" y="160"/>
                    </a:cubicBezTo>
                    <a:lnTo>
                      <a:pt x="100" y="160"/>
                    </a:lnTo>
                    <a:close/>
                    <a:moveTo>
                      <a:pt x="19" y="60"/>
                    </a:moveTo>
                    <a:cubicBezTo>
                      <a:pt x="20" y="47"/>
                      <a:pt x="28" y="16"/>
                      <a:pt x="73" y="16"/>
                    </a:cubicBezTo>
                    <a:cubicBezTo>
                      <a:pt x="119" y="16"/>
                      <a:pt x="126" y="47"/>
                      <a:pt x="127" y="60"/>
                    </a:cubicBezTo>
                    <a:cubicBezTo>
                      <a:pt x="128" y="75"/>
                      <a:pt x="121" y="85"/>
                      <a:pt x="110" y="100"/>
                    </a:cubicBezTo>
                    <a:cubicBezTo>
                      <a:pt x="100" y="112"/>
                      <a:pt x="90" y="126"/>
                      <a:pt x="86" y="144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79" y="87"/>
                      <a:pt x="79" y="87"/>
                      <a:pt x="79" y="87"/>
                    </a:cubicBezTo>
                    <a:cubicBezTo>
                      <a:pt x="88" y="87"/>
                      <a:pt x="88" y="87"/>
                      <a:pt x="88" y="87"/>
                    </a:cubicBezTo>
                    <a:cubicBezTo>
                      <a:pt x="94" y="87"/>
                      <a:pt x="100" y="82"/>
                      <a:pt x="100" y="75"/>
                    </a:cubicBezTo>
                    <a:cubicBezTo>
                      <a:pt x="100" y="68"/>
                      <a:pt x="94" y="63"/>
                      <a:pt x="88" y="63"/>
                    </a:cubicBezTo>
                    <a:cubicBezTo>
                      <a:pt x="81" y="63"/>
                      <a:pt x="76" y="68"/>
                      <a:pt x="76" y="75"/>
                    </a:cubicBezTo>
                    <a:cubicBezTo>
                      <a:pt x="76" y="75"/>
                      <a:pt x="76" y="75"/>
                      <a:pt x="76" y="75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71" y="68"/>
                      <a:pt x="65" y="63"/>
                      <a:pt x="59" y="63"/>
                    </a:cubicBezTo>
                    <a:cubicBezTo>
                      <a:pt x="52" y="63"/>
                      <a:pt x="47" y="68"/>
                      <a:pt x="47" y="75"/>
                    </a:cubicBezTo>
                    <a:cubicBezTo>
                      <a:pt x="47" y="82"/>
                      <a:pt x="52" y="87"/>
                      <a:pt x="59" y="87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144"/>
                      <a:pt x="67" y="144"/>
                      <a:pt x="67" y="144"/>
                    </a:cubicBezTo>
                    <a:cubicBezTo>
                      <a:pt x="60" y="144"/>
                      <a:pt x="60" y="144"/>
                      <a:pt x="60" y="144"/>
                    </a:cubicBezTo>
                    <a:cubicBezTo>
                      <a:pt x="56" y="126"/>
                      <a:pt x="46" y="112"/>
                      <a:pt x="37" y="100"/>
                    </a:cubicBezTo>
                    <a:cubicBezTo>
                      <a:pt x="25" y="85"/>
                      <a:pt x="18" y="75"/>
                      <a:pt x="19" y="60"/>
                    </a:cubicBezTo>
                    <a:close/>
                  </a:path>
                </a:pathLst>
              </a:custGeom>
              <a:solidFill>
                <a:srgbClr val="101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Bold" panose="020B0800000000000000" pitchFamily="34" charset="-122"/>
                  <a:ea typeface="思源黑体 Bold" panose="020B08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4" name="Freeform 6"/>
              <p:cNvSpPr/>
              <p:nvPr/>
            </p:nvSpPr>
            <p:spPr bwMode="auto">
              <a:xfrm>
                <a:off x="2938463" y="1265238"/>
                <a:ext cx="214313" cy="109538"/>
              </a:xfrm>
              <a:custGeom>
                <a:avLst/>
                <a:gdLst>
                  <a:gd name="T0" fmla="*/ 0 w 56"/>
                  <a:gd name="T1" fmla="*/ 21 h 29"/>
                  <a:gd name="T2" fmla="*/ 28 w 56"/>
                  <a:gd name="T3" fmla="*/ 29 h 29"/>
                  <a:gd name="T4" fmla="*/ 56 w 56"/>
                  <a:gd name="T5" fmla="*/ 21 h 29"/>
                  <a:gd name="T6" fmla="*/ 56 w 56"/>
                  <a:gd name="T7" fmla="*/ 0 h 29"/>
                  <a:gd name="T8" fmla="*/ 0 w 56"/>
                  <a:gd name="T9" fmla="*/ 0 h 29"/>
                  <a:gd name="T10" fmla="*/ 0 w 56"/>
                  <a:gd name="T11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29">
                    <a:moveTo>
                      <a:pt x="0" y="21"/>
                    </a:moveTo>
                    <a:cubicBezTo>
                      <a:pt x="8" y="26"/>
                      <a:pt x="17" y="29"/>
                      <a:pt x="28" y="29"/>
                    </a:cubicBezTo>
                    <a:cubicBezTo>
                      <a:pt x="39" y="29"/>
                      <a:pt x="48" y="26"/>
                      <a:pt x="56" y="21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Bold" panose="020B0800000000000000" pitchFamily="34" charset="-122"/>
                  <a:ea typeface="思源黑体 Bold" panose="020B0800000000000000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9" name="Oval 345"/>
            <p:cNvSpPr>
              <a:spLocks noChangeAspect="1"/>
            </p:cNvSpPr>
            <p:nvPr/>
          </p:nvSpPr>
          <p:spPr>
            <a:xfrm>
              <a:off x="5883124" y="2615363"/>
              <a:ext cx="1067463" cy="10674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6250979" y="3003612"/>
              <a:ext cx="351298" cy="324276"/>
            </a:xfrm>
            <a:custGeom>
              <a:avLst/>
              <a:gdLst/>
              <a:ahLst/>
              <a:cxnLst/>
              <a:rect l="l" t="t" r="r" b="b"/>
              <a:pathLst>
                <a:path w="212271" h="195943">
                  <a:moveTo>
                    <a:pt x="163285" y="48986"/>
                  </a:moveTo>
                  <a:cubicBezTo>
                    <a:pt x="163285" y="66760"/>
                    <a:pt x="160139" y="82536"/>
                    <a:pt x="153845" y="96313"/>
                  </a:cubicBezTo>
                  <a:cubicBezTo>
                    <a:pt x="165837" y="93847"/>
                    <a:pt x="175851" y="89042"/>
                    <a:pt x="183887" y="81898"/>
                  </a:cubicBezTo>
                  <a:cubicBezTo>
                    <a:pt x="191924" y="74754"/>
                    <a:pt x="195942" y="67865"/>
                    <a:pt x="195942" y="61232"/>
                  </a:cubicBezTo>
                  <a:lnTo>
                    <a:pt x="195942" y="48986"/>
                  </a:lnTo>
                  <a:close/>
                  <a:moveTo>
                    <a:pt x="16328" y="48986"/>
                  </a:moveTo>
                  <a:lnTo>
                    <a:pt x="16328" y="61232"/>
                  </a:lnTo>
                  <a:cubicBezTo>
                    <a:pt x="16328" y="67865"/>
                    <a:pt x="20346" y="74754"/>
                    <a:pt x="28383" y="81898"/>
                  </a:cubicBezTo>
                  <a:cubicBezTo>
                    <a:pt x="36420" y="89042"/>
                    <a:pt x="46434" y="93847"/>
                    <a:pt x="58425" y="96313"/>
                  </a:cubicBezTo>
                  <a:cubicBezTo>
                    <a:pt x="52132" y="82536"/>
                    <a:pt x="48985" y="66760"/>
                    <a:pt x="48985" y="48986"/>
                  </a:cubicBezTo>
                  <a:close/>
                  <a:moveTo>
                    <a:pt x="69396" y="0"/>
                  </a:moveTo>
                  <a:lnTo>
                    <a:pt x="142875" y="0"/>
                  </a:lnTo>
                  <a:cubicBezTo>
                    <a:pt x="148487" y="0"/>
                    <a:pt x="153292" y="1998"/>
                    <a:pt x="157290" y="5995"/>
                  </a:cubicBezTo>
                  <a:cubicBezTo>
                    <a:pt x="161287" y="9993"/>
                    <a:pt x="163285" y="14798"/>
                    <a:pt x="163285" y="20411"/>
                  </a:cubicBezTo>
                  <a:lnTo>
                    <a:pt x="163285" y="32657"/>
                  </a:lnTo>
                  <a:lnTo>
                    <a:pt x="200025" y="32657"/>
                  </a:lnTo>
                  <a:cubicBezTo>
                    <a:pt x="203426" y="32657"/>
                    <a:pt x="206318" y="33848"/>
                    <a:pt x="208699" y="36229"/>
                  </a:cubicBezTo>
                  <a:cubicBezTo>
                    <a:pt x="211080" y="38610"/>
                    <a:pt x="212271" y="41502"/>
                    <a:pt x="212271" y="44903"/>
                  </a:cubicBezTo>
                  <a:lnTo>
                    <a:pt x="212271" y="61232"/>
                  </a:lnTo>
                  <a:cubicBezTo>
                    <a:pt x="212271" y="67270"/>
                    <a:pt x="210506" y="73351"/>
                    <a:pt x="206977" y="79474"/>
                  </a:cubicBezTo>
                  <a:cubicBezTo>
                    <a:pt x="203448" y="85597"/>
                    <a:pt x="198685" y="91125"/>
                    <a:pt x="192689" y="96058"/>
                  </a:cubicBezTo>
                  <a:cubicBezTo>
                    <a:pt x="186694" y="100990"/>
                    <a:pt x="179337" y="105136"/>
                    <a:pt x="170620" y="108496"/>
                  </a:cubicBezTo>
                  <a:cubicBezTo>
                    <a:pt x="161903" y="111855"/>
                    <a:pt x="152740" y="113747"/>
                    <a:pt x="143130" y="114172"/>
                  </a:cubicBezTo>
                  <a:cubicBezTo>
                    <a:pt x="139558" y="118765"/>
                    <a:pt x="135518" y="122804"/>
                    <a:pt x="131011" y="126291"/>
                  </a:cubicBezTo>
                  <a:cubicBezTo>
                    <a:pt x="127779" y="129183"/>
                    <a:pt x="125547" y="132266"/>
                    <a:pt x="124314" y="135540"/>
                  </a:cubicBezTo>
                  <a:cubicBezTo>
                    <a:pt x="123080" y="138814"/>
                    <a:pt x="122464" y="142620"/>
                    <a:pt x="122464" y="146957"/>
                  </a:cubicBezTo>
                  <a:cubicBezTo>
                    <a:pt x="122464" y="151549"/>
                    <a:pt x="123761" y="155419"/>
                    <a:pt x="126355" y="158566"/>
                  </a:cubicBezTo>
                  <a:cubicBezTo>
                    <a:pt x="128948" y="161712"/>
                    <a:pt x="133094" y="163286"/>
                    <a:pt x="138792" y="163286"/>
                  </a:cubicBezTo>
                  <a:cubicBezTo>
                    <a:pt x="145171" y="163286"/>
                    <a:pt x="150847" y="165220"/>
                    <a:pt x="155823" y="169090"/>
                  </a:cubicBezTo>
                  <a:cubicBezTo>
                    <a:pt x="160798" y="172959"/>
                    <a:pt x="163285" y="177828"/>
                    <a:pt x="163285" y="183696"/>
                  </a:cubicBezTo>
                  <a:lnTo>
                    <a:pt x="163285" y="191861"/>
                  </a:lnTo>
                  <a:cubicBezTo>
                    <a:pt x="163285" y="193051"/>
                    <a:pt x="162903" y="194029"/>
                    <a:pt x="162137" y="194795"/>
                  </a:cubicBezTo>
                  <a:cubicBezTo>
                    <a:pt x="161372" y="195560"/>
                    <a:pt x="160394" y="195943"/>
                    <a:pt x="159203" y="195943"/>
                  </a:cubicBezTo>
                  <a:lnTo>
                    <a:pt x="53067" y="195943"/>
                  </a:lnTo>
                  <a:cubicBezTo>
                    <a:pt x="51877" y="195943"/>
                    <a:pt x="50899" y="195560"/>
                    <a:pt x="50133" y="194795"/>
                  </a:cubicBezTo>
                  <a:cubicBezTo>
                    <a:pt x="49368" y="194029"/>
                    <a:pt x="48985" y="193051"/>
                    <a:pt x="48985" y="191861"/>
                  </a:cubicBezTo>
                  <a:lnTo>
                    <a:pt x="48985" y="183696"/>
                  </a:lnTo>
                  <a:cubicBezTo>
                    <a:pt x="48985" y="177828"/>
                    <a:pt x="51473" y="172959"/>
                    <a:pt x="56448" y="169090"/>
                  </a:cubicBezTo>
                  <a:cubicBezTo>
                    <a:pt x="61423" y="165220"/>
                    <a:pt x="67100" y="163286"/>
                    <a:pt x="73478" y="163286"/>
                  </a:cubicBezTo>
                  <a:cubicBezTo>
                    <a:pt x="79176" y="163286"/>
                    <a:pt x="83322" y="161712"/>
                    <a:pt x="85916" y="158566"/>
                  </a:cubicBezTo>
                  <a:cubicBezTo>
                    <a:pt x="88510" y="155419"/>
                    <a:pt x="89807" y="151549"/>
                    <a:pt x="89807" y="146957"/>
                  </a:cubicBezTo>
                  <a:cubicBezTo>
                    <a:pt x="89807" y="142620"/>
                    <a:pt x="89190" y="138814"/>
                    <a:pt x="87957" y="135540"/>
                  </a:cubicBezTo>
                  <a:cubicBezTo>
                    <a:pt x="86724" y="132266"/>
                    <a:pt x="84491" y="129183"/>
                    <a:pt x="81260" y="126291"/>
                  </a:cubicBezTo>
                  <a:cubicBezTo>
                    <a:pt x="76752" y="122804"/>
                    <a:pt x="72713" y="118765"/>
                    <a:pt x="69141" y="114172"/>
                  </a:cubicBezTo>
                  <a:cubicBezTo>
                    <a:pt x="59531" y="113747"/>
                    <a:pt x="50367" y="111855"/>
                    <a:pt x="41650" y="108496"/>
                  </a:cubicBezTo>
                  <a:cubicBezTo>
                    <a:pt x="32933" y="105136"/>
                    <a:pt x="25577" y="100990"/>
                    <a:pt x="19581" y="96058"/>
                  </a:cubicBezTo>
                  <a:cubicBezTo>
                    <a:pt x="13585" y="91125"/>
                    <a:pt x="8823" y="85597"/>
                    <a:pt x="5294" y="79474"/>
                  </a:cubicBezTo>
                  <a:cubicBezTo>
                    <a:pt x="1764" y="73351"/>
                    <a:pt x="0" y="67270"/>
                    <a:pt x="0" y="61232"/>
                  </a:cubicBezTo>
                  <a:lnTo>
                    <a:pt x="0" y="44903"/>
                  </a:lnTo>
                  <a:cubicBezTo>
                    <a:pt x="0" y="41502"/>
                    <a:pt x="1190" y="38610"/>
                    <a:pt x="3571" y="36229"/>
                  </a:cubicBezTo>
                  <a:cubicBezTo>
                    <a:pt x="5953" y="33848"/>
                    <a:pt x="8844" y="32657"/>
                    <a:pt x="12246" y="32657"/>
                  </a:cubicBezTo>
                  <a:lnTo>
                    <a:pt x="48985" y="32657"/>
                  </a:lnTo>
                  <a:lnTo>
                    <a:pt x="48985" y="20411"/>
                  </a:lnTo>
                  <a:cubicBezTo>
                    <a:pt x="48985" y="14798"/>
                    <a:pt x="50984" y="9993"/>
                    <a:pt x="54981" y="5995"/>
                  </a:cubicBezTo>
                  <a:cubicBezTo>
                    <a:pt x="58978" y="1998"/>
                    <a:pt x="63783" y="0"/>
                    <a:pt x="69396" y="0"/>
                  </a:cubicBezTo>
                  <a:close/>
                </a:path>
              </a:pathLst>
            </a:custGeom>
            <a:solidFill>
              <a:srgbClr val="101A2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1" name="Rectangle 100"/>
            <p:cNvSpPr>
              <a:spLocks noChangeArrowheads="1"/>
            </p:cNvSpPr>
            <p:nvPr/>
          </p:nvSpPr>
          <p:spPr bwMode="auto">
            <a:xfrm>
              <a:off x="6044504" y="3903177"/>
              <a:ext cx="129919" cy="152651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2" name="Rectangle 100"/>
            <p:cNvSpPr>
              <a:spLocks noChangeArrowheads="1"/>
            </p:cNvSpPr>
            <p:nvPr/>
          </p:nvSpPr>
          <p:spPr bwMode="auto">
            <a:xfrm>
              <a:off x="5893710" y="3893899"/>
              <a:ext cx="416429" cy="15392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915109" y="2081823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275029" y="2532671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915109" y="4187916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275029" y="4638764"/>
            <a:ext cx="2865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通过为合作伙伴提供“连接一切”的能力，微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信正在形成一个全新的“智慧型”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生活方式。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980056" y="2081525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980056" y="2549259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041788" y="4187916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 algn="l"/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041788" y="4655650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686" y="3883081"/>
            <a:ext cx="11791264" cy="171722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9723" y="2588504"/>
            <a:ext cx="60179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微信支付是集成在微信客户端的支付功能，用户可以通过手机完成快速的支付流程。微信支付向用户提供安全、快捷、高效的支付服务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。微信支付是集成在微信客户端的支付功能，用户可以通过手机完成快速的支付流程。微信支付向用户提供安全、快捷、高效的支付服务。</a:t>
            </a:r>
            <a:endParaRPr lang="zh-CN" altLang="en-US" sz="1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  <a:p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9723" y="1943099"/>
            <a:ext cx="3090456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FuturaBookC" charset="-52"/>
                <a:ea typeface="锐字逼格青春粗黑体简2.0" panose="02010604000000000000" pitchFamily="2" charset="-122"/>
              </a:rPr>
              <a:t>Life was like a box of chocolates, you never know what you’re go to get.</a:t>
            </a:r>
            <a:endParaRPr lang="zh-CN" altLang="en-US" sz="1100" dirty="0">
              <a:solidFill>
                <a:schemeClr val="bg1"/>
              </a:solidFill>
              <a:latin typeface="FuturaBookC" charset="-52"/>
              <a:ea typeface="锐字逼格青春粗黑体简2.0" panose="02010604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1517" y="4254888"/>
            <a:ext cx="50802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微信支付是集成在微信客户端的支付功能，用户可以通过手机完成快速的支付流程。微信支付向用户提供安全、快捷、高效的支付服务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。微信支付是集成在微信客户端的支付功能，用户可以通过手机完成快速的支付流程。微信支付向用户提供安全、快捷、高效的支付服务。</a:t>
            </a:r>
            <a:endParaRPr lang="zh-CN" altLang="en-US" sz="1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pic>
        <p:nvPicPr>
          <p:cNvPr id="8" name="iPad mkp clean.pn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504" y="2019299"/>
            <a:ext cx="4343402" cy="2895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70404181035"/>
  <p:tag name="MH_LIBRARY" val="GRAPHIC"/>
  <p:tag name="MH_TYPE" val="Other"/>
  <p:tag name="MH_ORDER" val="6"/>
</p:tagLst>
</file>

<file path=ppt/tags/tag10.xml><?xml version="1.0" encoding="utf-8"?>
<p:tagLst xmlns:p="http://schemas.openxmlformats.org/presentationml/2006/main">
  <p:tag name="MH" val="20170404181035"/>
  <p:tag name="MH_LIBRARY" val="GRAPHIC"/>
  <p:tag name="MH_TYPE" val="Other"/>
  <p:tag name="MH_ORDER" val="2"/>
</p:tagLst>
</file>

<file path=ppt/tags/tag11.xml><?xml version="1.0" encoding="utf-8"?>
<p:tagLst xmlns:p="http://schemas.openxmlformats.org/presentationml/2006/main">
  <p:tag name="MH" val="20170404181035"/>
  <p:tag name="MH_LIBRARY" val="GRAPHIC"/>
  <p:tag name="MH_TYPE" val="Other"/>
  <p:tag name="MH_ORDER" val="3"/>
</p:tagLst>
</file>

<file path=ppt/tags/tag12.xml><?xml version="1.0" encoding="utf-8"?>
<p:tagLst xmlns:p="http://schemas.openxmlformats.org/presentationml/2006/main">
  <p:tag name="MH" val="20170404181035"/>
  <p:tag name="MH_LIBRARY" val="GRAPHIC"/>
  <p:tag name="MH_TYPE" val="SubTitle"/>
  <p:tag name="MH_ORDER" val="4"/>
</p:tagLst>
</file>

<file path=ppt/tags/tag2.xml><?xml version="1.0" encoding="utf-8"?>
<p:tagLst xmlns:p="http://schemas.openxmlformats.org/presentationml/2006/main">
  <p:tag name="MH" val="20170404181035"/>
  <p:tag name="MH_LIBRARY" val="GRAPHIC"/>
  <p:tag name="MH_TYPE" val="Other"/>
  <p:tag name="MH_ORDER" val="7"/>
</p:tagLst>
</file>

<file path=ppt/tags/tag3.xml><?xml version="1.0" encoding="utf-8"?>
<p:tagLst xmlns:p="http://schemas.openxmlformats.org/presentationml/2006/main">
  <p:tag name="MH" val="20170404181035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MH" val="20170404181035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70404181035"/>
  <p:tag name="MH_LIBRARY" val="GRAPHIC"/>
  <p:tag name="MH_TYPE" val="Other"/>
  <p:tag name="MH_ORDER" val="9"/>
</p:tagLst>
</file>

<file path=ppt/tags/tag6.xml><?xml version="1.0" encoding="utf-8"?>
<p:tagLst xmlns:p="http://schemas.openxmlformats.org/presentationml/2006/main">
  <p:tag name="MH" val="20170404181035"/>
  <p:tag name="MH_LIBRARY" val="GRAPHIC"/>
  <p:tag name="MH_TYPE" val="SubTitle"/>
  <p:tag name="MH_ORDER" val="2"/>
</p:tagLst>
</file>

<file path=ppt/tags/tag7.xml><?xml version="1.0" encoding="utf-8"?>
<p:tagLst xmlns:p="http://schemas.openxmlformats.org/presentationml/2006/main">
  <p:tag name="MH" val="20170404181035"/>
  <p:tag name="MH_LIBRARY" val="GRAPHIC"/>
  <p:tag name="MH_TYPE" val="Other"/>
  <p:tag name="MH_ORDER" val="5"/>
</p:tagLst>
</file>

<file path=ppt/tags/tag8.xml><?xml version="1.0" encoding="utf-8"?>
<p:tagLst xmlns:p="http://schemas.openxmlformats.org/presentationml/2006/main">
  <p:tag name="MH" val="20170404181035"/>
  <p:tag name="MH_LIBRARY" val="GRAPHIC"/>
  <p:tag name="MH_TYPE" val="Other"/>
  <p:tag name="MH_ORDER" val="11"/>
</p:tagLst>
</file>

<file path=ppt/tags/tag9.xml><?xml version="1.0" encoding="utf-8"?>
<p:tagLst xmlns:p="http://schemas.openxmlformats.org/presentationml/2006/main">
  <p:tag name="MH" val="20170404181035"/>
  <p:tag name="MH_LIBRARY" val="GRAPHIC"/>
  <p:tag name="MH_TYPE" val="SubTitle"/>
  <p:tag name="MH_ORDER" val="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3388</Words>
  <Application>WPS 演示</Application>
  <PresentationFormat>宽屏</PresentationFormat>
  <Paragraphs>341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5" baseType="lpstr">
      <vt:lpstr>Arial</vt:lpstr>
      <vt:lpstr>方正书宋_GBK</vt:lpstr>
      <vt:lpstr>Wingdings</vt:lpstr>
      <vt:lpstr>FuturaBookC</vt:lpstr>
      <vt:lpstr>Thonburi</vt:lpstr>
      <vt:lpstr>微软雅黑</vt:lpstr>
      <vt:lpstr>方正正中黑简体</vt:lpstr>
      <vt:lpstr>思源黑体 Bold</vt:lpstr>
      <vt:lpstr>锐字逼格青春粗黑体简2.0</vt:lpstr>
      <vt:lpstr>苹方-简</vt:lpstr>
      <vt:lpstr>方正清刻本悦宋简体</vt:lpstr>
      <vt:lpstr>思源黑体 Normal</vt:lpstr>
      <vt:lpstr>Century Gothic</vt:lpstr>
      <vt:lpstr>方正楷体_GBK</vt:lpstr>
      <vt:lpstr>等线</vt:lpstr>
      <vt:lpstr>汉仪中等线KW</vt:lpstr>
      <vt:lpstr>汉仪旗黑KW</vt:lpstr>
      <vt:lpstr>宋体</vt:lpstr>
      <vt:lpstr>Arial Unicode MS</vt:lpstr>
      <vt:lpstr>汉仪书宋二KW</vt:lpstr>
      <vt:lpstr>华文宋体</vt:lpstr>
      <vt:lpstr>冬青黑体简体中文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toandfro</cp:lastModifiedBy>
  <cp:revision>15</cp:revision>
  <dcterms:created xsi:type="dcterms:W3CDTF">2020-03-24T08:13:30Z</dcterms:created>
  <dcterms:modified xsi:type="dcterms:W3CDTF">2020-03-24T08:13:30Z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