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59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31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49480-FE0D-4D91-A405-2C8EC2B9273D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CD8B-C8AD-49C1-920F-F59FE2FFD314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49480-FE0D-4D91-A405-2C8EC2B9273D}" type="datetimeFigureOut">
              <a:rPr lang="id-ID" smtClean="0"/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CD8B-C8AD-49C1-920F-F59FE2FFD314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49480-FE0D-4D91-A405-2C8EC2B9273D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CD8B-C8AD-49C1-920F-F59FE2FFD314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49480-FE0D-4D91-A405-2C8EC2B9273D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CD8B-C8AD-49C1-920F-F59FE2FFD314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/>
          <p:cNvSpPr>
            <a:spLocks noGrp="1"/>
          </p:cNvSpPr>
          <p:nvPr>
            <p:ph type="media" sz="quarter" idx="10"/>
          </p:nvPr>
        </p:nvSpPr>
        <p:spPr>
          <a:xfrm>
            <a:off x="-1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0" name="Freeform: Shape 9"/>
          <p:cNvSpPr>
            <a:spLocks noGrp="1"/>
          </p:cNvSpPr>
          <p:nvPr>
            <p:ph type="media" sz="quarter" idx="11"/>
          </p:nvPr>
        </p:nvSpPr>
        <p:spPr>
          <a:xfrm>
            <a:off x="-1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85"/>
                                      </p:to>
                                    </p:set>
                                    <p:animEffect filter="image" prLst="opacity: 0.85">
                                      <p:cBhvr rctx="IE">
                                        <p:cTn id="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49480-FE0D-4D91-A405-2C8EC2B9273D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CD8B-C8AD-49C1-920F-F59FE2FFD314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49480-FE0D-4D91-A405-2C8EC2B9273D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CD8B-C8AD-49C1-920F-F59FE2FFD314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49480-FE0D-4D91-A405-2C8EC2B9273D}" type="datetimeFigureOut">
              <a:rPr lang="id-ID" smtClean="0"/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CD8B-C8AD-49C1-920F-F59FE2FFD314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49480-FE0D-4D91-A405-2C8EC2B9273D}" type="datetimeFigureOut">
              <a:rPr lang="id-ID" smtClean="0"/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CD8B-C8AD-49C1-920F-F59FE2FFD314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49480-FE0D-4D91-A405-2C8EC2B9273D}" type="datetimeFigureOut">
              <a:rPr lang="id-ID" smtClean="0"/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CD8B-C8AD-49C1-920F-F59FE2FFD314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49480-FE0D-4D91-A405-2C8EC2B9273D}" type="datetimeFigureOut">
              <a:rPr lang="id-ID" smtClean="0"/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CD8B-C8AD-49C1-920F-F59FE2FFD314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49480-FE0D-4D91-A405-2C8EC2B9273D}" type="datetimeFigureOut">
              <a:rPr lang="id-ID" smtClean="0"/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ECD8B-C8AD-49C1-920F-F59FE2FFD314}" type="slidenum">
              <a:rPr lang="id-ID" smtClean="0"/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49480-FE0D-4D91-A405-2C8EC2B9273D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ECD8B-C8AD-49C1-920F-F59FE2FFD314}" type="slidenum">
              <a:rPr lang="id-ID" smtClean="0"/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microsoft.com/office/2007/relationships/media" Target="../media/media3.mp3"/><Relationship Id="rId7" Type="http://schemas.openxmlformats.org/officeDocument/2006/relationships/audio" Target="../media/media3.mp3"/><Relationship Id="rId6" Type="http://schemas.openxmlformats.org/officeDocument/2006/relationships/image" Target="../media/image2.png"/><Relationship Id="rId5" Type="http://schemas.microsoft.com/office/2007/relationships/media" Target="../media/media2.mp4"/><Relationship Id="rId4" Type="http://schemas.openxmlformats.org/officeDocument/2006/relationships/video" Target="../media/media2.mp4"/><Relationship Id="rId3" Type="http://schemas.openxmlformats.org/officeDocument/2006/relationships/image" Target="../media/image1.png"/><Relationship Id="rId2" Type="http://schemas.microsoft.com/office/2007/relationships/media" Target="../media/media1.mp4"/><Relationship Id="rId10" Type="http://schemas.openxmlformats.org/officeDocument/2006/relationships/slideLayout" Target="../slideLayouts/slideLayout2.xml"/><Relationship Id="rId1" Type="http://schemas.openxmlformats.org/officeDocument/2006/relationships/video" Target="../media/media1.mp4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.png"/><Relationship Id="rId1" Type="http://schemas.openxmlformats.org/officeDocument/2006/relationships/hyperlink" Target="http://chn.docer.com/works?userid=28918699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ideo Placeholder">
            <a:hlinkClick r:id="" action="ppaction://media"/>
          </p:cNvPr>
          <p:cNvPicPr>
            <a:picLocks noGrp="1" noChangeAspect="1"/>
          </p:cNvPicPr>
          <p:nvPr>
            <p:ph type="media" sz="quarter" idx="10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0" name="Video Placeholder2">
            <a:hlinkClick r:id="" action="ppaction://media"/>
          </p:cNvPr>
          <p:cNvPicPr>
            <a:picLocks noGrp="1" noChangeAspect="1"/>
          </p:cNvPicPr>
          <p:nvPr>
            <p:ph type="media" sz="quarter" idx="11"/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1" name="Hero_Theme_Sting (1)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42938" y="-1557338"/>
            <a:ext cx="609600" cy="609600"/>
          </a:xfrm>
          <a:prstGeom prst="rect">
            <a:avLst/>
          </a:prstGeom>
        </p:spPr>
      </p:pic>
      <p:sp>
        <p:nvSpPr>
          <p:cNvPr id="12" name="2314"/>
          <p:cNvSpPr txBox="1"/>
          <p:nvPr/>
        </p:nvSpPr>
        <p:spPr>
          <a:xfrm>
            <a:off x="3692200" y="2786652"/>
            <a:ext cx="503214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zh-CN" altLang="en-US" sz="6000" spc="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3000">
                      <a:schemeClr val="bg1">
                        <a:lumMod val="75000"/>
                      </a:schemeClr>
                    </a:gs>
                    <a:gs pos="63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腾祥智黑简-W4" panose="01010104010101010101" pitchFamily="2" charset="-122"/>
                <a:ea typeface="腾祥智黑简-W4" panose="01010104010101010101" pitchFamily="2" charset="-122"/>
              </a:rPr>
              <a:t>震撼开场片头</a:t>
            </a:r>
            <a:endParaRPr lang="id-ID" sz="6000" spc="300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3000">
                    <a:schemeClr val="bg1">
                      <a:lumMod val="75000"/>
                    </a:schemeClr>
                  </a:gs>
                  <a:gs pos="6300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腾祥智黑简-W4" panose="01010104010101010101" pitchFamily="2" charset="-122"/>
              <a:ea typeface="腾祥智黑简-W4" panose="0101010401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46715" y="3792829"/>
            <a:ext cx="4123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nthus" pitchFamily="50" charset="0"/>
              </a:rPr>
              <a:t>POWERPOINT OPENER LOGO STING</a:t>
            </a:r>
            <a:endParaRPr lang="id-ID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nthus" pitchFamily="50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5355770" y="2152734"/>
            <a:ext cx="1469572" cy="1469572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Arrow: Chevron 14"/>
          <p:cNvSpPr/>
          <p:nvPr/>
        </p:nvSpPr>
        <p:spPr>
          <a:xfrm>
            <a:off x="5733777" y="2538577"/>
            <a:ext cx="778874" cy="778874"/>
          </a:xfrm>
          <a:prstGeom prst="chevron">
            <a:avLst/>
          </a:prstGeom>
          <a:solidFill>
            <a:srgbClr val="F65956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53045" y="3727666"/>
            <a:ext cx="26597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>
                <a:solidFill>
                  <a:schemeClr val="tx2">
                    <a:lumMod val="50000"/>
                  </a:schemeClr>
                </a:solidFill>
                <a:latin typeface="方正书宋繁体" panose="02010601030101010101" pitchFamily="2" charset="-122"/>
                <a:ea typeface="方正书宋繁体" panose="02010601030101010101" pitchFamily="2" charset="-122"/>
              </a:rPr>
              <a:t>动画片头 高端定制</a:t>
            </a:r>
            <a:endParaRPr lang="id-ID" sz="2000" b="1" spc="300" dirty="0">
              <a:solidFill>
                <a:schemeClr val="tx2">
                  <a:lumMod val="50000"/>
                </a:schemeClr>
              </a:solidFill>
              <a:latin typeface="方正书宋繁体" panose="02010601030101010101" pitchFamily="2" charset="-122"/>
              <a:ea typeface="方正书宋繁体" panose="02010601030101010101" pitchFamily="2" charset="-122"/>
            </a:endParaRPr>
          </a:p>
        </p:txBody>
      </p:sp>
      <p:sp>
        <p:nvSpPr>
          <p:cNvPr id="17" name="2345"/>
          <p:cNvSpPr txBox="1"/>
          <p:nvPr/>
        </p:nvSpPr>
        <p:spPr>
          <a:xfrm>
            <a:off x="5191808" y="4069712"/>
            <a:ext cx="203292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spc="3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WWW.</a:t>
            </a:r>
            <a:r>
              <a:rPr lang="en-US" sz="1050" spc="3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YOURWDE</a:t>
            </a:r>
            <a:r>
              <a:rPr lang="id-ID" sz="1050" spc="300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.COM</a:t>
            </a:r>
            <a:endParaRPr lang="id-ID" sz="1050" spc="3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  <a:alpha val="0"/>
                </a:schemeClr>
              </a:gs>
              <a:gs pos="52000">
                <a:schemeClr val="bg1"/>
              </a:gs>
              <a:gs pos="100000">
                <a:schemeClr val="accent4">
                  <a:lumMod val="30000"/>
                  <a:lumOff val="7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3456"/>
          <p:cNvSpPr/>
          <p:nvPr/>
        </p:nvSpPr>
        <p:spPr>
          <a:xfrm>
            <a:off x="5330081" y="2486428"/>
            <a:ext cx="186354" cy="186354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0" presetClass="exit" presetSubtype="0" ac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0" presetClass="exit" presetSubtype="0" ac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path" presetSubtype="0" accel="50000" decel="5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4.16667E-7 1.48148E-6 C 0.01445 -0.04838 0.0474 -0.07732 0.08034 -0.05185 C 0.11328 -0.02639 0.125 0.04838 0.10833 0.09583 C 0.08125 0.17685 0.03294 0.15 0.02409 0.1375 C -0.00729 0.10926 -0.00937 0.03171 -4.16667E-7 1.48148E-6 Z " pathEditMode="relative" rAng="0" ptsTypes="AAA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7" y="453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6" presetClass="exit" presetSubtype="32" fill="hold" grpId="3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6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audio>
              <p:cMediaNode vol="80000" numSld="999" showWhenStopped="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2" grpId="0"/>
      <p:bldP spid="12" grpId="1"/>
      <p:bldP spid="13" grpId="0"/>
      <p:bldP spid="13" grpId="1"/>
      <p:bldP spid="14" grpId="0" animBg="1"/>
      <p:bldP spid="15" grpId="0" animBg="1"/>
      <p:bldP spid="16" grpId="0"/>
      <p:bldP spid="17" grpId="0"/>
      <p:bldP spid="18" grpId="0" animBg="1"/>
      <p:bldP spid="18" grpId="1" animBg="1"/>
      <p:bldP spid="19" grpId="0" animBg="1"/>
      <p:bldP spid="19" grpId="1" animBg="1"/>
      <p:bldP spid="19" grpId="2" animBg="1"/>
      <p:bldP spid="19" grpId="3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59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0100" y="662057"/>
            <a:ext cx="24383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模板说明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39800" y="2116514"/>
            <a:ext cx="482600" cy="482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623061" y="1984934"/>
            <a:ext cx="96577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</a:rPr>
              <a:t>该模板是用</a:t>
            </a:r>
            <a:r>
              <a:rPr lang="en-US" altLang="zh-CN" sz="2200" dirty="0">
                <a:solidFill>
                  <a:schemeClr val="bg1"/>
                </a:solidFill>
              </a:rPr>
              <a:t>office2016</a:t>
            </a:r>
            <a:r>
              <a:rPr lang="zh-CN" altLang="en-US" sz="2200" dirty="0">
                <a:solidFill>
                  <a:schemeClr val="bg1"/>
                </a:solidFill>
              </a:rPr>
              <a:t>制作而成，使用</a:t>
            </a:r>
            <a:r>
              <a:rPr lang="en-US" altLang="zh-CN" sz="2200" dirty="0">
                <a:solidFill>
                  <a:schemeClr val="bg1"/>
                </a:solidFill>
              </a:rPr>
              <a:t>WPS</a:t>
            </a:r>
            <a:r>
              <a:rPr lang="zh-CN" altLang="en-US" sz="2200" dirty="0">
                <a:solidFill>
                  <a:schemeClr val="bg1"/>
                </a:solidFill>
              </a:rPr>
              <a:t>、</a:t>
            </a:r>
            <a:r>
              <a:rPr lang="en-US" altLang="zh-CN" sz="2200" dirty="0">
                <a:solidFill>
                  <a:schemeClr val="bg1"/>
                </a:solidFill>
              </a:rPr>
              <a:t>2007</a:t>
            </a:r>
            <a:r>
              <a:rPr lang="zh-CN" altLang="en-US" sz="2200" dirty="0">
                <a:solidFill>
                  <a:schemeClr val="bg1"/>
                </a:solidFill>
              </a:rPr>
              <a:t>或</a:t>
            </a:r>
            <a:r>
              <a:rPr lang="en-US" altLang="zh-CN" sz="2200" dirty="0">
                <a:solidFill>
                  <a:schemeClr val="bg1"/>
                </a:solidFill>
              </a:rPr>
              <a:t>2013</a:t>
            </a:r>
            <a:r>
              <a:rPr lang="zh-CN" altLang="en-US" sz="2200" dirty="0">
                <a:solidFill>
                  <a:schemeClr val="bg1"/>
                </a:solidFill>
              </a:rPr>
              <a:t>版本均可打开修改，但最好使用</a:t>
            </a:r>
            <a:r>
              <a:rPr lang="en-US" altLang="zh-CN" sz="2200" dirty="0">
                <a:solidFill>
                  <a:schemeClr val="bg1"/>
                </a:solidFill>
              </a:rPr>
              <a:t>office2016</a:t>
            </a:r>
            <a:r>
              <a:rPr lang="zh-CN" altLang="en-US" sz="2200" dirty="0">
                <a:solidFill>
                  <a:schemeClr val="bg1"/>
                </a:solidFill>
              </a:rPr>
              <a:t>和</a:t>
            </a:r>
            <a:r>
              <a:rPr lang="en-US" altLang="zh-CN" sz="2200" dirty="0">
                <a:solidFill>
                  <a:schemeClr val="bg1"/>
                </a:solidFill>
              </a:rPr>
              <a:t>365</a:t>
            </a:r>
            <a:r>
              <a:rPr lang="zh-CN" altLang="en-US" sz="2200" dirty="0">
                <a:solidFill>
                  <a:schemeClr val="bg1"/>
                </a:solidFill>
              </a:rPr>
              <a:t>版本打开，否则动画有可能无法正常演示</a:t>
            </a:r>
            <a:endParaRPr lang="zh-CN" altLang="en-US" sz="2200" dirty="0">
              <a:solidFill>
                <a:schemeClr val="accent2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39800" y="3227729"/>
            <a:ext cx="482600" cy="482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609256" y="2919193"/>
            <a:ext cx="104377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</a:rPr>
              <a:t>若</a:t>
            </a:r>
            <a:r>
              <a:rPr lang="en-US" altLang="zh-CN" sz="2200" dirty="0">
                <a:solidFill>
                  <a:schemeClr val="bg1"/>
                </a:solidFill>
              </a:rPr>
              <a:t>WPS</a:t>
            </a:r>
            <a:r>
              <a:rPr lang="zh-CN" altLang="en-US" sz="2200" dirty="0">
                <a:solidFill>
                  <a:schemeClr val="bg1"/>
                </a:solidFill>
              </a:rPr>
              <a:t>软件无法正常演示动画，请使用</a:t>
            </a:r>
            <a:r>
              <a:rPr lang="en-US" altLang="zh-CN" sz="2200" dirty="0">
                <a:solidFill>
                  <a:schemeClr val="bg1"/>
                </a:solidFill>
              </a:rPr>
              <a:t>office2013</a:t>
            </a:r>
            <a:r>
              <a:rPr lang="zh-CN" altLang="en-US" sz="2200" dirty="0">
                <a:solidFill>
                  <a:schemeClr val="bg1"/>
                </a:solidFill>
              </a:rPr>
              <a:t>以上版本打开，</a:t>
            </a:r>
            <a:endParaRPr lang="en-US" altLang="zh-CN" sz="2200" dirty="0">
              <a:solidFill>
                <a:schemeClr val="bg1"/>
              </a:solidFill>
            </a:endParaRPr>
          </a:p>
          <a:p>
            <a:r>
              <a:rPr lang="en-US" altLang="zh-CN" sz="2200" dirty="0">
                <a:solidFill>
                  <a:schemeClr val="bg1"/>
                </a:solidFill>
              </a:rPr>
              <a:t>office2016</a:t>
            </a:r>
            <a:r>
              <a:rPr lang="zh-CN" altLang="en-US" sz="2200" dirty="0">
                <a:solidFill>
                  <a:schemeClr val="bg1"/>
                </a:solidFill>
              </a:rPr>
              <a:t>软件下载地址链接</a:t>
            </a:r>
            <a:r>
              <a:rPr lang="en-US" altLang="zh-CN" sz="2200" dirty="0">
                <a:solidFill>
                  <a:schemeClr val="bg1"/>
                </a:solidFill>
              </a:rPr>
              <a:t>:</a:t>
            </a:r>
            <a:endParaRPr lang="en-US" altLang="zh-CN" sz="2200" dirty="0">
              <a:solidFill>
                <a:schemeClr val="bg1"/>
              </a:solidFill>
            </a:endParaRPr>
          </a:p>
          <a:p>
            <a:r>
              <a:rPr lang="en-US" altLang="zh-CN" sz="2200" dirty="0">
                <a:solidFill>
                  <a:schemeClr val="bg1"/>
                </a:solidFill>
              </a:rPr>
              <a:t>https://pan.baidu.com/s/1kxQMyn92s_lzQ6FVj4vDJw </a:t>
            </a:r>
            <a:r>
              <a:rPr lang="zh-CN" altLang="en-US" sz="2200" dirty="0">
                <a:solidFill>
                  <a:schemeClr val="bg1"/>
                </a:solidFill>
              </a:rPr>
              <a:t>提取码：</a:t>
            </a:r>
            <a:r>
              <a:rPr lang="en-US" altLang="zh-CN" sz="2200" dirty="0">
                <a:solidFill>
                  <a:schemeClr val="bg1"/>
                </a:solidFill>
              </a:rPr>
              <a:t>zsx7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939800" y="5530466"/>
            <a:ext cx="10340975" cy="0"/>
          </a:xfrm>
          <a:prstGeom prst="line">
            <a:avLst/>
          </a:prstGeom>
          <a:ln w="12700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869150" y="5655825"/>
            <a:ext cx="8869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alpha val="67000"/>
                  </a:schemeClr>
                </a:solidFill>
                <a:latin typeface="+mn-ea"/>
              </a:rPr>
              <a:t>如遇任何模板使用技巧的问题，请多问问百度的度娘，多数问题均可解决，谢谢！</a:t>
            </a:r>
            <a:endParaRPr lang="zh-CN" altLang="en-US" dirty="0">
              <a:solidFill>
                <a:schemeClr val="bg1">
                  <a:alpha val="67000"/>
                </a:schemeClr>
              </a:solidFill>
              <a:latin typeface="+mn-ea"/>
            </a:endParaRPr>
          </a:p>
        </p:txBody>
      </p:sp>
      <p:pic>
        <p:nvPicPr>
          <p:cNvPr id="3" name="图片 2">
            <a:hlinkClick r:id="rId1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223" y="686521"/>
            <a:ext cx="742952" cy="6777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</Words>
  <Application>WPS 演示</Application>
  <PresentationFormat>宽屏</PresentationFormat>
  <Paragraphs>18</Paragraphs>
  <Slides>2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22" baseType="lpstr">
      <vt:lpstr>Arial</vt:lpstr>
      <vt:lpstr>方正书宋_GBK</vt:lpstr>
      <vt:lpstr>Wingdings</vt:lpstr>
      <vt:lpstr>腾祥智黑简-W4</vt:lpstr>
      <vt:lpstr>苹方-简</vt:lpstr>
      <vt:lpstr>Acanthus</vt:lpstr>
      <vt:lpstr>方正书宋繁体</vt:lpstr>
      <vt:lpstr>Calibri</vt:lpstr>
      <vt:lpstr>华文宋体</vt:lpstr>
      <vt:lpstr>Calibri Light</vt:lpstr>
      <vt:lpstr>Helvetica Neue</vt:lpstr>
      <vt:lpstr>微软雅黑</vt:lpstr>
      <vt:lpstr>汉仪旗黑KW</vt:lpstr>
      <vt:lpstr>宋体</vt:lpstr>
      <vt:lpstr>Arial Unicode MS</vt:lpstr>
      <vt:lpstr>汉仪书宋二KW</vt:lpstr>
      <vt:lpstr>等线</vt:lpstr>
      <vt:lpstr>汉仪中等线KW</vt:lpstr>
      <vt:lpstr>等线 Light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走心PPT 侵权必究</dc:title>
  <dc:creator>走心PPT</dc:creator>
  <dc:description>微信公众号：zouxinppt</dc:description>
  <cp:lastModifiedBy>toandfro</cp:lastModifiedBy>
  <cp:revision>3</cp:revision>
  <dcterms:created xsi:type="dcterms:W3CDTF">2020-04-13T04:34:16Z</dcterms:created>
  <dcterms:modified xsi:type="dcterms:W3CDTF">2020-04-13T04:34:16Z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