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0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  <p:sldMasterId id="2147483672" r:id="rId3"/>
  </p:sldMasterIdLst>
  <p:notesMasterIdLst>
    <p:notesMasterId r:id="rId36"/>
  </p:notesMasterIdLst>
  <p:sldIdLst>
    <p:sldId id="277" r:id="rId4"/>
    <p:sldId id="278" r:id="rId5"/>
    <p:sldId id="279" r:id="rId6"/>
    <p:sldId id="309" r:id="rId7"/>
    <p:sldId id="294" r:id="rId8"/>
    <p:sldId id="304" r:id="rId9"/>
    <p:sldId id="289" r:id="rId10"/>
    <p:sldId id="284" r:id="rId11"/>
    <p:sldId id="281" r:id="rId12"/>
    <p:sldId id="305" r:id="rId13"/>
    <p:sldId id="293" r:id="rId14"/>
    <p:sldId id="283" r:id="rId15"/>
    <p:sldId id="282" r:id="rId16"/>
    <p:sldId id="290" r:id="rId17"/>
    <p:sldId id="303" r:id="rId18"/>
    <p:sldId id="286" r:id="rId19"/>
    <p:sldId id="287" r:id="rId20"/>
    <p:sldId id="306" r:id="rId21"/>
    <p:sldId id="299" r:id="rId22"/>
    <p:sldId id="285" r:id="rId23"/>
    <p:sldId id="288" r:id="rId24"/>
    <p:sldId id="292" r:id="rId25"/>
    <p:sldId id="295" r:id="rId26"/>
    <p:sldId id="296" r:id="rId27"/>
    <p:sldId id="307" r:id="rId28"/>
    <p:sldId id="297" r:id="rId29"/>
    <p:sldId id="298" r:id="rId30"/>
    <p:sldId id="291" r:id="rId31"/>
    <p:sldId id="302" r:id="rId32"/>
    <p:sldId id="308" r:id="rId33"/>
    <p:sldId id="300" r:id="rId34"/>
    <p:sldId id="310" r:id="rId35"/>
  </p:sldIdLst>
  <p:sldSz cx="12190413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59DD"/>
    <a:srgbClr val="2FB793"/>
    <a:srgbClr val="90C74D"/>
    <a:srgbClr val="CF66E0"/>
    <a:srgbClr val="1CA46D"/>
    <a:srgbClr val="BB81E7"/>
    <a:srgbClr val="7F3DD7"/>
    <a:srgbClr val="884ADA"/>
    <a:srgbClr val="DEC3F3"/>
    <a:srgbClr val="A55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94660"/>
  </p:normalViewPr>
  <p:slideViewPr>
    <p:cSldViewPr>
      <p:cViewPr varScale="1">
        <p:scale>
          <a:sx n="66" d="100"/>
          <a:sy n="66" d="100"/>
        </p:scale>
        <p:origin x="1038" y="66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FAED0-7D10-4239-9B56-C55805060B86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47A23-5BA8-44CE-9215-79B767159C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53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065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66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856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9930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68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4493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4711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6680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8344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916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803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6039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0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7064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7372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3221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5436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0933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4520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5357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6759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784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7579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706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333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469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374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571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965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77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780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4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3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1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user\Desktop\暂存图\1905548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6" y="116792"/>
            <a:ext cx="1171624" cy="17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接连接符 7"/>
          <p:cNvCxnSpPr/>
          <p:nvPr userDrawn="1"/>
        </p:nvCxnSpPr>
        <p:spPr>
          <a:xfrm>
            <a:off x="1126654" y="980808"/>
            <a:ext cx="3960440" cy="0"/>
          </a:xfrm>
          <a:prstGeom prst="line">
            <a:avLst/>
          </a:prstGeom>
          <a:ln w="101600" cmpd="thickThin">
            <a:solidFill>
              <a:srgbClr val="BB8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11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4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3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0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4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53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8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84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2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13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36EC894D-09CB-4DE7-A121-44A8E704B94B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FAB2F72D-0145-4728-BBF6-AFA599DFD9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5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1613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28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35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40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161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161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66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9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36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26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675" y="273050"/>
            <a:ext cx="6815138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62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88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1213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90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1613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B083E17A-3E3A-4852-B37D-C2A50307F22C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592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/>
          <a:lstStyle/>
          <a:p>
            <a:fld id="{6AB56F50-6496-4D10-AD89-2BEE4B4CB2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55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6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4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4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1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A61B1FD8-8752-40A4-8FD5-E89685AB56BD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/>
          <a:lstStyle/>
          <a:p>
            <a:fld id="{52DCD716-44A1-4A3E-9A48-2DB906ECE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7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暂存图\rBACFFMuW76juUJBAAJdRSyq8ZM495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32" y="-19050"/>
            <a:ext cx="12230795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90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暂存图\rBACFFMuW76yfye0AAJVEWQ0d2A306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07" y="-19050"/>
            <a:ext cx="1223963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83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user\Desktop\暂存图\rBACFFM2uW76yfye0AAJVEWQ0d2A306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166" y="-15974"/>
            <a:ext cx="12356579" cy="693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user\Desktop\暂存图\19055480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608" y="42448"/>
            <a:ext cx="1171624" cy="172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直接连接符 8"/>
          <p:cNvCxnSpPr/>
          <p:nvPr userDrawn="1"/>
        </p:nvCxnSpPr>
        <p:spPr>
          <a:xfrm>
            <a:off x="910630" y="906464"/>
            <a:ext cx="3960440" cy="0"/>
          </a:xfrm>
          <a:prstGeom prst="line">
            <a:avLst/>
          </a:prstGeom>
          <a:ln w="101600" cmpd="thickThin">
            <a:solidFill>
              <a:srgbClr val="BB8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585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tags" Target="../tags/tag23.xml"/><Relationship Id="rId7" Type="http://schemas.openxmlformats.org/officeDocument/2006/relationships/image" Target="../media/image10.jp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7.emf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9.xml"/><Relationship Id="rId9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29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4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2228766" y="920370"/>
            <a:ext cx="1612813" cy="1612813"/>
          </a:xfrm>
          <a:prstGeom prst="ellipse">
            <a:avLst/>
          </a:prstGeom>
          <a:solidFill>
            <a:srgbClr val="05DD86">
              <a:alpha val="3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484296" y="1000525"/>
            <a:ext cx="1878963" cy="1878963"/>
          </a:xfrm>
          <a:prstGeom prst="ellipse">
            <a:avLst/>
          </a:prstGeom>
          <a:solidFill>
            <a:srgbClr val="90C74D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692647" y="702069"/>
            <a:ext cx="2427184" cy="2427184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386681" y="1810577"/>
            <a:ext cx="448586" cy="44858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271828" y="1740854"/>
            <a:ext cx="486342" cy="48634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549358" y="948037"/>
            <a:ext cx="2245446" cy="2245446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135199" y="2134936"/>
            <a:ext cx="750538" cy="750538"/>
          </a:xfrm>
          <a:prstGeom prst="ellipse">
            <a:avLst/>
          </a:prstGeom>
          <a:solidFill>
            <a:srgbClr val="BB81E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219121" y="2288719"/>
            <a:ext cx="947051" cy="947051"/>
          </a:xfrm>
          <a:prstGeom prst="ellipse">
            <a:avLst/>
          </a:prstGeom>
          <a:solidFill>
            <a:srgbClr val="CF66E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549358" y="885726"/>
            <a:ext cx="912992" cy="912992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855879" y="764704"/>
            <a:ext cx="2327559" cy="2327559"/>
          </a:xfrm>
          <a:prstGeom prst="ellipse">
            <a:avLst/>
          </a:prstGeom>
          <a:solidFill>
            <a:srgbClr val="05DD86">
              <a:alpha val="3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435149" y="994811"/>
            <a:ext cx="648072" cy="648072"/>
          </a:xfrm>
          <a:prstGeom prst="ellipse">
            <a:avLst/>
          </a:prstGeom>
          <a:solidFill>
            <a:srgbClr val="9259DD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665472" y="647400"/>
            <a:ext cx="694822" cy="69482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038186" y="1245185"/>
            <a:ext cx="694822" cy="69482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849601" y="1672490"/>
            <a:ext cx="486342" cy="48634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865089" y="1358874"/>
            <a:ext cx="776062" cy="776062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91036" y="2239100"/>
            <a:ext cx="902779" cy="90277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"/>
          <p:cNvSpPr txBox="1"/>
          <p:nvPr/>
        </p:nvSpPr>
        <p:spPr>
          <a:xfrm>
            <a:off x="550591" y="1340768"/>
            <a:ext cx="1108923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雅致清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课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件说课通用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101600" dir="8100000" algn="tr" rotWithShape="0">
                  <a:srgbClr val="321547">
                    <a:alpha val="4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"/>
          <p:cNvSpPr txBox="1"/>
          <p:nvPr/>
        </p:nvSpPr>
        <p:spPr>
          <a:xfrm>
            <a:off x="4799062" y="2308810"/>
            <a:ext cx="248007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</a:t>
            </a:r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人：</a:t>
            </a:r>
            <a:r>
              <a:rPr lang="en-US" altLang="zh-CN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398" y="5024687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098" y="4365391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预览动画背影音乐--根据您的需求添加此音频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39822" y="263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22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250"/>
                            </p:stCondLst>
                            <p:childTnLst>
                              <p:par>
                                <p:cTn id="10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85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750"/>
                            </p:stCondLst>
                            <p:childTnLst>
                              <p:par>
                                <p:cTn id="11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5456" y="1628800"/>
            <a:ext cx="4958637" cy="1272445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"/>
          <p:cNvSpPr txBox="1"/>
          <p:nvPr/>
        </p:nvSpPr>
        <p:spPr>
          <a:xfrm>
            <a:off x="5697066" y="2014785"/>
            <a:ext cx="41764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请填入您的标题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2378320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3951222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2293991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3026095" y="699438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2040234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761020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>
            <a:off x="1516583" y="2243838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750462" y="2559544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3154653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3039043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3162731" y="1145483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537599" y="2818122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4098697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2131825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4098697" y="1356643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3"/>
          <p:cNvSpPr txBox="1"/>
          <p:nvPr/>
        </p:nvSpPr>
        <p:spPr>
          <a:xfrm>
            <a:off x="1846734" y="1867471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6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彩云" pitchFamily="2" charset="-122"/>
                <a:ea typeface="华文彩云" pitchFamily="2" charset="-122"/>
              </a:rPr>
              <a:t>02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4476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912" y="5010173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978" y="4307334"/>
            <a:ext cx="1397904" cy="134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474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45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弧形 13"/>
          <p:cNvSpPr>
            <a:spLocks/>
          </p:cNvSpPr>
          <p:nvPr/>
        </p:nvSpPr>
        <p:spPr bwMode="auto">
          <a:xfrm>
            <a:off x="1012039" y="2136558"/>
            <a:ext cx="1655762" cy="1655762"/>
          </a:xfrm>
          <a:custGeom>
            <a:avLst/>
            <a:gdLst>
              <a:gd name="T0" fmla="*/ 686426 w 1656184"/>
              <a:gd name="T1" fmla="*/ 1643199 h 1656184"/>
              <a:gd name="T2" fmla="*/ 126 w 1656184"/>
              <a:gd name="T3" fmla="*/ 842157 h 1656184"/>
              <a:gd name="T4" fmla="*/ 827670 w 1656184"/>
              <a:gd name="T5" fmla="*/ 827670 h 1656184"/>
              <a:gd name="T6" fmla="*/ 686426 w 1656184"/>
              <a:gd name="T7" fmla="*/ 1643199 h 1656184"/>
              <a:gd name="T8" fmla="*/ 686426 w 1656184"/>
              <a:gd name="T9" fmla="*/ 1643199 h 1656184"/>
              <a:gd name="T10" fmla="*/ 126 w 1656184"/>
              <a:gd name="T11" fmla="*/ 842157 h 1656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6184" h="1656184" stroke="0">
                <a:moveTo>
                  <a:pt x="686776" y="1644037"/>
                </a:moveTo>
                <a:cubicBezTo>
                  <a:pt x="295252" y="1576228"/>
                  <a:pt x="7082" y="1239879"/>
                  <a:pt x="126" y="842587"/>
                </a:cubicBezTo>
                <a:lnTo>
                  <a:pt x="828092" y="828092"/>
                </a:lnTo>
                <a:lnTo>
                  <a:pt x="686776" y="1644037"/>
                </a:lnTo>
                <a:close/>
              </a:path>
              <a:path w="1656184" h="1656184" fill="none">
                <a:moveTo>
                  <a:pt x="686776" y="1644037"/>
                </a:moveTo>
                <a:cubicBezTo>
                  <a:pt x="295252" y="1576228"/>
                  <a:pt x="7082" y="1239879"/>
                  <a:pt x="126" y="842587"/>
                </a:cubicBezTo>
              </a:path>
            </a:pathLst>
          </a:custGeom>
          <a:noFill/>
          <a:ln w="12700" cap="flat" cmpd="sng">
            <a:solidFill>
              <a:srgbClr val="884ADA"/>
            </a:solidFill>
            <a:bevel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弧形 14"/>
          <p:cNvSpPr>
            <a:spLocks/>
          </p:cNvSpPr>
          <p:nvPr/>
        </p:nvSpPr>
        <p:spPr bwMode="auto">
          <a:xfrm>
            <a:off x="2350790" y="4293518"/>
            <a:ext cx="1655763" cy="1655762"/>
          </a:xfrm>
          <a:custGeom>
            <a:avLst/>
            <a:gdLst>
              <a:gd name="T0" fmla="*/ 823415 w 1656184"/>
              <a:gd name="T1" fmla="*/ 1655329 h 1656184"/>
              <a:gd name="T2" fmla="*/ 24780 w 1656184"/>
              <a:gd name="T3" fmla="*/ 1028678 h 1656184"/>
              <a:gd name="T4" fmla="*/ 827672 w 1656184"/>
              <a:gd name="T5" fmla="*/ 827670 h 1656184"/>
              <a:gd name="T6" fmla="*/ 823415 w 1656184"/>
              <a:gd name="T7" fmla="*/ 1655329 h 1656184"/>
              <a:gd name="T8" fmla="*/ 823415 w 1656184"/>
              <a:gd name="T9" fmla="*/ 1655329 h 1656184"/>
              <a:gd name="T10" fmla="*/ 24780 w 1656184"/>
              <a:gd name="T11" fmla="*/ 1028678 h 1656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6184" h="1656184" stroke="0">
                <a:moveTo>
                  <a:pt x="823833" y="1656173"/>
                </a:moveTo>
                <a:cubicBezTo>
                  <a:pt x="445543" y="1654227"/>
                  <a:pt x="116664" y="1396171"/>
                  <a:pt x="24792" y="1029202"/>
                </a:cubicBezTo>
                <a:lnTo>
                  <a:pt x="828092" y="828092"/>
                </a:lnTo>
                <a:cubicBezTo>
                  <a:pt x="826672" y="1104119"/>
                  <a:pt x="825253" y="1380146"/>
                  <a:pt x="823833" y="1656173"/>
                </a:cubicBezTo>
                <a:close/>
              </a:path>
              <a:path w="1656184" h="1656184" fill="none">
                <a:moveTo>
                  <a:pt x="823833" y="1656173"/>
                </a:moveTo>
                <a:cubicBezTo>
                  <a:pt x="445543" y="1654227"/>
                  <a:pt x="116664" y="1396171"/>
                  <a:pt x="24792" y="1029202"/>
                </a:cubicBezTo>
              </a:path>
            </a:pathLst>
          </a:custGeom>
          <a:noFill/>
          <a:ln w="12700" cap="flat" cmpd="sng">
            <a:solidFill>
              <a:srgbClr val="884ADA"/>
            </a:solidFill>
            <a:bevel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98923" y="1628800"/>
            <a:ext cx="1500187" cy="1500188"/>
            <a:chOff x="850603" y="1496764"/>
            <a:chExt cx="1500187" cy="1500188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850603" y="1496764"/>
              <a:ext cx="1500187" cy="1500188"/>
              <a:chOff x="0" y="0"/>
              <a:chExt cx="2101515" cy="2101515"/>
            </a:xfrm>
          </p:grpSpPr>
          <p:sp>
            <p:nvSpPr>
              <p:cNvPr id="4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rgbClr val="FFFFFF"/>
                  </a:solidFill>
                  <a:latin typeface="宋体" charset="-122"/>
                  <a:sym typeface="宋体" charset="-122"/>
                </a:endParaRPr>
              </a:p>
            </p:txBody>
          </p:sp>
          <p:sp>
            <p:nvSpPr>
              <p:cNvPr id="5" name="同心圆 11"/>
              <p:cNvSpPr>
                <a:spLocks/>
              </p:cNvSpPr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982638" y="1988840"/>
              <a:ext cx="12144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 smtClean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zh-CN" altLang="en-US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2651462" y="2192884"/>
            <a:ext cx="741625" cy="0"/>
          </a:xfrm>
          <a:prstGeom prst="line">
            <a:avLst/>
          </a:prstGeom>
          <a:ln>
            <a:solidFill>
              <a:srgbClr val="BB81E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357514" y="4077072"/>
            <a:ext cx="741625" cy="0"/>
          </a:xfrm>
          <a:prstGeom prst="line">
            <a:avLst/>
          </a:prstGeom>
          <a:ln>
            <a:solidFill>
              <a:srgbClr val="BB81E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159102" y="5550870"/>
            <a:ext cx="741625" cy="0"/>
          </a:xfrm>
          <a:prstGeom prst="line">
            <a:avLst/>
          </a:prstGeom>
          <a:ln>
            <a:solidFill>
              <a:srgbClr val="BB81E7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647801" y="3584094"/>
            <a:ext cx="1501775" cy="1500188"/>
            <a:chOff x="1647801" y="3584094"/>
            <a:chExt cx="1501775" cy="1500188"/>
          </a:xfrm>
        </p:grpSpPr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1647801" y="3584094"/>
              <a:ext cx="1501775" cy="1500188"/>
              <a:chOff x="0" y="0"/>
              <a:chExt cx="2101515" cy="2101515"/>
            </a:xfrm>
          </p:grpSpPr>
          <p:sp>
            <p:nvSpPr>
              <p:cNvPr id="7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solidFill>
                <a:srgbClr val="BB81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rgbClr val="FFFFFF"/>
                  </a:solidFill>
                  <a:latin typeface="宋体" charset="-122"/>
                  <a:sym typeface="宋体" charset="-122"/>
                </a:endParaRPr>
              </a:p>
            </p:txBody>
          </p:sp>
          <p:sp>
            <p:nvSpPr>
              <p:cNvPr id="8" name="同心圆 11"/>
              <p:cNvSpPr>
                <a:spLocks/>
              </p:cNvSpPr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4" name="TextBox 15"/>
            <p:cNvSpPr txBox="1">
              <a:spLocks noChangeArrowheads="1"/>
            </p:cNvSpPr>
            <p:nvPr/>
          </p:nvSpPr>
          <p:spPr bwMode="auto">
            <a:xfrm>
              <a:off x="1791469" y="4135844"/>
              <a:ext cx="12144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 smtClean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zh-CN" altLang="en-US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Freeform 97"/>
          <p:cNvSpPr>
            <a:spLocks noEditPoints="1"/>
          </p:cNvSpPr>
          <p:nvPr/>
        </p:nvSpPr>
        <p:spPr bwMode="auto">
          <a:xfrm>
            <a:off x="4420446" y="3835079"/>
            <a:ext cx="483986" cy="483986"/>
          </a:xfrm>
          <a:custGeom>
            <a:avLst/>
            <a:gdLst>
              <a:gd name="T0" fmla="*/ 108909 w 288"/>
              <a:gd name="T1" fmla="*/ 55067 h 288"/>
              <a:gd name="T2" fmla="*/ 110133 w 288"/>
              <a:gd name="T3" fmla="*/ 53843 h 288"/>
              <a:gd name="T4" fmla="*/ 107686 w 288"/>
              <a:gd name="T5" fmla="*/ 57514 h 288"/>
              <a:gd name="T6" fmla="*/ 116863 w 288"/>
              <a:gd name="T7" fmla="*/ 66080 h 288"/>
              <a:gd name="T8" fmla="*/ 128489 w 288"/>
              <a:gd name="T9" fmla="*/ 75869 h 288"/>
              <a:gd name="T10" fmla="*/ 144397 w 288"/>
              <a:gd name="T11" fmla="*/ 95449 h 288"/>
              <a:gd name="T12" fmla="*/ 141949 w 288"/>
              <a:gd name="T13" fmla="*/ 106462 h 288"/>
              <a:gd name="T14" fmla="*/ 135831 w 288"/>
              <a:gd name="T15" fmla="*/ 131548 h 288"/>
              <a:gd name="T16" fmla="*/ 120535 w 288"/>
              <a:gd name="T17" fmla="*/ 127265 h 288"/>
              <a:gd name="T18" fmla="*/ 114416 w 288"/>
              <a:gd name="T19" fmla="*/ 101567 h 288"/>
              <a:gd name="T20" fmla="*/ 99732 w 288"/>
              <a:gd name="T21" fmla="*/ 82600 h 288"/>
              <a:gd name="T22" fmla="*/ 108298 w 288"/>
              <a:gd name="T23" fmla="*/ 72198 h 288"/>
              <a:gd name="T24" fmla="*/ 146844 w 288"/>
              <a:gd name="T25" fmla="*/ 118087 h 288"/>
              <a:gd name="T26" fmla="*/ 106462 w 288"/>
              <a:gd name="T27" fmla="*/ 53843 h 288"/>
              <a:gd name="T28" fmla="*/ 100344 w 288"/>
              <a:gd name="T29" fmla="*/ 43441 h 288"/>
              <a:gd name="T30" fmla="*/ 144397 w 288"/>
              <a:gd name="T31" fmla="*/ 120535 h 288"/>
              <a:gd name="T32" fmla="*/ 146232 w 288"/>
              <a:gd name="T33" fmla="*/ 126041 h 288"/>
              <a:gd name="T34" fmla="*/ 146844 w 288"/>
              <a:gd name="T35" fmla="*/ 77705 h 288"/>
              <a:gd name="T36" fmla="*/ 152963 w 288"/>
              <a:gd name="T37" fmla="*/ 81376 h 288"/>
              <a:gd name="T38" fmla="*/ 146844 w 288"/>
              <a:gd name="T39" fmla="*/ 92389 h 288"/>
              <a:gd name="T40" fmla="*/ 136443 w 288"/>
              <a:gd name="T41" fmla="*/ 75869 h 288"/>
              <a:gd name="T42" fmla="*/ 128489 w 288"/>
              <a:gd name="T43" fmla="*/ 66692 h 288"/>
              <a:gd name="T44" fmla="*/ 119923 w 288"/>
              <a:gd name="T45" fmla="*/ 64244 h 288"/>
              <a:gd name="T46" fmla="*/ 116863 w 288"/>
              <a:gd name="T47" fmla="*/ 63632 h 288"/>
              <a:gd name="T48" fmla="*/ 105238 w 288"/>
              <a:gd name="T49" fmla="*/ 64856 h 288"/>
              <a:gd name="T50" fmla="*/ 110133 w 288"/>
              <a:gd name="T51" fmla="*/ 58738 h 288"/>
              <a:gd name="T52" fmla="*/ 118087 w 288"/>
              <a:gd name="T53" fmla="*/ 51395 h 288"/>
              <a:gd name="T54" fmla="*/ 119311 w 288"/>
              <a:gd name="T55" fmla="*/ 44665 h 288"/>
              <a:gd name="T56" fmla="*/ 135831 w 288"/>
              <a:gd name="T57" fmla="*/ 42830 h 288"/>
              <a:gd name="T58" fmla="*/ 40994 w 288"/>
              <a:gd name="T59" fmla="*/ 35487 h 288"/>
              <a:gd name="T60" fmla="*/ 43441 w 288"/>
              <a:gd name="T61" fmla="*/ 41606 h 288"/>
              <a:gd name="T62" fmla="*/ 53231 w 288"/>
              <a:gd name="T63" fmla="*/ 39158 h 288"/>
              <a:gd name="T64" fmla="*/ 56902 w 288"/>
              <a:gd name="T65" fmla="*/ 42218 h 288"/>
              <a:gd name="T66" fmla="*/ 48948 w 288"/>
              <a:gd name="T67" fmla="*/ 48948 h 288"/>
              <a:gd name="T68" fmla="*/ 61185 w 288"/>
              <a:gd name="T69" fmla="*/ 56290 h 288"/>
              <a:gd name="T70" fmla="*/ 65468 w 288"/>
              <a:gd name="T71" fmla="*/ 46501 h 288"/>
              <a:gd name="T72" fmla="*/ 75869 w 288"/>
              <a:gd name="T73" fmla="*/ 53231 h 288"/>
              <a:gd name="T74" fmla="*/ 69751 w 288"/>
              <a:gd name="T75" fmla="*/ 59961 h 288"/>
              <a:gd name="T76" fmla="*/ 71587 w 288"/>
              <a:gd name="T77" fmla="*/ 63021 h 288"/>
              <a:gd name="T78" fmla="*/ 61185 w 288"/>
              <a:gd name="T79" fmla="*/ 72810 h 288"/>
              <a:gd name="T80" fmla="*/ 53231 w 288"/>
              <a:gd name="T81" fmla="*/ 77705 h 288"/>
              <a:gd name="T82" fmla="*/ 51395 w 288"/>
              <a:gd name="T83" fmla="*/ 88107 h 288"/>
              <a:gd name="T84" fmla="*/ 56290 w 288"/>
              <a:gd name="T85" fmla="*/ 91166 h 288"/>
              <a:gd name="T86" fmla="*/ 64244 w 288"/>
              <a:gd name="T87" fmla="*/ 95449 h 288"/>
              <a:gd name="T88" fmla="*/ 74646 w 288"/>
              <a:gd name="T89" fmla="*/ 96672 h 288"/>
              <a:gd name="T90" fmla="*/ 81988 w 288"/>
              <a:gd name="T91" fmla="*/ 102179 h 288"/>
              <a:gd name="T92" fmla="*/ 90554 w 288"/>
              <a:gd name="T93" fmla="*/ 108298 h 288"/>
              <a:gd name="T94" fmla="*/ 85047 w 288"/>
              <a:gd name="T95" fmla="*/ 129100 h 288"/>
              <a:gd name="T96" fmla="*/ 77705 w 288"/>
              <a:gd name="T97" fmla="*/ 141949 h 288"/>
              <a:gd name="T98" fmla="*/ 69751 w 288"/>
              <a:gd name="T99" fmla="*/ 151127 h 288"/>
              <a:gd name="T100" fmla="*/ 64244 w 288"/>
              <a:gd name="T101" fmla="*/ 146844 h 288"/>
              <a:gd name="T102" fmla="*/ 62409 w 288"/>
              <a:gd name="T103" fmla="*/ 115640 h 288"/>
              <a:gd name="T104" fmla="*/ 56902 w 288"/>
              <a:gd name="T105" fmla="*/ 97284 h 288"/>
              <a:gd name="T106" fmla="*/ 38547 w 288"/>
              <a:gd name="T107" fmla="*/ 81376 h 288"/>
              <a:gd name="T108" fmla="*/ 31816 w 288"/>
              <a:gd name="T109" fmla="*/ 74646 h 288"/>
              <a:gd name="T110" fmla="*/ 74034 w 288"/>
              <a:gd name="T111" fmla="*/ 62409 h 288"/>
              <a:gd name="T112" fmla="*/ 65468 w 288"/>
              <a:gd name="T113" fmla="*/ 86883 h 288"/>
              <a:gd name="T114" fmla="*/ 67304 w 288"/>
              <a:gd name="T115" fmla="*/ 93613 h 288"/>
              <a:gd name="T116" fmla="*/ 62409 w 288"/>
              <a:gd name="T117" fmla="*/ 88718 h 288"/>
              <a:gd name="T118" fmla="*/ 58126 w 288"/>
              <a:gd name="T119" fmla="*/ 84435 h 2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8"/>
              <a:gd name="T181" fmla="*/ 0 h 288"/>
              <a:gd name="T182" fmla="*/ 288 w 288"/>
              <a:gd name="T183" fmla="*/ 288 h 2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177" y="93"/>
                </a:moveTo>
                <a:cubicBezTo>
                  <a:pt x="175" y="93"/>
                  <a:pt x="176" y="91"/>
                  <a:pt x="176" y="90"/>
                </a:cubicBezTo>
                <a:cubicBezTo>
                  <a:pt x="177" y="90"/>
                  <a:pt x="180" y="90"/>
                  <a:pt x="178" y="90"/>
                </a:cubicBezTo>
                <a:cubicBezTo>
                  <a:pt x="178" y="88"/>
                  <a:pt x="177" y="87"/>
                  <a:pt x="176" y="87"/>
                </a:cubicBezTo>
                <a:cubicBezTo>
                  <a:pt x="176" y="86"/>
                  <a:pt x="175" y="86"/>
                  <a:pt x="175" y="84"/>
                </a:cubicBezTo>
                <a:cubicBezTo>
                  <a:pt x="175" y="82"/>
                  <a:pt x="177" y="84"/>
                  <a:pt x="177" y="82"/>
                </a:cubicBezTo>
                <a:cubicBezTo>
                  <a:pt x="179" y="82"/>
                  <a:pt x="177" y="83"/>
                  <a:pt x="177" y="83"/>
                </a:cubicBezTo>
                <a:cubicBezTo>
                  <a:pt x="177" y="83"/>
                  <a:pt x="177" y="84"/>
                  <a:pt x="177" y="84"/>
                </a:cubicBezTo>
                <a:cubicBezTo>
                  <a:pt x="179" y="84"/>
                  <a:pt x="179" y="83"/>
                  <a:pt x="180" y="83"/>
                </a:cubicBezTo>
                <a:cubicBezTo>
                  <a:pt x="179" y="84"/>
                  <a:pt x="178" y="85"/>
                  <a:pt x="179" y="86"/>
                </a:cubicBezTo>
                <a:cubicBezTo>
                  <a:pt x="180" y="86"/>
                  <a:pt x="181" y="87"/>
                  <a:pt x="180" y="88"/>
                </a:cubicBezTo>
                <a:cubicBezTo>
                  <a:pt x="182" y="88"/>
                  <a:pt x="183" y="90"/>
                  <a:pt x="182" y="92"/>
                </a:cubicBezTo>
                <a:cubicBezTo>
                  <a:pt x="183" y="92"/>
                  <a:pt x="183" y="92"/>
                  <a:pt x="183" y="91"/>
                </a:cubicBezTo>
                <a:cubicBezTo>
                  <a:pt x="184" y="91"/>
                  <a:pt x="184" y="92"/>
                  <a:pt x="183" y="92"/>
                </a:cubicBezTo>
                <a:cubicBezTo>
                  <a:pt x="182" y="94"/>
                  <a:pt x="180" y="94"/>
                  <a:pt x="178" y="94"/>
                </a:cubicBezTo>
                <a:cubicBezTo>
                  <a:pt x="178" y="92"/>
                  <a:pt x="178" y="92"/>
                  <a:pt x="177" y="93"/>
                </a:cubicBezTo>
                <a:close/>
                <a:moveTo>
                  <a:pt x="177" y="94"/>
                </a:moveTo>
                <a:cubicBezTo>
                  <a:pt x="177" y="95"/>
                  <a:pt x="176" y="95"/>
                  <a:pt x="176" y="94"/>
                </a:cubicBezTo>
                <a:cubicBezTo>
                  <a:pt x="176" y="94"/>
                  <a:pt x="176" y="94"/>
                  <a:pt x="176" y="94"/>
                </a:cubicBezTo>
                <a:cubicBezTo>
                  <a:pt x="176" y="94"/>
                  <a:pt x="176" y="94"/>
                  <a:pt x="177" y="94"/>
                </a:cubicBezTo>
                <a:close/>
                <a:moveTo>
                  <a:pt x="191" y="109"/>
                </a:moveTo>
                <a:cubicBezTo>
                  <a:pt x="191" y="110"/>
                  <a:pt x="191" y="110"/>
                  <a:pt x="191" y="109"/>
                </a:cubicBezTo>
                <a:cubicBezTo>
                  <a:pt x="192" y="109"/>
                  <a:pt x="192" y="112"/>
                  <a:pt x="190" y="112"/>
                </a:cubicBezTo>
                <a:cubicBezTo>
                  <a:pt x="190" y="111"/>
                  <a:pt x="190" y="109"/>
                  <a:pt x="191" y="109"/>
                </a:cubicBezTo>
                <a:close/>
                <a:moveTo>
                  <a:pt x="191" y="106"/>
                </a:moveTo>
                <a:cubicBezTo>
                  <a:pt x="191" y="107"/>
                  <a:pt x="192" y="107"/>
                  <a:pt x="192" y="106"/>
                </a:cubicBezTo>
                <a:cubicBezTo>
                  <a:pt x="193" y="106"/>
                  <a:pt x="191" y="107"/>
                  <a:pt x="191" y="108"/>
                </a:cubicBezTo>
                <a:cubicBezTo>
                  <a:pt x="191" y="108"/>
                  <a:pt x="191" y="107"/>
                  <a:pt x="191" y="106"/>
                </a:cubicBezTo>
                <a:close/>
                <a:moveTo>
                  <a:pt x="192" y="116"/>
                </a:moveTo>
                <a:cubicBezTo>
                  <a:pt x="192" y="116"/>
                  <a:pt x="192" y="115"/>
                  <a:pt x="192" y="115"/>
                </a:cubicBezTo>
                <a:cubicBezTo>
                  <a:pt x="194" y="116"/>
                  <a:pt x="196" y="121"/>
                  <a:pt x="196" y="123"/>
                </a:cubicBezTo>
                <a:cubicBezTo>
                  <a:pt x="197" y="123"/>
                  <a:pt x="198" y="123"/>
                  <a:pt x="199" y="123"/>
                </a:cubicBezTo>
                <a:cubicBezTo>
                  <a:pt x="199" y="124"/>
                  <a:pt x="201" y="124"/>
                  <a:pt x="202" y="124"/>
                </a:cubicBezTo>
                <a:cubicBezTo>
                  <a:pt x="204" y="124"/>
                  <a:pt x="208" y="124"/>
                  <a:pt x="208" y="122"/>
                </a:cubicBezTo>
                <a:cubicBezTo>
                  <a:pt x="209" y="122"/>
                  <a:pt x="210" y="123"/>
                  <a:pt x="210" y="124"/>
                </a:cubicBezTo>
                <a:cubicBezTo>
                  <a:pt x="211" y="124"/>
                  <a:pt x="219" y="124"/>
                  <a:pt x="218" y="126"/>
                </a:cubicBezTo>
                <a:cubicBezTo>
                  <a:pt x="219" y="126"/>
                  <a:pt x="220" y="128"/>
                  <a:pt x="221" y="128"/>
                </a:cubicBezTo>
                <a:cubicBezTo>
                  <a:pt x="221" y="129"/>
                  <a:pt x="222" y="133"/>
                  <a:pt x="223" y="133"/>
                </a:cubicBezTo>
                <a:cubicBezTo>
                  <a:pt x="223" y="134"/>
                  <a:pt x="224" y="136"/>
                  <a:pt x="225" y="137"/>
                </a:cubicBezTo>
                <a:cubicBezTo>
                  <a:pt x="225" y="138"/>
                  <a:pt x="227" y="142"/>
                  <a:pt x="229" y="143"/>
                </a:cubicBezTo>
                <a:cubicBezTo>
                  <a:pt x="228" y="144"/>
                  <a:pt x="230" y="145"/>
                  <a:pt x="230" y="146"/>
                </a:cubicBezTo>
                <a:cubicBezTo>
                  <a:pt x="230" y="146"/>
                  <a:pt x="231" y="148"/>
                  <a:pt x="231" y="149"/>
                </a:cubicBezTo>
                <a:cubicBezTo>
                  <a:pt x="231" y="150"/>
                  <a:pt x="234" y="156"/>
                  <a:pt x="236" y="156"/>
                </a:cubicBezTo>
                <a:cubicBezTo>
                  <a:pt x="236" y="156"/>
                  <a:pt x="234" y="157"/>
                  <a:pt x="236" y="157"/>
                </a:cubicBezTo>
                <a:cubicBezTo>
                  <a:pt x="237" y="157"/>
                  <a:pt x="238" y="157"/>
                  <a:pt x="238" y="156"/>
                </a:cubicBezTo>
                <a:cubicBezTo>
                  <a:pt x="240" y="156"/>
                  <a:pt x="242" y="156"/>
                  <a:pt x="244" y="156"/>
                </a:cubicBezTo>
                <a:cubicBezTo>
                  <a:pt x="244" y="158"/>
                  <a:pt x="242" y="159"/>
                  <a:pt x="242" y="162"/>
                </a:cubicBezTo>
                <a:cubicBezTo>
                  <a:pt x="241" y="162"/>
                  <a:pt x="241" y="163"/>
                  <a:pt x="241" y="164"/>
                </a:cubicBezTo>
                <a:cubicBezTo>
                  <a:pt x="240" y="164"/>
                  <a:pt x="240" y="165"/>
                  <a:pt x="239" y="166"/>
                </a:cubicBezTo>
                <a:cubicBezTo>
                  <a:pt x="239" y="167"/>
                  <a:pt x="237" y="169"/>
                  <a:pt x="236" y="170"/>
                </a:cubicBezTo>
                <a:cubicBezTo>
                  <a:pt x="235" y="171"/>
                  <a:pt x="233" y="172"/>
                  <a:pt x="232" y="174"/>
                </a:cubicBezTo>
                <a:cubicBezTo>
                  <a:pt x="233" y="174"/>
                  <a:pt x="228" y="179"/>
                  <a:pt x="229" y="179"/>
                </a:cubicBezTo>
                <a:cubicBezTo>
                  <a:pt x="229" y="180"/>
                  <a:pt x="228" y="187"/>
                  <a:pt x="229" y="187"/>
                </a:cubicBezTo>
                <a:cubicBezTo>
                  <a:pt x="229" y="188"/>
                  <a:pt x="231" y="194"/>
                  <a:pt x="230" y="194"/>
                </a:cubicBezTo>
                <a:cubicBezTo>
                  <a:pt x="230" y="196"/>
                  <a:pt x="229" y="197"/>
                  <a:pt x="229" y="199"/>
                </a:cubicBezTo>
                <a:cubicBezTo>
                  <a:pt x="228" y="199"/>
                  <a:pt x="227" y="200"/>
                  <a:pt x="227" y="200"/>
                </a:cubicBezTo>
                <a:cubicBezTo>
                  <a:pt x="226" y="200"/>
                  <a:pt x="225" y="203"/>
                  <a:pt x="225" y="203"/>
                </a:cubicBezTo>
                <a:cubicBezTo>
                  <a:pt x="225" y="205"/>
                  <a:pt x="224" y="207"/>
                  <a:pt x="224" y="210"/>
                </a:cubicBezTo>
                <a:cubicBezTo>
                  <a:pt x="224" y="210"/>
                  <a:pt x="222" y="215"/>
                  <a:pt x="222" y="215"/>
                </a:cubicBezTo>
                <a:cubicBezTo>
                  <a:pt x="221" y="216"/>
                  <a:pt x="217" y="219"/>
                  <a:pt x="217" y="221"/>
                </a:cubicBezTo>
                <a:cubicBezTo>
                  <a:pt x="217" y="221"/>
                  <a:pt x="215" y="224"/>
                  <a:pt x="215" y="225"/>
                </a:cubicBezTo>
                <a:cubicBezTo>
                  <a:pt x="214" y="225"/>
                  <a:pt x="208" y="226"/>
                  <a:pt x="208" y="226"/>
                </a:cubicBezTo>
                <a:cubicBezTo>
                  <a:pt x="207" y="226"/>
                  <a:pt x="204" y="227"/>
                  <a:pt x="203" y="226"/>
                </a:cubicBezTo>
                <a:cubicBezTo>
                  <a:pt x="203" y="225"/>
                  <a:pt x="202" y="224"/>
                  <a:pt x="202" y="222"/>
                </a:cubicBezTo>
                <a:cubicBezTo>
                  <a:pt x="202" y="222"/>
                  <a:pt x="202" y="219"/>
                  <a:pt x="201" y="219"/>
                </a:cubicBezTo>
                <a:cubicBezTo>
                  <a:pt x="201" y="219"/>
                  <a:pt x="197" y="212"/>
                  <a:pt x="198" y="212"/>
                </a:cubicBezTo>
                <a:cubicBezTo>
                  <a:pt x="198" y="211"/>
                  <a:pt x="197" y="208"/>
                  <a:pt x="197" y="208"/>
                </a:cubicBezTo>
                <a:cubicBezTo>
                  <a:pt x="197" y="206"/>
                  <a:pt x="195" y="204"/>
                  <a:pt x="195" y="201"/>
                </a:cubicBezTo>
                <a:cubicBezTo>
                  <a:pt x="195" y="201"/>
                  <a:pt x="194" y="196"/>
                  <a:pt x="194" y="196"/>
                </a:cubicBezTo>
                <a:cubicBezTo>
                  <a:pt x="194" y="193"/>
                  <a:pt x="195" y="191"/>
                  <a:pt x="195" y="188"/>
                </a:cubicBezTo>
                <a:cubicBezTo>
                  <a:pt x="196" y="185"/>
                  <a:pt x="195" y="183"/>
                  <a:pt x="195" y="181"/>
                </a:cubicBezTo>
                <a:cubicBezTo>
                  <a:pt x="194" y="181"/>
                  <a:pt x="193" y="179"/>
                  <a:pt x="193" y="178"/>
                </a:cubicBezTo>
                <a:cubicBezTo>
                  <a:pt x="192" y="177"/>
                  <a:pt x="191" y="175"/>
                  <a:pt x="191" y="173"/>
                </a:cubicBezTo>
                <a:cubicBezTo>
                  <a:pt x="192" y="172"/>
                  <a:pt x="192" y="168"/>
                  <a:pt x="192" y="167"/>
                </a:cubicBezTo>
                <a:cubicBezTo>
                  <a:pt x="190" y="166"/>
                  <a:pt x="190" y="166"/>
                  <a:pt x="187" y="166"/>
                </a:cubicBezTo>
                <a:cubicBezTo>
                  <a:pt x="186" y="164"/>
                  <a:pt x="178" y="165"/>
                  <a:pt x="176" y="165"/>
                </a:cubicBezTo>
                <a:cubicBezTo>
                  <a:pt x="176" y="166"/>
                  <a:pt x="170" y="165"/>
                  <a:pt x="170" y="164"/>
                </a:cubicBezTo>
                <a:cubicBezTo>
                  <a:pt x="168" y="164"/>
                  <a:pt x="165" y="161"/>
                  <a:pt x="165" y="159"/>
                </a:cubicBezTo>
                <a:cubicBezTo>
                  <a:pt x="164" y="158"/>
                  <a:pt x="161" y="153"/>
                  <a:pt x="161" y="152"/>
                </a:cubicBezTo>
                <a:cubicBezTo>
                  <a:pt x="160" y="151"/>
                  <a:pt x="160" y="148"/>
                  <a:pt x="161" y="148"/>
                </a:cubicBezTo>
                <a:cubicBezTo>
                  <a:pt x="161" y="148"/>
                  <a:pt x="161" y="145"/>
                  <a:pt x="160" y="144"/>
                </a:cubicBezTo>
                <a:cubicBezTo>
                  <a:pt x="160" y="144"/>
                  <a:pt x="161" y="143"/>
                  <a:pt x="161" y="142"/>
                </a:cubicBezTo>
                <a:cubicBezTo>
                  <a:pt x="161" y="139"/>
                  <a:pt x="161" y="138"/>
                  <a:pt x="163" y="135"/>
                </a:cubicBezTo>
                <a:cubicBezTo>
                  <a:pt x="163" y="134"/>
                  <a:pt x="164" y="133"/>
                  <a:pt x="164" y="132"/>
                </a:cubicBezTo>
                <a:cubicBezTo>
                  <a:pt x="165" y="130"/>
                  <a:pt x="165" y="132"/>
                  <a:pt x="166" y="130"/>
                </a:cubicBezTo>
                <a:cubicBezTo>
                  <a:pt x="167" y="130"/>
                  <a:pt x="168" y="128"/>
                  <a:pt x="169" y="127"/>
                </a:cubicBez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3"/>
                  <a:pt x="170" y="122"/>
                </a:cubicBezTo>
                <a:cubicBezTo>
                  <a:pt x="172" y="120"/>
                  <a:pt x="171" y="121"/>
                  <a:pt x="172" y="122"/>
                </a:cubicBezTo>
                <a:cubicBezTo>
                  <a:pt x="173" y="121"/>
                  <a:pt x="174" y="119"/>
                  <a:pt x="174" y="119"/>
                </a:cubicBezTo>
                <a:cubicBezTo>
                  <a:pt x="175" y="119"/>
                  <a:pt x="176" y="118"/>
                  <a:pt x="177" y="118"/>
                </a:cubicBezTo>
                <a:cubicBezTo>
                  <a:pt x="177" y="119"/>
                  <a:pt x="180" y="118"/>
                  <a:pt x="180" y="118"/>
                </a:cubicBezTo>
                <a:cubicBezTo>
                  <a:pt x="180" y="117"/>
                  <a:pt x="184" y="116"/>
                  <a:pt x="185" y="116"/>
                </a:cubicBezTo>
                <a:cubicBezTo>
                  <a:pt x="185" y="114"/>
                  <a:pt x="191" y="116"/>
                  <a:pt x="192" y="116"/>
                </a:cubicBezTo>
                <a:close/>
                <a:moveTo>
                  <a:pt x="195" y="114"/>
                </a:moveTo>
                <a:cubicBezTo>
                  <a:pt x="196" y="113"/>
                  <a:pt x="196" y="114"/>
                  <a:pt x="197" y="114"/>
                </a:cubicBezTo>
                <a:cubicBezTo>
                  <a:pt x="198" y="115"/>
                  <a:pt x="198" y="114"/>
                  <a:pt x="199" y="114"/>
                </a:cubicBezTo>
                <a:cubicBezTo>
                  <a:pt x="199" y="117"/>
                  <a:pt x="197" y="115"/>
                  <a:pt x="195" y="114"/>
                </a:cubicBezTo>
                <a:close/>
                <a:moveTo>
                  <a:pt x="240" y="193"/>
                </a:moveTo>
                <a:cubicBezTo>
                  <a:pt x="240" y="192"/>
                  <a:pt x="240" y="193"/>
                  <a:pt x="241" y="192"/>
                </a:cubicBezTo>
                <a:cubicBezTo>
                  <a:pt x="241" y="193"/>
                  <a:pt x="241" y="193"/>
                  <a:pt x="240" y="193"/>
                </a:cubicBezTo>
                <a:close/>
                <a:moveTo>
                  <a:pt x="170" y="92"/>
                </a:moveTo>
                <a:cubicBezTo>
                  <a:pt x="169" y="91"/>
                  <a:pt x="170" y="91"/>
                  <a:pt x="170" y="90"/>
                </a:cubicBezTo>
                <a:cubicBezTo>
                  <a:pt x="168" y="89"/>
                  <a:pt x="172" y="89"/>
                  <a:pt x="172" y="88"/>
                </a:cubicBezTo>
                <a:cubicBezTo>
                  <a:pt x="172" y="88"/>
                  <a:pt x="171" y="87"/>
                  <a:pt x="172" y="87"/>
                </a:cubicBezTo>
                <a:cubicBezTo>
                  <a:pt x="172" y="86"/>
                  <a:pt x="172" y="88"/>
                  <a:pt x="173" y="87"/>
                </a:cubicBezTo>
                <a:cubicBezTo>
                  <a:pt x="174" y="87"/>
                  <a:pt x="175" y="86"/>
                  <a:pt x="174" y="88"/>
                </a:cubicBezTo>
                <a:cubicBezTo>
                  <a:pt x="174" y="91"/>
                  <a:pt x="173" y="92"/>
                  <a:pt x="170" y="92"/>
                </a:cubicBezTo>
                <a:close/>
                <a:moveTo>
                  <a:pt x="153" y="71"/>
                </a:moveTo>
                <a:cubicBezTo>
                  <a:pt x="153" y="71"/>
                  <a:pt x="155" y="70"/>
                  <a:pt x="156" y="70"/>
                </a:cubicBezTo>
                <a:cubicBezTo>
                  <a:pt x="156" y="70"/>
                  <a:pt x="155" y="70"/>
                  <a:pt x="156" y="70"/>
                </a:cubicBezTo>
                <a:cubicBezTo>
                  <a:pt x="156" y="70"/>
                  <a:pt x="156" y="71"/>
                  <a:pt x="156" y="71"/>
                </a:cubicBezTo>
                <a:cubicBezTo>
                  <a:pt x="156" y="72"/>
                  <a:pt x="159" y="71"/>
                  <a:pt x="159" y="71"/>
                </a:cubicBezTo>
                <a:cubicBezTo>
                  <a:pt x="162" y="71"/>
                  <a:pt x="162" y="69"/>
                  <a:pt x="162" y="71"/>
                </a:cubicBezTo>
                <a:cubicBezTo>
                  <a:pt x="163" y="72"/>
                  <a:pt x="163" y="71"/>
                  <a:pt x="164" y="71"/>
                </a:cubicBezTo>
                <a:cubicBezTo>
                  <a:pt x="164" y="72"/>
                  <a:pt x="165" y="72"/>
                  <a:pt x="164" y="72"/>
                </a:cubicBezTo>
                <a:cubicBezTo>
                  <a:pt x="163" y="73"/>
                  <a:pt x="162" y="73"/>
                  <a:pt x="160" y="73"/>
                </a:cubicBezTo>
                <a:cubicBezTo>
                  <a:pt x="160" y="73"/>
                  <a:pt x="157" y="74"/>
                  <a:pt x="157" y="74"/>
                </a:cubicBezTo>
                <a:cubicBezTo>
                  <a:pt x="155" y="74"/>
                  <a:pt x="155" y="73"/>
                  <a:pt x="153" y="73"/>
                </a:cubicBezTo>
                <a:cubicBezTo>
                  <a:pt x="153" y="72"/>
                  <a:pt x="155" y="71"/>
                  <a:pt x="153" y="71"/>
                </a:cubicBezTo>
                <a:close/>
                <a:moveTo>
                  <a:pt x="235" y="198"/>
                </a:moveTo>
                <a:cubicBezTo>
                  <a:pt x="236" y="199"/>
                  <a:pt x="236" y="200"/>
                  <a:pt x="237" y="198"/>
                </a:cubicBezTo>
                <a:cubicBezTo>
                  <a:pt x="235" y="198"/>
                  <a:pt x="236" y="198"/>
                  <a:pt x="236" y="197"/>
                </a:cubicBezTo>
                <a:cubicBezTo>
                  <a:pt x="237" y="197"/>
                  <a:pt x="240" y="198"/>
                  <a:pt x="240" y="196"/>
                </a:cubicBezTo>
                <a:cubicBezTo>
                  <a:pt x="237" y="196"/>
                  <a:pt x="240" y="192"/>
                  <a:pt x="240" y="195"/>
                </a:cubicBezTo>
                <a:cubicBezTo>
                  <a:pt x="242" y="195"/>
                  <a:pt x="241" y="192"/>
                  <a:pt x="242" y="191"/>
                </a:cubicBezTo>
                <a:cubicBezTo>
                  <a:pt x="242" y="192"/>
                  <a:pt x="242" y="195"/>
                  <a:pt x="243" y="195"/>
                </a:cubicBezTo>
                <a:cubicBezTo>
                  <a:pt x="244" y="197"/>
                  <a:pt x="242" y="197"/>
                  <a:pt x="242" y="198"/>
                </a:cubicBezTo>
                <a:cubicBezTo>
                  <a:pt x="241" y="199"/>
                  <a:pt x="241" y="200"/>
                  <a:pt x="241" y="200"/>
                </a:cubicBezTo>
                <a:cubicBezTo>
                  <a:pt x="241" y="200"/>
                  <a:pt x="240" y="200"/>
                  <a:pt x="240" y="200"/>
                </a:cubicBezTo>
                <a:cubicBezTo>
                  <a:pt x="240" y="202"/>
                  <a:pt x="239" y="204"/>
                  <a:pt x="239" y="206"/>
                </a:cubicBezTo>
                <a:cubicBezTo>
                  <a:pt x="238" y="206"/>
                  <a:pt x="238" y="209"/>
                  <a:pt x="238" y="211"/>
                </a:cubicBezTo>
                <a:cubicBezTo>
                  <a:pt x="238" y="212"/>
                  <a:pt x="237" y="212"/>
                  <a:pt x="237" y="213"/>
                </a:cubicBezTo>
                <a:cubicBezTo>
                  <a:pt x="232" y="213"/>
                  <a:pt x="234" y="201"/>
                  <a:pt x="235" y="198"/>
                </a:cubicBezTo>
                <a:close/>
                <a:moveTo>
                  <a:pt x="259" y="134"/>
                </a:moveTo>
                <a:cubicBezTo>
                  <a:pt x="258" y="134"/>
                  <a:pt x="256" y="134"/>
                  <a:pt x="255" y="133"/>
                </a:cubicBezTo>
                <a:cubicBezTo>
                  <a:pt x="252" y="133"/>
                  <a:pt x="248" y="130"/>
                  <a:pt x="245" y="131"/>
                </a:cubicBezTo>
                <a:cubicBezTo>
                  <a:pt x="245" y="131"/>
                  <a:pt x="245" y="131"/>
                  <a:pt x="244" y="131"/>
                </a:cubicBezTo>
                <a:cubicBezTo>
                  <a:pt x="245" y="130"/>
                  <a:pt x="242" y="124"/>
                  <a:pt x="240" y="127"/>
                </a:cubicBezTo>
                <a:cubicBezTo>
                  <a:pt x="240" y="127"/>
                  <a:pt x="241" y="130"/>
                  <a:pt x="242" y="130"/>
                </a:cubicBezTo>
                <a:cubicBezTo>
                  <a:pt x="242" y="131"/>
                  <a:pt x="242" y="132"/>
                  <a:pt x="243" y="132"/>
                </a:cubicBezTo>
                <a:cubicBezTo>
                  <a:pt x="244" y="133"/>
                  <a:pt x="242" y="134"/>
                  <a:pt x="243" y="134"/>
                </a:cubicBezTo>
                <a:cubicBezTo>
                  <a:pt x="244" y="134"/>
                  <a:pt x="244" y="134"/>
                  <a:pt x="244" y="132"/>
                </a:cubicBezTo>
                <a:cubicBezTo>
                  <a:pt x="244" y="132"/>
                  <a:pt x="244" y="132"/>
                  <a:pt x="245" y="132"/>
                </a:cubicBezTo>
                <a:cubicBezTo>
                  <a:pt x="244" y="133"/>
                  <a:pt x="244" y="134"/>
                  <a:pt x="245" y="134"/>
                </a:cubicBezTo>
                <a:cubicBezTo>
                  <a:pt x="246" y="137"/>
                  <a:pt x="245" y="135"/>
                  <a:pt x="245" y="136"/>
                </a:cubicBezTo>
                <a:cubicBezTo>
                  <a:pt x="247" y="136"/>
                  <a:pt x="249" y="135"/>
                  <a:pt x="250" y="133"/>
                </a:cubicBezTo>
                <a:cubicBezTo>
                  <a:pt x="251" y="133"/>
                  <a:pt x="250" y="134"/>
                  <a:pt x="250" y="134"/>
                </a:cubicBezTo>
                <a:cubicBezTo>
                  <a:pt x="251" y="135"/>
                  <a:pt x="252" y="135"/>
                  <a:pt x="251" y="136"/>
                </a:cubicBezTo>
                <a:cubicBezTo>
                  <a:pt x="251" y="137"/>
                  <a:pt x="253" y="138"/>
                  <a:pt x="252" y="136"/>
                </a:cubicBezTo>
                <a:cubicBezTo>
                  <a:pt x="255" y="136"/>
                  <a:pt x="254" y="139"/>
                  <a:pt x="253" y="140"/>
                </a:cubicBezTo>
                <a:cubicBezTo>
                  <a:pt x="253" y="141"/>
                  <a:pt x="252" y="141"/>
                  <a:pt x="252" y="142"/>
                </a:cubicBezTo>
                <a:cubicBezTo>
                  <a:pt x="252" y="143"/>
                  <a:pt x="251" y="145"/>
                  <a:pt x="250" y="145"/>
                </a:cubicBezTo>
                <a:cubicBezTo>
                  <a:pt x="250" y="145"/>
                  <a:pt x="245" y="148"/>
                  <a:pt x="245" y="149"/>
                </a:cubicBezTo>
                <a:cubicBezTo>
                  <a:pt x="244" y="149"/>
                  <a:pt x="241" y="150"/>
                  <a:pt x="240" y="151"/>
                </a:cubicBezTo>
                <a:cubicBezTo>
                  <a:pt x="239" y="151"/>
                  <a:pt x="236" y="152"/>
                  <a:pt x="236" y="153"/>
                </a:cubicBezTo>
                <a:cubicBezTo>
                  <a:pt x="233" y="153"/>
                  <a:pt x="233" y="149"/>
                  <a:pt x="232" y="149"/>
                </a:cubicBezTo>
                <a:cubicBezTo>
                  <a:pt x="232" y="148"/>
                  <a:pt x="231" y="148"/>
                  <a:pt x="231" y="147"/>
                </a:cubicBezTo>
                <a:cubicBezTo>
                  <a:pt x="232" y="147"/>
                  <a:pt x="228" y="139"/>
                  <a:pt x="228" y="137"/>
                </a:cubicBezTo>
                <a:cubicBezTo>
                  <a:pt x="227" y="137"/>
                  <a:pt x="226" y="135"/>
                  <a:pt x="226" y="134"/>
                </a:cubicBezTo>
                <a:cubicBezTo>
                  <a:pt x="225" y="133"/>
                  <a:pt x="224" y="131"/>
                  <a:pt x="224" y="130"/>
                </a:cubicBezTo>
                <a:cubicBezTo>
                  <a:pt x="223" y="129"/>
                  <a:pt x="220" y="126"/>
                  <a:pt x="220" y="125"/>
                </a:cubicBezTo>
                <a:cubicBezTo>
                  <a:pt x="221" y="125"/>
                  <a:pt x="223" y="126"/>
                  <a:pt x="223" y="124"/>
                </a:cubicBezTo>
                <a:cubicBezTo>
                  <a:pt x="222" y="124"/>
                  <a:pt x="222" y="123"/>
                  <a:pt x="223" y="123"/>
                </a:cubicBezTo>
                <a:cubicBezTo>
                  <a:pt x="223" y="122"/>
                  <a:pt x="224" y="121"/>
                  <a:pt x="224" y="120"/>
                </a:cubicBezTo>
                <a:cubicBezTo>
                  <a:pt x="224" y="119"/>
                  <a:pt x="225" y="117"/>
                  <a:pt x="225" y="116"/>
                </a:cubicBezTo>
                <a:cubicBezTo>
                  <a:pt x="223" y="116"/>
                  <a:pt x="223" y="116"/>
                  <a:pt x="222" y="116"/>
                </a:cubicBezTo>
                <a:cubicBezTo>
                  <a:pt x="222" y="117"/>
                  <a:pt x="220" y="116"/>
                  <a:pt x="219" y="116"/>
                </a:cubicBezTo>
                <a:cubicBezTo>
                  <a:pt x="219" y="115"/>
                  <a:pt x="215" y="117"/>
                  <a:pt x="214" y="115"/>
                </a:cubicBezTo>
                <a:cubicBezTo>
                  <a:pt x="213" y="114"/>
                  <a:pt x="213" y="113"/>
                  <a:pt x="213" y="111"/>
                </a:cubicBezTo>
                <a:cubicBezTo>
                  <a:pt x="212" y="110"/>
                  <a:pt x="211" y="109"/>
                  <a:pt x="210" y="109"/>
                </a:cubicBezTo>
                <a:cubicBezTo>
                  <a:pt x="208" y="109"/>
                  <a:pt x="209" y="112"/>
                  <a:pt x="209" y="113"/>
                </a:cubicBezTo>
                <a:cubicBezTo>
                  <a:pt x="211" y="113"/>
                  <a:pt x="208" y="115"/>
                  <a:pt x="208" y="116"/>
                </a:cubicBezTo>
                <a:cubicBezTo>
                  <a:pt x="206" y="115"/>
                  <a:pt x="207" y="112"/>
                  <a:pt x="205" y="112"/>
                </a:cubicBezTo>
                <a:cubicBezTo>
                  <a:pt x="205" y="111"/>
                  <a:pt x="205" y="110"/>
                  <a:pt x="204" y="110"/>
                </a:cubicBezTo>
                <a:cubicBezTo>
                  <a:pt x="204" y="109"/>
                  <a:pt x="204" y="108"/>
                  <a:pt x="203" y="107"/>
                </a:cubicBezTo>
                <a:cubicBezTo>
                  <a:pt x="203" y="107"/>
                  <a:pt x="201" y="106"/>
                  <a:pt x="201" y="106"/>
                </a:cubicBezTo>
                <a:cubicBezTo>
                  <a:pt x="200" y="106"/>
                  <a:pt x="196" y="101"/>
                  <a:pt x="195" y="102"/>
                </a:cubicBezTo>
                <a:cubicBezTo>
                  <a:pt x="195" y="104"/>
                  <a:pt x="196" y="104"/>
                  <a:pt x="196" y="105"/>
                </a:cubicBezTo>
                <a:cubicBezTo>
                  <a:pt x="198" y="104"/>
                  <a:pt x="198" y="108"/>
                  <a:pt x="200" y="108"/>
                </a:cubicBezTo>
                <a:cubicBezTo>
                  <a:pt x="200" y="108"/>
                  <a:pt x="200" y="109"/>
                  <a:pt x="201" y="109"/>
                </a:cubicBezTo>
                <a:cubicBezTo>
                  <a:pt x="202" y="109"/>
                  <a:pt x="202" y="110"/>
                  <a:pt x="203" y="110"/>
                </a:cubicBezTo>
                <a:cubicBezTo>
                  <a:pt x="202" y="111"/>
                  <a:pt x="200" y="109"/>
                  <a:pt x="201" y="111"/>
                </a:cubicBezTo>
                <a:cubicBezTo>
                  <a:pt x="201" y="112"/>
                  <a:pt x="201" y="113"/>
                  <a:pt x="200" y="114"/>
                </a:cubicBezTo>
                <a:cubicBezTo>
                  <a:pt x="200" y="113"/>
                  <a:pt x="199" y="110"/>
                  <a:pt x="198" y="110"/>
                </a:cubicBezTo>
                <a:cubicBezTo>
                  <a:pt x="197" y="108"/>
                  <a:pt x="195" y="108"/>
                  <a:pt x="194" y="107"/>
                </a:cubicBezTo>
                <a:cubicBezTo>
                  <a:pt x="193" y="107"/>
                  <a:pt x="193" y="104"/>
                  <a:pt x="191" y="104"/>
                </a:cubicBezTo>
                <a:cubicBezTo>
                  <a:pt x="191" y="104"/>
                  <a:pt x="190" y="105"/>
                  <a:pt x="190" y="105"/>
                </a:cubicBezTo>
                <a:cubicBezTo>
                  <a:pt x="189" y="106"/>
                  <a:pt x="184" y="105"/>
                  <a:pt x="184" y="105"/>
                </a:cubicBezTo>
                <a:cubicBezTo>
                  <a:pt x="184" y="105"/>
                  <a:pt x="182" y="111"/>
                  <a:pt x="182" y="112"/>
                </a:cubicBezTo>
                <a:cubicBezTo>
                  <a:pt x="181" y="114"/>
                  <a:pt x="180" y="114"/>
                  <a:pt x="180" y="115"/>
                </a:cubicBezTo>
                <a:cubicBezTo>
                  <a:pt x="179" y="116"/>
                  <a:pt x="174" y="116"/>
                  <a:pt x="174" y="116"/>
                </a:cubicBezTo>
                <a:cubicBezTo>
                  <a:pt x="172" y="116"/>
                  <a:pt x="170" y="114"/>
                  <a:pt x="170" y="112"/>
                </a:cubicBezTo>
                <a:cubicBezTo>
                  <a:pt x="170" y="112"/>
                  <a:pt x="171" y="106"/>
                  <a:pt x="171" y="105"/>
                </a:cubicBezTo>
                <a:cubicBezTo>
                  <a:pt x="172" y="105"/>
                  <a:pt x="172" y="105"/>
                  <a:pt x="172" y="106"/>
                </a:cubicBezTo>
                <a:cubicBezTo>
                  <a:pt x="173" y="105"/>
                  <a:pt x="176" y="106"/>
                  <a:pt x="176" y="105"/>
                </a:cubicBezTo>
                <a:cubicBezTo>
                  <a:pt x="178" y="105"/>
                  <a:pt x="178" y="105"/>
                  <a:pt x="177" y="106"/>
                </a:cubicBezTo>
                <a:cubicBezTo>
                  <a:pt x="179" y="106"/>
                  <a:pt x="181" y="107"/>
                  <a:pt x="181" y="105"/>
                </a:cubicBezTo>
                <a:cubicBezTo>
                  <a:pt x="180" y="105"/>
                  <a:pt x="180" y="105"/>
                  <a:pt x="180" y="104"/>
                </a:cubicBezTo>
                <a:cubicBezTo>
                  <a:pt x="182" y="102"/>
                  <a:pt x="178" y="100"/>
                  <a:pt x="178" y="98"/>
                </a:cubicBezTo>
                <a:cubicBezTo>
                  <a:pt x="177" y="98"/>
                  <a:pt x="176" y="96"/>
                  <a:pt x="177" y="97"/>
                </a:cubicBezTo>
                <a:cubicBezTo>
                  <a:pt x="178" y="98"/>
                  <a:pt x="182" y="99"/>
                  <a:pt x="180" y="96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1" y="97"/>
                  <a:pt x="182" y="98"/>
                  <a:pt x="182" y="97"/>
                </a:cubicBezTo>
                <a:cubicBezTo>
                  <a:pt x="183" y="97"/>
                  <a:pt x="185" y="95"/>
                  <a:pt x="183" y="95"/>
                </a:cubicBezTo>
                <a:cubicBezTo>
                  <a:pt x="183" y="95"/>
                  <a:pt x="183" y="94"/>
                  <a:pt x="183" y="93"/>
                </a:cubicBezTo>
                <a:cubicBezTo>
                  <a:pt x="186" y="95"/>
                  <a:pt x="184" y="93"/>
                  <a:pt x="186" y="92"/>
                </a:cubicBezTo>
                <a:cubicBezTo>
                  <a:pt x="186" y="93"/>
                  <a:pt x="187" y="91"/>
                  <a:pt x="188" y="91"/>
                </a:cubicBezTo>
                <a:cubicBezTo>
                  <a:pt x="189" y="90"/>
                  <a:pt x="191" y="91"/>
                  <a:pt x="191" y="89"/>
                </a:cubicBezTo>
                <a:cubicBezTo>
                  <a:pt x="190" y="89"/>
                  <a:pt x="190" y="86"/>
                  <a:pt x="190" y="85"/>
                </a:cubicBezTo>
                <a:cubicBezTo>
                  <a:pt x="192" y="85"/>
                  <a:pt x="193" y="83"/>
                  <a:pt x="193" y="84"/>
                </a:cubicBezTo>
                <a:cubicBezTo>
                  <a:pt x="194" y="85"/>
                  <a:pt x="194" y="86"/>
                  <a:pt x="194" y="87"/>
                </a:cubicBezTo>
                <a:cubicBezTo>
                  <a:pt x="196" y="88"/>
                  <a:pt x="195" y="86"/>
                  <a:pt x="195" y="85"/>
                </a:cubicBezTo>
                <a:cubicBezTo>
                  <a:pt x="195" y="85"/>
                  <a:pt x="194" y="82"/>
                  <a:pt x="194" y="81"/>
                </a:cubicBezTo>
                <a:cubicBezTo>
                  <a:pt x="193" y="81"/>
                  <a:pt x="192" y="82"/>
                  <a:pt x="192" y="82"/>
                </a:cubicBezTo>
                <a:cubicBezTo>
                  <a:pt x="190" y="82"/>
                  <a:pt x="189" y="81"/>
                  <a:pt x="187" y="81"/>
                </a:cubicBezTo>
                <a:cubicBezTo>
                  <a:pt x="187" y="81"/>
                  <a:pt x="185" y="79"/>
                  <a:pt x="185" y="79"/>
                </a:cubicBezTo>
                <a:cubicBezTo>
                  <a:pt x="184" y="77"/>
                  <a:pt x="186" y="77"/>
                  <a:pt x="187" y="77"/>
                </a:cubicBezTo>
                <a:cubicBezTo>
                  <a:pt x="187" y="75"/>
                  <a:pt x="194" y="76"/>
                  <a:pt x="195" y="73"/>
                </a:cubicBezTo>
                <a:cubicBezTo>
                  <a:pt x="192" y="73"/>
                  <a:pt x="197" y="68"/>
                  <a:pt x="197" y="68"/>
                </a:cubicBezTo>
                <a:cubicBezTo>
                  <a:pt x="199" y="67"/>
                  <a:pt x="200" y="66"/>
                  <a:pt x="202" y="66"/>
                </a:cubicBezTo>
                <a:cubicBezTo>
                  <a:pt x="203" y="65"/>
                  <a:pt x="213" y="63"/>
                  <a:pt x="213" y="64"/>
                </a:cubicBezTo>
                <a:cubicBezTo>
                  <a:pt x="214" y="64"/>
                  <a:pt x="221" y="64"/>
                  <a:pt x="221" y="65"/>
                </a:cubicBezTo>
                <a:cubicBezTo>
                  <a:pt x="222" y="65"/>
                  <a:pt x="224" y="66"/>
                  <a:pt x="225" y="65"/>
                </a:cubicBezTo>
                <a:cubicBezTo>
                  <a:pt x="226" y="65"/>
                  <a:pt x="231" y="67"/>
                  <a:pt x="231" y="69"/>
                </a:cubicBezTo>
                <a:cubicBezTo>
                  <a:pt x="229" y="69"/>
                  <a:pt x="225" y="69"/>
                  <a:pt x="222" y="69"/>
                </a:cubicBezTo>
                <a:cubicBezTo>
                  <a:pt x="222" y="70"/>
                  <a:pt x="222" y="69"/>
                  <a:pt x="222" y="70"/>
                </a:cubicBezTo>
                <a:cubicBezTo>
                  <a:pt x="223" y="70"/>
                  <a:pt x="225" y="73"/>
                  <a:pt x="225" y="74"/>
                </a:cubicBezTo>
                <a:cubicBezTo>
                  <a:pt x="226" y="74"/>
                  <a:pt x="227" y="73"/>
                  <a:pt x="228" y="73"/>
                </a:cubicBezTo>
                <a:cubicBezTo>
                  <a:pt x="228" y="74"/>
                  <a:pt x="230" y="74"/>
                  <a:pt x="230" y="73"/>
                </a:cubicBezTo>
                <a:cubicBezTo>
                  <a:pt x="229" y="73"/>
                  <a:pt x="229" y="71"/>
                  <a:pt x="230" y="71"/>
                </a:cubicBezTo>
                <a:cubicBezTo>
                  <a:pt x="230" y="70"/>
                  <a:pt x="232" y="71"/>
                  <a:pt x="233" y="69"/>
                </a:cubicBezTo>
                <a:cubicBezTo>
                  <a:pt x="248" y="87"/>
                  <a:pt x="257" y="110"/>
                  <a:pt x="259" y="134"/>
                </a:cubicBezTo>
                <a:close/>
                <a:moveTo>
                  <a:pt x="65" y="59"/>
                </a:moveTo>
                <a:cubicBezTo>
                  <a:pt x="66" y="59"/>
                  <a:pt x="67" y="58"/>
                  <a:pt x="67" y="58"/>
                </a:cubicBezTo>
                <a:cubicBezTo>
                  <a:pt x="67" y="59"/>
                  <a:pt x="67" y="59"/>
                  <a:pt x="68" y="61"/>
                </a:cubicBezTo>
                <a:cubicBezTo>
                  <a:pt x="68" y="61"/>
                  <a:pt x="69" y="63"/>
                  <a:pt x="69" y="63"/>
                </a:cubicBezTo>
                <a:cubicBezTo>
                  <a:pt x="70" y="63"/>
                  <a:pt x="71" y="63"/>
                  <a:pt x="72" y="64"/>
                </a:cubicBezTo>
                <a:cubicBezTo>
                  <a:pt x="71" y="64"/>
                  <a:pt x="71" y="64"/>
                  <a:pt x="70" y="64"/>
                </a:cubicBezTo>
                <a:cubicBezTo>
                  <a:pt x="71" y="67"/>
                  <a:pt x="69" y="65"/>
                  <a:pt x="68" y="65"/>
                </a:cubicBezTo>
                <a:cubicBezTo>
                  <a:pt x="68" y="65"/>
                  <a:pt x="63" y="63"/>
                  <a:pt x="65" y="66"/>
                </a:cubicBezTo>
                <a:cubicBezTo>
                  <a:pt x="66" y="66"/>
                  <a:pt x="65" y="66"/>
                  <a:pt x="67" y="67"/>
                </a:cubicBezTo>
                <a:cubicBezTo>
                  <a:pt x="68" y="67"/>
                  <a:pt x="70" y="68"/>
                  <a:pt x="71" y="68"/>
                </a:cubicBezTo>
                <a:cubicBezTo>
                  <a:pt x="72" y="68"/>
                  <a:pt x="73" y="68"/>
                  <a:pt x="74" y="68"/>
                </a:cubicBezTo>
                <a:cubicBezTo>
                  <a:pt x="74" y="68"/>
                  <a:pt x="77" y="66"/>
                  <a:pt x="75" y="66"/>
                </a:cubicBezTo>
                <a:cubicBezTo>
                  <a:pt x="75" y="65"/>
                  <a:pt x="75" y="65"/>
                  <a:pt x="74" y="65"/>
                </a:cubicBezTo>
                <a:cubicBezTo>
                  <a:pt x="74" y="64"/>
                  <a:pt x="76" y="65"/>
                  <a:pt x="77" y="65"/>
                </a:cubicBezTo>
                <a:cubicBezTo>
                  <a:pt x="78" y="63"/>
                  <a:pt x="77" y="63"/>
                  <a:pt x="78" y="62"/>
                </a:cubicBezTo>
                <a:cubicBezTo>
                  <a:pt x="79" y="61"/>
                  <a:pt x="80" y="62"/>
                  <a:pt x="81" y="61"/>
                </a:cubicBezTo>
                <a:cubicBezTo>
                  <a:pt x="82" y="61"/>
                  <a:pt x="82" y="61"/>
                  <a:pt x="83" y="62"/>
                </a:cubicBezTo>
                <a:cubicBezTo>
                  <a:pt x="83" y="63"/>
                  <a:pt x="87" y="68"/>
                  <a:pt x="87" y="64"/>
                </a:cubicBezTo>
                <a:cubicBezTo>
                  <a:pt x="88" y="65"/>
                  <a:pt x="89" y="67"/>
                  <a:pt x="89" y="68"/>
                </a:cubicBezTo>
                <a:cubicBezTo>
                  <a:pt x="91" y="68"/>
                  <a:pt x="91" y="66"/>
                  <a:pt x="91" y="65"/>
                </a:cubicBezTo>
                <a:cubicBezTo>
                  <a:pt x="92" y="65"/>
                  <a:pt x="91" y="64"/>
                  <a:pt x="91" y="64"/>
                </a:cubicBezTo>
                <a:cubicBezTo>
                  <a:pt x="92" y="63"/>
                  <a:pt x="93" y="64"/>
                  <a:pt x="93" y="63"/>
                </a:cubicBezTo>
                <a:cubicBezTo>
                  <a:pt x="93" y="63"/>
                  <a:pt x="93" y="64"/>
                  <a:pt x="93" y="64"/>
                </a:cubicBezTo>
                <a:cubicBezTo>
                  <a:pt x="94" y="64"/>
                  <a:pt x="95" y="64"/>
                  <a:pt x="96" y="64"/>
                </a:cubicBezTo>
                <a:cubicBezTo>
                  <a:pt x="96" y="64"/>
                  <a:pt x="96" y="67"/>
                  <a:pt x="96" y="68"/>
                </a:cubicBezTo>
                <a:cubicBezTo>
                  <a:pt x="95" y="69"/>
                  <a:pt x="93" y="69"/>
                  <a:pt x="93" y="69"/>
                </a:cubicBezTo>
                <a:cubicBezTo>
                  <a:pt x="91" y="71"/>
                  <a:pt x="96" y="72"/>
                  <a:pt x="97" y="73"/>
                </a:cubicBezTo>
                <a:cubicBezTo>
                  <a:pt x="97" y="73"/>
                  <a:pt x="95" y="73"/>
                  <a:pt x="95" y="73"/>
                </a:cubicBezTo>
                <a:cubicBezTo>
                  <a:pt x="93" y="73"/>
                  <a:pt x="90" y="74"/>
                  <a:pt x="89" y="73"/>
                </a:cubicBezTo>
                <a:cubicBezTo>
                  <a:pt x="91" y="73"/>
                  <a:pt x="91" y="72"/>
                  <a:pt x="92" y="70"/>
                </a:cubicBezTo>
                <a:cubicBezTo>
                  <a:pt x="90" y="69"/>
                  <a:pt x="89" y="70"/>
                  <a:pt x="88" y="72"/>
                </a:cubicBezTo>
                <a:cubicBezTo>
                  <a:pt x="87" y="74"/>
                  <a:pt x="86" y="71"/>
                  <a:pt x="85" y="73"/>
                </a:cubicBezTo>
                <a:cubicBezTo>
                  <a:pt x="85" y="73"/>
                  <a:pt x="82" y="74"/>
                  <a:pt x="82" y="74"/>
                </a:cubicBezTo>
                <a:cubicBezTo>
                  <a:pt x="79" y="74"/>
                  <a:pt x="80" y="77"/>
                  <a:pt x="80" y="80"/>
                </a:cubicBezTo>
                <a:cubicBezTo>
                  <a:pt x="81" y="81"/>
                  <a:pt x="84" y="83"/>
                  <a:pt x="83" y="84"/>
                </a:cubicBezTo>
                <a:cubicBezTo>
                  <a:pt x="86" y="84"/>
                  <a:pt x="87" y="85"/>
                  <a:pt x="90" y="85"/>
                </a:cubicBezTo>
                <a:cubicBezTo>
                  <a:pt x="90" y="85"/>
                  <a:pt x="91" y="86"/>
                  <a:pt x="91" y="86"/>
                </a:cubicBezTo>
                <a:cubicBezTo>
                  <a:pt x="91" y="87"/>
                  <a:pt x="93" y="87"/>
                  <a:pt x="94" y="87"/>
                </a:cubicBezTo>
                <a:cubicBezTo>
                  <a:pt x="94" y="85"/>
                  <a:pt x="96" y="89"/>
                  <a:pt x="97" y="90"/>
                </a:cubicBezTo>
                <a:cubicBezTo>
                  <a:pt x="96" y="90"/>
                  <a:pt x="97" y="92"/>
                  <a:pt x="97" y="92"/>
                </a:cubicBezTo>
                <a:cubicBezTo>
                  <a:pt x="97" y="92"/>
                  <a:pt x="97" y="92"/>
                  <a:pt x="97" y="93"/>
                </a:cubicBezTo>
                <a:cubicBezTo>
                  <a:pt x="98" y="93"/>
                  <a:pt x="100" y="93"/>
                  <a:pt x="100" y="92"/>
                </a:cubicBezTo>
                <a:cubicBezTo>
                  <a:pt x="99" y="92"/>
                  <a:pt x="100" y="91"/>
                  <a:pt x="100" y="90"/>
                </a:cubicBezTo>
                <a:cubicBezTo>
                  <a:pt x="99" y="89"/>
                  <a:pt x="99" y="87"/>
                  <a:pt x="100" y="87"/>
                </a:cubicBezTo>
                <a:cubicBezTo>
                  <a:pt x="100" y="88"/>
                  <a:pt x="104" y="86"/>
                  <a:pt x="102" y="86"/>
                </a:cubicBezTo>
                <a:cubicBezTo>
                  <a:pt x="102" y="84"/>
                  <a:pt x="103" y="83"/>
                  <a:pt x="102" y="82"/>
                </a:cubicBezTo>
                <a:cubicBezTo>
                  <a:pt x="101" y="81"/>
                  <a:pt x="100" y="82"/>
                  <a:pt x="100" y="81"/>
                </a:cubicBezTo>
                <a:cubicBezTo>
                  <a:pt x="102" y="80"/>
                  <a:pt x="101" y="77"/>
                  <a:pt x="100" y="76"/>
                </a:cubicBezTo>
                <a:cubicBezTo>
                  <a:pt x="101" y="76"/>
                  <a:pt x="102" y="76"/>
                  <a:pt x="102" y="76"/>
                </a:cubicBezTo>
                <a:cubicBezTo>
                  <a:pt x="104" y="76"/>
                  <a:pt x="106" y="78"/>
                  <a:pt x="107" y="76"/>
                </a:cubicBezTo>
                <a:cubicBezTo>
                  <a:pt x="109" y="77"/>
                  <a:pt x="107" y="78"/>
                  <a:pt x="110" y="77"/>
                </a:cubicBezTo>
                <a:cubicBezTo>
                  <a:pt x="110" y="78"/>
                  <a:pt x="113" y="80"/>
                  <a:pt x="113" y="80"/>
                </a:cubicBezTo>
                <a:cubicBezTo>
                  <a:pt x="113" y="80"/>
                  <a:pt x="113" y="81"/>
                  <a:pt x="114" y="81"/>
                </a:cubicBezTo>
                <a:cubicBezTo>
                  <a:pt x="114" y="82"/>
                  <a:pt x="113" y="81"/>
                  <a:pt x="113" y="82"/>
                </a:cubicBezTo>
                <a:cubicBezTo>
                  <a:pt x="114" y="82"/>
                  <a:pt x="116" y="82"/>
                  <a:pt x="116" y="82"/>
                </a:cubicBezTo>
                <a:cubicBezTo>
                  <a:pt x="117" y="82"/>
                  <a:pt x="118" y="80"/>
                  <a:pt x="118" y="79"/>
                </a:cubicBezTo>
                <a:cubicBezTo>
                  <a:pt x="118" y="79"/>
                  <a:pt x="120" y="83"/>
                  <a:pt x="121" y="83"/>
                </a:cubicBezTo>
                <a:cubicBezTo>
                  <a:pt x="121" y="84"/>
                  <a:pt x="124" y="86"/>
                  <a:pt x="124" y="87"/>
                </a:cubicBezTo>
                <a:cubicBezTo>
                  <a:pt x="124" y="87"/>
                  <a:pt x="124" y="87"/>
                  <a:pt x="124" y="88"/>
                </a:cubicBezTo>
                <a:cubicBezTo>
                  <a:pt x="125" y="88"/>
                  <a:pt x="126" y="86"/>
                  <a:pt x="126" y="88"/>
                </a:cubicBezTo>
                <a:cubicBezTo>
                  <a:pt x="127" y="88"/>
                  <a:pt x="128" y="89"/>
                  <a:pt x="128" y="90"/>
                </a:cubicBezTo>
                <a:cubicBezTo>
                  <a:pt x="127" y="90"/>
                  <a:pt x="128" y="92"/>
                  <a:pt x="128" y="92"/>
                </a:cubicBezTo>
                <a:cubicBezTo>
                  <a:pt x="128" y="93"/>
                  <a:pt x="125" y="92"/>
                  <a:pt x="124" y="92"/>
                </a:cubicBezTo>
                <a:cubicBezTo>
                  <a:pt x="123" y="96"/>
                  <a:pt x="118" y="93"/>
                  <a:pt x="114" y="94"/>
                </a:cubicBezTo>
                <a:cubicBezTo>
                  <a:pt x="113" y="95"/>
                  <a:pt x="109" y="98"/>
                  <a:pt x="109" y="100"/>
                </a:cubicBezTo>
                <a:cubicBezTo>
                  <a:pt x="111" y="100"/>
                  <a:pt x="112" y="99"/>
                  <a:pt x="114" y="98"/>
                </a:cubicBezTo>
                <a:cubicBezTo>
                  <a:pt x="116" y="98"/>
                  <a:pt x="116" y="97"/>
                  <a:pt x="117" y="97"/>
                </a:cubicBezTo>
                <a:cubicBezTo>
                  <a:pt x="117" y="97"/>
                  <a:pt x="118" y="97"/>
                  <a:pt x="118" y="97"/>
                </a:cubicBezTo>
                <a:cubicBezTo>
                  <a:pt x="115" y="97"/>
                  <a:pt x="117" y="99"/>
                  <a:pt x="117" y="100"/>
                </a:cubicBezTo>
                <a:cubicBezTo>
                  <a:pt x="118" y="101"/>
                  <a:pt x="119" y="102"/>
                  <a:pt x="120" y="102"/>
                </a:cubicBezTo>
                <a:cubicBezTo>
                  <a:pt x="120" y="103"/>
                  <a:pt x="118" y="102"/>
                  <a:pt x="118" y="103"/>
                </a:cubicBezTo>
                <a:cubicBezTo>
                  <a:pt x="118" y="103"/>
                  <a:pt x="117" y="104"/>
                  <a:pt x="117" y="104"/>
                </a:cubicBezTo>
                <a:cubicBezTo>
                  <a:pt x="114" y="104"/>
                  <a:pt x="115" y="104"/>
                  <a:pt x="115" y="103"/>
                </a:cubicBezTo>
                <a:cubicBezTo>
                  <a:pt x="116" y="104"/>
                  <a:pt x="117" y="103"/>
                  <a:pt x="117" y="103"/>
                </a:cubicBezTo>
                <a:cubicBezTo>
                  <a:pt x="116" y="102"/>
                  <a:pt x="116" y="103"/>
                  <a:pt x="116" y="102"/>
                </a:cubicBezTo>
                <a:cubicBezTo>
                  <a:pt x="115" y="102"/>
                  <a:pt x="114" y="103"/>
                  <a:pt x="113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0" y="106"/>
                  <a:pt x="109" y="108"/>
                  <a:pt x="108" y="108"/>
                </a:cubicBezTo>
                <a:cubicBezTo>
                  <a:pt x="108" y="108"/>
                  <a:pt x="106" y="110"/>
                  <a:pt x="106" y="110"/>
                </a:cubicBezTo>
                <a:cubicBezTo>
                  <a:pt x="105" y="111"/>
                  <a:pt x="105" y="111"/>
                  <a:pt x="104" y="112"/>
                </a:cubicBezTo>
                <a:cubicBezTo>
                  <a:pt x="104" y="113"/>
                  <a:pt x="104" y="115"/>
                  <a:pt x="104" y="115"/>
                </a:cubicBezTo>
                <a:cubicBezTo>
                  <a:pt x="102" y="116"/>
                  <a:pt x="102" y="119"/>
                  <a:pt x="100" y="119"/>
                </a:cubicBezTo>
                <a:cubicBezTo>
                  <a:pt x="99" y="122"/>
                  <a:pt x="97" y="122"/>
                  <a:pt x="97" y="125"/>
                </a:cubicBezTo>
                <a:cubicBezTo>
                  <a:pt x="97" y="126"/>
                  <a:pt x="98" y="129"/>
                  <a:pt x="98" y="130"/>
                </a:cubicBezTo>
                <a:cubicBezTo>
                  <a:pt x="98" y="131"/>
                  <a:pt x="98" y="133"/>
                  <a:pt x="97" y="133"/>
                </a:cubicBezTo>
                <a:cubicBezTo>
                  <a:pt x="97" y="133"/>
                  <a:pt x="95" y="131"/>
                  <a:pt x="96" y="131"/>
                </a:cubicBezTo>
                <a:cubicBezTo>
                  <a:pt x="96" y="130"/>
                  <a:pt x="95" y="127"/>
                  <a:pt x="94" y="127"/>
                </a:cubicBezTo>
                <a:cubicBezTo>
                  <a:pt x="93" y="126"/>
                  <a:pt x="92" y="127"/>
                  <a:pt x="91" y="126"/>
                </a:cubicBezTo>
                <a:cubicBezTo>
                  <a:pt x="90" y="125"/>
                  <a:pt x="87" y="125"/>
                  <a:pt x="86" y="125"/>
                </a:cubicBezTo>
                <a:cubicBezTo>
                  <a:pt x="86" y="126"/>
                  <a:pt x="87" y="126"/>
                  <a:pt x="87" y="127"/>
                </a:cubicBezTo>
                <a:cubicBezTo>
                  <a:pt x="86" y="127"/>
                  <a:pt x="85" y="128"/>
                  <a:pt x="84" y="128"/>
                </a:cubicBezTo>
                <a:cubicBezTo>
                  <a:pt x="83" y="127"/>
                  <a:pt x="83" y="126"/>
                  <a:pt x="81" y="126"/>
                </a:cubicBezTo>
                <a:cubicBezTo>
                  <a:pt x="78" y="126"/>
                  <a:pt x="76" y="129"/>
                  <a:pt x="76" y="132"/>
                </a:cubicBezTo>
                <a:cubicBezTo>
                  <a:pt x="76" y="132"/>
                  <a:pt x="76" y="137"/>
                  <a:pt x="76" y="137"/>
                </a:cubicBezTo>
                <a:cubicBezTo>
                  <a:pt x="76" y="139"/>
                  <a:pt x="78" y="140"/>
                  <a:pt x="78" y="141"/>
                </a:cubicBezTo>
                <a:cubicBezTo>
                  <a:pt x="79" y="141"/>
                  <a:pt x="80" y="144"/>
                  <a:pt x="82" y="144"/>
                </a:cubicBezTo>
                <a:cubicBezTo>
                  <a:pt x="82" y="145"/>
                  <a:pt x="81" y="145"/>
                  <a:pt x="83" y="145"/>
                </a:cubicBezTo>
                <a:cubicBezTo>
                  <a:pt x="83" y="145"/>
                  <a:pt x="84" y="145"/>
                  <a:pt x="84" y="144"/>
                </a:cubicBezTo>
                <a:cubicBezTo>
                  <a:pt x="83" y="143"/>
                  <a:pt x="84" y="142"/>
                  <a:pt x="85" y="141"/>
                </a:cubicBezTo>
                <a:cubicBezTo>
                  <a:pt x="85" y="143"/>
                  <a:pt x="87" y="141"/>
                  <a:pt x="87" y="141"/>
                </a:cubicBezTo>
                <a:cubicBezTo>
                  <a:pt x="87" y="141"/>
                  <a:pt x="89" y="140"/>
                  <a:pt x="89" y="140"/>
                </a:cubicBezTo>
                <a:cubicBezTo>
                  <a:pt x="89" y="138"/>
                  <a:pt x="91" y="140"/>
                  <a:pt x="90" y="141"/>
                </a:cubicBezTo>
                <a:cubicBezTo>
                  <a:pt x="89" y="141"/>
                  <a:pt x="89" y="142"/>
                  <a:pt x="88" y="142"/>
                </a:cubicBezTo>
                <a:cubicBezTo>
                  <a:pt x="88" y="144"/>
                  <a:pt x="87" y="145"/>
                  <a:pt x="87" y="146"/>
                </a:cubicBezTo>
                <a:cubicBezTo>
                  <a:pt x="87" y="147"/>
                  <a:pt x="88" y="147"/>
                  <a:pt x="88" y="149"/>
                </a:cubicBezTo>
                <a:cubicBezTo>
                  <a:pt x="89" y="149"/>
                  <a:pt x="91" y="149"/>
                  <a:pt x="92" y="149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4" y="148"/>
                  <a:pt x="92" y="152"/>
                  <a:pt x="94" y="152"/>
                </a:cubicBezTo>
                <a:cubicBezTo>
                  <a:pt x="94" y="154"/>
                  <a:pt x="94" y="155"/>
                  <a:pt x="94" y="156"/>
                </a:cubicBezTo>
                <a:cubicBezTo>
                  <a:pt x="95" y="157"/>
                  <a:pt x="96" y="158"/>
                  <a:pt x="96" y="159"/>
                </a:cubicBezTo>
                <a:cubicBezTo>
                  <a:pt x="97" y="159"/>
                  <a:pt x="100" y="159"/>
                  <a:pt x="100" y="158"/>
                </a:cubicBezTo>
                <a:cubicBezTo>
                  <a:pt x="101" y="158"/>
                  <a:pt x="102" y="159"/>
                  <a:pt x="101" y="160"/>
                </a:cubicBezTo>
                <a:cubicBezTo>
                  <a:pt x="105" y="160"/>
                  <a:pt x="103" y="157"/>
                  <a:pt x="104" y="157"/>
                </a:cubicBezTo>
                <a:cubicBezTo>
                  <a:pt x="105" y="156"/>
                  <a:pt x="105" y="156"/>
                  <a:pt x="105" y="156"/>
                </a:cubicBezTo>
                <a:cubicBezTo>
                  <a:pt x="106" y="157"/>
                  <a:pt x="107" y="155"/>
                  <a:pt x="107" y="155"/>
                </a:cubicBezTo>
                <a:cubicBezTo>
                  <a:pt x="107" y="155"/>
                  <a:pt x="108" y="154"/>
                  <a:pt x="108" y="154"/>
                </a:cubicBezTo>
                <a:cubicBezTo>
                  <a:pt x="109" y="155"/>
                  <a:pt x="109" y="155"/>
                  <a:pt x="109" y="155"/>
                </a:cubicBezTo>
                <a:cubicBezTo>
                  <a:pt x="110" y="155"/>
                  <a:pt x="111" y="154"/>
                  <a:pt x="112" y="154"/>
                </a:cubicBezTo>
                <a:cubicBezTo>
                  <a:pt x="113" y="154"/>
                  <a:pt x="113" y="157"/>
                  <a:pt x="115" y="157"/>
                </a:cubicBezTo>
                <a:cubicBezTo>
                  <a:pt x="117" y="157"/>
                  <a:pt x="119" y="158"/>
                  <a:pt x="120" y="157"/>
                </a:cubicBezTo>
                <a:cubicBezTo>
                  <a:pt x="120" y="157"/>
                  <a:pt x="121" y="157"/>
                  <a:pt x="121" y="158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59"/>
                  <a:pt x="122" y="159"/>
                  <a:pt x="122" y="159"/>
                </a:cubicBezTo>
                <a:cubicBezTo>
                  <a:pt x="123" y="159"/>
                  <a:pt x="123" y="159"/>
                  <a:pt x="124" y="160"/>
                </a:cubicBezTo>
                <a:cubicBezTo>
                  <a:pt x="124" y="161"/>
                  <a:pt x="125" y="161"/>
                  <a:pt x="125" y="161"/>
                </a:cubicBezTo>
                <a:cubicBezTo>
                  <a:pt x="126" y="162"/>
                  <a:pt x="125" y="162"/>
                  <a:pt x="127" y="163"/>
                </a:cubicBezTo>
                <a:cubicBezTo>
                  <a:pt x="128" y="163"/>
                  <a:pt x="129" y="164"/>
                  <a:pt x="130" y="164"/>
                </a:cubicBezTo>
                <a:cubicBezTo>
                  <a:pt x="130" y="162"/>
                  <a:pt x="131" y="164"/>
                  <a:pt x="132" y="164"/>
                </a:cubicBezTo>
                <a:cubicBezTo>
                  <a:pt x="132" y="164"/>
                  <a:pt x="132" y="164"/>
                  <a:pt x="133" y="165"/>
                </a:cubicBezTo>
                <a:cubicBezTo>
                  <a:pt x="134" y="166"/>
                  <a:pt x="133" y="166"/>
                  <a:pt x="134" y="167"/>
                </a:cubicBezTo>
                <a:cubicBezTo>
                  <a:pt x="135" y="168"/>
                  <a:pt x="135" y="170"/>
                  <a:pt x="135" y="171"/>
                </a:cubicBezTo>
                <a:cubicBezTo>
                  <a:pt x="135" y="171"/>
                  <a:pt x="135" y="173"/>
                  <a:pt x="135" y="174"/>
                </a:cubicBezTo>
                <a:cubicBezTo>
                  <a:pt x="134" y="174"/>
                  <a:pt x="137" y="175"/>
                  <a:pt x="137" y="173"/>
                </a:cubicBezTo>
                <a:cubicBezTo>
                  <a:pt x="138" y="173"/>
                  <a:pt x="139" y="175"/>
                  <a:pt x="140" y="175"/>
                </a:cubicBezTo>
                <a:cubicBezTo>
                  <a:pt x="139" y="176"/>
                  <a:pt x="141" y="177"/>
                  <a:pt x="141" y="175"/>
                </a:cubicBezTo>
                <a:cubicBezTo>
                  <a:pt x="143" y="175"/>
                  <a:pt x="143" y="178"/>
                  <a:pt x="142" y="179"/>
                </a:cubicBezTo>
                <a:cubicBezTo>
                  <a:pt x="144" y="179"/>
                  <a:pt x="144" y="178"/>
                  <a:pt x="146" y="178"/>
                </a:cubicBezTo>
                <a:cubicBezTo>
                  <a:pt x="147" y="178"/>
                  <a:pt x="147" y="178"/>
                  <a:pt x="148" y="177"/>
                </a:cubicBezTo>
                <a:cubicBezTo>
                  <a:pt x="150" y="178"/>
                  <a:pt x="151" y="179"/>
                  <a:pt x="152" y="180"/>
                </a:cubicBezTo>
                <a:cubicBezTo>
                  <a:pt x="155" y="182"/>
                  <a:pt x="155" y="188"/>
                  <a:pt x="152" y="190"/>
                </a:cubicBezTo>
                <a:cubicBezTo>
                  <a:pt x="152" y="190"/>
                  <a:pt x="150" y="193"/>
                  <a:pt x="150" y="193"/>
                </a:cubicBezTo>
                <a:cubicBezTo>
                  <a:pt x="150" y="193"/>
                  <a:pt x="150" y="197"/>
                  <a:pt x="149" y="197"/>
                </a:cubicBezTo>
                <a:cubicBezTo>
                  <a:pt x="149" y="198"/>
                  <a:pt x="149" y="202"/>
                  <a:pt x="148" y="202"/>
                </a:cubicBezTo>
                <a:cubicBezTo>
                  <a:pt x="148" y="204"/>
                  <a:pt x="147" y="205"/>
                  <a:pt x="146" y="207"/>
                </a:cubicBezTo>
                <a:cubicBezTo>
                  <a:pt x="145" y="207"/>
                  <a:pt x="142" y="209"/>
                  <a:pt x="142" y="210"/>
                </a:cubicBezTo>
                <a:cubicBezTo>
                  <a:pt x="141" y="210"/>
                  <a:pt x="140" y="211"/>
                  <a:pt x="139" y="211"/>
                </a:cubicBezTo>
                <a:cubicBezTo>
                  <a:pt x="139" y="211"/>
                  <a:pt x="137" y="213"/>
                  <a:pt x="138" y="213"/>
                </a:cubicBezTo>
                <a:cubicBezTo>
                  <a:pt x="137" y="214"/>
                  <a:pt x="138" y="217"/>
                  <a:pt x="137" y="218"/>
                </a:cubicBezTo>
                <a:cubicBezTo>
                  <a:pt x="136" y="219"/>
                  <a:pt x="136" y="219"/>
                  <a:pt x="136" y="219"/>
                </a:cubicBezTo>
                <a:cubicBezTo>
                  <a:pt x="135" y="219"/>
                  <a:pt x="136" y="220"/>
                  <a:pt x="134" y="220"/>
                </a:cubicBezTo>
                <a:cubicBezTo>
                  <a:pt x="133" y="220"/>
                  <a:pt x="131" y="222"/>
                  <a:pt x="131" y="223"/>
                </a:cubicBezTo>
                <a:cubicBezTo>
                  <a:pt x="131" y="225"/>
                  <a:pt x="131" y="226"/>
                  <a:pt x="130" y="227"/>
                </a:cubicBezTo>
                <a:cubicBezTo>
                  <a:pt x="130" y="227"/>
                  <a:pt x="127" y="227"/>
                  <a:pt x="127" y="229"/>
                </a:cubicBezTo>
                <a:cubicBezTo>
                  <a:pt x="127" y="229"/>
                  <a:pt x="127" y="231"/>
                  <a:pt x="127" y="232"/>
                </a:cubicBezTo>
                <a:cubicBezTo>
                  <a:pt x="126" y="232"/>
                  <a:pt x="125" y="232"/>
                  <a:pt x="124" y="233"/>
                </a:cubicBezTo>
                <a:cubicBezTo>
                  <a:pt x="122" y="233"/>
                  <a:pt x="122" y="233"/>
                  <a:pt x="121" y="234"/>
                </a:cubicBezTo>
                <a:cubicBezTo>
                  <a:pt x="121" y="235"/>
                  <a:pt x="120" y="236"/>
                  <a:pt x="120" y="236"/>
                </a:cubicBezTo>
                <a:cubicBezTo>
                  <a:pt x="120" y="238"/>
                  <a:pt x="119" y="236"/>
                  <a:pt x="117" y="237"/>
                </a:cubicBezTo>
                <a:cubicBezTo>
                  <a:pt x="118" y="237"/>
                  <a:pt x="118" y="239"/>
                  <a:pt x="118" y="239"/>
                </a:cubicBezTo>
                <a:cubicBezTo>
                  <a:pt x="118" y="240"/>
                  <a:pt x="117" y="241"/>
                  <a:pt x="116" y="242"/>
                </a:cubicBezTo>
                <a:cubicBezTo>
                  <a:pt x="116" y="242"/>
                  <a:pt x="115" y="243"/>
                  <a:pt x="115" y="243"/>
                </a:cubicBezTo>
                <a:cubicBezTo>
                  <a:pt x="115" y="245"/>
                  <a:pt x="114" y="246"/>
                  <a:pt x="114" y="247"/>
                </a:cubicBezTo>
                <a:cubicBezTo>
                  <a:pt x="115" y="247"/>
                  <a:pt x="114" y="247"/>
                  <a:pt x="114" y="248"/>
                </a:cubicBezTo>
                <a:cubicBezTo>
                  <a:pt x="115" y="247"/>
                  <a:pt x="115" y="247"/>
                  <a:pt x="115" y="247"/>
                </a:cubicBezTo>
                <a:cubicBezTo>
                  <a:pt x="115" y="246"/>
                  <a:pt x="117" y="247"/>
                  <a:pt x="116" y="247"/>
                </a:cubicBezTo>
                <a:cubicBezTo>
                  <a:pt x="115" y="249"/>
                  <a:pt x="114" y="249"/>
                  <a:pt x="114" y="250"/>
                </a:cubicBezTo>
                <a:cubicBezTo>
                  <a:pt x="112" y="250"/>
                  <a:pt x="111" y="254"/>
                  <a:pt x="112" y="254"/>
                </a:cubicBezTo>
                <a:cubicBezTo>
                  <a:pt x="112" y="254"/>
                  <a:pt x="113" y="255"/>
                  <a:pt x="113" y="255"/>
                </a:cubicBezTo>
                <a:cubicBezTo>
                  <a:pt x="110" y="254"/>
                  <a:pt x="107" y="253"/>
                  <a:pt x="104" y="252"/>
                </a:cubicBezTo>
                <a:cubicBezTo>
                  <a:pt x="104" y="249"/>
                  <a:pt x="104" y="240"/>
                  <a:pt x="105" y="240"/>
                </a:cubicBezTo>
                <a:cubicBezTo>
                  <a:pt x="105" y="239"/>
                  <a:pt x="106" y="237"/>
                  <a:pt x="106" y="237"/>
                </a:cubicBezTo>
                <a:cubicBezTo>
                  <a:pt x="106" y="235"/>
                  <a:pt x="106" y="234"/>
                  <a:pt x="106" y="232"/>
                </a:cubicBezTo>
                <a:cubicBezTo>
                  <a:pt x="105" y="231"/>
                  <a:pt x="107" y="229"/>
                  <a:pt x="107" y="227"/>
                </a:cubicBezTo>
                <a:cubicBezTo>
                  <a:pt x="109" y="226"/>
                  <a:pt x="108" y="215"/>
                  <a:pt x="109" y="215"/>
                </a:cubicBezTo>
                <a:cubicBezTo>
                  <a:pt x="109" y="210"/>
                  <a:pt x="111" y="207"/>
                  <a:pt x="110" y="201"/>
                </a:cubicBezTo>
                <a:cubicBezTo>
                  <a:pt x="110" y="201"/>
                  <a:pt x="107" y="198"/>
                  <a:pt x="107" y="198"/>
                </a:cubicBezTo>
                <a:cubicBezTo>
                  <a:pt x="105" y="198"/>
                  <a:pt x="103" y="194"/>
                  <a:pt x="103" y="192"/>
                </a:cubicBezTo>
                <a:cubicBezTo>
                  <a:pt x="102" y="191"/>
                  <a:pt x="102" y="190"/>
                  <a:pt x="102" y="189"/>
                </a:cubicBezTo>
                <a:cubicBezTo>
                  <a:pt x="102" y="189"/>
                  <a:pt x="98" y="182"/>
                  <a:pt x="98" y="182"/>
                </a:cubicBezTo>
                <a:cubicBezTo>
                  <a:pt x="95" y="181"/>
                  <a:pt x="98" y="179"/>
                  <a:pt x="98" y="177"/>
                </a:cubicBezTo>
                <a:cubicBezTo>
                  <a:pt x="96" y="176"/>
                  <a:pt x="98" y="170"/>
                  <a:pt x="99" y="170"/>
                </a:cubicBezTo>
                <a:cubicBezTo>
                  <a:pt x="99" y="170"/>
                  <a:pt x="99" y="169"/>
                  <a:pt x="100" y="169"/>
                </a:cubicBezTo>
                <a:cubicBezTo>
                  <a:pt x="101" y="171"/>
                  <a:pt x="103" y="168"/>
                  <a:pt x="101" y="168"/>
                </a:cubicBezTo>
                <a:cubicBezTo>
                  <a:pt x="101" y="167"/>
                  <a:pt x="101" y="164"/>
                  <a:pt x="101" y="163"/>
                </a:cubicBezTo>
                <a:cubicBezTo>
                  <a:pt x="101" y="161"/>
                  <a:pt x="99" y="158"/>
                  <a:pt x="98" y="162"/>
                </a:cubicBezTo>
                <a:cubicBezTo>
                  <a:pt x="97" y="161"/>
                  <a:pt x="93" y="161"/>
                  <a:pt x="93" y="159"/>
                </a:cubicBezTo>
                <a:cubicBezTo>
                  <a:pt x="93" y="158"/>
                  <a:pt x="91" y="155"/>
                  <a:pt x="90" y="155"/>
                </a:cubicBezTo>
                <a:cubicBezTo>
                  <a:pt x="91" y="153"/>
                  <a:pt x="86" y="150"/>
                  <a:pt x="84" y="150"/>
                </a:cubicBezTo>
                <a:cubicBezTo>
                  <a:pt x="84" y="150"/>
                  <a:pt x="84" y="150"/>
                  <a:pt x="83" y="150"/>
                </a:cubicBezTo>
                <a:cubicBezTo>
                  <a:pt x="82" y="150"/>
                  <a:pt x="81" y="147"/>
                  <a:pt x="79" y="147"/>
                </a:cubicBezTo>
                <a:cubicBezTo>
                  <a:pt x="77" y="147"/>
                  <a:pt x="75" y="146"/>
                  <a:pt x="73" y="146"/>
                </a:cubicBezTo>
                <a:cubicBezTo>
                  <a:pt x="72" y="145"/>
                  <a:pt x="69" y="145"/>
                  <a:pt x="68" y="144"/>
                </a:cubicBezTo>
                <a:cubicBezTo>
                  <a:pt x="67" y="144"/>
                  <a:pt x="66" y="141"/>
                  <a:pt x="66" y="139"/>
                </a:cubicBezTo>
                <a:cubicBezTo>
                  <a:pt x="66" y="138"/>
                  <a:pt x="65" y="133"/>
                  <a:pt x="63" y="133"/>
                </a:cubicBezTo>
                <a:cubicBezTo>
                  <a:pt x="63" y="132"/>
                  <a:pt x="60" y="130"/>
                  <a:pt x="59" y="130"/>
                </a:cubicBezTo>
                <a:cubicBezTo>
                  <a:pt x="59" y="130"/>
                  <a:pt x="58" y="127"/>
                  <a:pt x="58" y="127"/>
                </a:cubicBezTo>
                <a:cubicBezTo>
                  <a:pt x="58" y="126"/>
                  <a:pt x="55" y="123"/>
                  <a:pt x="55" y="124"/>
                </a:cubicBezTo>
                <a:cubicBezTo>
                  <a:pt x="54" y="125"/>
                  <a:pt x="57" y="127"/>
                  <a:pt x="57" y="128"/>
                </a:cubicBezTo>
                <a:cubicBezTo>
                  <a:pt x="57" y="128"/>
                  <a:pt x="59" y="132"/>
                  <a:pt x="60" y="132"/>
                </a:cubicBezTo>
                <a:cubicBezTo>
                  <a:pt x="64" y="140"/>
                  <a:pt x="56" y="135"/>
                  <a:pt x="56" y="132"/>
                </a:cubicBezTo>
                <a:cubicBezTo>
                  <a:pt x="56" y="131"/>
                  <a:pt x="54" y="127"/>
                  <a:pt x="54" y="126"/>
                </a:cubicBezTo>
                <a:cubicBezTo>
                  <a:pt x="53" y="126"/>
                  <a:pt x="52" y="122"/>
                  <a:pt x="52" y="122"/>
                </a:cubicBezTo>
                <a:cubicBezTo>
                  <a:pt x="52" y="120"/>
                  <a:pt x="51" y="119"/>
                  <a:pt x="48" y="119"/>
                </a:cubicBezTo>
                <a:cubicBezTo>
                  <a:pt x="48" y="119"/>
                  <a:pt x="46" y="116"/>
                  <a:pt x="46" y="116"/>
                </a:cubicBezTo>
                <a:cubicBezTo>
                  <a:pt x="46" y="115"/>
                  <a:pt x="44" y="112"/>
                  <a:pt x="43" y="112"/>
                </a:cubicBezTo>
                <a:cubicBezTo>
                  <a:pt x="43" y="110"/>
                  <a:pt x="42" y="107"/>
                  <a:pt x="43" y="105"/>
                </a:cubicBezTo>
                <a:cubicBezTo>
                  <a:pt x="43" y="102"/>
                  <a:pt x="43" y="97"/>
                  <a:pt x="39" y="94"/>
                </a:cubicBezTo>
                <a:cubicBezTo>
                  <a:pt x="46" y="81"/>
                  <a:pt x="55" y="69"/>
                  <a:pt x="65" y="59"/>
                </a:cubicBezTo>
                <a:close/>
                <a:moveTo>
                  <a:pt x="122" y="100"/>
                </a:moveTo>
                <a:cubicBezTo>
                  <a:pt x="122" y="101"/>
                  <a:pt x="122" y="102"/>
                  <a:pt x="121" y="102"/>
                </a:cubicBezTo>
                <a:cubicBezTo>
                  <a:pt x="121" y="101"/>
                  <a:pt x="121" y="101"/>
                  <a:pt x="122" y="100"/>
                </a:cubicBezTo>
                <a:close/>
                <a:moveTo>
                  <a:pt x="116" y="144"/>
                </a:moveTo>
                <a:cubicBezTo>
                  <a:pt x="116" y="144"/>
                  <a:pt x="115" y="145"/>
                  <a:pt x="115" y="144"/>
                </a:cubicBezTo>
                <a:cubicBezTo>
                  <a:pt x="116" y="144"/>
                  <a:pt x="116" y="144"/>
                  <a:pt x="116" y="144"/>
                </a:cubicBezTo>
                <a:close/>
                <a:moveTo>
                  <a:pt x="108" y="144"/>
                </a:moveTo>
                <a:cubicBezTo>
                  <a:pt x="108" y="145"/>
                  <a:pt x="105" y="145"/>
                  <a:pt x="105" y="144"/>
                </a:cubicBezTo>
                <a:cubicBezTo>
                  <a:pt x="106" y="144"/>
                  <a:pt x="107" y="144"/>
                  <a:pt x="108" y="144"/>
                </a:cubicBezTo>
                <a:cubicBezTo>
                  <a:pt x="108" y="143"/>
                  <a:pt x="107" y="143"/>
                  <a:pt x="107" y="142"/>
                </a:cubicBezTo>
                <a:cubicBezTo>
                  <a:pt x="108" y="142"/>
                  <a:pt x="109" y="143"/>
                  <a:pt x="111" y="143"/>
                </a:cubicBezTo>
                <a:cubicBezTo>
                  <a:pt x="111" y="142"/>
                  <a:pt x="110" y="143"/>
                  <a:pt x="111" y="142"/>
                </a:cubicBezTo>
                <a:cubicBezTo>
                  <a:pt x="111" y="142"/>
                  <a:pt x="113" y="144"/>
                  <a:pt x="113" y="144"/>
                </a:cubicBezTo>
                <a:cubicBezTo>
                  <a:pt x="111" y="144"/>
                  <a:pt x="110" y="144"/>
                  <a:pt x="108" y="144"/>
                </a:cubicBezTo>
                <a:close/>
                <a:moveTo>
                  <a:pt x="110" y="153"/>
                </a:moveTo>
                <a:cubicBezTo>
                  <a:pt x="110" y="153"/>
                  <a:pt x="110" y="153"/>
                  <a:pt x="109" y="153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09" y="153"/>
                  <a:pt x="110" y="153"/>
                  <a:pt x="110" y="153"/>
                </a:cubicBezTo>
                <a:close/>
                <a:moveTo>
                  <a:pt x="100" y="140"/>
                </a:moveTo>
                <a:cubicBezTo>
                  <a:pt x="99" y="140"/>
                  <a:pt x="97" y="139"/>
                  <a:pt x="97" y="138"/>
                </a:cubicBezTo>
                <a:cubicBezTo>
                  <a:pt x="97" y="138"/>
                  <a:pt x="98" y="138"/>
                  <a:pt x="99" y="137"/>
                </a:cubicBezTo>
                <a:cubicBezTo>
                  <a:pt x="101" y="137"/>
                  <a:pt x="102" y="139"/>
                  <a:pt x="104" y="139"/>
                </a:cubicBezTo>
                <a:cubicBezTo>
                  <a:pt x="104" y="140"/>
                  <a:pt x="106" y="141"/>
                  <a:pt x="104" y="141"/>
                </a:cubicBezTo>
                <a:cubicBezTo>
                  <a:pt x="102" y="142"/>
                  <a:pt x="101" y="141"/>
                  <a:pt x="100" y="140"/>
                </a:cubicBezTo>
                <a:close/>
                <a:moveTo>
                  <a:pt x="103" y="145"/>
                </a:moveTo>
                <a:cubicBezTo>
                  <a:pt x="102" y="145"/>
                  <a:pt x="102" y="145"/>
                  <a:pt x="102" y="145"/>
                </a:cubicBezTo>
                <a:cubicBezTo>
                  <a:pt x="102" y="144"/>
                  <a:pt x="103" y="143"/>
                  <a:pt x="103" y="145"/>
                </a:cubicBezTo>
                <a:close/>
                <a:moveTo>
                  <a:pt x="101" y="145"/>
                </a:moveTo>
                <a:cubicBezTo>
                  <a:pt x="101" y="145"/>
                  <a:pt x="100" y="145"/>
                  <a:pt x="100" y="144"/>
                </a:cubicBezTo>
                <a:cubicBezTo>
                  <a:pt x="101" y="144"/>
                  <a:pt x="101" y="144"/>
                  <a:pt x="101" y="145"/>
                </a:cubicBezTo>
                <a:close/>
                <a:moveTo>
                  <a:pt x="95" y="138"/>
                </a:moveTo>
                <a:cubicBezTo>
                  <a:pt x="95" y="139"/>
                  <a:pt x="92" y="139"/>
                  <a:pt x="93" y="137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94" y="138"/>
                  <a:pt x="94" y="138"/>
                  <a:pt x="95" y="138"/>
                </a:cubicBezTo>
                <a:close/>
              </a:path>
            </a:pathLst>
          </a:custGeom>
          <a:solidFill>
            <a:srgbClr val="BB81E7"/>
          </a:solidFill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endParaRPr lang="zh-CN" altLang="en-US">
              <a:latin typeface="Calibri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176507" y="5296503"/>
            <a:ext cx="483989" cy="436025"/>
            <a:chOff x="6184900" y="3173413"/>
            <a:chExt cx="176213" cy="158750"/>
          </a:xfrm>
          <a:solidFill>
            <a:srgbClr val="9259DD"/>
          </a:solidFill>
        </p:grpSpPr>
        <p:sp>
          <p:nvSpPr>
            <p:cNvPr id="34" name="Freeform 148"/>
            <p:cNvSpPr>
              <a:spLocks/>
            </p:cNvSpPr>
            <p:nvPr/>
          </p:nvSpPr>
          <p:spPr bwMode="auto">
            <a:xfrm>
              <a:off x="6184900" y="3173413"/>
              <a:ext cx="176213" cy="158750"/>
            </a:xfrm>
            <a:custGeom>
              <a:avLst/>
              <a:gdLst>
                <a:gd name="T0" fmla="*/ 97284 w 288"/>
                <a:gd name="T1" fmla="*/ 0 h 258"/>
                <a:gd name="T2" fmla="*/ 18967 w 288"/>
                <a:gd name="T3" fmla="*/ 79375 h 258"/>
                <a:gd name="T4" fmla="*/ 18967 w 288"/>
                <a:gd name="T5" fmla="*/ 79990 h 258"/>
                <a:gd name="T6" fmla="*/ 0 w 288"/>
                <a:gd name="T7" fmla="*/ 79990 h 258"/>
                <a:gd name="T8" fmla="*/ 29369 w 288"/>
                <a:gd name="T9" fmla="*/ 109525 h 258"/>
                <a:gd name="T10" fmla="*/ 59350 w 288"/>
                <a:gd name="T11" fmla="*/ 79990 h 258"/>
                <a:gd name="T12" fmla="*/ 40382 w 288"/>
                <a:gd name="T13" fmla="*/ 79990 h 258"/>
                <a:gd name="T14" fmla="*/ 40382 w 288"/>
                <a:gd name="T15" fmla="*/ 79990 h 258"/>
                <a:gd name="T16" fmla="*/ 40382 w 288"/>
                <a:gd name="T17" fmla="*/ 79990 h 258"/>
                <a:gd name="T18" fmla="*/ 40382 w 288"/>
                <a:gd name="T19" fmla="*/ 79375 h 258"/>
                <a:gd name="T20" fmla="*/ 97284 w 288"/>
                <a:gd name="T21" fmla="*/ 22151 h 258"/>
                <a:gd name="T22" fmla="*/ 154798 w 288"/>
                <a:gd name="T23" fmla="*/ 79375 h 258"/>
                <a:gd name="T24" fmla="*/ 97284 w 288"/>
                <a:gd name="T25" fmla="*/ 136599 h 258"/>
                <a:gd name="T26" fmla="*/ 51395 w 288"/>
                <a:gd name="T27" fmla="*/ 112602 h 258"/>
                <a:gd name="T28" fmla="*/ 42218 w 288"/>
                <a:gd name="T29" fmla="*/ 121831 h 258"/>
                <a:gd name="T30" fmla="*/ 35487 w 288"/>
                <a:gd name="T31" fmla="*/ 128600 h 258"/>
                <a:gd name="T32" fmla="*/ 97284 w 288"/>
                <a:gd name="T33" fmla="*/ 158750 h 258"/>
                <a:gd name="T34" fmla="*/ 176213 w 288"/>
                <a:gd name="T35" fmla="*/ 79375 h 258"/>
                <a:gd name="T36" fmla="*/ 97284 w 288"/>
                <a:gd name="T37" fmla="*/ 0 h 2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8"/>
                <a:gd name="T58" fmla="*/ 0 h 258"/>
                <a:gd name="T59" fmla="*/ 288 w 288"/>
                <a:gd name="T60" fmla="*/ 258 h 2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8" h="258">
                  <a:moveTo>
                    <a:pt x="159" y="0"/>
                  </a:moveTo>
                  <a:cubicBezTo>
                    <a:pt x="88" y="0"/>
                    <a:pt x="31" y="58"/>
                    <a:pt x="31" y="129"/>
                  </a:cubicBezTo>
                  <a:cubicBezTo>
                    <a:pt x="31" y="129"/>
                    <a:pt x="31" y="129"/>
                    <a:pt x="31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48" y="178"/>
                    <a:pt x="48" y="178"/>
                    <a:pt x="48" y="178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66" y="78"/>
                    <a:pt x="108" y="36"/>
                    <a:pt x="159" y="36"/>
                  </a:cubicBezTo>
                  <a:cubicBezTo>
                    <a:pt x="211" y="36"/>
                    <a:pt x="253" y="78"/>
                    <a:pt x="253" y="129"/>
                  </a:cubicBezTo>
                  <a:cubicBezTo>
                    <a:pt x="253" y="180"/>
                    <a:pt x="211" y="222"/>
                    <a:pt x="159" y="222"/>
                  </a:cubicBezTo>
                  <a:cubicBezTo>
                    <a:pt x="128" y="222"/>
                    <a:pt x="101" y="207"/>
                    <a:pt x="84" y="183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82" y="239"/>
                    <a:pt x="118" y="258"/>
                    <a:pt x="159" y="258"/>
                  </a:cubicBezTo>
                  <a:cubicBezTo>
                    <a:pt x="231" y="258"/>
                    <a:pt x="288" y="200"/>
                    <a:pt x="288" y="129"/>
                  </a:cubicBezTo>
                  <a:cubicBezTo>
                    <a:pt x="288" y="58"/>
                    <a:pt x="231" y="0"/>
                    <a:pt x="159" y="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5" name="Freeform 149"/>
            <p:cNvSpPr>
              <a:spLocks/>
            </p:cNvSpPr>
            <p:nvPr/>
          </p:nvSpPr>
          <p:spPr bwMode="auto">
            <a:xfrm>
              <a:off x="6276975" y="3213100"/>
              <a:ext cx="41275" cy="65088"/>
            </a:xfrm>
            <a:custGeom>
              <a:avLst/>
              <a:gdLst>
                <a:gd name="T0" fmla="*/ 0 w 26"/>
                <a:gd name="T1" fmla="*/ 0 h 41"/>
                <a:gd name="T2" fmla="*/ 0 w 26"/>
                <a:gd name="T3" fmla="*/ 42863 h 41"/>
                <a:gd name="T4" fmla="*/ 0 w 26"/>
                <a:gd name="T5" fmla="*/ 42863 h 41"/>
                <a:gd name="T6" fmla="*/ 36513 w 26"/>
                <a:gd name="T7" fmla="*/ 65088 h 41"/>
                <a:gd name="T8" fmla="*/ 41275 w 26"/>
                <a:gd name="T9" fmla="*/ 57150 h 41"/>
                <a:gd name="T10" fmla="*/ 9525 w 26"/>
                <a:gd name="T11" fmla="*/ 38100 h 41"/>
                <a:gd name="T12" fmla="*/ 9525 w 26"/>
                <a:gd name="T13" fmla="*/ 0 h 41"/>
                <a:gd name="T14" fmla="*/ 0 w 26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41"/>
                <a:gd name="T26" fmla="*/ 26 w 26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41">
                  <a:moveTo>
                    <a:pt x="0" y="0"/>
                  </a:moveTo>
                  <a:lnTo>
                    <a:pt x="0" y="27"/>
                  </a:lnTo>
                  <a:lnTo>
                    <a:pt x="23" y="41"/>
                  </a:lnTo>
                  <a:lnTo>
                    <a:pt x="26" y="36"/>
                  </a:lnTo>
                  <a:lnTo>
                    <a:pt x="6" y="24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17365" y="1932662"/>
            <a:ext cx="437508" cy="437508"/>
            <a:chOff x="4059238" y="3516313"/>
            <a:chExt cx="182562" cy="182562"/>
          </a:xfrm>
          <a:solidFill>
            <a:srgbClr val="CF66E0"/>
          </a:solidFill>
        </p:grpSpPr>
        <p:sp>
          <p:nvSpPr>
            <p:cNvPr id="30" name="Freeform 305"/>
            <p:cNvSpPr>
              <a:spLocks/>
            </p:cNvSpPr>
            <p:nvPr/>
          </p:nvSpPr>
          <p:spPr bwMode="auto">
            <a:xfrm>
              <a:off x="4059238" y="3516313"/>
              <a:ext cx="182562" cy="182562"/>
            </a:xfrm>
            <a:custGeom>
              <a:avLst/>
              <a:gdLst>
                <a:gd name="T0" fmla="*/ 180104 w 297"/>
                <a:gd name="T1" fmla="*/ 142608 h 297"/>
                <a:gd name="T2" fmla="*/ 141379 w 297"/>
                <a:gd name="T3" fmla="*/ 119865 h 297"/>
                <a:gd name="T4" fmla="*/ 135232 w 297"/>
                <a:gd name="T5" fmla="*/ 120479 h 297"/>
                <a:gd name="T6" fmla="*/ 123553 w 297"/>
                <a:gd name="T7" fmla="*/ 132158 h 297"/>
                <a:gd name="T8" fmla="*/ 116791 w 297"/>
                <a:gd name="T9" fmla="*/ 135232 h 297"/>
                <a:gd name="T10" fmla="*/ 74992 w 297"/>
                <a:gd name="T11" fmla="*/ 108185 h 297"/>
                <a:gd name="T12" fmla="*/ 47946 w 297"/>
                <a:gd name="T13" fmla="*/ 66387 h 297"/>
                <a:gd name="T14" fmla="*/ 50405 w 297"/>
                <a:gd name="T15" fmla="*/ 59010 h 297"/>
                <a:gd name="T16" fmla="*/ 60240 w 297"/>
                <a:gd name="T17" fmla="*/ 49175 h 297"/>
                <a:gd name="T18" fmla="*/ 61469 w 297"/>
                <a:gd name="T19" fmla="*/ 43028 h 297"/>
                <a:gd name="T20" fmla="*/ 39955 w 297"/>
                <a:gd name="T21" fmla="*/ 2459 h 297"/>
                <a:gd name="T22" fmla="*/ 35652 w 297"/>
                <a:gd name="T23" fmla="*/ 1844 h 297"/>
                <a:gd name="T24" fmla="*/ 8606 w 297"/>
                <a:gd name="T25" fmla="*/ 28276 h 297"/>
                <a:gd name="T26" fmla="*/ 5532 w 297"/>
                <a:gd name="T27" fmla="*/ 35037 h 297"/>
                <a:gd name="T28" fmla="*/ 54707 w 297"/>
                <a:gd name="T29" fmla="*/ 128470 h 297"/>
                <a:gd name="T30" fmla="*/ 147526 w 297"/>
                <a:gd name="T31" fmla="*/ 177031 h 297"/>
                <a:gd name="T32" fmla="*/ 154902 w 297"/>
                <a:gd name="T33" fmla="*/ 173957 h 297"/>
                <a:gd name="T34" fmla="*/ 181334 w 297"/>
                <a:gd name="T35" fmla="*/ 147526 h 297"/>
                <a:gd name="T36" fmla="*/ 180104 w 297"/>
                <a:gd name="T37" fmla="*/ 142608 h 2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97"/>
                <a:gd name="T58" fmla="*/ 0 h 297"/>
                <a:gd name="T59" fmla="*/ 297 w 297"/>
                <a:gd name="T60" fmla="*/ 297 h 29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97" h="297">
                  <a:moveTo>
                    <a:pt x="293" y="232"/>
                  </a:moveTo>
                  <a:cubicBezTo>
                    <a:pt x="230" y="195"/>
                    <a:pt x="230" y="195"/>
                    <a:pt x="230" y="195"/>
                  </a:cubicBezTo>
                  <a:cubicBezTo>
                    <a:pt x="227" y="193"/>
                    <a:pt x="222" y="194"/>
                    <a:pt x="220" y="196"/>
                  </a:cubicBezTo>
                  <a:cubicBezTo>
                    <a:pt x="201" y="215"/>
                    <a:pt x="201" y="215"/>
                    <a:pt x="201" y="215"/>
                  </a:cubicBezTo>
                  <a:cubicBezTo>
                    <a:pt x="198" y="217"/>
                    <a:pt x="193" y="220"/>
                    <a:pt x="190" y="220"/>
                  </a:cubicBezTo>
                  <a:cubicBezTo>
                    <a:pt x="190" y="220"/>
                    <a:pt x="166" y="220"/>
                    <a:pt x="122" y="176"/>
                  </a:cubicBezTo>
                  <a:cubicBezTo>
                    <a:pt x="77" y="132"/>
                    <a:pt x="78" y="108"/>
                    <a:pt x="78" y="108"/>
                  </a:cubicBezTo>
                  <a:cubicBezTo>
                    <a:pt x="78" y="104"/>
                    <a:pt x="80" y="99"/>
                    <a:pt x="82" y="96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1" y="78"/>
                    <a:pt x="102" y="73"/>
                    <a:pt x="100" y="7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1"/>
                    <a:pt x="60" y="0"/>
                    <a:pt x="58" y="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2" y="48"/>
                    <a:pt x="9" y="53"/>
                    <a:pt x="9" y="57"/>
                  </a:cubicBezTo>
                  <a:cubicBezTo>
                    <a:pt x="9" y="57"/>
                    <a:pt x="0" y="120"/>
                    <a:pt x="89" y="209"/>
                  </a:cubicBezTo>
                  <a:cubicBezTo>
                    <a:pt x="177" y="297"/>
                    <a:pt x="240" y="288"/>
                    <a:pt x="240" y="288"/>
                  </a:cubicBezTo>
                  <a:cubicBezTo>
                    <a:pt x="244" y="288"/>
                    <a:pt x="249" y="285"/>
                    <a:pt x="252" y="283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97" y="237"/>
                    <a:pt x="297" y="233"/>
                    <a:pt x="293" y="23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1" name="Freeform 306"/>
            <p:cNvSpPr>
              <a:spLocks/>
            </p:cNvSpPr>
            <p:nvPr/>
          </p:nvSpPr>
          <p:spPr bwMode="auto">
            <a:xfrm>
              <a:off x="4144963" y="3575050"/>
              <a:ext cx="34925" cy="34925"/>
            </a:xfrm>
            <a:custGeom>
              <a:avLst/>
              <a:gdLst>
                <a:gd name="T0" fmla="*/ 0 w 57"/>
                <a:gd name="T1" fmla="*/ 11029 h 57"/>
                <a:gd name="T2" fmla="*/ 15318 w 57"/>
                <a:gd name="T3" fmla="*/ 19607 h 57"/>
                <a:gd name="T4" fmla="*/ 24509 w 57"/>
                <a:gd name="T5" fmla="*/ 34925 h 57"/>
                <a:gd name="T6" fmla="*/ 34925 w 57"/>
                <a:gd name="T7" fmla="*/ 34925 h 57"/>
                <a:gd name="T8" fmla="*/ 23896 w 57"/>
                <a:gd name="T9" fmla="*/ 11642 h 57"/>
                <a:gd name="T10" fmla="*/ 0 w 57"/>
                <a:gd name="T11" fmla="*/ 0 h 57"/>
                <a:gd name="T12" fmla="*/ 0 w 57"/>
                <a:gd name="T13" fmla="*/ 11029 h 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57"/>
                <a:gd name="T23" fmla="*/ 57 w 57"/>
                <a:gd name="T24" fmla="*/ 57 h 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57">
                  <a:moveTo>
                    <a:pt x="0" y="18"/>
                  </a:moveTo>
                  <a:cubicBezTo>
                    <a:pt x="9" y="20"/>
                    <a:pt x="18" y="25"/>
                    <a:pt x="25" y="32"/>
                  </a:cubicBezTo>
                  <a:cubicBezTo>
                    <a:pt x="33" y="39"/>
                    <a:pt x="37" y="48"/>
                    <a:pt x="40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43"/>
                    <a:pt x="49" y="29"/>
                    <a:pt x="39" y="19"/>
                  </a:cubicBezTo>
                  <a:cubicBezTo>
                    <a:pt x="28" y="8"/>
                    <a:pt x="15" y="2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2" name="Freeform 307"/>
            <p:cNvSpPr>
              <a:spLocks/>
            </p:cNvSpPr>
            <p:nvPr/>
          </p:nvSpPr>
          <p:spPr bwMode="auto">
            <a:xfrm>
              <a:off x="4144963" y="3517900"/>
              <a:ext cx="93662" cy="92075"/>
            </a:xfrm>
            <a:custGeom>
              <a:avLst/>
              <a:gdLst>
                <a:gd name="T0" fmla="*/ 81419 w 153"/>
                <a:gd name="T1" fmla="*/ 92075 h 152"/>
                <a:gd name="T2" fmla="*/ 93663 w 153"/>
                <a:gd name="T3" fmla="*/ 92075 h 152"/>
                <a:gd name="T4" fmla="*/ 0 w 153"/>
                <a:gd name="T5" fmla="*/ 0 h 152"/>
                <a:gd name="T6" fmla="*/ 0 w 153"/>
                <a:gd name="T7" fmla="*/ 12115 h 152"/>
                <a:gd name="T8" fmla="*/ 81419 w 153"/>
                <a:gd name="T9" fmla="*/ 92075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152"/>
                <a:gd name="T17" fmla="*/ 153 w 153"/>
                <a:gd name="T18" fmla="*/ 152 h 1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152">
                  <a:moveTo>
                    <a:pt x="133" y="152"/>
                  </a:moveTo>
                  <a:cubicBezTo>
                    <a:pt x="153" y="152"/>
                    <a:pt x="153" y="152"/>
                    <a:pt x="153" y="152"/>
                  </a:cubicBezTo>
                  <a:cubicBezTo>
                    <a:pt x="152" y="73"/>
                    <a:pt x="79" y="1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1" y="24"/>
                    <a:pt x="128" y="81"/>
                    <a:pt x="133" y="15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" name="Freeform 308"/>
            <p:cNvSpPr>
              <a:spLocks/>
            </p:cNvSpPr>
            <p:nvPr/>
          </p:nvSpPr>
          <p:spPr bwMode="auto">
            <a:xfrm>
              <a:off x="4144963" y="3546475"/>
              <a:ext cx="65087" cy="63500"/>
            </a:xfrm>
            <a:custGeom>
              <a:avLst/>
              <a:gdLst>
                <a:gd name="T0" fmla="*/ 52690 w 105"/>
                <a:gd name="T1" fmla="*/ 63500 h 105"/>
                <a:gd name="T2" fmla="*/ 65088 w 105"/>
                <a:gd name="T3" fmla="*/ 63500 h 105"/>
                <a:gd name="T4" fmla="*/ 0 w 105"/>
                <a:gd name="T5" fmla="*/ 0 h 105"/>
                <a:gd name="T6" fmla="*/ 0 w 105"/>
                <a:gd name="T7" fmla="*/ 12700 h 105"/>
                <a:gd name="T8" fmla="*/ 52690 w 105"/>
                <a:gd name="T9" fmla="*/ 6350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105"/>
                <a:gd name="T17" fmla="*/ 105 w 105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105">
                  <a:moveTo>
                    <a:pt x="85" y="105"/>
                  </a:moveTo>
                  <a:cubicBezTo>
                    <a:pt x="105" y="105"/>
                    <a:pt x="105" y="105"/>
                    <a:pt x="105" y="105"/>
                  </a:cubicBezTo>
                  <a:cubicBezTo>
                    <a:pt x="101" y="49"/>
                    <a:pt x="56" y="4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5" y="25"/>
                    <a:pt x="81" y="60"/>
                    <a:pt x="85" y="10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357514" y="4869160"/>
            <a:ext cx="1501775" cy="1500188"/>
            <a:chOff x="3357514" y="5051546"/>
            <a:chExt cx="1501775" cy="1500188"/>
          </a:xfrm>
        </p:grpSpPr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3357514" y="5051546"/>
              <a:ext cx="1501775" cy="1500188"/>
              <a:chOff x="0" y="0"/>
              <a:chExt cx="2101515" cy="2101515"/>
            </a:xfrm>
          </p:grpSpPr>
          <p:sp>
            <p:nvSpPr>
              <p:cNvPr id="19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01515" cy="2101515"/>
              </a:xfrm>
              <a:prstGeom prst="ellipse">
                <a:avLst/>
              </a:prstGeom>
              <a:solidFill>
                <a:srgbClr val="884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Tx/>
                  <a:buNone/>
                </a:pPr>
                <a:endParaRPr lang="zh-CN" altLang="en-US">
                  <a:solidFill>
                    <a:srgbClr val="FFFFFF"/>
                  </a:solidFill>
                  <a:latin typeface="宋体" charset="-122"/>
                  <a:sym typeface="宋体" charset="-122"/>
                </a:endParaRPr>
              </a:p>
            </p:txBody>
          </p:sp>
          <p:sp>
            <p:nvSpPr>
              <p:cNvPr id="20" name="同心圆 11"/>
              <p:cNvSpPr>
                <a:spLocks/>
              </p:cNvSpPr>
              <p:nvPr/>
            </p:nvSpPr>
            <p:spPr bwMode="auto">
              <a:xfrm>
                <a:off x="79987" y="80731"/>
                <a:ext cx="1941540" cy="1941540"/>
              </a:xfrm>
              <a:custGeom>
                <a:avLst/>
                <a:gdLst>
                  <a:gd name="T0" fmla="*/ 0 w 21600"/>
                  <a:gd name="T1" fmla="*/ 87258740 h 21600"/>
                  <a:gd name="T2" fmla="*/ 87258740 w 21600"/>
                  <a:gd name="T3" fmla="*/ 0 h 21600"/>
                  <a:gd name="T4" fmla="*/ 174517480 w 21600"/>
                  <a:gd name="T5" fmla="*/ 87258740 h 21600"/>
                  <a:gd name="T6" fmla="*/ 87258740 w 21600"/>
                  <a:gd name="T7" fmla="*/ 174517480 h 21600"/>
                  <a:gd name="T8" fmla="*/ 0 w 21600"/>
                  <a:gd name="T9" fmla="*/ 87258740 h 21600"/>
                  <a:gd name="T10" fmla="*/ 1664421 w 21600"/>
                  <a:gd name="T11" fmla="*/ 87258740 h 21600"/>
                  <a:gd name="T12" fmla="*/ 87258740 w 21600"/>
                  <a:gd name="T13" fmla="*/ 172853059 h 21600"/>
                  <a:gd name="T14" fmla="*/ 172853059 w 21600"/>
                  <a:gd name="T15" fmla="*/ 87258740 h 21600"/>
                  <a:gd name="T16" fmla="*/ 87258740 w 21600"/>
                  <a:gd name="T17" fmla="*/ 1664421 h 21600"/>
                  <a:gd name="T18" fmla="*/ 1664421 w 21600"/>
                  <a:gd name="T19" fmla="*/ 8725874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3163 w 21600"/>
                  <a:gd name="T31" fmla="*/ 3163 h 21600"/>
                  <a:gd name="T32" fmla="*/ 18437 w 21600"/>
                  <a:gd name="T33" fmla="*/ 18437 h 2160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06" y="10800"/>
                    </a:moveTo>
                    <a:cubicBezTo>
                      <a:pt x="206" y="16651"/>
                      <a:pt x="4949" y="21394"/>
                      <a:pt x="10800" y="21394"/>
                    </a:cubicBezTo>
                    <a:cubicBezTo>
                      <a:pt x="16651" y="21394"/>
                      <a:pt x="21394" y="16651"/>
                      <a:pt x="21394" y="10800"/>
                    </a:cubicBezTo>
                    <a:cubicBezTo>
                      <a:pt x="21394" y="4949"/>
                      <a:pt x="16651" y="206"/>
                      <a:pt x="10800" y="206"/>
                    </a:cubicBezTo>
                    <a:cubicBezTo>
                      <a:pt x="4949" y="206"/>
                      <a:pt x="206" y="4949"/>
                      <a:pt x="206" y="1080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8" name="TextBox 15"/>
            <p:cNvSpPr txBox="1">
              <a:spLocks noChangeArrowheads="1"/>
            </p:cNvSpPr>
            <p:nvPr/>
          </p:nvSpPr>
          <p:spPr bwMode="auto">
            <a:xfrm>
              <a:off x="3510161" y="5608233"/>
              <a:ext cx="121443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dirty="0" smtClean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您的内容</a:t>
              </a:r>
              <a:endParaRPr lang="zh-CN" altLang="en-US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0" name="TextBox 16"/>
          <p:cNvSpPr txBox="1"/>
          <p:nvPr/>
        </p:nvSpPr>
        <p:spPr>
          <a:xfrm>
            <a:off x="4611341" y="1703519"/>
            <a:ext cx="35000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5248704" y="3576389"/>
            <a:ext cx="35000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6987605" y="5081772"/>
            <a:ext cx="35000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0">
        <p:checker dir="vert"/>
      </p:transition>
    </mc:Choice>
    <mc:Fallback>
      <p:transition spd="slow" advTm="0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2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7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200"/>
                            </p:stCondLst>
                            <p:childTnLst>
                              <p:par>
                                <p:cTn id="10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7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4" grpId="0" animBg="1"/>
      <p:bldP spid="26" grpId="0" animBg="1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12"/>
          <p:cNvSpPr>
            <a:spLocks/>
          </p:cNvSpPr>
          <p:nvPr/>
        </p:nvSpPr>
        <p:spPr bwMode="auto">
          <a:xfrm flipH="1" flipV="1">
            <a:off x="3086259" y="4217704"/>
            <a:ext cx="620918" cy="422521"/>
          </a:xfrm>
          <a:prstGeom prst="rect">
            <a:avLst/>
          </a:prstGeom>
          <a:solidFill>
            <a:srgbClr val="884ADA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12"/>
          <p:cNvSpPr>
            <a:spLocks/>
          </p:cNvSpPr>
          <p:nvPr/>
        </p:nvSpPr>
        <p:spPr bwMode="auto">
          <a:xfrm flipH="1" flipV="1">
            <a:off x="5570086" y="3159162"/>
            <a:ext cx="621324" cy="417559"/>
          </a:xfrm>
          <a:prstGeom prst="rect">
            <a:avLst/>
          </a:prstGeom>
          <a:solidFill>
            <a:srgbClr val="884ADA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12"/>
          <p:cNvSpPr>
            <a:spLocks/>
          </p:cNvSpPr>
          <p:nvPr/>
        </p:nvSpPr>
        <p:spPr bwMode="auto">
          <a:xfrm flipH="1" flipV="1">
            <a:off x="8055465" y="2100459"/>
            <a:ext cx="621198" cy="423628"/>
          </a:xfrm>
          <a:prstGeom prst="rect">
            <a:avLst/>
          </a:prstGeom>
          <a:solidFill>
            <a:srgbClr val="884ADA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anchor="ctr"/>
          <a:lstStyle/>
          <a:p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0880" y="4640263"/>
            <a:ext cx="3106336" cy="636587"/>
            <a:chOff x="600880" y="4640263"/>
            <a:chExt cx="3106336" cy="636587"/>
          </a:xfrm>
        </p:grpSpPr>
        <p:sp>
          <p:nvSpPr>
            <p:cNvPr id="7" name="流程图: 数据 21"/>
            <p:cNvSpPr>
              <a:spLocks noChangeArrowheads="1"/>
            </p:cNvSpPr>
            <p:nvPr/>
          </p:nvSpPr>
          <p:spPr bwMode="auto">
            <a:xfrm>
              <a:off x="600880" y="4640263"/>
              <a:ext cx="3106336" cy="636587"/>
            </a:xfrm>
            <a:prstGeom prst="flowChartInputOutput">
              <a:avLst/>
            </a:prstGeom>
            <a:solidFill>
              <a:srgbClr val="A557DF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" name="文本框 22"/>
            <p:cNvSpPr txBox="1">
              <a:spLocks noChangeArrowheads="1"/>
            </p:cNvSpPr>
            <p:nvPr/>
          </p:nvSpPr>
          <p:spPr bwMode="auto">
            <a:xfrm>
              <a:off x="1295058" y="4791676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添加您的内容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86259" y="3581400"/>
            <a:ext cx="3106335" cy="636588"/>
            <a:chOff x="3086259" y="3581400"/>
            <a:chExt cx="3106335" cy="636588"/>
          </a:xfrm>
        </p:grpSpPr>
        <p:sp>
          <p:nvSpPr>
            <p:cNvPr id="10" name="流程图: 数据 16"/>
            <p:cNvSpPr>
              <a:spLocks noChangeArrowheads="1"/>
            </p:cNvSpPr>
            <p:nvPr/>
          </p:nvSpPr>
          <p:spPr bwMode="auto">
            <a:xfrm>
              <a:off x="3086259" y="3581400"/>
              <a:ext cx="3106335" cy="636588"/>
            </a:xfrm>
            <a:prstGeom prst="flowChartInputOutput">
              <a:avLst/>
            </a:prstGeom>
            <a:solidFill>
              <a:srgbClr val="A557DF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" name="文本框 26"/>
            <p:cNvSpPr txBox="1">
              <a:spLocks noChangeArrowheads="1"/>
            </p:cNvSpPr>
            <p:nvPr/>
          </p:nvSpPr>
          <p:spPr bwMode="auto">
            <a:xfrm>
              <a:off x="3959354" y="3730625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添加您的内容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70086" y="2524125"/>
            <a:ext cx="3106335" cy="635000"/>
            <a:chOff x="5570086" y="2524125"/>
            <a:chExt cx="3106335" cy="635000"/>
          </a:xfrm>
        </p:grpSpPr>
        <p:sp>
          <p:nvSpPr>
            <p:cNvPr id="14" name="流程图: 数据 17"/>
            <p:cNvSpPr>
              <a:spLocks noChangeArrowheads="1"/>
            </p:cNvSpPr>
            <p:nvPr/>
          </p:nvSpPr>
          <p:spPr bwMode="auto">
            <a:xfrm>
              <a:off x="5570086" y="2524125"/>
              <a:ext cx="3106335" cy="635000"/>
            </a:xfrm>
            <a:prstGeom prst="flowChartInputOutput">
              <a:avLst/>
            </a:prstGeom>
            <a:solidFill>
              <a:srgbClr val="BB81E7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5" name="文本框 30"/>
            <p:cNvSpPr txBox="1">
              <a:spLocks noChangeArrowheads="1"/>
            </p:cNvSpPr>
            <p:nvPr/>
          </p:nvSpPr>
          <p:spPr bwMode="auto">
            <a:xfrm>
              <a:off x="6407626" y="2667000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添加您的内容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55465" y="1465263"/>
            <a:ext cx="3106336" cy="635198"/>
            <a:chOff x="8055465" y="1465263"/>
            <a:chExt cx="3106336" cy="635198"/>
          </a:xfrm>
        </p:grpSpPr>
        <p:sp>
          <p:nvSpPr>
            <p:cNvPr id="17" name="流程图: 数据 32"/>
            <p:cNvSpPr>
              <a:spLocks noChangeArrowheads="1"/>
            </p:cNvSpPr>
            <p:nvPr/>
          </p:nvSpPr>
          <p:spPr bwMode="auto">
            <a:xfrm>
              <a:off x="8055465" y="1465263"/>
              <a:ext cx="3106336" cy="635198"/>
            </a:xfrm>
            <a:prstGeom prst="flowChartInputOutput">
              <a:avLst/>
            </a:prstGeom>
            <a:solidFill>
              <a:srgbClr val="BB81E7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8" name="文本框 35"/>
            <p:cNvSpPr txBox="1">
              <a:spLocks noChangeArrowheads="1"/>
            </p:cNvSpPr>
            <p:nvPr/>
          </p:nvSpPr>
          <p:spPr bwMode="auto">
            <a:xfrm>
              <a:off x="8927906" y="1586370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添加您的内容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48674" y="2218233"/>
            <a:ext cx="3558050" cy="1457695"/>
            <a:chOff x="3694181" y="1781610"/>
            <a:chExt cx="3558050" cy="1457695"/>
          </a:xfrm>
        </p:grpSpPr>
        <p:sp>
          <p:nvSpPr>
            <p:cNvPr id="20" name="TextBox 47"/>
            <p:cNvSpPr txBox="1"/>
            <p:nvPr/>
          </p:nvSpPr>
          <p:spPr>
            <a:xfrm>
              <a:off x="3694181" y="2186709"/>
              <a:ext cx="35580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。输入内容，或复制内容后右键选择只保留文本粘贴内容。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716054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eaLnBrk="1" hangingPunct="1">
                <a:defRPr/>
              </a:pPr>
              <a:r>
                <a:rPr lang="zh-CN" altLang="en-US" sz="1600" b="1" dirty="0" smtClean="0">
                  <a:solidFill>
                    <a:srgbClr val="A557D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添加段落标题</a:t>
              </a:r>
              <a:endParaRPr lang="zh-CN" altLang="en-US" sz="1600" b="1" dirty="0">
                <a:solidFill>
                  <a:srgbClr val="A557D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999685" y="5446326"/>
            <a:ext cx="20242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627317" y="4831115"/>
            <a:ext cx="20242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24" name="矩形 23"/>
          <p:cNvSpPr/>
          <p:nvPr/>
        </p:nvSpPr>
        <p:spPr>
          <a:xfrm>
            <a:off x="6111144" y="3728445"/>
            <a:ext cx="20242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675237" y="2754224"/>
            <a:ext cx="202421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536366" y="2394655"/>
            <a:ext cx="952500" cy="719138"/>
          </a:xfrm>
          <a:custGeom>
            <a:avLst/>
            <a:gdLst>
              <a:gd name="T0" fmla="*/ 131779585 w 12600"/>
              <a:gd name="T1" fmla="*/ 176296350 h 9505"/>
              <a:gd name="T2" fmla="*/ 126659217 w 12600"/>
              <a:gd name="T3" fmla="*/ 185424592 h 9505"/>
              <a:gd name="T4" fmla="*/ 115184313 w 12600"/>
              <a:gd name="T5" fmla="*/ 191281345 h 9505"/>
              <a:gd name="T6" fmla="*/ 105766507 w 12600"/>
              <a:gd name="T7" fmla="*/ 195056117 h 9505"/>
              <a:gd name="T8" fmla="*/ 94337263 w 12600"/>
              <a:gd name="T9" fmla="*/ 177325916 h 9505"/>
              <a:gd name="T10" fmla="*/ 85239527 w 12600"/>
              <a:gd name="T11" fmla="*/ 172155540 h 9505"/>
              <a:gd name="T12" fmla="*/ 77970592 w 12600"/>
              <a:gd name="T13" fmla="*/ 203063397 h 9505"/>
              <a:gd name="T14" fmla="*/ 72827394 w 12600"/>
              <a:gd name="T15" fmla="*/ 215142940 h 9505"/>
              <a:gd name="T16" fmla="*/ 77719162 w 12600"/>
              <a:gd name="T17" fmla="*/ 174443313 h 9505"/>
              <a:gd name="T18" fmla="*/ 74518913 w 12600"/>
              <a:gd name="T19" fmla="*/ 164354204 h 9505"/>
              <a:gd name="T20" fmla="*/ 55591982 w 12600"/>
              <a:gd name="T21" fmla="*/ 173688389 h 9505"/>
              <a:gd name="T22" fmla="*/ 37968011 w 12600"/>
              <a:gd name="T23" fmla="*/ 165200675 h 9505"/>
              <a:gd name="T24" fmla="*/ 32344935 w 12600"/>
              <a:gd name="T25" fmla="*/ 158085716 h 9505"/>
              <a:gd name="T26" fmla="*/ 17441031 w 12600"/>
              <a:gd name="T27" fmla="*/ 141247533 h 9505"/>
              <a:gd name="T28" fmla="*/ 8891965 w 12600"/>
              <a:gd name="T29" fmla="*/ 130014613 h 9505"/>
              <a:gd name="T30" fmla="*/ 1371449 w 12600"/>
              <a:gd name="T31" fmla="*/ 117202995 h 9505"/>
              <a:gd name="T32" fmla="*/ 7703306 w 12600"/>
              <a:gd name="T33" fmla="*/ 112398657 h 9505"/>
              <a:gd name="T34" fmla="*/ 24207258 w 12600"/>
              <a:gd name="T35" fmla="*/ 112375808 h 9505"/>
              <a:gd name="T36" fmla="*/ 37670921 w 12600"/>
              <a:gd name="T37" fmla="*/ 112009770 h 9505"/>
              <a:gd name="T38" fmla="*/ 57054901 w 12600"/>
              <a:gd name="T39" fmla="*/ 116173580 h 9505"/>
              <a:gd name="T40" fmla="*/ 72713094 w 12600"/>
              <a:gd name="T41" fmla="*/ 126216840 h 9505"/>
              <a:gd name="T42" fmla="*/ 82839379 w 12600"/>
              <a:gd name="T43" fmla="*/ 138593722 h 9505"/>
              <a:gd name="T44" fmla="*/ 82496479 w 12600"/>
              <a:gd name="T45" fmla="*/ 159732809 h 9505"/>
              <a:gd name="T46" fmla="*/ 87959746 w 12600"/>
              <a:gd name="T47" fmla="*/ 142208400 h 9505"/>
              <a:gd name="T48" fmla="*/ 77170492 w 12600"/>
              <a:gd name="T49" fmla="*/ 114205996 h 9505"/>
              <a:gd name="T50" fmla="*/ 81239330 w 12600"/>
              <a:gd name="T51" fmla="*/ 81216159 h 9505"/>
              <a:gd name="T52" fmla="*/ 89034106 w 12600"/>
              <a:gd name="T53" fmla="*/ 62593637 h 9505"/>
              <a:gd name="T54" fmla="*/ 95365963 w 12600"/>
              <a:gd name="T55" fmla="*/ 47013964 h 9505"/>
              <a:gd name="T56" fmla="*/ 98451761 w 12600"/>
              <a:gd name="T57" fmla="*/ 40699627 h 9505"/>
              <a:gd name="T58" fmla="*/ 117904381 w 12600"/>
              <a:gd name="T59" fmla="*/ 14664655 h 9505"/>
              <a:gd name="T60" fmla="*/ 129310946 w 12600"/>
              <a:gd name="T61" fmla="*/ 983717 h 9505"/>
              <a:gd name="T62" fmla="*/ 140305820 w 12600"/>
              <a:gd name="T63" fmla="*/ 24570821 h 9505"/>
              <a:gd name="T64" fmla="*/ 146409077 w 12600"/>
              <a:gd name="T65" fmla="*/ 44405852 h 9505"/>
              <a:gd name="T66" fmla="*/ 149632156 w 12600"/>
              <a:gd name="T67" fmla="*/ 62319147 h 9505"/>
              <a:gd name="T68" fmla="*/ 152992364 w 12600"/>
              <a:gd name="T69" fmla="*/ 78379405 h 9505"/>
              <a:gd name="T70" fmla="*/ 151643745 w 12600"/>
              <a:gd name="T71" fmla="*/ 96795983 h 9505"/>
              <a:gd name="T72" fmla="*/ 145860407 w 12600"/>
              <a:gd name="T73" fmla="*/ 113039185 h 9505"/>
              <a:gd name="T74" fmla="*/ 139734320 w 12600"/>
              <a:gd name="T75" fmla="*/ 126102444 h 9505"/>
              <a:gd name="T76" fmla="*/ 122933279 w 12600"/>
              <a:gd name="T77" fmla="*/ 143581155 h 9505"/>
              <a:gd name="T78" fmla="*/ 98131842 w 12600"/>
              <a:gd name="T79" fmla="*/ 146463757 h 9505"/>
              <a:gd name="T80" fmla="*/ 87753976 w 12600"/>
              <a:gd name="T81" fmla="*/ 163736525 h 9505"/>
              <a:gd name="T82" fmla="*/ 96737412 w 12600"/>
              <a:gd name="T83" fmla="*/ 171034427 h 9505"/>
              <a:gd name="T84" fmla="*/ 107298067 w 12600"/>
              <a:gd name="T85" fmla="*/ 166870769 h 9505"/>
              <a:gd name="T86" fmla="*/ 125013508 w 12600"/>
              <a:gd name="T87" fmla="*/ 174077276 h 9505"/>
              <a:gd name="T88" fmla="*/ 133699704 w 12600"/>
              <a:gd name="T89" fmla="*/ 157856923 h 9505"/>
              <a:gd name="T90" fmla="*/ 145106118 w 12600"/>
              <a:gd name="T91" fmla="*/ 141545023 h 9505"/>
              <a:gd name="T92" fmla="*/ 159735611 w 12600"/>
              <a:gd name="T93" fmla="*/ 144633570 h 9505"/>
              <a:gd name="T94" fmla="*/ 150775005 w 12600"/>
              <a:gd name="T95" fmla="*/ 163141695 h 9505"/>
              <a:gd name="T96" fmla="*/ 146203307 w 12600"/>
              <a:gd name="T97" fmla="*/ 173139257 h 9505"/>
              <a:gd name="T98" fmla="*/ 161907160 w 12600"/>
              <a:gd name="T99" fmla="*/ 163072996 h 9505"/>
              <a:gd name="T100" fmla="*/ 172033595 w 12600"/>
              <a:gd name="T101" fmla="*/ 133286102 h 9505"/>
              <a:gd name="T102" fmla="*/ 205658508 w 12600"/>
              <a:gd name="T103" fmla="*/ 113885656 h 9505"/>
              <a:gd name="T104" fmla="*/ 239374892 w 12600"/>
              <a:gd name="T105" fmla="*/ 110660016 h 9505"/>
              <a:gd name="T106" fmla="*/ 255330174 w 12600"/>
              <a:gd name="T107" fmla="*/ 107983205 h 9505"/>
              <a:gd name="T108" fmla="*/ 271742505 w 12600"/>
              <a:gd name="T109" fmla="*/ 105741282 h 9505"/>
              <a:gd name="T110" fmla="*/ 288017857 w 12600"/>
              <a:gd name="T111" fmla="*/ 101302982 h 9505"/>
              <a:gd name="T112" fmla="*/ 245981008 w 12600"/>
              <a:gd name="T113" fmla="*/ 161700393 h 9505"/>
              <a:gd name="T114" fmla="*/ 228379867 w 12600"/>
              <a:gd name="T115" fmla="*/ 177691953 h 9505"/>
              <a:gd name="T116" fmla="*/ 210275865 w 12600"/>
              <a:gd name="T117" fmla="*/ 186980290 h 9505"/>
              <a:gd name="T118" fmla="*/ 194640654 w 12600"/>
              <a:gd name="T119" fmla="*/ 189862892 h 9505"/>
              <a:gd name="T120" fmla="*/ 170159136 w 12600"/>
              <a:gd name="T121" fmla="*/ 182038707 h 950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2600" h="9505">
                <a:moveTo>
                  <a:pt x="7155" y="7617"/>
                </a:moveTo>
                <a:lnTo>
                  <a:pt x="7155" y="7617"/>
                </a:lnTo>
                <a:lnTo>
                  <a:pt x="7091" y="7633"/>
                </a:lnTo>
                <a:lnTo>
                  <a:pt x="7028" y="7649"/>
                </a:lnTo>
                <a:lnTo>
                  <a:pt x="6964" y="7663"/>
                </a:lnTo>
                <a:lnTo>
                  <a:pt x="6899" y="7675"/>
                </a:lnTo>
                <a:lnTo>
                  <a:pt x="6836" y="7688"/>
                </a:lnTo>
                <a:lnTo>
                  <a:pt x="6771" y="7699"/>
                </a:lnTo>
                <a:lnTo>
                  <a:pt x="6706" y="7708"/>
                </a:lnTo>
                <a:lnTo>
                  <a:pt x="6641" y="7717"/>
                </a:lnTo>
                <a:lnTo>
                  <a:pt x="6575" y="7724"/>
                </a:lnTo>
                <a:lnTo>
                  <a:pt x="6510" y="7730"/>
                </a:lnTo>
                <a:lnTo>
                  <a:pt x="6444" y="7735"/>
                </a:lnTo>
                <a:lnTo>
                  <a:pt x="6380" y="7738"/>
                </a:lnTo>
                <a:lnTo>
                  <a:pt x="6314" y="7739"/>
                </a:lnTo>
                <a:lnTo>
                  <a:pt x="6249" y="7739"/>
                </a:lnTo>
                <a:lnTo>
                  <a:pt x="6183" y="7738"/>
                </a:lnTo>
                <a:lnTo>
                  <a:pt x="6118" y="7734"/>
                </a:lnTo>
                <a:lnTo>
                  <a:pt x="6076" y="7732"/>
                </a:lnTo>
                <a:lnTo>
                  <a:pt x="6032" y="7727"/>
                </a:lnTo>
                <a:lnTo>
                  <a:pt x="5944" y="7716"/>
                </a:lnTo>
                <a:lnTo>
                  <a:pt x="5899" y="7711"/>
                </a:lnTo>
                <a:lnTo>
                  <a:pt x="5854" y="7707"/>
                </a:lnTo>
                <a:lnTo>
                  <a:pt x="5810" y="7706"/>
                </a:lnTo>
                <a:lnTo>
                  <a:pt x="5765" y="7706"/>
                </a:lnTo>
                <a:lnTo>
                  <a:pt x="5743" y="7706"/>
                </a:lnTo>
                <a:lnTo>
                  <a:pt x="5721" y="7708"/>
                </a:lnTo>
                <a:lnTo>
                  <a:pt x="5700" y="7711"/>
                </a:lnTo>
                <a:lnTo>
                  <a:pt x="5678" y="7715"/>
                </a:lnTo>
                <a:lnTo>
                  <a:pt x="5657" y="7718"/>
                </a:lnTo>
                <a:lnTo>
                  <a:pt x="5636" y="7723"/>
                </a:lnTo>
                <a:lnTo>
                  <a:pt x="5617" y="7729"/>
                </a:lnTo>
                <a:lnTo>
                  <a:pt x="5597" y="7737"/>
                </a:lnTo>
                <a:lnTo>
                  <a:pt x="5578" y="7745"/>
                </a:lnTo>
                <a:lnTo>
                  <a:pt x="5558" y="7755"/>
                </a:lnTo>
                <a:lnTo>
                  <a:pt x="5540" y="7766"/>
                </a:lnTo>
                <a:lnTo>
                  <a:pt x="5523" y="7779"/>
                </a:lnTo>
                <a:lnTo>
                  <a:pt x="5506" y="7793"/>
                </a:lnTo>
                <a:lnTo>
                  <a:pt x="5488" y="7809"/>
                </a:lnTo>
                <a:lnTo>
                  <a:pt x="5473" y="7825"/>
                </a:lnTo>
                <a:lnTo>
                  <a:pt x="5458" y="7844"/>
                </a:lnTo>
                <a:lnTo>
                  <a:pt x="5487" y="7905"/>
                </a:lnTo>
                <a:lnTo>
                  <a:pt x="5501" y="7937"/>
                </a:lnTo>
                <a:lnTo>
                  <a:pt x="5514" y="7970"/>
                </a:lnTo>
                <a:lnTo>
                  <a:pt x="5525" y="8005"/>
                </a:lnTo>
                <a:lnTo>
                  <a:pt x="5529" y="8024"/>
                </a:lnTo>
                <a:lnTo>
                  <a:pt x="5534" y="8042"/>
                </a:lnTo>
                <a:lnTo>
                  <a:pt x="5536" y="8062"/>
                </a:lnTo>
                <a:lnTo>
                  <a:pt x="5539" y="8083"/>
                </a:lnTo>
                <a:lnTo>
                  <a:pt x="5541" y="8105"/>
                </a:lnTo>
                <a:lnTo>
                  <a:pt x="5541" y="8128"/>
                </a:lnTo>
                <a:lnTo>
                  <a:pt x="5518" y="8130"/>
                </a:lnTo>
                <a:lnTo>
                  <a:pt x="5495" y="8133"/>
                </a:lnTo>
                <a:lnTo>
                  <a:pt x="5471" y="8133"/>
                </a:lnTo>
                <a:lnTo>
                  <a:pt x="5448" y="8134"/>
                </a:lnTo>
                <a:lnTo>
                  <a:pt x="5402" y="8131"/>
                </a:lnTo>
                <a:lnTo>
                  <a:pt x="5355" y="8128"/>
                </a:lnTo>
                <a:lnTo>
                  <a:pt x="5310" y="8122"/>
                </a:lnTo>
                <a:lnTo>
                  <a:pt x="5265" y="8114"/>
                </a:lnTo>
                <a:lnTo>
                  <a:pt x="5219" y="8106"/>
                </a:lnTo>
                <a:lnTo>
                  <a:pt x="5174" y="8096"/>
                </a:lnTo>
                <a:lnTo>
                  <a:pt x="5087" y="8076"/>
                </a:lnTo>
                <a:lnTo>
                  <a:pt x="5045" y="8067"/>
                </a:lnTo>
                <a:lnTo>
                  <a:pt x="5003" y="8058"/>
                </a:lnTo>
                <a:lnTo>
                  <a:pt x="4962" y="8052"/>
                </a:lnTo>
                <a:lnTo>
                  <a:pt x="4921" y="8047"/>
                </a:lnTo>
                <a:lnTo>
                  <a:pt x="4882" y="8043"/>
                </a:lnTo>
                <a:lnTo>
                  <a:pt x="4844" y="8043"/>
                </a:lnTo>
                <a:lnTo>
                  <a:pt x="4865" y="8085"/>
                </a:lnTo>
                <a:lnTo>
                  <a:pt x="4887" y="8127"/>
                </a:lnTo>
                <a:lnTo>
                  <a:pt x="4910" y="8166"/>
                </a:lnTo>
                <a:lnTo>
                  <a:pt x="4935" y="8205"/>
                </a:lnTo>
                <a:lnTo>
                  <a:pt x="4987" y="8283"/>
                </a:lnTo>
                <a:lnTo>
                  <a:pt x="5039" y="8361"/>
                </a:lnTo>
                <a:lnTo>
                  <a:pt x="5063" y="8400"/>
                </a:lnTo>
                <a:lnTo>
                  <a:pt x="5086" y="8442"/>
                </a:lnTo>
                <a:lnTo>
                  <a:pt x="5108" y="8482"/>
                </a:lnTo>
                <a:lnTo>
                  <a:pt x="5128" y="8525"/>
                </a:lnTo>
                <a:lnTo>
                  <a:pt x="5136" y="8547"/>
                </a:lnTo>
                <a:lnTo>
                  <a:pt x="5144" y="8569"/>
                </a:lnTo>
                <a:lnTo>
                  <a:pt x="5151" y="8591"/>
                </a:lnTo>
                <a:lnTo>
                  <a:pt x="5158" y="8614"/>
                </a:lnTo>
                <a:lnTo>
                  <a:pt x="5164" y="8637"/>
                </a:lnTo>
                <a:lnTo>
                  <a:pt x="5168" y="8662"/>
                </a:lnTo>
                <a:lnTo>
                  <a:pt x="5173" y="8686"/>
                </a:lnTo>
                <a:lnTo>
                  <a:pt x="5175" y="8711"/>
                </a:lnTo>
                <a:lnTo>
                  <a:pt x="5108" y="8699"/>
                </a:lnTo>
                <a:lnTo>
                  <a:pt x="5041" y="8684"/>
                </a:lnTo>
                <a:lnTo>
                  <a:pt x="4975" y="8667"/>
                </a:lnTo>
                <a:lnTo>
                  <a:pt x="4909" y="8647"/>
                </a:lnTo>
                <a:lnTo>
                  <a:pt x="4876" y="8637"/>
                </a:lnTo>
                <a:lnTo>
                  <a:pt x="4843" y="8625"/>
                </a:lnTo>
                <a:lnTo>
                  <a:pt x="4811" y="8614"/>
                </a:lnTo>
                <a:lnTo>
                  <a:pt x="4779" y="8601"/>
                </a:lnTo>
                <a:lnTo>
                  <a:pt x="4748" y="8587"/>
                </a:lnTo>
                <a:lnTo>
                  <a:pt x="4717" y="8574"/>
                </a:lnTo>
                <a:lnTo>
                  <a:pt x="4686" y="8558"/>
                </a:lnTo>
                <a:lnTo>
                  <a:pt x="4656" y="8543"/>
                </a:lnTo>
                <a:lnTo>
                  <a:pt x="4627" y="8526"/>
                </a:lnTo>
                <a:lnTo>
                  <a:pt x="4597" y="8509"/>
                </a:lnTo>
                <a:lnTo>
                  <a:pt x="4569" y="8491"/>
                </a:lnTo>
                <a:lnTo>
                  <a:pt x="4541" y="8471"/>
                </a:lnTo>
                <a:lnTo>
                  <a:pt x="4514" y="8452"/>
                </a:lnTo>
                <a:lnTo>
                  <a:pt x="4488" y="8431"/>
                </a:lnTo>
                <a:lnTo>
                  <a:pt x="4463" y="8409"/>
                </a:lnTo>
                <a:lnTo>
                  <a:pt x="4437" y="8386"/>
                </a:lnTo>
                <a:lnTo>
                  <a:pt x="4414" y="8362"/>
                </a:lnTo>
                <a:lnTo>
                  <a:pt x="4389" y="8338"/>
                </a:lnTo>
                <a:lnTo>
                  <a:pt x="4367" y="8312"/>
                </a:lnTo>
                <a:lnTo>
                  <a:pt x="4347" y="8285"/>
                </a:lnTo>
                <a:lnTo>
                  <a:pt x="4326" y="8257"/>
                </a:lnTo>
                <a:lnTo>
                  <a:pt x="4306" y="8229"/>
                </a:lnTo>
                <a:lnTo>
                  <a:pt x="4288" y="8200"/>
                </a:lnTo>
                <a:lnTo>
                  <a:pt x="4270" y="8168"/>
                </a:lnTo>
                <a:lnTo>
                  <a:pt x="4257" y="8144"/>
                </a:lnTo>
                <a:lnTo>
                  <a:pt x="4246" y="8118"/>
                </a:lnTo>
                <a:lnTo>
                  <a:pt x="4235" y="8091"/>
                </a:lnTo>
                <a:lnTo>
                  <a:pt x="4226" y="8063"/>
                </a:lnTo>
                <a:lnTo>
                  <a:pt x="4207" y="8002"/>
                </a:lnTo>
                <a:lnTo>
                  <a:pt x="4188" y="7939"/>
                </a:lnTo>
                <a:lnTo>
                  <a:pt x="4169" y="7876"/>
                </a:lnTo>
                <a:lnTo>
                  <a:pt x="4150" y="7812"/>
                </a:lnTo>
                <a:lnTo>
                  <a:pt x="4139" y="7782"/>
                </a:lnTo>
                <a:lnTo>
                  <a:pt x="4127" y="7751"/>
                </a:lnTo>
                <a:lnTo>
                  <a:pt x="4114" y="7722"/>
                </a:lnTo>
                <a:lnTo>
                  <a:pt x="4102" y="7693"/>
                </a:lnTo>
                <a:lnTo>
                  <a:pt x="4087" y="7666"/>
                </a:lnTo>
                <a:lnTo>
                  <a:pt x="4072" y="7640"/>
                </a:lnTo>
                <a:lnTo>
                  <a:pt x="4056" y="7617"/>
                </a:lnTo>
                <a:lnTo>
                  <a:pt x="4037" y="7595"/>
                </a:lnTo>
                <a:lnTo>
                  <a:pt x="4018" y="7574"/>
                </a:lnTo>
                <a:lnTo>
                  <a:pt x="4007" y="7565"/>
                </a:lnTo>
                <a:lnTo>
                  <a:pt x="3996" y="7557"/>
                </a:lnTo>
                <a:lnTo>
                  <a:pt x="3985" y="7548"/>
                </a:lnTo>
                <a:lnTo>
                  <a:pt x="3972" y="7541"/>
                </a:lnTo>
                <a:lnTo>
                  <a:pt x="3960" y="7535"/>
                </a:lnTo>
                <a:lnTo>
                  <a:pt x="3948" y="7529"/>
                </a:lnTo>
                <a:lnTo>
                  <a:pt x="3935" y="7524"/>
                </a:lnTo>
                <a:lnTo>
                  <a:pt x="3920" y="7519"/>
                </a:lnTo>
                <a:lnTo>
                  <a:pt x="3906" y="7515"/>
                </a:lnTo>
                <a:lnTo>
                  <a:pt x="3891" y="7512"/>
                </a:lnTo>
                <a:lnTo>
                  <a:pt x="3876" y="7510"/>
                </a:lnTo>
                <a:lnTo>
                  <a:pt x="3860" y="7509"/>
                </a:lnTo>
                <a:lnTo>
                  <a:pt x="3843" y="7508"/>
                </a:lnTo>
                <a:lnTo>
                  <a:pt x="3826" y="7509"/>
                </a:lnTo>
                <a:lnTo>
                  <a:pt x="3807" y="7510"/>
                </a:lnTo>
                <a:lnTo>
                  <a:pt x="3789" y="7512"/>
                </a:lnTo>
                <a:lnTo>
                  <a:pt x="3770" y="7515"/>
                </a:lnTo>
                <a:lnTo>
                  <a:pt x="3750" y="7519"/>
                </a:lnTo>
                <a:lnTo>
                  <a:pt x="3729" y="7525"/>
                </a:lnTo>
                <a:lnTo>
                  <a:pt x="3708" y="7531"/>
                </a:lnTo>
                <a:lnTo>
                  <a:pt x="3686" y="7539"/>
                </a:lnTo>
                <a:lnTo>
                  <a:pt x="3663" y="7547"/>
                </a:lnTo>
                <a:lnTo>
                  <a:pt x="3636" y="7606"/>
                </a:lnTo>
                <a:lnTo>
                  <a:pt x="3611" y="7664"/>
                </a:lnTo>
                <a:lnTo>
                  <a:pt x="3587" y="7724"/>
                </a:lnTo>
                <a:lnTo>
                  <a:pt x="3567" y="7783"/>
                </a:lnTo>
                <a:lnTo>
                  <a:pt x="3546" y="7843"/>
                </a:lnTo>
                <a:lnTo>
                  <a:pt x="3527" y="7903"/>
                </a:lnTo>
                <a:lnTo>
                  <a:pt x="3512" y="7963"/>
                </a:lnTo>
                <a:lnTo>
                  <a:pt x="3496" y="8023"/>
                </a:lnTo>
                <a:lnTo>
                  <a:pt x="3482" y="8083"/>
                </a:lnTo>
                <a:lnTo>
                  <a:pt x="3470" y="8142"/>
                </a:lnTo>
                <a:lnTo>
                  <a:pt x="3459" y="8204"/>
                </a:lnTo>
                <a:lnTo>
                  <a:pt x="3449" y="8263"/>
                </a:lnTo>
                <a:lnTo>
                  <a:pt x="3441" y="8325"/>
                </a:lnTo>
                <a:lnTo>
                  <a:pt x="3433" y="8386"/>
                </a:lnTo>
                <a:lnTo>
                  <a:pt x="3428" y="8447"/>
                </a:lnTo>
                <a:lnTo>
                  <a:pt x="3422" y="8507"/>
                </a:lnTo>
                <a:lnTo>
                  <a:pt x="3419" y="8568"/>
                </a:lnTo>
                <a:lnTo>
                  <a:pt x="3416" y="8630"/>
                </a:lnTo>
                <a:lnTo>
                  <a:pt x="3414" y="8691"/>
                </a:lnTo>
                <a:lnTo>
                  <a:pt x="3413" y="8752"/>
                </a:lnTo>
                <a:lnTo>
                  <a:pt x="3411" y="8815"/>
                </a:lnTo>
                <a:lnTo>
                  <a:pt x="3411" y="8876"/>
                </a:lnTo>
                <a:lnTo>
                  <a:pt x="3414" y="8999"/>
                </a:lnTo>
                <a:lnTo>
                  <a:pt x="3419" y="9124"/>
                </a:lnTo>
                <a:lnTo>
                  <a:pt x="3425" y="9249"/>
                </a:lnTo>
                <a:lnTo>
                  <a:pt x="3432" y="9375"/>
                </a:lnTo>
                <a:lnTo>
                  <a:pt x="3441" y="9499"/>
                </a:lnTo>
                <a:lnTo>
                  <a:pt x="3422" y="9502"/>
                </a:lnTo>
                <a:lnTo>
                  <a:pt x="3404" y="9504"/>
                </a:lnTo>
                <a:lnTo>
                  <a:pt x="3387" y="9505"/>
                </a:lnTo>
                <a:lnTo>
                  <a:pt x="3370" y="9505"/>
                </a:lnTo>
                <a:lnTo>
                  <a:pt x="3354" y="9505"/>
                </a:lnTo>
                <a:lnTo>
                  <a:pt x="3339" y="9503"/>
                </a:lnTo>
                <a:lnTo>
                  <a:pt x="3325" y="9500"/>
                </a:lnTo>
                <a:lnTo>
                  <a:pt x="3310" y="9498"/>
                </a:lnTo>
                <a:lnTo>
                  <a:pt x="3296" y="9494"/>
                </a:lnTo>
                <a:lnTo>
                  <a:pt x="3284" y="9489"/>
                </a:lnTo>
                <a:lnTo>
                  <a:pt x="3272" y="9485"/>
                </a:lnTo>
                <a:lnTo>
                  <a:pt x="3260" y="9478"/>
                </a:lnTo>
                <a:lnTo>
                  <a:pt x="3249" y="9471"/>
                </a:lnTo>
                <a:lnTo>
                  <a:pt x="3239" y="9464"/>
                </a:lnTo>
                <a:lnTo>
                  <a:pt x="3229" y="9455"/>
                </a:lnTo>
                <a:lnTo>
                  <a:pt x="3219" y="9447"/>
                </a:lnTo>
                <a:lnTo>
                  <a:pt x="3211" y="9437"/>
                </a:lnTo>
                <a:lnTo>
                  <a:pt x="3202" y="9426"/>
                </a:lnTo>
                <a:lnTo>
                  <a:pt x="3194" y="9415"/>
                </a:lnTo>
                <a:lnTo>
                  <a:pt x="3186" y="9404"/>
                </a:lnTo>
                <a:lnTo>
                  <a:pt x="3174" y="9378"/>
                </a:lnTo>
                <a:lnTo>
                  <a:pt x="3162" y="9351"/>
                </a:lnTo>
                <a:lnTo>
                  <a:pt x="3153" y="9321"/>
                </a:lnTo>
                <a:lnTo>
                  <a:pt x="3145" y="9289"/>
                </a:lnTo>
                <a:lnTo>
                  <a:pt x="3139" y="9255"/>
                </a:lnTo>
                <a:lnTo>
                  <a:pt x="3135" y="9218"/>
                </a:lnTo>
                <a:lnTo>
                  <a:pt x="3133" y="9180"/>
                </a:lnTo>
                <a:lnTo>
                  <a:pt x="3130" y="9141"/>
                </a:lnTo>
                <a:lnTo>
                  <a:pt x="3130" y="9100"/>
                </a:lnTo>
                <a:lnTo>
                  <a:pt x="3131" y="9056"/>
                </a:lnTo>
                <a:lnTo>
                  <a:pt x="3135" y="9012"/>
                </a:lnTo>
                <a:lnTo>
                  <a:pt x="3139" y="8965"/>
                </a:lnTo>
                <a:lnTo>
                  <a:pt x="3144" y="8919"/>
                </a:lnTo>
                <a:lnTo>
                  <a:pt x="3148" y="8870"/>
                </a:lnTo>
                <a:lnTo>
                  <a:pt x="3156" y="8820"/>
                </a:lnTo>
                <a:lnTo>
                  <a:pt x="3163" y="8769"/>
                </a:lnTo>
                <a:lnTo>
                  <a:pt x="3180" y="8667"/>
                </a:lnTo>
                <a:lnTo>
                  <a:pt x="3201" y="8560"/>
                </a:lnTo>
                <a:lnTo>
                  <a:pt x="3223" y="8453"/>
                </a:lnTo>
                <a:lnTo>
                  <a:pt x="3246" y="8344"/>
                </a:lnTo>
                <a:lnTo>
                  <a:pt x="3271" y="8235"/>
                </a:lnTo>
                <a:lnTo>
                  <a:pt x="3320" y="8020"/>
                </a:lnTo>
                <a:lnTo>
                  <a:pt x="3343" y="7916"/>
                </a:lnTo>
                <a:lnTo>
                  <a:pt x="3364" y="7815"/>
                </a:lnTo>
                <a:lnTo>
                  <a:pt x="3383" y="7718"/>
                </a:lnTo>
                <a:lnTo>
                  <a:pt x="3400" y="7625"/>
                </a:lnTo>
                <a:lnTo>
                  <a:pt x="3414" y="7540"/>
                </a:lnTo>
                <a:lnTo>
                  <a:pt x="3419" y="7498"/>
                </a:lnTo>
                <a:lnTo>
                  <a:pt x="3422" y="7459"/>
                </a:lnTo>
                <a:lnTo>
                  <a:pt x="3426" y="7422"/>
                </a:lnTo>
                <a:lnTo>
                  <a:pt x="3427" y="7387"/>
                </a:lnTo>
                <a:lnTo>
                  <a:pt x="3427" y="7353"/>
                </a:lnTo>
                <a:lnTo>
                  <a:pt x="3427" y="7322"/>
                </a:lnTo>
                <a:lnTo>
                  <a:pt x="3425" y="7293"/>
                </a:lnTo>
                <a:lnTo>
                  <a:pt x="3420" y="7267"/>
                </a:lnTo>
                <a:lnTo>
                  <a:pt x="3415" y="7243"/>
                </a:lnTo>
                <a:lnTo>
                  <a:pt x="3408" y="7221"/>
                </a:lnTo>
                <a:lnTo>
                  <a:pt x="3399" y="7202"/>
                </a:lnTo>
                <a:lnTo>
                  <a:pt x="3394" y="7194"/>
                </a:lnTo>
                <a:lnTo>
                  <a:pt x="3388" y="7185"/>
                </a:lnTo>
                <a:lnTo>
                  <a:pt x="3382" y="7179"/>
                </a:lnTo>
                <a:lnTo>
                  <a:pt x="3376" y="7173"/>
                </a:lnTo>
                <a:lnTo>
                  <a:pt x="3369" y="7167"/>
                </a:lnTo>
                <a:lnTo>
                  <a:pt x="3361" y="7162"/>
                </a:lnTo>
                <a:lnTo>
                  <a:pt x="3345" y="7161"/>
                </a:lnTo>
                <a:lnTo>
                  <a:pt x="3331" y="7162"/>
                </a:lnTo>
                <a:lnTo>
                  <a:pt x="3316" y="7164"/>
                </a:lnTo>
                <a:lnTo>
                  <a:pt x="3301" y="7167"/>
                </a:lnTo>
                <a:lnTo>
                  <a:pt x="3287" y="7172"/>
                </a:lnTo>
                <a:lnTo>
                  <a:pt x="3273" y="7178"/>
                </a:lnTo>
                <a:lnTo>
                  <a:pt x="3260" y="7184"/>
                </a:lnTo>
                <a:lnTo>
                  <a:pt x="3248" y="7193"/>
                </a:lnTo>
                <a:lnTo>
                  <a:pt x="3234" y="7201"/>
                </a:lnTo>
                <a:lnTo>
                  <a:pt x="3222" y="7210"/>
                </a:lnTo>
                <a:lnTo>
                  <a:pt x="3197" y="7230"/>
                </a:lnTo>
                <a:lnTo>
                  <a:pt x="3174" y="7254"/>
                </a:lnTo>
                <a:lnTo>
                  <a:pt x="3151" y="7278"/>
                </a:lnTo>
                <a:lnTo>
                  <a:pt x="3107" y="7331"/>
                </a:lnTo>
                <a:lnTo>
                  <a:pt x="3085" y="7356"/>
                </a:lnTo>
                <a:lnTo>
                  <a:pt x="3063" y="7382"/>
                </a:lnTo>
                <a:lnTo>
                  <a:pt x="3041" y="7405"/>
                </a:lnTo>
                <a:lnTo>
                  <a:pt x="3019" y="7426"/>
                </a:lnTo>
                <a:lnTo>
                  <a:pt x="2996" y="7446"/>
                </a:lnTo>
                <a:lnTo>
                  <a:pt x="2985" y="7453"/>
                </a:lnTo>
                <a:lnTo>
                  <a:pt x="2972" y="7460"/>
                </a:lnTo>
                <a:lnTo>
                  <a:pt x="2935" y="7480"/>
                </a:lnTo>
                <a:lnTo>
                  <a:pt x="2892" y="7498"/>
                </a:lnTo>
                <a:lnTo>
                  <a:pt x="2845" y="7515"/>
                </a:lnTo>
                <a:lnTo>
                  <a:pt x="2795" y="7531"/>
                </a:lnTo>
                <a:lnTo>
                  <a:pt x="2743" y="7546"/>
                </a:lnTo>
                <a:lnTo>
                  <a:pt x="2688" y="7559"/>
                </a:lnTo>
                <a:lnTo>
                  <a:pt x="2631" y="7570"/>
                </a:lnTo>
                <a:lnTo>
                  <a:pt x="2574" y="7580"/>
                </a:lnTo>
                <a:lnTo>
                  <a:pt x="2516" y="7587"/>
                </a:lnTo>
                <a:lnTo>
                  <a:pt x="2459" y="7591"/>
                </a:lnTo>
                <a:lnTo>
                  <a:pt x="2432" y="7592"/>
                </a:lnTo>
                <a:lnTo>
                  <a:pt x="2404" y="7592"/>
                </a:lnTo>
                <a:lnTo>
                  <a:pt x="2377" y="7592"/>
                </a:lnTo>
                <a:lnTo>
                  <a:pt x="2350" y="7591"/>
                </a:lnTo>
                <a:lnTo>
                  <a:pt x="2324" y="7589"/>
                </a:lnTo>
                <a:lnTo>
                  <a:pt x="2300" y="7586"/>
                </a:lnTo>
                <a:lnTo>
                  <a:pt x="2276" y="7583"/>
                </a:lnTo>
                <a:lnTo>
                  <a:pt x="2252" y="7578"/>
                </a:lnTo>
                <a:lnTo>
                  <a:pt x="2229" y="7572"/>
                </a:lnTo>
                <a:lnTo>
                  <a:pt x="2208" y="7565"/>
                </a:lnTo>
                <a:lnTo>
                  <a:pt x="2188" y="7557"/>
                </a:lnTo>
                <a:lnTo>
                  <a:pt x="2169" y="7548"/>
                </a:lnTo>
                <a:lnTo>
                  <a:pt x="2135" y="7530"/>
                </a:lnTo>
                <a:lnTo>
                  <a:pt x="2102" y="7510"/>
                </a:lnTo>
                <a:lnTo>
                  <a:pt x="2070" y="7488"/>
                </a:lnTo>
                <a:lnTo>
                  <a:pt x="2037" y="7465"/>
                </a:lnTo>
                <a:lnTo>
                  <a:pt x="1974" y="7418"/>
                </a:lnTo>
                <a:lnTo>
                  <a:pt x="1910" y="7369"/>
                </a:lnTo>
                <a:lnTo>
                  <a:pt x="1878" y="7344"/>
                </a:lnTo>
                <a:lnTo>
                  <a:pt x="1846" y="7321"/>
                </a:lnTo>
                <a:lnTo>
                  <a:pt x="1815" y="7299"/>
                </a:lnTo>
                <a:lnTo>
                  <a:pt x="1782" y="7278"/>
                </a:lnTo>
                <a:lnTo>
                  <a:pt x="1747" y="7260"/>
                </a:lnTo>
                <a:lnTo>
                  <a:pt x="1713" y="7241"/>
                </a:lnTo>
                <a:lnTo>
                  <a:pt x="1679" y="7227"/>
                </a:lnTo>
                <a:lnTo>
                  <a:pt x="1661" y="7221"/>
                </a:lnTo>
                <a:lnTo>
                  <a:pt x="1644" y="7215"/>
                </a:lnTo>
                <a:lnTo>
                  <a:pt x="1624" y="7208"/>
                </a:lnTo>
                <a:lnTo>
                  <a:pt x="1607" y="7202"/>
                </a:lnTo>
                <a:lnTo>
                  <a:pt x="1592" y="7195"/>
                </a:lnTo>
                <a:lnTo>
                  <a:pt x="1579" y="7188"/>
                </a:lnTo>
                <a:lnTo>
                  <a:pt x="1567" y="7179"/>
                </a:lnTo>
                <a:lnTo>
                  <a:pt x="1556" y="7171"/>
                </a:lnTo>
                <a:lnTo>
                  <a:pt x="1547" y="7162"/>
                </a:lnTo>
                <a:lnTo>
                  <a:pt x="1538" y="7152"/>
                </a:lnTo>
                <a:lnTo>
                  <a:pt x="1532" y="7142"/>
                </a:lnTo>
                <a:lnTo>
                  <a:pt x="1526" y="7133"/>
                </a:lnTo>
                <a:lnTo>
                  <a:pt x="1520" y="7123"/>
                </a:lnTo>
                <a:lnTo>
                  <a:pt x="1516" y="7112"/>
                </a:lnTo>
                <a:lnTo>
                  <a:pt x="1508" y="7090"/>
                </a:lnTo>
                <a:lnTo>
                  <a:pt x="1502" y="7068"/>
                </a:lnTo>
                <a:lnTo>
                  <a:pt x="1496" y="7043"/>
                </a:lnTo>
                <a:lnTo>
                  <a:pt x="1487" y="7020"/>
                </a:lnTo>
                <a:lnTo>
                  <a:pt x="1478" y="6996"/>
                </a:lnTo>
                <a:lnTo>
                  <a:pt x="1472" y="6984"/>
                </a:lnTo>
                <a:lnTo>
                  <a:pt x="1466" y="6971"/>
                </a:lnTo>
                <a:lnTo>
                  <a:pt x="1459" y="6959"/>
                </a:lnTo>
                <a:lnTo>
                  <a:pt x="1449" y="6947"/>
                </a:lnTo>
                <a:lnTo>
                  <a:pt x="1439" y="6935"/>
                </a:lnTo>
                <a:lnTo>
                  <a:pt x="1428" y="6922"/>
                </a:lnTo>
                <a:lnTo>
                  <a:pt x="1415" y="6910"/>
                </a:lnTo>
                <a:lnTo>
                  <a:pt x="1401" y="6898"/>
                </a:lnTo>
                <a:lnTo>
                  <a:pt x="1384" y="6887"/>
                </a:lnTo>
                <a:lnTo>
                  <a:pt x="1366" y="6875"/>
                </a:lnTo>
                <a:lnTo>
                  <a:pt x="1351" y="6865"/>
                </a:lnTo>
                <a:lnTo>
                  <a:pt x="1335" y="6854"/>
                </a:lnTo>
                <a:lnTo>
                  <a:pt x="1320" y="6842"/>
                </a:lnTo>
                <a:lnTo>
                  <a:pt x="1304" y="6828"/>
                </a:lnTo>
                <a:lnTo>
                  <a:pt x="1272" y="6799"/>
                </a:lnTo>
                <a:lnTo>
                  <a:pt x="1240" y="6766"/>
                </a:lnTo>
                <a:lnTo>
                  <a:pt x="1208" y="6732"/>
                </a:lnTo>
                <a:lnTo>
                  <a:pt x="1178" y="6694"/>
                </a:lnTo>
                <a:lnTo>
                  <a:pt x="1147" y="6655"/>
                </a:lnTo>
                <a:lnTo>
                  <a:pt x="1117" y="6614"/>
                </a:lnTo>
                <a:lnTo>
                  <a:pt x="1087" y="6574"/>
                </a:lnTo>
                <a:lnTo>
                  <a:pt x="1059" y="6533"/>
                </a:lnTo>
                <a:lnTo>
                  <a:pt x="1004" y="6449"/>
                </a:lnTo>
                <a:lnTo>
                  <a:pt x="909" y="6301"/>
                </a:lnTo>
                <a:lnTo>
                  <a:pt x="893" y="6279"/>
                </a:lnTo>
                <a:lnTo>
                  <a:pt x="877" y="6261"/>
                </a:lnTo>
                <a:lnTo>
                  <a:pt x="859" y="6244"/>
                </a:lnTo>
                <a:lnTo>
                  <a:pt x="840" y="6228"/>
                </a:lnTo>
                <a:lnTo>
                  <a:pt x="822" y="6213"/>
                </a:lnTo>
                <a:lnTo>
                  <a:pt x="802" y="6200"/>
                </a:lnTo>
                <a:lnTo>
                  <a:pt x="763" y="6174"/>
                </a:lnTo>
                <a:lnTo>
                  <a:pt x="745" y="6161"/>
                </a:lnTo>
                <a:lnTo>
                  <a:pt x="725" y="6147"/>
                </a:lnTo>
                <a:lnTo>
                  <a:pt x="708" y="6133"/>
                </a:lnTo>
                <a:lnTo>
                  <a:pt x="691" y="6116"/>
                </a:lnTo>
                <a:lnTo>
                  <a:pt x="675" y="6099"/>
                </a:lnTo>
                <a:lnTo>
                  <a:pt x="661" y="6078"/>
                </a:lnTo>
                <a:lnTo>
                  <a:pt x="648" y="6056"/>
                </a:lnTo>
                <a:lnTo>
                  <a:pt x="642" y="6042"/>
                </a:lnTo>
                <a:lnTo>
                  <a:pt x="637" y="6030"/>
                </a:lnTo>
                <a:lnTo>
                  <a:pt x="615" y="5971"/>
                </a:lnTo>
                <a:lnTo>
                  <a:pt x="603" y="5937"/>
                </a:lnTo>
                <a:lnTo>
                  <a:pt x="588" y="5902"/>
                </a:lnTo>
                <a:lnTo>
                  <a:pt x="573" y="5868"/>
                </a:lnTo>
                <a:lnTo>
                  <a:pt x="557" y="5835"/>
                </a:lnTo>
                <a:lnTo>
                  <a:pt x="548" y="5820"/>
                </a:lnTo>
                <a:lnTo>
                  <a:pt x="538" y="5806"/>
                </a:lnTo>
                <a:lnTo>
                  <a:pt x="530" y="5794"/>
                </a:lnTo>
                <a:lnTo>
                  <a:pt x="521" y="5783"/>
                </a:lnTo>
                <a:lnTo>
                  <a:pt x="507" y="5769"/>
                </a:lnTo>
                <a:lnTo>
                  <a:pt x="491" y="5755"/>
                </a:lnTo>
                <a:lnTo>
                  <a:pt x="475" y="5742"/>
                </a:lnTo>
                <a:lnTo>
                  <a:pt x="458" y="5729"/>
                </a:lnTo>
                <a:lnTo>
                  <a:pt x="425" y="5705"/>
                </a:lnTo>
                <a:lnTo>
                  <a:pt x="389" y="5683"/>
                </a:lnTo>
                <a:lnTo>
                  <a:pt x="355" y="5660"/>
                </a:lnTo>
                <a:lnTo>
                  <a:pt x="321" y="5636"/>
                </a:lnTo>
                <a:lnTo>
                  <a:pt x="305" y="5623"/>
                </a:lnTo>
                <a:lnTo>
                  <a:pt x="289" y="5610"/>
                </a:lnTo>
                <a:lnTo>
                  <a:pt x="274" y="5595"/>
                </a:lnTo>
                <a:lnTo>
                  <a:pt x="261" y="5580"/>
                </a:lnTo>
                <a:lnTo>
                  <a:pt x="245" y="5561"/>
                </a:lnTo>
                <a:lnTo>
                  <a:pt x="232" y="5540"/>
                </a:lnTo>
                <a:lnTo>
                  <a:pt x="221" y="5520"/>
                </a:lnTo>
                <a:lnTo>
                  <a:pt x="211" y="5498"/>
                </a:lnTo>
                <a:lnTo>
                  <a:pt x="203" y="5478"/>
                </a:lnTo>
                <a:lnTo>
                  <a:pt x="196" y="5456"/>
                </a:lnTo>
                <a:lnTo>
                  <a:pt x="185" y="5413"/>
                </a:lnTo>
                <a:lnTo>
                  <a:pt x="173" y="5368"/>
                </a:lnTo>
                <a:lnTo>
                  <a:pt x="167" y="5346"/>
                </a:lnTo>
                <a:lnTo>
                  <a:pt x="159" y="5324"/>
                </a:lnTo>
                <a:lnTo>
                  <a:pt x="151" y="5302"/>
                </a:lnTo>
                <a:lnTo>
                  <a:pt x="141" y="5278"/>
                </a:lnTo>
                <a:lnTo>
                  <a:pt x="130" y="5256"/>
                </a:lnTo>
                <a:lnTo>
                  <a:pt x="115" y="5234"/>
                </a:lnTo>
                <a:lnTo>
                  <a:pt x="104" y="5216"/>
                </a:lnTo>
                <a:lnTo>
                  <a:pt x="91" y="5190"/>
                </a:lnTo>
                <a:lnTo>
                  <a:pt x="76" y="5159"/>
                </a:lnTo>
                <a:lnTo>
                  <a:pt x="60" y="5123"/>
                </a:lnTo>
                <a:lnTo>
                  <a:pt x="46" y="5084"/>
                </a:lnTo>
                <a:lnTo>
                  <a:pt x="32" y="5042"/>
                </a:lnTo>
                <a:lnTo>
                  <a:pt x="20" y="4998"/>
                </a:lnTo>
                <a:lnTo>
                  <a:pt x="10" y="4954"/>
                </a:lnTo>
                <a:lnTo>
                  <a:pt x="7" y="4932"/>
                </a:lnTo>
                <a:lnTo>
                  <a:pt x="3" y="4910"/>
                </a:lnTo>
                <a:lnTo>
                  <a:pt x="0" y="4890"/>
                </a:lnTo>
                <a:lnTo>
                  <a:pt x="0" y="4868"/>
                </a:lnTo>
                <a:lnTo>
                  <a:pt x="0" y="4848"/>
                </a:lnTo>
                <a:lnTo>
                  <a:pt x="2" y="4828"/>
                </a:lnTo>
                <a:lnTo>
                  <a:pt x="4" y="4809"/>
                </a:lnTo>
                <a:lnTo>
                  <a:pt x="8" y="4792"/>
                </a:lnTo>
                <a:lnTo>
                  <a:pt x="14" y="4775"/>
                </a:lnTo>
                <a:lnTo>
                  <a:pt x="21" y="4759"/>
                </a:lnTo>
                <a:lnTo>
                  <a:pt x="30" y="4745"/>
                </a:lnTo>
                <a:lnTo>
                  <a:pt x="40" y="4733"/>
                </a:lnTo>
                <a:lnTo>
                  <a:pt x="52" y="4722"/>
                </a:lnTo>
                <a:lnTo>
                  <a:pt x="66" y="4712"/>
                </a:lnTo>
                <a:lnTo>
                  <a:pt x="82" y="4705"/>
                </a:lnTo>
                <a:lnTo>
                  <a:pt x="101" y="4699"/>
                </a:lnTo>
                <a:lnTo>
                  <a:pt x="157" y="4755"/>
                </a:lnTo>
                <a:lnTo>
                  <a:pt x="216" y="4810"/>
                </a:lnTo>
                <a:lnTo>
                  <a:pt x="276" y="4863"/>
                </a:lnTo>
                <a:lnTo>
                  <a:pt x="337" y="4913"/>
                </a:lnTo>
                <a:lnTo>
                  <a:pt x="356" y="4919"/>
                </a:lnTo>
                <a:lnTo>
                  <a:pt x="376" y="4923"/>
                </a:lnTo>
                <a:lnTo>
                  <a:pt x="395" y="4925"/>
                </a:lnTo>
                <a:lnTo>
                  <a:pt x="416" y="4926"/>
                </a:lnTo>
                <a:lnTo>
                  <a:pt x="459" y="4926"/>
                </a:lnTo>
                <a:lnTo>
                  <a:pt x="502" y="4926"/>
                </a:lnTo>
                <a:lnTo>
                  <a:pt x="522" y="4926"/>
                </a:lnTo>
                <a:lnTo>
                  <a:pt x="543" y="4929"/>
                </a:lnTo>
                <a:lnTo>
                  <a:pt x="564" y="4931"/>
                </a:lnTo>
                <a:lnTo>
                  <a:pt x="584" y="4936"/>
                </a:lnTo>
                <a:lnTo>
                  <a:pt x="603" y="4942"/>
                </a:lnTo>
                <a:lnTo>
                  <a:pt x="621" y="4951"/>
                </a:lnTo>
                <a:lnTo>
                  <a:pt x="630" y="4957"/>
                </a:lnTo>
                <a:lnTo>
                  <a:pt x="639" y="4963"/>
                </a:lnTo>
                <a:lnTo>
                  <a:pt x="646" y="4970"/>
                </a:lnTo>
                <a:lnTo>
                  <a:pt x="655" y="4978"/>
                </a:lnTo>
                <a:lnTo>
                  <a:pt x="684" y="4969"/>
                </a:lnTo>
                <a:lnTo>
                  <a:pt x="718" y="4960"/>
                </a:lnTo>
                <a:lnTo>
                  <a:pt x="758" y="4952"/>
                </a:lnTo>
                <a:lnTo>
                  <a:pt x="804" y="4943"/>
                </a:lnTo>
                <a:lnTo>
                  <a:pt x="851" y="4935"/>
                </a:lnTo>
                <a:lnTo>
                  <a:pt x="903" y="4927"/>
                </a:lnTo>
                <a:lnTo>
                  <a:pt x="954" y="4920"/>
                </a:lnTo>
                <a:lnTo>
                  <a:pt x="1007" y="4915"/>
                </a:lnTo>
                <a:lnTo>
                  <a:pt x="1059" y="4912"/>
                </a:lnTo>
                <a:lnTo>
                  <a:pt x="1111" y="4909"/>
                </a:lnTo>
                <a:lnTo>
                  <a:pt x="1159" y="4909"/>
                </a:lnTo>
                <a:lnTo>
                  <a:pt x="1206" y="4912"/>
                </a:lnTo>
                <a:lnTo>
                  <a:pt x="1228" y="4914"/>
                </a:lnTo>
                <a:lnTo>
                  <a:pt x="1249" y="4916"/>
                </a:lnTo>
                <a:lnTo>
                  <a:pt x="1268" y="4920"/>
                </a:lnTo>
                <a:lnTo>
                  <a:pt x="1287" y="4924"/>
                </a:lnTo>
                <a:lnTo>
                  <a:pt x="1304" y="4930"/>
                </a:lnTo>
                <a:lnTo>
                  <a:pt x="1318" y="4935"/>
                </a:lnTo>
                <a:lnTo>
                  <a:pt x="1332" y="4942"/>
                </a:lnTo>
                <a:lnTo>
                  <a:pt x="1344" y="4949"/>
                </a:lnTo>
                <a:lnTo>
                  <a:pt x="1366" y="4956"/>
                </a:lnTo>
                <a:lnTo>
                  <a:pt x="1387" y="4958"/>
                </a:lnTo>
                <a:lnTo>
                  <a:pt x="1408" y="4958"/>
                </a:lnTo>
                <a:lnTo>
                  <a:pt x="1428" y="4956"/>
                </a:lnTo>
                <a:lnTo>
                  <a:pt x="1449" y="4953"/>
                </a:lnTo>
                <a:lnTo>
                  <a:pt x="1469" y="4948"/>
                </a:lnTo>
                <a:lnTo>
                  <a:pt x="1488" y="4942"/>
                </a:lnTo>
                <a:lnTo>
                  <a:pt x="1508" y="4935"/>
                </a:lnTo>
                <a:lnTo>
                  <a:pt x="1547" y="4921"/>
                </a:lnTo>
                <a:lnTo>
                  <a:pt x="1567" y="4914"/>
                </a:lnTo>
                <a:lnTo>
                  <a:pt x="1587" y="4908"/>
                </a:lnTo>
                <a:lnTo>
                  <a:pt x="1607" y="4902"/>
                </a:lnTo>
                <a:lnTo>
                  <a:pt x="1628" y="4898"/>
                </a:lnTo>
                <a:lnTo>
                  <a:pt x="1648" y="4896"/>
                </a:lnTo>
                <a:lnTo>
                  <a:pt x="1670" y="4896"/>
                </a:lnTo>
                <a:lnTo>
                  <a:pt x="1691" y="4897"/>
                </a:lnTo>
                <a:lnTo>
                  <a:pt x="1713" y="4902"/>
                </a:lnTo>
                <a:lnTo>
                  <a:pt x="1733" y="4907"/>
                </a:lnTo>
                <a:lnTo>
                  <a:pt x="1752" y="4915"/>
                </a:lnTo>
                <a:lnTo>
                  <a:pt x="1772" y="4924"/>
                </a:lnTo>
                <a:lnTo>
                  <a:pt x="1790" y="4934"/>
                </a:lnTo>
                <a:lnTo>
                  <a:pt x="1827" y="4954"/>
                </a:lnTo>
                <a:lnTo>
                  <a:pt x="1864" y="4976"/>
                </a:lnTo>
                <a:lnTo>
                  <a:pt x="1883" y="4986"/>
                </a:lnTo>
                <a:lnTo>
                  <a:pt x="1901" y="4996"/>
                </a:lnTo>
                <a:lnTo>
                  <a:pt x="1921" y="5005"/>
                </a:lnTo>
                <a:lnTo>
                  <a:pt x="1941" y="5011"/>
                </a:lnTo>
                <a:lnTo>
                  <a:pt x="1961" y="5016"/>
                </a:lnTo>
                <a:lnTo>
                  <a:pt x="1982" y="5019"/>
                </a:lnTo>
                <a:lnTo>
                  <a:pt x="2069" y="5024"/>
                </a:lnTo>
                <a:lnTo>
                  <a:pt x="2156" y="5029"/>
                </a:lnTo>
                <a:lnTo>
                  <a:pt x="2241" y="5036"/>
                </a:lnTo>
                <a:lnTo>
                  <a:pt x="2284" y="5040"/>
                </a:lnTo>
                <a:lnTo>
                  <a:pt x="2327" y="5046"/>
                </a:lnTo>
                <a:lnTo>
                  <a:pt x="2370" y="5052"/>
                </a:lnTo>
                <a:lnTo>
                  <a:pt x="2411" y="5060"/>
                </a:lnTo>
                <a:lnTo>
                  <a:pt x="2454" y="5068"/>
                </a:lnTo>
                <a:lnTo>
                  <a:pt x="2496" y="5078"/>
                </a:lnTo>
                <a:lnTo>
                  <a:pt x="2537" y="5090"/>
                </a:lnTo>
                <a:lnTo>
                  <a:pt x="2579" y="5102"/>
                </a:lnTo>
                <a:lnTo>
                  <a:pt x="2619" y="5117"/>
                </a:lnTo>
                <a:lnTo>
                  <a:pt x="2661" y="5134"/>
                </a:lnTo>
                <a:lnTo>
                  <a:pt x="2854" y="5314"/>
                </a:lnTo>
                <a:lnTo>
                  <a:pt x="2880" y="5311"/>
                </a:lnTo>
                <a:lnTo>
                  <a:pt x="2904" y="5313"/>
                </a:lnTo>
                <a:lnTo>
                  <a:pt x="2930" y="5314"/>
                </a:lnTo>
                <a:lnTo>
                  <a:pt x="2953" y="5319"/>
                </a:lnTo>
                <a:lnTo>
                  <a:pt x="2977" y="5325"/>
                </a:lnTo>
                <a:lnTo>
                  <a:pt x="2999" y="5333"/>
                </a:lnTo>
                <a:lnTo>
                  <a:pt x="3021" y="5343"/>
                </a:lnTo>
                <a:lnTo>
                  <a:pt x="3043" y="5355"/>
                </a:lnTo>
                <a:lnTo>
                  <a:pt x="3064" y="5368"/>
                </a:lnTo>
                <a:lnTo>
                  <a:pt x="3084" y="5382"/>
                </a:lnTo>
                <a:lnTo>
                  <a:pt x="3102" y="5399"/>
                </a:lnTo>
                <a:lnTo>
                  <a:pt x="3119" y="5416"/>
                </a:lnTo>
                <a:lnTo>
                  <a:pt x="3136" y="5435"/>
                </a:lnTo>
                <a:lnTo>
                  <a:pt x="3151" y="5454"/>
                </a:lnTo>
                <a:lnTo>
                  <a:pt x="3166" y="5474"/>
                </a:lnTo>
                <a:lnTo>
                  <a:pt x="3178" y="5495"/>
                </a:lnTo>
                <a:lnTo>
                  <a:pt x="3179" y="5506"/>
                </a:lnTo>
                <a:lnTo>
                  <a:pt x="3181" y="5517"/>
                </a:lnTo>
                <a:lnTo>
                  <a:pt x="3186" y="5529"/>
                </a:lnTo>
                <a:lnTo>
                  <a:pt x="3191" y="5544"/>
                </a:lnTo>
                <a:lnTo>
                  <a:pt x="3199" y="5558"/>
                </a:lnTo>
                <a:lnTo>
                  <a:pt x="3208" y="5574"/>
                </a:lnTo>
                <a:lnTo>
                  <a:pt x="3229" y="5608"/>
                </a:lnTo>
                <a:lnTo>
                  <a:pt x="3255" y="5645"/>
                </a:lnTo>
                <a:lnTo>
                  <a:pt x="3284" y="5683"/>
                </a:lnTo>
                <a:lnTo>
                  <a:pt x="3315" y="5722"/>
                </a:lnTo>
                <a:lnTo>
                  <a:pt x="3349" y="5760"/>
                </a:lnTo>
                <a:lnTo>
                  <a:pt x="3382" y="5798"/>
                </a:lnTo>
                <a:lnTo>
                  <a:pt x="3416" y="5833"/>
                </a:lnTo>
                <a:lnTo>
                  <a:pt x="3448" y="5865"/>
                </a:lnTo>
                <a:lnTo>
                  <a:pt x="3480" y="5893"/>
                </a:lnTo>
                <a:lnTo>
                  <a:pt x="3507" y="5918"/>
                </a:lnTo>
                <a:lnTo>
                  <a:pt x="3531" y="5935"/>
                </a:lnTo>
                <a:lnTo>
                  <a:pt x="3542" y="5942"/>
                </a:lnTo>
                <a:lnTo>
                  <a:pt x="3551" y="5947"/>
                </a:lnTo>
                <a:lnTo>
                  <a:pt x="3558" y="5949"/>
                </a:lnTo>
                <a:lnTo>
                  <a:pt x="3565" y="5951"/>
                </a:lnTo>
                <a:lnTo>
                  <a:pt x="3574" y="5962"/>
                </a:lnTo>
                <a:lnTo>
                  <a:pt x="3582" y="5975"/>
                </a:lnTo>
                <a:lnTo>
                  <a:pt x="3591" y="5987"/>
                </a:lnTo>
                <a:lnTo>
                  <a:pt x="3598" y="6001"/>
                </a:lnTo>
                <a:lnTo>
                  <a:pt x="3612" y="6029"/>
                </a:lnTo>
                <a:lnTo>
                  <a:pt x="3624" y="6058"/>
                </a:lnTo>
                <a:lnTo>
                  <a:pt x="3634" y="6090"/>
                </a:lnTo>
                <a:lnTo>
                  <a:pt x="3641" y="6122"/>
                </a:lnTo>
                <a:lnTo>
                  <a:pt x="3649" y="6155"/>
                </a:lnTo>
                <a:lnTo>
                  <a:pt x="3655" y="6189"/>
                </a:lnTo>
                <a:lnTo>
                  <a:pt x="3664" y="6257"/>
                </a:lnTo>
                <a:lnTo>
                  <a:pt x="3672" y="6325"/>
                </a:lnTo>
                <a:lnTo>
                  <a:pt x="3680" y="6391"/>
                </a:lnTo>
                <a:lnTo>
                  <a:pt x="3685" y="6422"/>
                </a:lnTo>
                <a:lnTo>
                  <a:pt x="3691" y="6453"/>
                </a:lnTo>
                <a:lnTo>
                  <a:pt x="3694" y="6466"/>
                </a:lnTo>
                <a:lnTo>
                  <a:pt x="3694" y="6482"/>
                </a:lnTo>
                <a:lnTo>
                  <a:pt x="3694" y="6499"/>
                </a:lnTo>
                <a:lnTo>
                  <a:pt x="3693" y="6518"/>
                </a:lnTo>
                <a:lnTo>
                  <a:pt x="3688" y="6557"/>
                </a:lnTo>
                <a:lnTo>
                  <a:pt x="3679" y="6600"/>
                </a:lnTo>
                <a:lnTo>
                  <a:pt x="3669" y="6644"/>
                </a:lnTo>
                <a:lnTo>
                  <a:pt x="3658" y="6690"/>
                </a:lnTo>
                <a:lnTo>
                  <a:pt x="3635" y="6784"/>
                </a:lnTo>
                <a:lnTo>
                  <a:pt x="3624" y="6830"/>
                </a:lnTo>
                <a:lnTo>
                  <a:pt x="3615" y="6874"/>
                </a:lnTo>
                <a:lnTo>
                  <a:pt x="3609" y="6914"/>
                </a:lnTo>
                <a:lnTo>
                  <a:pt x="3608" y="6932"/>
                </a:lnTo>
                <a:lnTo>
                  <a:pt x="3607" y="6951"/>
                </a:lnTo>
                <a:lnTo>
                  <a:pt x="3608" y="6966"/>
                </a:lnTo>
                <a:lnTo>
                  <a:pt x="3609" y="6982"/>
                </a:lnTo>
                <a:lnTo>
                  <a:pt x="3612" y="6996"/>
                </a:lnTo>
                <a:lnTo>
                  <a:pt x="3617" y="7008"/>
                </a:lnTo>
                <a:lnTo>
                  <a:pt x="3622" y="7018"/>
                </a:lnTo>
                <a:lnTo>
                  <a:pt x="3629" y="7026"/>
                </a:lnTo>
                <a:lnTo>
                  <a:pt x="3639" y="7034"/>
                </a:lnTo>
                <a:lnTo>
                  <a:pt x="3649" y="7039"/>
                </a:lnTo>
                <a:lnTo>
                  <a:pt x="3649" y="7025"/>
                </a:lnTo>
                <a:lnTo>
                  <a:pt x="3650" y="7012"/>
                </a:lnTo>
                <a:lnTo>
                  <a:pt x="3651" y="6996"/>
                </a:lnTo>
                <a:lnTo>
                  <a:pt x="3653" y="6981"/>
                </a:lnTo>
                <a:lnTo>
                  <a:pt x="3661" y="6947"/>
                </a:lnTo>
                <a:lnTo>
                  <a:pt x="3671" y="6911"/>
                </a:lnTo>
                <a:lnTo>
                  <a:pt x="3683" y="6874"/>
                </a:lnTo>
                <a:lnTo>
                  <a:pt x="3697" y="6834"/>
                </a:lnTo>
                <a:lnTo>
                  <a:pt x="3713" y="6794"/>
                </a:lnTo>
                <a:lnTo>
                  <a:pt x="3730" y="6754"/>
                </a:lnTo>
                <a:lnTo>
                  <a:pt x="3768" y="6672"/>
                </a:lnTo>
                <a:lnTo>
                  <a:pt x="3806" y="6592"/>
                </a:lnTo>
                <a:lnTo>
                  <a:pt x="3875" y="6457"/>
                </a:lnTo>
                <a:lnTo>
                  <a:pt x="3872" y="6398"/>
                </a:lnTo>
                <a:lnTo>
                  <a:pt x="3867" y="6344"/>
                </a:lnTo>
                <a:lnTo>
                  <a:pt x="3862" y="6297"/>
                </a:lnTo>
                <a:lnTo>
                  <a:pt x="3855" y="6255"/>
                </a:lnTo>
                <a:lnTo>
                  <a:pt x="3848" y="6216"/>
                </a:lnTo>
                <a:lnTo>
                  <a:pt x="3837" y="6180"/>
                </a:lnTo>
                <a:lnTo>
                  <a:pt x="3826" y="6146"/>
                </a:lnTo>
                <a:lnTo>
                  <a:pt x="3812" y="6114"/>
                </a:lnTo>
                <a:lnTo>
                  <a:pt x="3798" y="6083"/>
                </a:lnTo>
                <a:lnTo>
                  <a:pt x="3782" y="6051"/>
                </a:lnTo>
                <a:lnTo>
                  <a:pt x="3745" y="5982"/>
                </a:lnTo>
                <a:lnTo>
                  <a:pt x="3701" y="5903"/>
                </a:lnTo>
                <a:lnTo>
                  <a:pt x="3677" y="5857"/>
                </a:lnTo>
                <a:lnTo>
                  <a:pt x="3651" y="5805"/>
                </a:lnTo>
                <a:lnTo>
                  <a:pt x="3624" y="5750"/>
                </a:lnTo>
                <a:lnTo>
                  <a:pt x="3598" y="5695"/>
                </a:lnTo>
                <a:lnTo>
                  <a:pt x="3574" y="5641"/>
                </a:lnTo>
                <a:lnTo>
                  <a:pt x="3551" y="5589"/>
                </a:lnTo>
                <a:lnTo>
                  <a:pt x="3529" y="5536"/>
                </a:lnTo>
                <a:lnTo>
                  <a:pt x="3509" y="5485"/>
                </a:lnTo>
                <a:lnTo>
                  <a:pt x="3490" y="5434"/>
                </a:lnTo>
                <a:lnTo>
                  <a:pt x="3472" y="5383"/>
                </a:lnTo>
                <a:lnTo>
                  <a:pt x="3455" y="5335"/>
                </a:lnTo>
                <a:lnTo>
                  <a:pt x="3441" y="5284"/>
                </a:lnTo>
                <a:lnTo>
                  <a:pt x="3426" y="5236"/>
                </a:lnTo>
                <a:lnTo>
                  <a:pt x="3414" y="5187"/>
                </a:lnTo>
                <a:lnTo>
                  <a:pt x="3403" y="5138"/>
                </a:lnTo>
                <a:lnTo>
                  <a:pt x="3392" y="5090"/>
                </a:lnTo>
                <a:lnTo>
                  <a:pt x="3383" y="5041"/>
                </a:lnTo>
                <a:lnTo>
                  <a:pt x="3376" y="4992"/>
                </a:lnTo>
                <a:lnTo>
                  <a:pt x="3369" y="4945"/>
                </a:lnTo>
                <a:lnTo>
                  <a:pt x="3364" y="4896"/>
                </a:lnTo>
                <a:lnTo>
                  <a:pt x="3359" y="4847"/>
                </a:lnTo>
                <a:lnTo>
                  <a:pt x="3356" y="4797"/>
                </a:lnTo>
                <a:lnTo>
                  <a:pt x="3355" y="4747"/>
                </a:lnTo>
                <a:lnTo>
                  <a:pt x="3354" y="4696"/>
                </a:lnTo>
                <a:lnTo>
                  <a:pt x="3355" y="4646"/>
                </a:lnTo>
                <a:lnTo>
                  <a:pt x="3356" y="4595"/>
                </a:lnTo>
                <a:lnTo>
                  <a:pt x="3359" y="4542"/>
                </a:lnTo>
                <a:lnTo>
                  <a:pt x="3364" y="4490"/>
                </a:lnTo>
                <a:lnTo>
                  <a:pt x="3369" y="4436"/>
                </a:lnTo>
                <a:lnTo>
                  <a:pt x="3375" y="4381"/>
                </a:lnTo>
                <a:lnTo>
                  <a:pt x="3382" y="4326"/>
                </a:lnTo>
                <a:lnTo>
                  <a:pt x="3391" y="4270"/>
                </a:lnTo>
                <a:lnTo>
                  <a:pt x="3400" y="4211"/>
                </a:lnTo>
                <a:lnTo>
                  <a:pt x="3411" y="4152"/>
                </a:lnTo>
                <a:lnTo>
                  <a:pt x="3443" y="3979"/>
                </a:lnTo>
                <a:lnTo>
                  <a:pt x="3461" y="3882"/>
                </a:lnTo>
                <a:lnTo>
                  <a:pt x="3472" y="3832"/>
                </a:lnTo>
                <a:lnTo>
                  <a:pt x="3483" y="3782"/>
                </a:lnTo>
                <a:lnTo>
                  <a:pt x="3496" y="3733"/>
                </a:lnTo>
                <a:lnTo>
                  <a:pt x="3509" y="3684"/>
                </a:lnTo>
                <a:lnTo>
                  <a:pt x="3523" y="3638"/>
                </a:lnTo>
                <a:lnTo>
                  <a:pt x="3537" y="3593"/>
                </a:lnTo>
                <a:lnTo>
                  <a:pt x="3554" y="3550"/>
                </a:lnTo>
                <a:lnTo>
                  <a:pt x="3571" y="3510"/>
                </a:lnTo>
                <a:lnTo>
                  <a:pt x="3590" y="3473"/>
                </a:lnTo>
                <a:lnTo>
                  <a:pt x="3600" y="3456"/>
                </a:lnTo>
                <a:lnTo>
                  <a:pt x="3609" y="3440"/>
                </a:lnTo>
                <a:lnTo>
                  <a:pt x="3631" y="3404"/>
                </a:lnTo>
                <a:lnTo>
                  <a:pt x="3651" y="3370"/>
                </a:lnTo>
                <a:lnTo>
                  <a:pt x="3667" y="3337"/>
                </a:lnTo>
                <a:lnTo>
                  <a:pt x="3680" y="3304"/>
                </a:lnTo>
                <a:lnTo>
                  <a:pt x="3693" y="3271"/>
                </a:lnTo>
                <a:lnTo>
                  <a:pt x="3702" y="3239"/>
                </a:lnTo>
                <a:lnTo>
                  <a:pt x="3711" y="3208"/>
                </a:lnTo>
                <a:lnTo>
                  <a:pt x="3718" y="3176"/>
                </a:lnTo>
                <a:lnTo>
                  <a:pt x="3732" y="3113"/>
                </a:lnTo>
                <a:lnTo>
                  <a:pt x="3746" y="3050"/>
                </a:lnTo>
                <a:lnTo>
                  <a:pt x="3755" y="3018"/>
                </a:lnTo>
                <a:lnTo>
                  <a:pt x="3763" y="2985"/>
                </a:lnTo>
                <a:lnTo>
                  <a:pt x="3774" y="2952"/>
                </a:lnTo>
                <a:lnTo>
                  <a:pt x="3787" y="2919"/>
                </a:lnTo>
                <a:lnTo>
                  <a:pt x="3798" y="2893"/>
                </a:lnTo>
                <a:lnTo>
                  <a:pt x="3810" y="2869"/>
                </a:lnTo>
                <a:lnTo>
                  <a:pt x="3823" y="2845"/>
                </a:lnTo>
                <a:lnTo>
                  <a:pt x="3837" y="2823"/>
                </a:lnTo>
                <a:lnTo>
                  <a:pt x="3866" y="2779"/>
                </a:lnTo>
                <a:lnTo>
                  <a:pt x="3895" y="2736"/>
                </a:lnTo>
                <a:lnTo>
                  <a:pt x="3924" y="2693"/>
                </a:lnTo>
                <a:lnTo>
                  <a:pt x="3937" y="2670"/>
                </a:lnTo>
                <a:lnTo>
                  <a:pt x="3949" y="2646"/>
                </a:lnTo>
                <a:lnTo>
                  <a:pt x="3960" y="2623"/>
                </a:lnTo>
                <a:lnTo>
                  <a:pt x="3970" y="2598"/>
                </a:lnTo>
                <a:lnTo>
                  <a:pt x="3979" y="2571"/>
                </a:lnTo>
                <a:lnTo>
                  <a:pt x="3986" y="2543"/>
                </a:lnTo>
                <a:lnTo>
                  <a:pt x="3990" y="2517"/>
                </a:lnTo>
                <a:lnTo>
                  <a:pt x="3993" y="2492"/>
                </a:lnTo>
                <a:lnTo>
                  <a:pt x="3998" y="2445"/>
                </a:lnTo>
                <a:lnTo>
                  <a:pt x="4003" y="2398"/>
                </a:lnTo>
                <a:lnTo>
                  <a:pt x="4007" y="2353"/>
                </a:lnTo>
                <a:lnTo>
                  <a:pt x="4010" y="2331"/>
                </a:lnTo>
                <a:lnTo>
                  <a:pt x="4014" y="2310"/>
                </a:lnTo>
                <a:lnTo>
                  <a:pt x="4019" y="2288"/>
                </a:lnTo>
                <a:lnTo>
                  <a:pt x="4025" y="2266"/>
                </a:lnTo>
                <a:lnTo>
                  <a:pt x="4032" y="2246"/>
                </a:lnTo>
                <a:lnTo>
                  <a:pt x="4042" y="2225"/>
                </a:lnTo>
                <a:lnTo>
                  <a:pt x="4053" y="2203"/>
                </a:lnTo>
                <a:lnTo>
                  <a:pt x="4067" y="2182"/>
                </a:lnTo>
                <a:lnTo>
                  <a:pt x="4083" y="2161"/>
                </a:lnTo>
                <a:lnTo>
                  <a:pt x="4098" y="2140"/>
                </a:lnTo>
                <a:lnTo>
                  <a:pt x="4134" y="2099"/>
                </a:lnTo>
                <a:lnTo>
                  <a:pt x="4172" y="2055"/>
                </a:lnTo>
                <a:lnTo>
                  <a:pt x="4211" y="2011"/>
                </a:lnTo>
                <a:lnTo>
                  <a:pt x="4230" y="1988"/>
                </a:lnTo>
                <a:lnTo>
                  <a:pt x="4249" y="1963"/>
                </a:lnTo>
                <a:lnTo>
                  <a:pt x="4266" y="1939"/>
                </a:lnTo>
                <a:lnTo>
                  <a:pt x="4283" y="1913"/>
                </a:lnTo>
                <a:lnTo>
                  <a:pt x="4298" y="1887"/>
                </a:lnTo>
                <a:lnTo>
                  <a:pt x="4311" y="1860"/>
                </a:lnTo>
                <a:lnTo>
                  <a:pt x="4323" y="1832"/>
                </a:lnTo>
                <a:lnTo>
                  <a:pt x="4333" y="1803"/>
                </a:lnTo>
                <a:lnTo>
                  <a:pt x="4326" y="1804"/>
                </a:lnTo>
                <a:lnTo>
                  <a:pt x="4318" y="1805"/>
                </a:lnTo>
                <a:lnTo>
                  <a:pt x="4314" y="1807"/>
                </a:lnTo>
                <a:lnTo>
                  <a:pt x="4310" y="1810"/>
                </a:lnTo>
                <a:lnTo>
                  <a:pt x="4307" y="1813"/>
                </a:lnTo>
                <a:lnTo>
                  <a:pt x="4305" y="1816"/>
                </a:lnTo>
                <a:lnTo>
                  <a:pt x="4303" y="1824"/>
                </a:lnTo>
                <a:lnTo>
                  <a:pt x="4301" y="1831"/>
                </a:lnTo>
                <a:lnTo>
                  <a:pt x="4299" y="1834"/>
                </a:lnTo>
                <a:lnTo>
                  <a:pt x="4298" y="1837"/>
                </a:lnTo>
                <a:lnTo>
                  <a:pt x="4295" y="1838"/>
                </a:lnTo>
                <a:lnTo>
                  <a:pt x="4290" y="1840"/>
                </a:lnTo>
                <a:lnTo>
                  <a:pt x="4285" y="1841"/>
                </a:lnTo>
                <a:lnTo>
                  <a:pt x="4279" y="1840"/>
                </a:lnTo>
                <a:lnTo>
                  <a:pt x="4307" y="1779"/>
                </a:lnTo>
                <a:lnTo>
                  <a:pt x="4337" y="1715"/>
                </a:lnTo>
                <a:lnTo>
                  <a:pt x="4369" y="1651"/>
                </a:lnTo>
                <a:lnTo>
                  <a:pt x="4403" y="1585"/>
                </a:lnTo>
                <a:lnTo>
                  <a:pt x="4437" y="1521"/>
                </a:lnTo>
                <a:lnTo>
                  <a:pt x="4474" y="1455"/>
                </a:lnTo>
                <a:lnTo>
                  <a:pt x="4512" y="1389"/>
                </a:lnTo>
                <a:lnTo>
                  <a:pt x="4550" y="1324"/>
                </a:lnTo>
                <a:lnTo>
                  <a:pt x="4590" y="1259"/>
                </a:lnTo>
                <a:lnTo>
                  <a:pt x="4630" y="1196"/>
                </a:lnTo>
                <a:lnTo>
                  <a:pt x="4672" y="1133"/>
                </a:lnTo>
                <a:lnTo>
                  <a:pt x="4715" y="1073"/>
                </a:lnTo>
                <a:lnTo>
                  <a:pt x="4757" y="1015"/>
                </a:lnTo>
                <a:lnTo>
                  <a:pt x="4801" y="958"/>
                </a:lnTo>
                <a:lnTo>
                  <a:pt x="4844" y="906"/>
                </a:lnTo>
                <a:lnTo>
                  <a:pt x="4889" y="856"/>
                </a:lnTo>
                <a:lnTo>
                  <a:pt x="4908" y="847"/>
                </a:lnTo>
                <a:lnTo>
                  <a:pt x="4925" y="839"/>
                </a:lnTo>
                <a:lnTo>
                  <a:pt x="4959" y="820"/>
                </a:lnTo>
                <a:lnTo>
                  <a:pt x="4992" y="799"/>
                </a:lnTo>
                <a:lnTo>
                  <a:pt x="5023" y="776"/>
                </a:lnTo>
                <a:lnTo>
                  <a:pt x="5052" y="752"/>
                </a:lnTo>
                <a:lnTo>
                  <a:pt x="5080" y="726"/>
                </a:lnTo>
                <a:lnTo>
                  <a:pt x="5107" y="698"/>
                </a:lnTo>
                <a:lnTo>
                  <a:pt x="5134" y="670"/>
                </a:lnTo>
                <a:lnTo>
                  <a:pt x="5158" y="641"/>
                </a:lnTo>
                <a:lnTo>
                  <a:pt x="5183" y="611"/>
                </a:lnTo>
                <a:lnTo>
                  <a:pt x="5230" y="549"/>
                </a:lnTo>
                <a:lnTo>
                  <a:pt x="5278" y="488"/>
                </a:lnTo>
                <a:lnTo>
                  <a:pt x="5326" y="428"/>
                </a:lnTo>
                <a:lnTo>
                  <a:pt x="5344" y="405"/>
                </a:lnTo>
                <a:lnTo>
                  <a:pt x="5360" y="379"/>
                </a:lnTo>
                <a:lnTo>
                  <a:pt x="5377" y="352"/>
                </a:lnTo>
                <a:lnTo>
                  <a:pt x="5392" y="323"/>
                </a:lnTo>
                <a:lnTo>
                  <a:pt x="5424" y="262"/>
                </a:lnTo>
                <a:lnTo>
                  <a:pt x="5455" y="198"/>
                </a:lnTo>
                <a:lnTo>
                  <a:pt x="5471" y="167"/>
                </a:lnTo>
                <a:lnTo>
                  <a:pt x="5488" y="137"/>
                </a:lnTo>
                <a:lnTo>
                  <a:pt x="5506" y="109"/>
                </a:lnTo>
                <a:lnTo>
                  <a:pt x="5525" y="82"/>
                </a:lnTo>
                <a:lnTo>
                  <a:pt x="5545" y="57"/>
                </a:lnTo>
                <a:lnTo>
                  <a:pt x="5554" y="45"/>
                </a:lnTo>
                <a:lnTo>
                  <a:pt x="5565" y="34"/>
                </a:lnTo>
                <a:lnTo>
                  <a:pt x="5576" y="24"/>
                </a:lnTo>
                <a:lnTo>
                  <a:pt x="5587" y="16"/>
                </a:lnTo>
                <a:lnTo>
                  <a:pt x="5600" y="7"/>
                </a:lnTo>
                <a:lnTo>
                  <a:pt x="5612" y="0"/>
                </a:lnTo>
                <a:lnTo>
                  <a:pt x="5628" y="12"/>
                </a:lnTo>
                <a:lnTo>
                  <a:pt x="5642" y="27"/>
                </a:lnTo>
                <a:lnTo>
                  <a:pt x="5657" y="43"/>
                </a:lnTo>
                <a:lnTo>
                  <a:pt x="5671" y="59"/>
                </a:lnTo>
                <a:lnTo>
                  <a:pt x="5684" y="77"/>
                </a:lnTo>
                <a:lnTo>
                  <a:pt x="5696" y="95"/>
                </a:lnTo>
                <a:lnTo>
                  <a:pt x="5708" y="115"/>
                </a:lnTo>
                <a:lnTo>
                  <a:pt x="5719" y="134"/>
                </a:lnTo>
                <a:lnTo>
                  <a:pt x="5730" y="155"/>
                </a:lnTo>
                <a:lnTo>
                  <a:pt x="5740" y="177"/>
                </a:lnTo>
                <a:lnTo>
                  <a:pt x="5760" y="222"/>
                </a:lnTo>
                <a:lnTo>
                  <a:pt x="5777" y="269"/>
                </a:lnTo>
                <a:lnTo>
                  <a:pt x="5794" y="318"/>
                </a:lnTo>
                <a:lnTo>
                  <a:pt x="5826" y="414"/>
                </a:lnTo>
                <a:lnTo>
                  <a:pt x="5842" y="463"/>
                </a:lnTo>
                <a:lnTo>
                  <a:pt x="5858" y="510"/>
                </a:lnTo>
                <a:lnTo>
                  <a:pt x="5875" y="555"/>
                </a:lnTo>
                <a:lnTo>
                  <a:pt x="5892" y="598"/>
                </a:lnTo>
                <a:lnTo>
                  <a:pt x="5910" y="637"/>
                </a:lnTo>
                <a:lnTo>
                  <a:pt x="5921" y="656"/>
                </a:lnTo>
                <a:lnTo>
                  <a:pt x="5931" y="674"/>
                </a:lnTo>
                <a:lnTo>
                  <a:pt x="5953" y="709"/>
                </a:lnTo>
                <a:lnTo>
                  <a:pt x="5974" y="746"/>
                </a:lnTo>
                <a:lnTo>
                  <a:pt x="5996" y="785"/>
                </a:lnTo>
                <a:lnTo>
                  <a:pt x="6017" y="824"/>
                </a:lnTo>
                <a:lnTo>
                  <a:pt x="6058" y="905"/>
                </a:lnTo>
                <a:lnTo>
                  <a:pt x="6098" y="989"/>
                </a:lnTo>
                <a:lnTo>
                  <a:pt x="6138" y="1074"/>
                </a:lnTo>
                <a:lnTo>
                  <a:pt x="6175" y="1159"/>
                </a:lnTo>
                <a:lnTo>
                  <a:pt x="6248" y="1320"/>
                </a:lnTo>
                <a:lnTo>
                  <a:pt x="6275" y="1379"/>
                </a:lnTo>
                <a:lnTo>
                  <a:pt x="6308" y="1458"/>
                </a:lnTo>
                <a:lnTo>
                  <a:pt x="6326" y="1504"/>
                </a:lnTo>
                <a:lnTo>
                  <a:pt x="6344" y="1550"/>
                </a:lnTo>
                <a:lnTo>
                  <a:pt x="6361" y="1598"/>
                </a:lnTo>
                <a:lnTo>
                  <a:pt x="6376" y="1645"/>
                </a:lnTo>
                <a:lnTo>
                  <a:pt x="6391" y="1692"/>
                </a:lnTo>
                <a:lnTo>
                  <a:pt x="6400" y="1736"/>
                </a:lnTo>
                <a:lnTo>
                  <a:pt x="6405" y="1757"/>
                </a:lnTo>
                <a:lnTo>
                  <a:pt x="6408" y="1776"/>
                </a:lnTo>
                <a:lnTo>
                  <a:pt x="6410" y="1794"/>
                </a:lnTo>
                <a:lnTo>
                  <a:pt x="6411" y="1813"/>
                </a:lnTo>
                <a:lnTo>
                  <a:pt x="6411" y="1829"/>
                </a:lnTo>
                <a:lnTo>
                  <a:pt x="6410" y="1843"/>
                </a:lnTo>
                <a:lnTo>
                  <a:pt x="6407" y="1856"/>
                </a:lnTo>
                <a:lnTo>
                  <a:pt x="6403" y="1867"/>
                </a:lnTo>
                <a:lnTo>
                  <a:pt x="6397" y="1876"/>
                </a:lnTo>
                <a:lnTo>
                  <a:pt x="6389" y="1884"/>
                </a:lnTo>
                <a:lnTo>
                  <a:pt x="6381" y="1889"/>
                </a:lnTo>
                <a:lnTo>
                  <a:pt x="6370" y="1891"/>
                </a:lnTo>
                <a:lnTo>
                  <a:pt x="6388" y="1917"/>
                </a:lnTo>
                <a:lnTo>
                  <a:pt x="6405" y="1941"/>
                </a:lnTo>
                <a:lnTo>
                  <a:pt x="6421" y="1964"/>
                </a:lnTo>
                <a:lnTo>
                  <a:pt x="6436" y="1988"/>
                </a:lnTo>
                <a:lnTo>
                  <a:pt x="6449" y="2010"/>
                </a:lnTo>
                <a:lnTo>
                  <a:pt x="6462" y="2032"/>
                </a:lnTo>
                <a:lnTo>
                  <a:pt x="6471" y="2052"/>
                </a:lnTo>
                <a:lnTo>
                  <a:pt x="6481" y="2073"/>
                </a:lnTo>
                <a:lnTo>
                  <a:pt x="6490" y="2094"/>
                </a:lnTo>
                <a:lnTo>
                  <a:pt x="6496" y="2114"/>
                </a:lnTo>
                <a:lnTo>
                  <a:pt x="6502" y="2133"/>
                </a:lnTo>
                <a:lnTo>
                  <a:pt x="6508" y="2153"/>
                </a:lnTo>
                <a:lnTo>
                  <a:pt x="6512" y="2172"/>
                </a:lnTo>
                <a:lnTo>
                  <a:pt x="6515" y="2192"/>
                </a:lnTo>
                <a:lnTo>
                  <a:pt x="6520" y="2231"/>
                </a:lnTo>
                <a:lnTo>
                  <a:pt x="6523" y="2270"/>
                </a:lnTo>
                <a:lnTo>
                  <a:pt x="6524" y="2310"/>
                </a:lnTo>
                <a:lnTo>
                  <a:pt x="6524" y="2353"/>
                </a:lnTo>
                <a:lnTo>
                  <a:pt x="6521" y="2398"/>
                </a:lnTo>
                <a:lnTo>
                  <a:pt x="6519" y="2496"/>
                </a:lnTo>
                <a:lnTo>
                  <a:pt x="6518" y="2551"/>
                </a:lnTo>
                <a:lnTo>
                  <a:pt x="6518" y="2610"/>
                </a:lnTo>
                <a:lnTo>
                  <a:pt x="6519" y="2637"/>
                </a:lnTo>
                <a:lnTo>
                  <a:pt x="6523" y="2661"/>
                </a:lnTo>
                <a:lnTo>
                  <a:pt x="6529" y="2684"/>
                </a:lnTo>
                <a:lnTo>
                  <a:pt x="6537" y="2704"/>
                </a:lnTo>
                <a:lnTo>
                  <a:pt x="6546" y="2724"/>
                </a:lnTo>
                <a:lnTo>
                  <a:pt x="6558" y="2741"/>
                </a:lnTo>
                <a:lnTo>
                  <a:pt x="6570" y="2757"/>
                </a:lnTo>
                <a:lnTo>
                  <a:pt x="6584" y="2771"/>
                </a:lnTo>
                <a:lnTo>
                  <a:pt x="6600" y="2785"/>
                </a:lnTo>
                <a:lnTo>
                  <a:pt x="6616" y="2798"/>
                </a:lnTo>
                <a:lnTo>
                  <a:pt x="6651" y="2823"/>
                </a:lnTo>
                <a:lnTo>
                  <a:pt x="6689" y="2848"/>
                </a:lnTo>
                <a:lnTo>
                  <a:pt x="6728" y="2876"/>
                </a:lnTo>
                <a:lnTo>
                  <a:pt x="6738" y="2898"/>
                </a:lnTo>
                <a:lnTo>
                  <a:pt x="6746" y="2920"/>
                </a:lnTo>
                <a:lnTo>
                  <a:pt x="6753" y="2942"/>
                </a:lnTo>
                <a:lnTo>
                  <a:pt x="6757" y="2964"/>
                </a:lnTo>
                <a:lnTo>
                  <a:pt x="6761" y="2986"/>
                </a:lnTo>
                <a:lnTo>
                  <a:pt x="6764" y="3008"/>
                </a:lnTo>
                <a:lnTo>
                  <a:pt x="6765" y="3030"/>
                </a:lnTo>
                <a:lnTo>
                  <a:pt x="6765" y="3052"/>
                </a:lnTo>
                <a:lnTo>
                  <a:pt x="6764" y="3074"/>
                </a:lnTo>
                <a:lnTo>
                  <a:pt x="6761" y="3096"/>
                </a:lnTo>
                <a:lnTo>
                  <a:pt x="6755" y="3140"/>
                </a:lnTo>
                <a:lnTo>
                  <a:pt x="6746" y="3184"/>
                </a:lnTo>
                <a:lnTo>
                  <a:pt x="6737" y="3228"/>
                </a:lnTo>
                <a:lnTo>
                  <a:pt x="6715" y="3316"/>
                </a:lnTo>
                <a:lnTo>
                  <a:pt x="6705" y="3360"/>
                </a:lnTo>
                <a:lnTo>
                  <a:pt x="6696" y="3404"/>
                </a:lnTo>
                <a:lnTo>
                  <a:pt x="6693" y="3426"/>
                </a:lnTo>
                <a:lnTo>
                  <a:pt x="6690" y="3448"/>
                </a:lnTo>
                <a:lnTo>
                  <a:pt x="6689" y="3470"/>
                </a:lnTo>
                <a:lnTo>
                  <a:pt x="6688" y="3494"/>
                </a:lnTo>
                <a:lnTo>
                  <a:pt x="6688" y="3516"/>
                </a:lnTo>
                <a:lnTo>
                  <a:pt x="6689" y="3538"/>
                </a:lnTo>
                <a:lnTo>
                  <a:pt x="6693" y="3561"/>
                </a:lnTo>
                <a:lnTo>
                  <a:pt x="6696" y="3583"/>
                </a:lnTo>
                <a:lnTo>
                  <a:pt x="6701" y="3611"/>
                </a:lnTo>
                <a:lnTo>
                  <a:pt x="6705" y="3638"/>
                </a:lnTo>
                <a:lnTo>
                  <a:pt x="6707" y="3664"/>
                </a:lnTo>
                <a:lnTo>
                  <a:pt x="6709" y="3689"/>
                </a:lnTo>
                <a:lnTo>
                  <a:pt x="6710" y="3714"/>
                </a:lnTo>
                <a:lnTo>
                  <a:pt x="6710" y="3737"/>
                </a:lnTo>
                <a:lnTo>
                  <a:pt x="6710" y="3760"/>
                </a:lnTo>
                <a:lnTo>
                  <a:pt x="6707" y="3783"/>
                </a:lnTo>
                <a:lnTo>
                  <a:pt x="6704" y="3826"/>
                </a:lnTo>
                <a:lnTo>
                  <a:pt x="6696" y="3869"/>
                </a:lnTo>
                <a:lnTo>
                  <a:pt x="6689" y="3909"/>
                </a:lnTo>
                <a:lnTo>
                  <a:pt x="6679" y="3950"/>
                </a:lnTo>
                <a:lnTo>
                  <a:pt x="6661" y="4031"/>
                </a:lnTo>
                <a:lnTo>
                  <a:pt x="6652" y="4073"/>
                </a:lnTo>
                <a:lnTo>
                  <a:pt x="6645" y="4116"/>
                </a:lnTo>
                <a:lnTo>
                  <a:pt x="6639" y="4160"/>
                </a:lnTo>
                <a:lnTo>
                  <a:pt x="6635" y="4206"/>
                </a:lnTo>
                <a:lnTo>
                  <a:pt x="6634" y="4231"/>
                </a:lnTo>
                <a:lnTo>
                  <a:pt x="6634" y="4256"/>
                </a:lnTo>
                <a:lnTo>
                  <a:pt x="6634" y="4282"/>
                </a:lnTo>
                <a:lnTo>
                  <a:pt x="6636" y="4309"/>
                </a:lnTo>
                <a:lnTo>
                  <a:pt x="6638" y="4337"/>
                </a:lnTo>
                <a:lnTo>
                  <a:pt x="6638" y="4364"/>
                </a:lnTo>
                <a:lnTo>
                  <a:pt x="6636" y="4388"/>
                </a:lnTo>
                <a:lnTo>
                  <a:pt x="6635" y="4413"/>
                </a:lnTo>
                <a:lnTo>
                  <a:pt x="6633" y="4436"/>
                </a:lnTo>
                <a:lnTo>
                  <a:pt x="6629" y="4459"/>
                </a:lnTo>
                <a:lnTo>
                  <a:pt x="6624" y="4480"/>
                </a:lnTo>
                <a:lnTo>
                  <a:pt x="6618" y="4501"/>
                </a:lnTo>
                <a:lnTo>
                  <a:pt x="6612" y="4522"/>
                </a:lnTo>
                <a:lnTo>
                  <a:pt x="6605" y="4541"/>
                </a:lnTo>
                <a:lnTo>
                  <a:pt x="6597" y="4560"/>
                </a:lnTo>
                <a:lnTo>
                  <a:pt x="6589" y="4578"/>
                </a:lnTo>
                <a:lnTo>
                  <a:pt x="6570" y="4613"/>
                </a:lnTo>
                <a:lnTo>
                  <a:pt x="6551" y="4649"/>
                </a:lnTo>
                <a:lnTo>
                  <a:pt x="6529" y="4683"/>
                </a:lnTo>
                <a:lnTo>
                  <a:pt x="6506" y="4718"/>
                </a:lnTo>
                <a:lnTo>
                  <a:pt x="6482" y="4754"/>
                </a:lnTo>
                <a:lnTo>
                  <a:pt x="6459" y="4791"/>
                </a:lnTo>
                <a:lnTo>
                  <a:pt x="6436" y="4830"/>
                </a:lnTo>
                <a:lnTo>
                  <a:pt x="6413" y="4871"/>
                </a:lnTo>
                <a:lnTo>
                  <a:pt x="6392" y="4916"/>
                </a:lnTo>
                <a:lnTo>
                  <a:pt x="6381" y="4941"/>
                </a:lnTo>
                <a:lnTo>
                  <a:pt x="6371" y="4967"/>
                </a:lnTo>
                <a:lnTo>
                  <a:pt x="6363" y="4994"/>
                </a:lnTo>
                <a:lnTo>
                  <a:pt x="6356" y="5019"/>
                </a:lnTo>
                <a:lnTo>
                  <a:pt x="6353" y="5045"/>
                </a:lnTo>
                <a:lnTo>
                  <a:pt x="6350" y="5069"/>
                </a:lnTo>
                <a:lnTo>
                  <a:pt x="6349" y="5094"/>
                </a:lnTo>
                <a:lnTo>
                  <a:pt x="6348" y="5118"/>
                </a:lnTo>
                <a:lnTo>
                  <a:pt x="6347" y="5165"/>
                </a:lnTo>
                <a:lnTo>
                  <a:pt x="6345" y="5188"/>
                </a:lnTo>
                <a:lnTo>
                  <a:pt x="6342" y="5210"/>
                </a:lnTo>
                <a:lnTo>
                  <a:pt x="6337" y="5232"/>
                </a:lnTo>
                <a:lnTo>
                  <a:pt x="6331" y="5254"/>
                </a:lnTo>
                <a:lnTo>
                  <a:pt x="6321" y="5277"/>
                </a:lnTo>
                <a:lnTo>
                  <a:pt x="6315" y="5288"/>
                </a:lnTo>
                <a:lnTo>
                  <a:pt x="6308" y="5299"/>
                </a:lnTo>
                <a:lnTo>
                  <a:pt x="6300" y="5310"/>
                </a:lnTo>
                <a:lnTo>
                  <a:pt x="6292" y="5321"/>
                </a:lnTo>
                <a:lnTo>
                  <a:pt x="6282" y="5332"/>
                </a:lnTo>
                <a:lnTo>
                  <a:pt x="6271" y="5343"/>
                </a:lnTo>
                <a:lnTo>
                  <a:pt x="6200" y="5412"/>
                </a:lnTo>
                <a:lnTo>
                  <a:pt x="6169" y="5445"/>
                </a:lnTo>
                <a:lnTo>
                  <a:pt x="6140" y="5476"/>
                </a:lnTo>
                <a:lnTo>
                  <a:pt x="6127" y="5493"/>
                </a:lnTo>
                <a:lnTo>
                  <a:pt x="6113" y="5512"/>
                </a:lnTo>
                <a:lnTo>
                  <a:pt x="6101" y="5530"/>
                </a:lnTo>
                <a:lnTo>
                  <a:pt x="6089" y="5550"/>
                </a:lnTo>
                <a:lnTo>
                  <a:pt x="6078" y="5569"/>
                </a:lnTo>
                <a:lnTo>
                  <a:pt x="6067" y="5591"/>
                </a:lnTo>
                <a:lnTo>
                  <a:pt x="6057" y="5616"/>
                </a:lnTo>
                <a:lnTo>
                  <a:pt x="6048" y="5640"/>
                </a:lnTo>
                <a:lnTo>
                  <a:pt x="6041" y="5660"/>
                </a:lnTo>
                <a:lnTo>
                  <a:pt x="6031" y="5679"/>
                </a:lnTo>
                <a:lnTo>
                  <a:pt x="6019" y="5700"/>
                </a:lnTo>
                <a:lnTo>
                  <a:pt x="6006" y="5722"/>
                </a:lnTo>
                <a:lnTo>
                  <a:pt x="5990" y="5744"/>
                </a:lnTo>
                <a:lnTo>
                  <a:pt x="5973" y="5767"/>
                </a:lnTo>
                <a:lnTo>
                  <a:pt x="5953" y="5792"/>
                </a:lnTo>
                <a:lnTo>
                  <a:pt x="5933" y="5816"/>
                </a:lnTo>
                <a:lnTo>
                  <a:pt x="5888" y="5866"/>
                </a:lnTo>
                <a:lnTo>
                  <a:pt x="5838" y="5918"/>
                </a:lnTo>
                <a:lnTo>
                  <a:pt x="5784" y="5968"/>
                </a:lnTo>
                <a:lnTo>
                  <a:pt x="5729" y="6019"/>
                </a:lnTo>
                <a:lnTo>
                  <a:pt x="5672" y="6068"/>
                </a:lnTo>
                <a:lnTo>
                  <a:pt x="5614" y="6114"/>
                </a:lnTo>
                <a:lnTo>
                  <a:pt x="5558" y="6158"/>
                </a:lnTo>
                <a:lnTo>
                  <a:pt x="5502" y="6198"/>
                </a:lnTo>
                <a:lnTo>
                  <a:pt x="5449" y="6233"/>
                </a:lnTo>
                <a:lnTo>
                  <a:pt x="5400" y="6262"/>
                </a:lnTo>
                <a:lnTo>
                  <a:pt x="5378" y="6276"/>
                </a:lnTo>
                <a:lnTo>
                  <a:pt x="5356" y="6287"/>
                </a:lnTo>
                <a:lnTo>
                  <a:pt x="5337" y="6295"/>
                </a:lnTo>
                <a:lnTo>
                  <a:pt x="5318" y="6303"/>
                </a:lnTo>
                <a:lnTo>
                  <a:pt x="5257" y="6325"/>
                </a:lnTo>
                <a:lnTo>
                  <a:pt x="5196" y="6345"/>
                </a:lnTo>
                <a:lnTo>
                  <a:pt x="5135" y="6364"/>
                </a:lnTo>
                <a:lnTo>
                  <a:pt x="5073" y="6381"/>
                </a:lnTo>
                <a:lnTo>
                  <a:pt x="5010" y="6396"/>
                </a:lnTo>
                <a:lnTo>
                  <a:pt x="4948" y="6409"/>
                </a:lnTo>
                <a:lnTo>
                  <a:pt x="4886" y="6420"/>
                </a:lnTo>
                <a:lnTo>
                  <a:pt x="4822" y="6429"/>
                </a:lnTo>
                <a:lnTo>
                  <a:pt x="4759" y="6435"/>
                </a:lnTo>
                <a:lnTo>
                  <a:pt x="4696" y="6438"/>
                </a:lnTo>
                <a:lnTo>
                  <a:pt x="4633" y="6441"/>
                </a:lnTo>
                <a:lnTo>
                  <a:pt x="4569" y="6440"/>
                </a:lnTo>
                <a:lnTo>
                  <a:pt x="4507" y="6435"/>
                </a:lnTo>
                <a:lnTo>
                  <a:pt x="4475" y="6432"/>
                </a:lnTo>
                <a:lnTo>
                  <a:pt x="4443" y="6429"/>
                </a:lnTo>
                <a:lnTo>
                  <a:pt x="4413" y="6424"/>
                </a:lnTo>
                <a:lnTo>
                  <a:pt x="4381" y="6418"/>
                </a:lnTo>
                <a:lnTo>
                  <a:pt x="4350" y="6411"/>
                </a:lnTo>
                <a:lnTo>
                  <a:pt x="4320" y="6405"/>
                </a:lnTo>
                <a:lnTo>
                  <a:pt x="4306" y="6403"/>
                </a:lnTo>
                <a:lnTo>
                  <a:pt x="4293" y="6402"/>
                </a:lnTo>
                <a:lnTo>
                  <a:pt x="4281" y="6400"/>
                </a:lnTo>
                <a:lnTo>
                  <a:pt x="4267" y="6402"/>
                </a:lnTo>
                <a:lnTo>
                  <a:pt x="4255" y="6403"/>
                </a:lnTo>
                <a:lnTo>
                  <a:pt x="4243" y="6407"/>
                </a:lnTo>
                <a:lnTo>
                  <a:pt x="4232" y="6410"/>
                </a:lnTo>
                <a:lnTo>
                  <a:pt x="4219" y="6415"/>
                </a:lnTo>
                <a:lnTo>
                  <a:pt x="4208" y="6420"/>
                </a:lnTo>
                <a:lnTo>
                  <a:pt x="4197" y="6426"/>
                </a:lnTo>
                <a:lnTo>
                  <a:pt x="4186" y="6435"/>
                </a:lnTo>
                <a:lnTo>
                  <a:pt x="4175" y="6442"/>
                </a:lnTo>
                <a:lnTo>
                  <a:pt x="4155" y="6462"/>
                </a:lnTo>
                <a:lnTo>
                  <a:pt x="4135" y="6484"/>
                </a:lnTo>
                <a:lnTo>
                  <a:pt x="4116" y="6508"/>
                </a:lnTo>
                <a:lnTo>
                  <a:pt x="4097" y="6535"/>
                </a:lnTo>
                <a:lnTo>
                  <a:pt x="4079" y="6564"/>
                </a:lnTo>
                <a:lnTo>
                  <a:pt x="4062" y="6596"/>
                </a:lnTo>
                <a:lnTo>
                  <a:pt x="4045" y="6629"/>
                </a:lnTo>
                <a:lnTo>
                  <a:pt x="4029" y="6665"/>
                </a:lnTo>
                <a:lnTo>
                  <a:pt x="4013" y="6701"/>
                </a:lnTo>
                <a:lnTo>
                  <a:pt x="3997" y="6738"/>
                </a:lnTo>
                <a:lnTo>
                  <a:pt x="3968" y="6816"/>
                </a:lnTo>
                <a:lnTo>
                  <a:pt x="3938" y="6894"/>
                </a:lnTo>
                <a:lnTo>
                  <a:pt x="3910" y="6974"/>
                </a:lnTo>
                <a:lnTo>
                  <a:pt x="3882" y="7051"/>
                </a:lnTo>
                <a:lnTo>
                  <a:pt x="3854" y="7123"/>
                </a:lnTo>
                <a:lnTo>
                  <a:pt x="3839" y="7157"/>
                </a:lnTo>
                <a:lnTo>
                  <a:pt x="3825" y="7190"/>
                </a:lnTo>
                <a:lnTo>
                  <a:pt x="3810" y="7221"/>
                </a:lnTo>
                <a:lnTo>
                  <a:pt x="3795" y="7249"/>
                </a:lnTo>
                <a:lnTo>
                  <a:pt x="3781" y="7276"/>
                </a:lnTo>
                <a:lnTo>
                  <a:pt x="3765" y="7299"/>
                </a:lnTo>
                <a:lnTo>
                  <a:pt x="3794" y="7298"/>
                </a:lnTo>
                <a:lnTo>
                  <a:pt x="3823" y="7298"/>
                </a:lnTo>
                <a:lnTo>
                  <a:pt x="3850" y="7300"/>
                </a:lnTo>
                <a:lnTo>
                  <a:pt x="3877" y="7304"/>
                </a:lnTo>
                <a:lnTo>
                  <a:pt x="3904" y="7309"/>
                </a:lnTo>
                <a:lnTo>
                  <a:pt x="3930" y="7315"/>
                </a:lnTo>
                <a:lnTo>
                  <a:pt x="3955" y="7323"/>
                </a:lnTo>
                <a:lnTo>
                  <a:pt x="3980" y="7332"/>
                </a:lnTo>
                <a:lnTo>
                  <a:pt x="4004" y="7342"/>
                </a:lnTo>
                <a:lnTo>
                  <a:pt x="4027" y="7353"/>
                </a:lnTo>
                <a:lnTo>
                  <a:pt x="4051" y="7365"/>
                </a:lnTo>
                <a:lnTo>
                  <a:pt x="4075" y="7378"/>
                </a:lnTo>
                <a:lnTo>
                  <a:pt x="4098" y="7393"/>
                </a:lnTo>
                <a:lnTo>
                  <a:pt x="4120" y="7409"/>
                </a:lnTo>
                <a:lnTo>
                  <a:pt x="4167" y="7442"/>
                </a:lnTo>
                <a:lnTo>
                  <a:pt x="4184" y="7453"/>
                </a:lnTo>
                <a:lnTo>
                  <a:pt x="4200" y="7463"/>
                </a:lnTo>
                <a:lnTo>
                  <a:pt x="4216" y="7470"/>
                </a:lnTo>
                <a:lnTo>
                  <a:pt x="4232" y="7476"/>
                </a:lnTo>
                <a:lnTo>
                  <a:pt x="4246" y="7480"/>
                </a:lnTo>
                <a:lnTo>
                  <a:pt x="4260" y="7482"/>
                </a:lnTo>
                <a:lnTo>
                  <a:pt x="4274" y="7482"/>
                </a:lnTo>
                <a:lnTo>
                  <a:pt x="4288" y="7481"/>
                </a:lnTo>
                <a:lnTo>
                  <a:pt x="4301" y="7479"/>
                </a:lnTo>
                <a:lnTo>
                  <a:pt x="4314" y="7475"/>
                </a:lnTo>
                <a:lnTo>
                  <a:pt x="4327" y="7470"/>
                </a:lnTo>
                <a:lnTo>
                  <a:pt x="4339" y="7465"/>
                </a:lnTo>
                <a:lnTo>
                  <a:pt x="4351" y="7458"/>
                </a:lnTo>
                <a:lnTo>
                  <a:pt x="4365" y="7451"/>
                </a:lnTo>
                <a:lnTo>
                  <a:pt x="4389" y="7433"/>
                </a:lnTo>
                <a:lnTo>
                  <a:pt x="4441" y="7394"/>
                </a:lnTo>
                <a:lnTo>
                  <a:pt x="4469" y="7374"/>
                </a:lnTo>
                <a:lnTo>
                  <a:pt x="4498" y="7354"/>
                </a:lnTo>
                <a:lnTo>
                  <a:pt x="4513" y="7344"/>
                </a:lnTo>
                <a:lnTo>
                  <a:pt x="4529" y="7336"/>
                </a:lnTo>
                <a:lnTo>
                  <a:pt x="4545" y="7327"/>
                </a:lnTo>
                <a:lnTo>
                  <a:pt x="4562" y="7320"/>
                </a:lnTo>
                <a:lnTo>
                  <a:pt x="4579" y="7314"/>
                </a:lnTo>
                <a:lnTo>
                  <a:pt x="4597" y="7308"/>
                </a:lnTo>
                <a:lnTo>
                  <a:pt x="4617" y="7303"/>
                </a:lnTo>
                <a:lnTo>
                  <a:pt x="4636" y="7299"/>
                </a:lnTo>
                <a:lnTo>
                  <a:pt x="4656" y="7297"/>
                </a:lnTo>
                <a:lnTo>
                  <a:pt x="4675" y="7295"/>
                </a:lnTo>
                <a:lnTo>
                  <a:pt x="4694" y="7294"/>
                </a:lnTo>
                <a:lnTo>
                  <a:pt x="4713" y="7294"/>
                </a:lnTo>
                <a:lnTo>
                  <a:pt x="4732" y="7295"/>
                </a:lnTo>
                <a:lnTo>
                  <a:pt x="4750" y="7297"/>
                </a:lnTo>
                <a:lnTo>
                  <a:pt x="4785" y="7301"/>
                </a:lnTo>
                <a:lnTo>
                  <a:pt x="4821" y="7310"/>
                </a:lnTo>
                <a:lnTo>
                  <a:pt x="4855" y="7320"/>
                </a:lnTo>
                <a:lnTo>
                  <a:pt x="4889" y="7332"/>
                </a:lnTo>
                <a:lnTo>
                  <a:pt x="4921" y="7347"/>
                </a:lnTo>
                <a:lnTo>
                  <a:pt x="4954" y="7363"/>
                </a:lnTo>
                <a:lnTo>
                  <a:pt x="4985" y="7380"/>
                </a:lnTo>
                <a:lnTo>
                  <a:pt x="5017" y="7397"/>
                </a:lnTo>
                <a:lnTo>
                  <a:pt x="5046" y="7416"/>
                </a:lnTo>
                <a:lnTo>
                  <a:pt x="5106" y="7455"/>
                </a:lnTo>
                <a:lnTo>
                  <a:pt x="5163" y="7493"/>
                </a:lnTo>
                <a:lnTo>
                  <a:pt x="5219" y="7530"/>
                </a:lnTo>
                <a:lnTo>
                  <a:pt x="5248" y="7547"/>
                </a:lnTo>
                <a:lnTo>
                  <a:pt x="5276" y="7562"/>
                </a:lnTo>
                <a:lnTo>
                  <a:pt x="5303" y="7575"/>
                </a:lnTo>
                <a:lnTo>
                  <a:pt x="5331" y="7587"/>
                </a:lnTo>
                <a:lnTo>
                  <a:pt x="5358" y="7597"/>
                </a:lnTo>
                <a:lnTo>
                  <a:pt x="5386" y="7605"/>
                </a:lnTo>
                <a:lnTo>
                  <a:pt x="5413" y="7609"/>
                </a:lnTo>
                <a:lnTo>
                  <a:pt x="5427" y="7611"/>
                </a:lnTo>
                <a:lnTo>
                  <a:pt x="5441" y="7611"/>
                </a:lnTo>
                <a:lnTo>
                  <a:pt x="5455" y="7611"/>
                </a:lnTo>
                <a:lnTo>
                  <a:pt x="5469" y="7609"/>
                </a:lnTo>
                <a:lnTo>
                  <a:pt x="5484" y="7608"/>
                </a:lnTo>
                <a:lnTo>
                  <a:pt x="5497" y="7605"/>
                </a:lnTo>
                <a:lnTo>
                  <a:pt x="5512" y="7601"/>
                </a:lnTo>
                <a:lnTo>
                  <a:pt x="5526" y="7596"/>
                </a:lnTo>
                <a:lnTo>
                  <a:pt x="5540" y="7590"/>
                </a:lnTo>
                <a:lnTo>
                  <a:pt x="5554" y="7584"/>
                </a:lnTo>
                <a:lnTo>
                  <a:pt x="5569" y="7575"/>
                </a:lnTo>
                <a:lnTo>
                  <a:pt x="5584" y="7567"/>
                </a:lnTo>
                <a:lnTo>
                  <a:pt x="5598" y="7557"/>
                </a:lnTo>
                <a:lnTo>
                  <a:pt x="5613" y="7546"/>
                </a:lnTo>
                <a:lnTo>
                  <a:pt x="5639" y="7524"/>
                </a:lnTo>
                <a:lnTo>
                  <a:pt x="5661" y="7501"/>
                </a:lnTo>
                <a:lnTo>
                  <a:pt x="5682" y="7476"/>
                </a:lnTo>
                <a:lnTo>
                  <a:pt x="5700" y="7451"/>
                </a:lnTo>
                <a:lnTo>
                  <a:pt x="5717" y="7422"/>
                </a:lnTo>
                <a:lnTo>
                  <a:pt x="5732" y="7393"/>
                </a:lnTo>
                <a:lnTo>
                  <a:pt x="5746" y="7363"/>
                </a:lnTo>
                <a:lnTo>
                  <a:pt x="5759" y="7332"/>
                </a:lnTo>
                <a:lnTo>
                  <a:pt x="5770" y="7299"/>
                </a:lnTo>
                <a:lnTo>
                  <a:pt x="5779" y="7266"/>
                </a:lnTo>
                <a:lnTo>
                  <a:pt x="5789" y="7232"/>
                </a:lnTo>
                <a:lnTo>
                  <a:pt x="5798" y="7196"/>
                </a:lnTo>
                <a:lnTo>
                  <a:pt x="5812" y="7124"/>
                </a:lnTo>
                <a:lnTo>
                  <a:pt x="5825" y="7051"/>
                </a:lnTo>
                <a:lnTo>
                  <a:pt x="5849" y="6900"/>
                </a:lnTo>
                <a:lnTo>
                  <a:pt x="5863" y="6826"/>
                </a:lnTo>
                <a:lnTo>
                  <a:pt x="5871" y="6789"/>
                </a:lnTo>
                <a:lnTo>
                  <a:pt x="5878" y="6754"/>
                </a:lnTo>
                <a:lnTo>
                  <a:pt x="5888" y="6717"/>
                </a:lnTo>
                <a:lnTo>
                  <a:pt x="5898" y="6683"/>
                </a:lnTo>
                <a:lnTo>
                  <a:pt x="5909" y="6649"/>
                </a:lnTo>
                <a:lnTo>
                  <a:pt x="5922" y="6614"/>
                </a:lnTo>
                <a:lnTo>
                  <a:pt x="5936" y="6581"/>
                </a:lnTo>
                <a:lnTo>
                  <a:pt x="5951" y="6551"/>
                </a:lnTo>
                <a:lnTo>
                  <a:pt x="5968" y="6520"/>
                </a:lnTo>
                <a:lnTo>
                  <a:pt x="5987" y="6491"/>
                </a:lnTo>
                <a:lnTo>
                  <a:pt x="6008" y="6462"/>
                </a:lnTo>
                <a:lnTo>
                  <a:pt x="6029" y="6433"/>
                </a:lnTo>
                <a:lnTo>
                  <a:pt x="6052" y="6407"/>
                </a:lnTo>
                <a:lnTo>
                  <a:pt x="6075" y="6381"/>
                </a:lnTo>
                <a:lnTo>
                  <a:pt x="6100" y="6356"/>
                </a:lnTo>
                <a:lnTo>
                  <a:pt x="6124" y="6332"/>
                </a:lnTo>
                <a:lnTo>
                  <a:pt x="6150" y="6310"/>
                </a:lnTo>
                <a:lnTo>
                  <a:pt x="6177" y="6289"/>
                </a:lnTo>
                <a:lnTo>
                  <a:pt x="6204" y="6270"/>
                </a:lnTo>
                <a:lnTo>
                  <a:pt x="6231" y="6250"/>
                </a:lnTo>
                <a:lnTo>
                  <a:pt x="6260" y="6233"/>
                </a:lnTo>
                <a:lnTo>
                  <a:pt x="6288" y="6216"/>
                </a:lnTo>
                <a:lnTo>
                  <a:pt x="6317" y="6200"/>
                </a:lnTo>
                <a:lnTo>
                  <a:pt x="6348" y="6187"/>
                </a:lnTo>
                <a:lnTo>
                  <a:pt x="6378" y="6173"/>
                </a:lnTo>
                <a:lnTo>
                  <a:pt x="6409" y="6161"/>
                </a:lnTo>
                <a:lnTo>
                  <a:pt x="6441" y="6150"/>
                </a:lnTo>
                <a:lnTo>
                  <a:pt x="6473" y="6140"/>
                </a:lnTo>
                <a:lnTo>
                  <a:pt x="6504" y="6130"/>
                </a:lnTo>
                <a:lnTo>
                  <a:pt x="6536" y="6123"/>
                </a:lnTo>
                <a:lnTo>
                  <a:pt x="6569" y="6117"/>
                </a:lnTo>
                <a:lnTo>
                  <a:pt x="6603" y="6111"/>
                </a:lnTo>
                <a:lnTo>
                  <a:pt x="6636" y="6106"/>
                </a:lnTo>
                <a:lnTo>
                  <a:pt x="6671" y="6102"/>
                </a:lnTo>
                <a:lnTo>
                  <a:pt x="6704" y="6100"/>
                </a:lnTo>
                <a:lnTo>
                  <a:pt x="6738" y="6099"/>
                </a:lnTo>
                <a:lnTo>
                  <a:pt x="6773" y="6099"/>
                </a:lnTo>
                <a:lnTo>
                  <a:pt x="6808" y="6100"/>
                </a:lnTo>
                <a:lnTo>
                  <a:pt x="6842" y="6101"/>
                </a:lnTo>
                <a:lnTo>
                  <a:pt x="6877" y="6105"/>
                </a:lnTo>
                <a:lnTo>
                  <a:pt x="6911" y="6108"/>
                </a:lnTo>
                <a:lnTo>
                  <a:pt x="6947" y="6113"/>
                </a:lnTo>
                <a:lnTo>
                  <a:pt x="6957" y="6143"/>
                </a:lnTo>
                <a:lnTo>
                  <a:pt x="6965" y="6173"/>
                </a:lnTo>
                <a:lnTo>
                  <a:pt x="6973" y="6204"/>
                </a:lnTo>
                <a:lnTo>
                  <a:pt x="6979" y="6233"/>
                </a:lnTo>
                <a:lnTo>
                  <a:pt x="6984" y="6262"/>
                </a:lnTo>
                <a:lnTo>
                  <a:pt x="6987" y="6293"/>
                </a:lnTo>
                <a:lnTo>
                  <a:pt x="6988" y="6322"/>
                </a:lnTo>
                <a:lnTo>
                  <a:pt x="6990" y="6352"/>
                </a:lnTo>
                <a:lnTo>
                  <a:pt x="6990" y="6381"/>
                </a:lnTo>
                <a:lnTo>
                  <a:pt x="6988" y="6410"/>
                </a:lnTo>
                <a:lnTo>
                  <a:pt x="6986" y="6440"/>
                </a:lnTo>
                <a:lnTo>
                  <a:pt x="6984" y="6468"/>
                </a:lnTo>
                <a:lnTo>
                  <a:pt x="6979" y="6497"/>
                </a:lnTo>
                <a:lnTo>
                  <a:pt x="6974" y="6525"/>
                </a:lnTo>
                <a:lnTo>
                  <a:pt x="6966" y="6553"/>
                </a:lnTo>
                <a:lnTo>
                  <a:pt x="6959" y="6581"/>
                </a:lnTo>
                <a:lnTo>
                  <a:pt x="6951" y="6610"/>
                </a:lnTo>
                <a:lnTo>
                  <a:pt x="6942" y="6638"/>
                </a:lnTo>
                <a:lnTo>
                  <a:pt x="6931" y="6665"/>
                </a:lnTo>
                <a:lnTo>
                  <a:pt x="6920" y="6691"/>
                </a:lnTo>
                <a:lnTo>
                  <a:pt x="6908" y="6718"/>
                </a:lnTo>
                <a:lnTo>
                  <a:pt x="6896" y="6745"/>
                </a:lnTo>
                <a:lnTo>
                  <a:pt x="6881" y="6772"/>
                </a:lnTo>
                <a:lnTo>
                  <a:pt x="6867" y="6798"/>
                </a:lnTo>
                <a:lnTo>
                  <a:pt x="6852" y="6825"/>
                </a:lnTo>
                <a:lnTo>
                  <a:pt x="6836" y="6850"/>
                </a:lnTo>
                <a:lnTo>
                  <a:pt x="6819" y="6875"/>
                </a:lnTo>
                <a:lnTo>
                  <a:pt x="6801" y="6900"/>
                </a:lnTo>
                <a:lnTo>
                  <a:pt x="6765" y="6949"/>
                </a:lnTo>
                <a:lnTo>
                  <a:pt x="6726" y="6997"/>
                </a:lnTo>
                <a:lnTo>
                  <a:pt x="6684" y="7043"/>
                </a:lnTo>
                <a:lnTo>
                  <a:pt x="6641" y="7089"/>
                </a:lnTo>
                <a:lnTo>
                  <a:pt x="6596" y="7131"/>
                </a:lnTo>
                <a:lnTo>
                  <a:pt x="6548" y="7173"/>
                </a:lnTo>
                <a:lnTo>
                  <a:pt x="6501" y="7213"/>
                </a:lnTo>
                <a:lnTo>
                  <a:pt x="6451" y="7251"/>
                </a:lnTo>
                <a:lnTo>
                  <a:pt x="6400" y="7288"/>
                </a:lnTo>
                <a:lnTo>
                  <a:pt x="6349" y="7322"/>
                </a:lnTo>
                <a:lnTo>
                  <a:pt x="6298" y="7354"/>
                </a:lnTo>
                <a:lnTo>
                  <a:pt x="6245" y="7385"/>
                </a:lnTo>
                <a:lnTo>
                  <a:pt x="6193" y="7413"/>
                </a:lnTo>
                <a:lnTo>
                  <a:pt x="6140" y="7438"/>
                </a:lnTo>
                <a:lnTo>
                  <a:pt x="6087" y="7463"/>
                </a:lnTo>
                <a:lnTo>
                  <a:pt x="6035" y="7484"/>
                </a:lnTo>
                <a:lnTo>
                  <a:pt x="5984" y="7503"/>
                </a:lnTo>
                <a:lnTo>
                  <a:pt x="5932" y="7519"/>
                </a:lnTo>
                <a:lnTo>
                  <a:pt x="5966" y="7526"/>
                </a:lnTo>
                <a:lnTo>
                  <a:pt x="6001" y="7534"/>
                </a:lnTo>
                <a:lnTo>
                  <a:pt x="6037" y="7541"/>
                </a:lnTo>
                <a:lnTo>
                  <a:pt x="6074" y="7546"/>
                </a:lnTo>
                <a:lnTo>
                  <a:pt x="6112" y="7552"/>
                </a:lnTo>
                <a:lnTo>
                  <a:pt x="6151" y="7556"/>
                </a:lnTo>
                <a:lnTo>
                  <a:pt x="6190" y="7559"/>
                </a:lnTo>
                <a:lnTo>
                  <a:pt x="6231" y="7563"/>
                </a:lnTo>
                <a:lnTo>
                  <a:pt x="6272" y="7565"/>
                </a:lnTo>
                <a:lnTo>
                  <a:pt x="6312" y="7567"/>
                </a:lnTo>
                <a:lnTo>
                  <a:pt x="6354" y="7568"/>
                </a:lnTo>
                <a:lnTo>
                  <a:pt x="6396" y="7568"/>
                </a:lnTo>
                <a:lnTo>
                  <a:pt x="6438" y="7567"/>
                </a:lnTo>
                <a:lnTo>
                  <a:pt x="6480" y="7565"/>
                </a:lnTo>
                <a:lnTo>
                  <a:pt x="6521" y="7563"/>
                </a:lnTo>
                <a:lnTo>
                  <a:pt x="6563" y="7561"/>
                </a:lnTo>
                <a:lnTo>
                  <a:pt x="6605" y="7557"/>
                </a:lnTo>
                <a:lnTo>
                  <a:pt x="6646" y="7552"/>
                </a:lnTo>
                <a:lnTo>
                  <a:pt x="6688" y="7547"/>
                </a:lnTo>
                <a:lnTo>
                  <a:pt x="6728" y="7541"/>
                </a:lnTo>
                <a:lnTo>
                  <a:pt x="6767" y="7534"/>
                </a:lnTo>
                <a:lnTo>
                  <a:pt x="6806" y="7525"/>
                </a:lnTo>
                <a:lnTo>
                  <a:pt x="6844" y="7517"/>
                </a:lnTo>
                <a:lnTo>
                  <a:pt x="6882" y="7508"/>
                </a:lnTo>
                <a:lnTo>
                  <a:pt x="6919" y="7497"/>
                </a:lnTo>
                <a:lnTo>
                  <a:pt x="6953" y="7486"/>
                </a:lnTo>
                <a:lnTo>
                  <a:pt x="6987" y="7474"/>
                </a:lnTo>
                <a:lnTo>
                  <a:pt x="7020" y="7462"/>
                </a:lnTo>
                <a:lnTo>
                  <a:pt x="7052" y="7448"/>
                </a:lnTo>
                <a:lnTo>
                  <a:pt x="7081" y="7433"/>
                </a:lnTo>
                <a:lnTo>
                  <a:pt x="7110" y="7418"/>
                </a:lnTo>
                <a:lnTo>
                  <a:pt x="7136" y="7402"/>
                </a:lnTo>
                <a:lnTo>
                  <a:pt x="7123" y="7347"/>
                </a:lnTo>
                <a:lnTo>
                  <a:pt x="7110" y="7292"/>
                </a:lnTo>
                <a:lnTo>
                  <a:pt x="7099" y="7237"/>
                </a:lnTo>
                <a:lnTo>
                  <a:pt x="7090" y="7183"/>
                </a:lnTo>
                <a:lnTo>
                  <a:pt x="7083" y="7128"/>
                </a:lnTo>
                <a:lnTo>
                  <a:pt x="7077" y="7073"/>
                </a:lnTo>
                <a:lnTo>
                  <a:pt x="7073" y="7019"/>
                </a:lnTo>
                <a:lnTo>
                  <a:pt x="7070" y="6964"/>
                </a:lnTo>
                <a:lnTo>
                  <a:pt x="7069" y="6910"/>
                </a:lnTo>
                <a:lnTo>
                  <a:pt x="7070" y="6855"/>
                </a:lnTo>
                <a:lnTo>
                  <a:pt x="7073" y="6801"/>
                </a:lnTo>
                <a:lnTo>
                  <a:pt x="7078" y="6749"/>
                </a:lnTo>
                <a:lnTo>
                  <a:pt x="7085" y="6695"/>
                </a:lnTo>
                <a:lnTo>
                  <a:pt x="7094" y="6643"/>
                </a:lnTo>
                <a:lnTo>
                  <a:pt x="7103" y="6590"/>
                </a:lnTo>
                <a:lnTo>
                  <a:pt x="7116" y="6537"/>
                </a:lnTo>
                <a:lnTo>
                  <a:pt x="7129" y="6486"/>
                </a:lnTo>
                <a:lnTo>
                  <a:pt x="7145" y="6435"/>
                </a:lnTo>
                <a:lnTo>
                  <a:pt x="7162" y="6383"/>
                </a:lnTo>
                <a:lnTo>
                  <a:pt x="7182" y="6333"/>
                </a:lnTo>
                <a:lnTo>
                  <a:pt x="7204" y="6283"/>
                </a:lnTo>
                <a:lnTo>
                  <a:pt x="7227" y="6234"/>
                </a:lnTo>
                <a:lnTo>
                  <a:pt x="7253" y="6187"/>
                </a:lnTo>
                <a:lnTo>
                  <a:pt x="7279" y="6139"/>
                </a:lnTo>
                <a:lnTo>
                  <a:pt x="7309" y="6091"/>
                </a:lnTo>
                <a:lnTo>
                  <a:pt x="7341" y="6045"/>
                </a:lnTo>
                <a:lnTo>
                  <a:pt x="7374" y="6000"/>
                </a:lnTo>
                <a:lnTo>
                  <a:pt x="7409" y="5956"/>
                </a:lnTo>
                <a:lnTo>
                  <a:pt x="7446" y="5912"/>
                </a:lnTo>
                <a:lnTo>
                  <a:pt x="7485" y="5869"/>
                </a:lnTo>
                <a:lnTo>
                  <a:pt x="7526" y="5826"/>
                </a:lnTo>
                <a:lnTo>
                  <a:pt x="7569" y="5786"/>
                </a:lnTo>
                <a:lnTo>
                  <a:pt x="7644" y="5717"/>
                </a:lnTo>
                <a:lnTo>
                  <a:pt x="7718" y="5654"/>
                </a:lnTo>
                <a:lnTo>
                  <a:pt x="7755" y="5622"/>
                </a:lnTo>
                <a:lnTo>
                  <a:pt x="7793" y="5592"/>
                </a:lnTo>
                <a:lnTo>
                  <a:pt x="7831" y="5563"/>
                </a:lnTo>
                <a:lnTo>
                  <a:pt x="7869" y="5534"/>
                </a:lnTo>
                <a:lnTo>
                  <a:pt x="7908" y="5507"/>
                </a:lnTo>
                <a:lnTo>
                  <a:pt x="7947" y="5480"/>
                </a:lnTo>
                <a:lnTo>
                  <a:pt x="7986" y="5454"/>
                </a:lnTo>
                <a:lnTo>
                  <a:pt x="8028" y="5430"/>
                </a:lnTo>
                <a:lnTo>
                  <a:pt x="8069" y="5405"/>
                </a:lnTo>
                <a:lnTo>
                  <a:pt x="8112" y="5383"/>
                </a:lnTo>
                <a:lnTo>
                  <a:pt x="8156" y="5361"/>
                </a:lnTo>
                <a:lnTo>
                  <a:pt x="8201" y="5341"/>
                </a:lnTo>
                <a:lnTo>
                  <a:pt x="8303" y="5295"/>
                </a:lnTo>
                <a:lnTo>
                  <a:pt x="8403" y="5251"/>
                </a:lnTo>
                <a:lnTo>
                  <a:pt x="8603" y="5165"/>
                </a:lnTo>
                <a:lnTo>
                  <a:pt x="8704" y="5122"/>
                </a:lnTo>
                <a:lnTo>
                  <a:pt x="8803" y="5077"/>
                </a:lnTo>
                <a:lnTo>
                  <a:pt x="8852" y="5053"/>
                </a:lnTo>
                <a:lnTo>
                  <a:pt x="8901" y="5029"/>
                </a:lnTo>
                <a:lnTo>
                  <a:pt x="8948" y="5003"/>
                </a:lnTo>
                <a:lnTo>
                  <a:pt x="8997" y="4978"/>
                </a:lnTo>
                <a:lnTo>
                  <a:pt x="9012" y="4969"/>
                </a:lnTo>
                <a:lnTo>
                  <a:pt x="9029" y="4962"/>
                </a:lnTo>
                <a:lnTo>
                  <a:pt x="9068" y="4946"/>
                </a:lnTo>
                <a:lnTo>
                  <a:pt x="9111" y="4931"/>
                </a:lnTo>
                <a:lnTo>
                  <a:pt x="9158" y="4916"/>
                </a:lnTo>
                <a:lnTo>
                  <a:pt x="9210" y="4903"/>
                </a:lnTo>
                <a:lnTo>
                  <a:pt x="9264" y="4891"/>
                </a:lnTo>
                <a:lnTo>
                  <a:pt x="9320" y="4879"/>
                </a:lnTo>
                <a:lnTo>
                  <a:pt x="9376" y="4868"/>
                </a:lnTo>
                <a:lnTo>
                  <a:pt x="9434" y="4857"/>
                </a:lnTo>
                <a:lnTo>
                  <a:pt x="9490" y="4847"/>
                </a:lnTo>
                <a:lnTo>
                  <a:pt x="9599" y="4830"/>
                </a:lnTo>
                <a:lnTo>
                  <a:pt x="9696" y="4817"/>
                </a:lnTo>
                <a:lnTo>
                  <a:pt x="9777" y="4808"/>
                </a:lnTo>
                <a:lnTo>
                  <a:pt x="9806" y="4804"/>
                </a:lnTo>
                <a:lnTo>
                  <a:pt x="9837" y="4803"/>
                </a:lnTo>
                <a:lnTo>
                  <a:pt x="9897" y="4800"/>
                </a:lnTo>
                <a:lnTo>
                  <a:pt x="9959" y="4800"/>
                </a:lnTo>
                <a:lnTo>
                  <a:pt x="10022" y="4802"/>
                </a:lnTo>
                <a:lnTo>
                  <a:pt x="10085" y="4805"/>
                </a:lnTo>
                <a:lnTo>
                  <a:pt x="10149" y="4810"/>
                </a:lnTo>
                <a:lnTo>
                  <a:pt x="10278" y="4822"/>
                </a:lnTo>
                <a:lnTo>
                  <a:pt x="10407" y="4833"/>
                </a:lnTo>
                <a:lnTo>
                  <a:pt x="10472" y="4837"/>
                </a:lnTo>
                <a:lnTo>
                  <a:pt x="10535" y="4841"/>
                </a:lnTo>
                <a:lnTo>
                  <a:pt x="10599" y="4842"/>
                </a:lnTo>
                <a:lnTo>
                  <a:pt x="10661" y="4841"/>
                </a:lnTo>
                <a:lnTo>
                  <a:pt x="10693" y="4839"/>
                </a:lnTo>
                <a:lnTo>
                  <a:pt x="10723" y="4837"/>
                </a:lnTo>
                <a:lnTo>
                  <a:pt x="10754" y="4833"/>
                </a:lnTo>
                <a:lnTo>
                  <a:pt x="10783" y="4830"/>
                </a:lnTo>
                <a:lnTo>
                  <a:pt x="10799" y="4828"/>
                </a:lnTo>
                <a:lnTo>
                  <a:pt x="10813" y="4826"/>
                </a:lnTo>
                <a:lnTo>
                  <a:pt x="10841" y="4819"/>
                </a:lnTo>
                <a:lnTo>
                  <a:pt x="10868" y="4810"/>
                </a:lnTo>
                <a:lnTo>
                  <a:pt x="10892" y="4800"/>
                </a:lnTo>
                <a:lnTo>
                  <a:pt x="10917" y="4789"/>
                </a:lnTo>
                <a:lnTo>
                  <a:pt x="10941" y="4777"/>
                </a:lnTo>
                <a:lnTo>
                  <a:pt x="10987" y="4754"/>
                </a:lnTo>
                <a:lnTo>
                  <a:pt x="11012" y="4743"/>
                </a:lnTo>
                <a:lnTo>
                  <a:pt x="11035" y="4733"/>
                </a:lnTo>
                <a:lnTo>
                  <a:pt x="11060" y="4726"/>
                </a:lnTo>
                <a:lnTo>
                  <a:pt x="11085" y="4720"/>
                </a:lnTo>
                <a:lnTo>
                  <a:pt x="11099" y="4717"/>
                </a:lnTo>
                <a:lnTo>
                  <a:pt x="11112" y="4716"/>
                </a:lnTo>
                <a:lnTo>
                  <a:pt x="11126" y="4716"/>
                </a:lnTo>
                <a:lnTo>
                  <a:pt x="11140" y="4716"/>
                </a:lnTo>
                <a:lnTo>
                  <a:pt x="11155" y="4717"/>
                </a:lnTo>
                <a:lnTo>
                  <a:pt x="11170" y="4720"/>
                </a:lnTo>
                <a:lnTo>
                  <a:pt x="11185" y="4722"/>
                </a:lnTo>
                <a:lnTo>
                  <a:pt x="11201" y="4727"/>
                </a:lnTo>
                <a:lnTo>
                  <a:pt x="11227" y="4733"/>
                </a:lnTo>
                <a:lnTo>
                  <a:pt x="11253" y="4738"/>
                </a:lnTo>
                <a:lnTo>
                  <a:pt x="11277" y="4742"/>
                </a:lnTo>
                <a:lnTo>
                  <a:pt x="11300" y="4742"/>
                </a:lnTo>
                <a:lnTo>
                  <a:pt x="11322" y="4742"/>
                </a:lnTo>
                <a:lnTo>
                  <a:pt x="11344" y="4739"/>
                </a:lnTo>
                <a:lnTo>
                  <a:pt x="11365" y="4734"/>
                </a:lnTo>
                <a:lnTo>
                  <a:pt x="11386" y="4729"/>
                </a:lnTo>
                <a:lnTo>
                  <a:pt x="11408" y="4723"/>
                </a:lnTo>
                <a:lnTo>
                  <a:pt x="11429" y="4716"/>
                </a:lnTo>
                <a:lnTo>
                  <a:pt x="11470" y="4699"/>
                </a:lnTo>
                <a:lnTo>
                  <a:pt x="11561" y="4657"/>
                </a:lnTo>
                <a:lnTo>
                  <a:pt x="11588" y="4648"/>
                </a:lnTo>
                <a:lnTo>
                  <a:pt x="11615" y="4639"/>
                </a:lnTo>
                <a:lnTo>
                  <a:pt x="11643" y="4633"/>
                </a:lnTo>
                <a:lnTo>
                  <a:pt x="11670" y="4629"/>
                </a:lnTo>
                <a:lnTo>
                  <a:pt x="11696" y="4626"/>
                </a:lnTo>
                <a:lnTo>
                  <a:pt x="11723" y="4624"/>
                </a:lnTo>
                <a:lnTo>
                  <a:pt x="11778" y="4623"/>
                </a:lnTo>
                <a:lnTo>
                  <a:pt x="11833" y="4623"/>
                </a:lnTo>
                <a:lnTo>
                  <a:pt x="11862" y="4623"/>
                </a:lnTo>
                <a:lnTo>
                  <a:pt x="11888" y="4622"/>
                </a:lnTo>
                <a:lnTo>
                  <a:pt x="11917" y="4619"/>
                </a:lnTo>
                <a:lnTo>
                  <a:pt x="11943" y="4616"/>
                </a:lnTo>
                <a:lnTo>
                  <a:pt x="11972" y="4611"/>
                </a:lnTo>
                <a:lnTo>
                  <a:pt x="11998" y="4605"/>
                </a:lnTo>
                <a:lnTo>
                  <a:pt x="12034" y="4591"/>
                </a:lnTo>
                <a:lnTo>
                  <a:pt x="12069" y="4577"/>
                </a:lnTo>
                <a:lnTo>
                  <a:pt x="12140" y="4545"/>
                </a:lnTo>
                <a:lnTo>
                  <a:pt x="12212" y="4513"/>
                </a:lnTo>
                <a:lnTo>
                  <a:pt x="12285" y="4480"/>
                </a:lnTo>
                <a:lnTo>
                  <a:pt x="12321" y="4464"/>
                </a:lnTo>
                <a:lnTo>
                  <a:pt x="12358" y="4450"/>
                </a:lnTo>
                <a:lnTo>
                  <a:pt x="12396" y="4435"/>
                </a:lnTo>
                <a:lnTo>
                  <a:pt x="12432" y="4423"/>
                </a:lnTo>
                <a:lnTo>
                  <a:pt x="12469" y="4412"/>
                </a:lnTo>
                <a:lnTo>
                  <a:pt x="12506" y="4401"/>
                </a:lnTo>
                <a:lnTo>
                  <a:pt x="12544" y="4393"/>
                </a:lnTo>
                <a:lnTo>
                  <a:pt x="12580" y="4387"/>
                </a:lnTo>
                <a:lnTo>
                  <a:pt x="12587" y="4390"/>
                </a:lnTo>
                <a:lnTo>
                  <a:pt x="12590" y="4395"/>
                </a:lnTo>
                <a:lnTo>
                  <a:pt x="12594" y="4399"/>
                </a:lnTo>
                <a:lnTo>
                  <a:pt x="12596" y="4406"/>
                </a:lnTo>
                <a:lnTo>
                  <a:pt x="12599" y="4412"/>
                </a:lnTo>
                <a:lnTo>
                  <a:pt x="12600" y="4419"/>
                </a:lnTo>
                <a:lnTo>
                  <a:pt x="12600" y="4428"/>
                </a:lnTo>
                <a:lnTo>
                  <a:pt x="12600" y="4436"/>
                </a:lnTo>
                <a:lnTo>
                  <a:pt x="12596" y="4456"/>
                </a:lnTo>
                <a:lnTo>
                  <a:pt x="12591" y="4479"/>
                </a:lnTo>
                <a:lnTo>
                  <a:pt x="12583" y="4505"/>
                </a:lnTo>
                <a:lnTo>
                  <a:pt x="12572" y="4534"/>
                </a:lnTo>
                <a:lnTo>
                  <a:pt x="12558" y="4564"/>
                </a:lnTo>
                <a:lnTo>
                  <a:pt x="12542" y="4599"/>
                </a:lnTo>
                <a:lnTo>
                  <a:pt x="12523" y="4635"/>
                </a:lnTo>
                <a:lnTo>
                  <a:pt x="12502" y="4673"/>
                </a:lnTo>
                <a:lnTo>
                  <a:pt x="12480" y="4714"/>
                </a:lnTo>
                <a:lnTo>
                  <a:pt x="12454" y="4756"/>
                </a:lnTo>
                <a:lnTo>
                  <a:pt x="12398" y="4848"/>
                </a:lnTo>
                <a:lnTo>
                  <a:pt x="12336" y="4947"/>
                </a:lnTo>
                <a:lnTo>
                  <a:pt x="12266" y="5052"/>
                </a:lnTo>
                <a:lnTo>
                  <a:pt x="12190" y="5162"/>
                </a:lnTo>
                <a:lnTo>
                  <a:pt x="12110" y="5278"/>
                </a:lnTo>
                <a:lnTo>
                  <a:pt x="12025" y="5397"/>
                </a:lnTo>
                <a:lnTo>
                  <a:pt x="11937" y="5519"/>
                </a:lnTo>
                <a:lnTo>
                  <a:pt x="11847" y="5643"/>
                </a:lnTo>
                <a:lnTo>
                  <a:pt x="11754" y="5769"/>
                </a:lnTo>
                <a:lnTo>
                  <a:pt x="11566" y="6019"/>
                </a:lnTo>
                <a:lnTo>
                  <a:pt x="11379" y="6266"/>
                </a:lnTo>
                <a:lnTo>
                  <a:pt x="11199" y="6501"/>
                </a:lnTo>
                <a:lnTo>
                  <a:pt x="11031" y="6717"/>
                </a:lnTo>
                <a:lnTo>
                  <a:pt x="10885" y="6909"/>
                </a:lnTo>
                <a:lnTo>
                  <a:pt x="10761" y="7068"/>
                </a:lnTo>
                <a:lnTo>
                  <a:pt x="10671" y="7190"/>
                </a:lnTo>
                <a:lnTo>
                  <a:pt x="10639" y="7234"/>
                </a:lnTo>
                <a:lnTo>
                  <a:pt x="10617" y="7266"/>
                </a:lnTo>
                <a:lnTo>
                  <a:pt x="10602" y="7287"/>
                </a:lnTo>
                <a:lnTo>
                  <a:pt x="10588" y="7306"/>
                </a:lnTo>
                <a:lnTo>
                  <a:pt x="10572" y="7325"/>
                </a:lnTo>
                <a:lnTo>
                  <a:pt x="10556" y="7343"/>
                </a:lnTo>
                <a:lnTo>
                  <a:pt x="10539" y="7360"/>
                </a:lnTo>
                <a:lnTo>
                  <a:pt x="10522" y="7377"/>
                </a:lnTo>
                <a:lnTo>
                  <a:pt x="10503" y="7393"/>
                </a:lnTo>
                <a:lnTo>
                  <a:pt x="10484" y="7409"/>
                </a:lnTo>
                <a:lnTo>
                  <a:pt x="10445" y="7440"/>
                </a:lnTo>
                <a:lnTo>
                  <a:pt x="10404" y="7468"/>
                </a:lnTo>
                <a:lnTo>
                  <a:pt x="10361" y="7496"/>
                </a:lnTo>
                <a:lnTo>
                  <a:pt x="10319" y="7523"/>
                </a:lnTo>
                <a:lnTo>
                  <a:pt x="10232" y="7578"/>
                </a:lnTo>
                <a:lnTo>
                  <a:pt x="10188" y="7605"/>
                </a:lnTo>
                <a:lnTo>
                  <a:pt x="10145" y="7634"/>
                </a:lnTo>
                <a:lnTo>
                  <a:pt x="10105" y="7663"/>
                </a:lnTo>
                <a:lnTo>
                  <a:pt x="10064" y="7696"/>
                </a:lnTo>
                <a:lnTo>
                  <a:pt x="10045" y="7712"/>
                </a:lnTo>
                <a:lnTo>
                  <a:pt x="10027" y="7730"/>
                </a:lnTo>
                <a:lnTo>
                  <a:pt x="10008" y="7748"/>
                </a:lnTo>
                <a:lnTo>
                  <a:pt x="9991" y="7767"/>
                </a:lnTo>
                <a:lnTo>
                  <a:pt x="9969" y="7789"/>
                </a:lnTo>
                <a:lnTo>
                  <a:pt x="9947" y="7809"/>
                </a:lnTo>
                <a:lnTo>
                  <a:pt x="9924" y="7825"/>
                </a:lnTo>
                <a:lnTo>
                  <a:pt x="9902" y="7839"/>
                </a:lnTo>
                <a:lnTo>
                  <a:pt x="9877" y="7851"/>
                </a:lnTo>
                <a:lnTo>
                  <a:pt x="9854" y="7862"/>
                </a:lnTo>
                <a:lnTo>
                  <a:pt x="9830" y="7871"/>
                </a:lnTo>
                <a:lnTo>
                  <a:pt x="9805" y="7880"/>
                </a:lnTo>
                <a:lnTo>
                  <a:pt x="9755" y="7893"/>
                </a:lnTo>
                <a:lnTo>
                  <a:pt x="9703" y="7906"/>
                </a:lnTo>
                <a:lnTo>
                  <a:pt x="9676" y="7915"/>
                </a:lnTo>
                <a:lnTo>
                  <a:pt x="9649" y="7924"/>
                </a:lnTo>
                <a:lnTo>
                  <a:pt x="9622" y="7933"/>
                </a:lnTo>
                <a:lnTo>
                  <a:pt x="9595" y="7944"/>
                </a:lnTo>
                <a:lnTo>
                  <a:pt x="9556" y="7964"/>
                </a:lnTo>
                <a:lnTo>
                  <a:pt x="9520" y="7985"/>
                </a:lnTo>
                <a:lnTo>
                  <a:pt x="9485" y="8007"/>
                </a:lnTo>
                <a:lnTo>
                  <a:pt x="9451" y="8029"/>
                </a:lnTo>
                <a:lnTo>
                  <a:pt x="9385" y="8073"/>
                </a:lnTo>
                <a:lnTo>
                  <a:pt x="9352" y="8095"/>
                </a:lnTo>
                <a:lnTo>
                  <a:pt x="9320" y="8114"/>
                </a:lnTo>
                <a:lnTo>
                  <a:pt x="9287" y="8134"/>
                </a:lnTo>
                <a:lnTo>
                  <a:pt x="9253" y="8151"/>
                </a:lnTo>
                <a:lnTo>
                  <a:pt x="9217" y="8166"/>
                </a:lnTo>
                <a:lnTo>
                  <a:pt x="9199" y="8173"/>
                </a:lnTo>
                <a:lnTo>
                  <a:pt x="9181" y="8178"/>
                </a:lnTo>
                <a:lnTo>
                  <a:pt x="9161" y="8184"/>
                </a:lnTo>
                <a:lnTo>
                  <a:pt x="9141" y="8189"/>
                </a:lnTo>
                <a:lnTo>
                  <a:pt x="9122" y="8193"/>
                </a:lnTo>
                <a:lnTo>
                  <a:pt x="9101" y="8195"/>
                </a:lnTo>
                <a:lnTo>
                  <a:pt x="9080" y="8197"/>
                </a:lnTo>
                <a:lnTo>
                  <a:pt x="9058" y="8199"/>
                </a:lnTo>
                <a:lnTo>
                  <a:pt x="9035" y="8199"/>
                </a:lnTo>
                <a:lnTo>
                  <a:pt x="9012" y="8197"/>
                </a:lnTo>
                <a:lnTo>
                  <a:pt x="8995" y="8197"/>
                </a:lnTo>
                <a:lnTo>
                  <a:pt x="8978" y="8197"/>
                </a:lnTo>
                <a:lnTo>
                  <a:pt x="8945" y="8200"/>
                </a:lnTo>
                <a:lnTo>
                  <a:pt x="8913" y="8205"/>
                </a:lnTo>
                <a:lnTo>
                  <a:pt x="8880" y="8211"/>
                </a:lnTo>
                <a:lnTo>
                  <a:pt x="8848" y="8219"/>
                </a:lnTo>
                <a:lnTo>
                  <a:pt x="8817" y="8229"/>
                </a:lnTo>
                <a:lnTo>
                  <a:pt x="8755" y="8251"/>
                </a:lnTo>
                <a:lnTo>
                  <a:pt x="8693" y="8272"/>
                </a:lnTo>
                <a:lnTo>
                  <a:pt x="8662" y="8281"/>
                </a:lnTo>
                <a:lnTo>
                  <a:pt x="8630" y="8289"/>
                </a:lnTo>
                <a:lnTo>
                  <a:pt x="8599" y="8294"/>
                </a:lnTo>
                <a:lnTo>
                  <a:pt x="8566" y="8298"/>
                </a:lnTo>
                <a:lnTo>
                  <a:pt x="8548" y="8299"/>
                </a:lnTo>
                <a:lnTo>
                  <a:pt x="8533" y="8299"/>
                </a:lnTo>
                <a:lnTo>
                  <a:pt x="8515" y="8299"/>
                </a:lnTo>
                <a:lnTo>
                  <a:pt x="8498" y="8296"/>
                </a:lnTo>
                <a:lnTo>
                  <a:pt x="8425" y="8288"/>
                </a:lnTo>
                <a:lnTo>
                  <a:pt x="8348" y="8277"/>
                </a:lnTo>
                <a:lnTo>
                  <a:pt x="8267" y="8263"/>
                </a:lnTo>
                <a:lnTo>
                  <a:pt x="8185" y="8249"/>
                </a:lnTo>
                <a:lnTo>
                  <a:pt x="8103" y="8232"/>
                </a:lnTo>
                <a:lnTo>
                  <a:pt x="8024" y="8215"/>
                </a:lnTo>
                <a:lnTo>
                  <a:pt x="7948" y="8196"/>
                </a:lnTo>
                <a:lnTo>
                  <a:pt x="7877" y="8177"/>
                </a:lnTo>
                <a:lnTo>
                  <a:pt x="7841" y="8164"/>
                </a:lnTo>
                <a:lnTo>
                  <a:pt x="7806" y="8151"/>
                </a:lnTo>
                <a:lnTo>
                  <a:pt x="7776" y="8136"/>
                </a:lnTo>
                <a:lnTo>
                  <a:pt x="7746" y="8120"/>
                </a:lnTo>
                <a:lnTo>
                  <a:pt x="7718" y="8103"/>
                </a:lnTo>
                <a:lnTo>
                  <a:pt x="7693" y="8086"/>
                </a:lnTo>
                <a:lnTo>
                  <a:pt x="7643" y="8051"/>
                </a:lnTo>
                <a:lnTo>
                  <a:pt x="7618" y="8034"/>
                </a:lnTo>
                <a:lnTo>
                  <a:pt x="7592" y="8018"/>
                </a:lnTo>
                <a:lnTo>
                  <a:pt x="7567" y="8002"/>
                </a:lnTo>
                <a:lnTo>
                  <a:pt x="7539" y="7988"/>
                </a:lnTo>
                <a:lnTo>
                  <a:pt x="7509" y="7976"/>
                </a:lnTo>
                <a:lnTo>
                  <a:pt x="7479" y="7965"/>
                </a:lnTo>
                <a:lnTo>
                  <a:pt x="7462" y="7961"/>
                </a:lnTo>
                <a:lnTo>
                  <a:pt x="7444" y="7957"/>
                </a:lnTo>
                <a:lnTo>
                  <a:pt x="7426" y="7954"/>
                </a:lnTo>
                <a:lnTo>
                  <a:pt x="7407" y="7952"/>
                </a:lnTo>
                <a:lnTo>
                  <a:pt x="7391" y="7949"/>
                </a:lnTo>
                <a:lnTo>
                  <a:pt x="7376" y="7947"/>
                </a:lnTo>
                <a:lnTo>
                  <a:pt x="7361" y="7942"/>
                </a:lnTo>
                <a:lnTo>
                  <a:pt x="7347" y="7938"/>
                </a:lnTo>
                <a:lnTo>
                  <a:pt x="7333" y="7932"/>
                </a:lnTo>
                <a:lnTo>
                  <a:pt x="7320" y="7927"/>
                </a:lnTo>
                <a:lnTo>
                  <a:pt x="7308" y="7920"/>
                </a:lnTo>
                <a:lnTo>
                  <a:pt x="7297" y="7913"/>
                </a:lnTo>
                <a:lnTo>
                  <a:pt x="7284" y="7905"/>
                </a:lnTo>
                <a:lnTo>
                  <a:pt x="7275" y="7897"/>
                </a:lnTo>
                <a:lnTo>
                  <a:pt x="7264" y="7887"/>
                </a:lnTo>
                <a:lnTo>
                  <a:pt x="7254" y="7877"/>
                </a:lnTo>
                <a:lnTo>
                  <a:pt x="7235" y="7856"/>
                </a:lnTo>
                <a:lnTo>
                  <a:pt x="7220" y="7834"/>
                </a:lnTo>
                <a:lnTo>
                  <a:pt x="7206" y="7810"/>
                </a:lnTo>
                <a:lnTo>
                  <a:pt x="7194" y="7784"/>
                </a:lnTo>
                <a:lnTo>
                  <a:pt x="7183" y="7759"/>
                </a:lnTo>
                <a:lnTo>
                  <a:pt x="7174" y="7730"/>
                </a:lnTo>
                <a:lnTo>
                  <a:pt x="7167" y="7702"/>
                </a:lnTo>
                <a:lnTo>
                  <a:pt x="7161" y="7674"/>
                </a:lnTo>
                <a:lnTo>
                  <a:pt x="7157" y="7645"/>
                </a:lnTo>
                <a:lnTo>
                  <a:pt x="7155" y="7617"/>
                </a:lnTo>
                <a:close/>
              </a:path>
            </a:pathLst>
          </a:custGeom>
          <a:solidFill>
            <a:srgbClr val="BB81E7"/>
          </a:solidFill>
          <a:ln w="63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4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9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95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4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4" grpId="0" animBg="1"/>
      <p:bldP spid="5" grpId="0" animBg="1"/>
      <p:bldP spid="22" grpId="0"/>
      <p:bldP spid="23" grpId="0"/>
      <p:bldP spid="24" grpId="0"/>
      <p:bldP spid="25" grpId="0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45665" y="1624767"/>
            <a:ext cx="3490241" cy="3663471"/>
            <a:chOff x="2045665" y="1624767"/>
            <a:chExt cx="3490241" cy="3663471"/>
          </a:xfrm>
        </p:grpSpPr>
        <p:sp>
          <p:nvSpPr>
            <p:cNvPr id="4" name="稻壳儿小白白(http://dwz.cn/Wu2UP)"/>
            <p:cNvSpPr/>
            <p:nvPr/>
          </p:nvSpPr>
          <p:spPr bwMode="auto">
            <a:xfrm rot="17872006">
              <a:off x="2767921" y="1751230"/>
              <a:ext cx="1755604" cy="1502678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</a:endParaRPr>
            </a:p>
          </p:txBody>
        </p:sp>
        <p:sp>
          <p:nvSpPr>
            <p:cNvPr id="5" name="稻壳儿小白白(http://dwz.cn/Wu2UP)"/>
            <p:cNvSpPr/>
            <p:nvPr/>
          </p:nvSpPr>
          <p:spPr bwMode="auto">
            <a:xfrm rot="4818007">
              <a:off x="3656544" y="3447321"/>
              <a:ext cx="1755604" cy="1502679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</a:endParaRPr>
            </a:p>
          </p:txBody>
        </p:sp>
        <p:sp>
          <p:nvSpPr>
            <p:cNvPr id="6" name="稻壳儿小白白(http://dwz.cn/Wu2UP)"/>
            <p:cNvSpPr/>
            <p:nvPr/>
          </p:nvSpPr>
          <p:spPr bwMode="auto">
            <a:xfrm rot="487966">
              <a:off x="3780302" y="2311859"/>
              <a:ext cx="1755604" cy="1502678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</a:endParaRPr>
            </a:p>
          </p:txBody>
        </p:sp>
        <p:sp>
          <p:nvSpPr>
            <p:cNvPr id="7" name="稻壳儿小白白(http://dwz.cn/Wu2UP)"/>
            <p:cNvSpPr/>
            <p:nvPr/>
          </p:nvSpPr>
          <p:spPr bwMode="auto">
            <a:xfrm rot="9152418">
              <a:off x="2418398" y="3785559"/>
              <a:ext cx="1755605" cy="1502679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884AD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</a:endParaRPr>
            </a:p>
          </p:txBody>
        </p:sp>
        <p:sp>
          <p:nvSpPr>
            <p:cNvPr id="8" name="稻壳儿小白白(http://dwz.cn/Wu2UP)"/>
            <p:cNvSpPr/>
            <p:nvPr/>
          </p:nvSpPr>
          <p:spPr bwMode="auto">
            <a:xfrm rot="18716556" flipH="1">
              <a:off x="1918526" y="2989106"/>
              <a:ext cx="1755604" cy="1501326"/>
            </a:xfrm>
            <a:custGeom>
              <a:avLst/>
              <a:gdLst>
                <a:gd name="T0" fmla="*/ 11 w 46"/>
                <a:gd name="T1" fmla="*/ 7 h 39"/>
                <a:gd name="T2" fmla="*/ 3 w 46"/>
                <a:gd name="T3" fmla="*/ 24 h 39"/>
                <a:gd name="T4" fmla="*/ 32 w 46"/>
                <a:gd name="T5" fmla="*/ 11 h 39"/>
                <a:gd name="T6" fmla="*/ 0 w 46"/>
                <a:gd name="T7" fmla="*/ 36 h 39"/>
                <a:gd name="T8" fmla="*/ 4 w 46"/>
                <a:gd name="T9" fmla="*/ 37 h 39"/>
                <a:gd name="T10" fmla="*/ 9 w 46"/>
                <a:gd name="T11" fmla="*/ 29 h 39"/>
                <a:gd name="T12" fmla="*/ 27 w 46"/>
                <a:gd name="T13" fmla="*/ 29 h 39"/>
                <a:gd name="T14" fmla="*/ 44 w 46"/>
                <a:gd name="T15" fmla="*/ 7 h 39"/>
                <a:gd name="T16" fmla="*/ 11 w 46"/>
                <a:gd name="T17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9">
                  <a:moveTo>
                    <a:pt x="11" y="7"/>
                  </a:moveTo>
                  <a:cubicBezTo>
                    <a:pt x="2" y="12"/>
                    <a:pt x="3" y="21"/>
                    <a:pt x="3" y="24"/>
                  </a:cubicBezTo>
                  <a:cubicBezTo>
                    <a:pt x="15" y="10"/>
                    <a:pt x="32" y="11"/>
                    <a:pt x="32" y="11"/>
                  </a:cubicBezTo>
                  <a:cubicBezTo>
                    <a:pt x="32" y="11"/>
                    <a:pt x="7" y="19"/>
                    <a:pt x="0" y="36"/>
                  </a:cubicBezTo>
                  <a:cubicBezTo>
                    <a:pt x="0" y="37"/>
                    <a:pt x="3" y="39"/>
                    <a:pt x="4" y="37"/>
                  </a:cubicBezTo>
                  <a:cubicBezTo>
                    <a:pt x="6" y="33"/>
                    <a:pt x="9" y="29"/>
                    <a:pt x="9" y="29"/>
                  </a:cubicBezTo>
                  <a:cubicBezTo>
                    <a:pt x="13" y="31"/>
                    <a:pt x="21" y="33"/>
                    <a:pt x="27" y="29"/>
                  </a:cubicBezTo>
                  <a:cubicBezTo>
                    <a:pt x="34" y="24"/>
                    <a:pt x="33" y="12"/>
                    <a:pt x="44" y="7"/>
                  </a:cubicBezTo>
                  <a:cubicBezTo>
                    <a:pt x="46" y="5"/>
                    <a:pt x="23" y="0"/>
                    <a:pt x="11" y="7"/>
                  </a:cubicBezTo>
                  <a:close/>
                </a:path>
              </a:pathLst>
            </a:custGeom>
            <a:solidFill>
              <a:srgbClr val="A557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>
                <a:solidFill>
                  <a:srgbClr val="A557DF"/>
                </a:solidFill>
              </a:endParaRPr>
            </a:p>
          </p:txBody>
        </p:sp>
      </p:grpSp>
      <p:sp>
        <p:nvSpPr>
          <p:cNvPr id="9" name="Oval 27"/>
          <p:cNvSpPr>
            <a:spLocks noChangeArrowheads="1"/>
          </p:cNvSpPr>
          <p:nvPr/>
        </p:nvSpPr>
        <p:spPr bwMode="auto">
          <a:xfrm>
            <a:off x="1486694" y="2228453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 smtClean="0">
                <a:solidFill>
                  <a:srgbClr val="A557D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您的内容</a:t>
            </a:r>
            <a:endParaRPr lang="en-US" altLang="zh-CN" dirty="0">
              <a:solidFill>
                <a:srgbClr val="A557D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" name="Oval 27"/>
          <p:cNvSpPr>
            <a:spLocks noChangeArrowheads="1"/>
          </p:cNvSpPr>
          <p:nvPr/>
        </p:nvSpPr>
        <p:spPr bwMode="auto">
          <a:xfrm>
            <a:off x="2486681" y="5375738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 smtClean="0">
                <a:solidFill>
                  <a:srgbClr val="A557D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您的内容</a:t>
            </a:r>
            <a:endParaRPr lang="en-US" altLang="zh-CN" dirty="0">
              <a:solidFill>
                <a:srgbClr val="A557D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Oval 27"/>
          <p:cNvSpPr>
            <a:spLocks noChangeArrowheads="1"/>
          </p:cNvSpPr>
          <p:nvPr/>
        </p:nvSpPr>
        <p:spPr bwMode="auto">
          <a:xfrm>
            <a:off x="4658104" y="5121055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 smtClean="0">
                <a:solidFill>
                  <a:srgbClr val="A557D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您的内容</a:t>
            </a:r>
            <a:endParaRPr lang="en-US" altLang="zh-CN" dirty="0">
              <a:solidFill>
                <a:srgbClr val="A557D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Oval 27"/>
          <p:cNvSpPr>
            <a:spLocks noChangeArrowheads="1"/>
          </p:cNvSpPr>
          <p:nvPr/>
        </p:nvSpPr>
        <p:spPr bwMode="auto">
          <a:xfrm>
            <a:off x="5367001" y="2881877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 smtClean="0">
                <a:solidFill>
                  <a:srgbClr val="A557D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您的内容</a:t>
            </a:r>
            <a:endParaRPr lang="en-US" altLang="zh-CN" dirty="0">
              <a:solidFill>
                <a:srgbClr val="A557D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" name="Oval 27"/>
          <p:cNvSpPr>
            <a:spLocks noChangeArrowheads="1"/>
          </p:cNvSpPr>
          <p:nvPr/>
        </p:nvSpPr>
        <p:spPr bwMode="auto">
          <a:xfrm>
            <a:off x="1270670" y="4251487"/>
            <a:ext cx="1145065" cy="57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dirty="0" smtClean="0">
                <a:solidFill>
                  <a:srgbClr val="A557D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您的内容</a:t>
            </a:r>
            <a:endParaRPr lang="en-US" altLang="zh-CN" dirty="0">
              <a:solidFill>
                <a:srgbClr val="A557D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11543" y="1983189"/>
            <a:ext cx="3289070" cy="1365679"/>
            <a:chOff x="2062758" y="5019483"/>
            <a:chExt cx="3289070" cy="1365679"/>
          </a:xfrm>
        </p:grpSpPr>
        <p:sp>
          <p:nvSpPr>
            <p:cNvPr id="16" name="TextBox 15"/>
            <p:cNvSpPr txBox="1"/>
            <p:nvPr/>
          </p:nvSpPr>
          <p:spPr>
            <a:xfrm>
              <a:off x="2062758" y="5517232"/>
              <a:ext cx="3289070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2064247" y="501948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A557D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添加你的段落标题</a:t>
              </a:r>
              <a:endParaRPr lang="zh-CN" altLang="en-US" sz="1600" b="1" dirty="0">
                <a:solidFill>
                  <a:srgbClr val="A557D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685299" y="3617237"/>
            <a:ext cx="24153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85299" y="4263612"/>
            <a:ext cx="24153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85299" y="4987867"/>
            <a:ext cx="241531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7031310" y="3610480"/>
            <a:ext cx="400645" cy="472273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7061076" y="4258349"/>
            <a:ext cx="400645" cy="472273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7061076" y="4987867"/>
            <a:ext cx="400645" cy="472273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  <p:bldP spid="12" grpId="0"/>
      <p:bldP spid="13" grpId="0"/>
      <p:bldP spid="14" grpId="0"/>
      <p:bldP spid="18" grpId="0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22750" y="1778070"/>
            <a:ext cx="2719388" cy="1377868"/>
            <a:chOff x="4222750" y="1485086"/>
            <a:chExt cx="2719388" cy="1377868"/>
          </a:xfrm>
        </p:grpSpPr>
        <p:sp>
          <p:nvSpPr>
            <p:cNvPr id="4" name="任意多边形 3"/>
            <p:cNvSpPr/>
            <p:nvPr/>
          </p:nvSpPr>
          <p:spPr bwMode="auto">
            <a:xfrm flipH="1" flipV="1">
              <a:off x="4222750" y="1739900"/>
              <a:ext cx="2719388" cy="862013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884ADA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" name="组合 14"/>
            <p:cNvGrpSpPr>
              <a:grpSpLocks/>
            </p:cNvGrpSpPr>
            <p:nvPr/>
          </p:nvGrpSpPr>
          <p:grpSpPr bwMode="auto">
            <a:xfrm>
              <a:off x="4644876" y="1843416"/>
              <a:ext cx="2173278" cy="653802"/>
              <a:chOff x="4683185" y="812775"/>
              <a:chExt cx="3028263" cy="911055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683393" y="812318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683393" y="1723719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48"/>
            <p:cNvSpPr/>
            <p:nvPr/>
          </p:nvSpPr>
          <p:spPr bwMode="auto">
            <a:xfrm rot="18586845">
              <a:off x="5765573" y="1985513"/>
              <a:ext cx="1377868" cy="377014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" fmla="*/ 0 w 1915878"/>
                <a:gd name="connsiteY0" fmla="*/ 0 h 454608"/>
                <a:gd name="connsiteX1" fmla="*/ 1556201 w 1915878"/>
                <a:gd name="connsiteY1" fmla="*/ 0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454608"/>
                <a:gd name="connsiteX1" fmla="*/ 1535467 w 1915878"/>
                <a:gd name="connsiteY1" fmla="*/ 4869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605876"/>
                <a:gd name="connsiteX1" fmla="*/ 1535467 w 1915878"/>
                <a:gd name="connsiteY1" fmla="*/ 4869 h 605876"/>
                <a:gd name="connsiteX2" fmla="*/ 1915878 w 1915878"/>
                <a:gd name="connsiteY2" fmla="*/ 454608 h 605876"/>
                <a:gd name="connsiteX3" fmla="*/ 460835 w 1915878"/>
                <a:gd name="connsiteY3" fmla="*/ 605876 h 605876"/>
                <a:gd name="connsiteX4" fmla="*/ 0 w 1915878"/>
                <a:gd name="connsiteY4" fmla="*/ 0 h 605876"/>
                <a:gd name="connsiteX0" fmla="*/ 0 w 1930518"/>
                <a:gd name="connsiteY0" fmla="*/ 7320 h 601007"/>
                <a:gd name="connsiteX1" fmla="*/ 1550107 w 1930518"/>
                <a:gd name="connsiteY1" fmla="*/ 0 h 601007"/>
                <a:gd name="connsiteX2" fmla="*/ 1930518 w 1930518"/>
                <a:gd name="connsiteY2" fmla="*/ 449739 h 601007"/>
                <a:gd name="connsiteX3" fmla="*/ 475475 w 1930518"/>
                <a:gd name="connsiteY3" fmla="*/ 601007 h 601007"/>
                <a:gd name="connsiteX4" fmla="*/ 0 w 1930518"/>
                <a:gd name="connsiteY4" fmla="*/ 7320 h 601007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2038995"/>
                <a:gd name="connsiteY0" fmla="*/ 7320 h 637608"/>
                <a:gd name="connsiteX1" fmla="*/ 1550107 w 2038995"/>
                <a:gd name="connsiteY1" fmla="*/ 0 h 637608"/>
                <a:gd name="connsiteX2" fmla="*/ 2038995 w 2038995"/>
                <a:gd name="connsiteY2" fmla="*/ 594912 h 637608"/>
                <a:gd name="connsiteX3" fmla="*/ 505948 w 2038995"/>
                <a:gd name="connsiteY3" fmla="*/ 637608 h 637608"/>
                <a:gd name="connsiteX4" fmla="*/ 0 w 2038995"/>
                <a:gd name="connsiteY4" fmla="*/ 7320 h 637608"/>
                <a:gd name="connsiteX0" fmla="*/ 0 w 1920021"/>
                <a:gd name="connsiteY0" fmla="*/ 150215 h 637608"/>
                <a:gd name="connsiteX1" fmla="*/ 1431133 w 1920021"/>
                <a:gd name="connsiteY1" fmla="*/ 0 h 637608"/>
                <a:gd name="connsiteX2" fmla="*/ 1920021 w 1920021"/>
                <a:gd name="connsiteY2" fmla="*/ 594912 h 637608"/>
                <a:gd name="connsiteX3" fmla="*/ 386974 w 1920021"/>
                <a:gd name="connsiteY3" fmla="*/ 637608 h 637608"/>
                <a:gd name="connsiteX4" fmla="*/ 0 w 1920021"/>
                <a:gd name="connsiteY4" fmla="*/ 150215 h 637608"/>
                <a:gd name="connsiteX0" fmla="*/ 0 w 1920021"/>
                <a:gd name="connsiteY0" fmla="*/ 37941 h 525334"/>
                <a:gd name="connsiteX1" fmla="*/ 1524612 w 1920021"/>
                <a:gd name="connsiteY1" fmla="*/ 0 h 525334"/>
                <a:gd name="connsiteX2" fmla="*/ 1920021 w 1920021"/>
                <a:gd name="connsiteY2" fmla="*/ 482638 h 525334"/>
                <a:gd name="connsiteX3" fmla="*/ 386974 w 1920021"/>
                <a:gd name="connsiteY3" fmla="*/ 525334 h 525334"/>
                <a:gd name="connsiteX4" fmla="*/ 0 w 1920021"/>
                <a:gd name="connsiteY4" fmla="*/ 37941 h 52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0021" h="525334">
                  <a:moveTo>
                    <a:pt x="0" y="37941"/>
                  </a:moveTo>
                  <a:lnTo>
                    <a:pt x="1524612" y="0"/>
                  </a:lnTo>
                  <a:lnTo>
                    <a:pt x="1920021" y="482638"/>
                  </a:lnTo>
                  <a:lnTo>
                    <a:pt x="386974" y="525334"/>
                  </a:lnTo>
                  <a:lnTo>
                    <a:pt x="0" y="379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AC7CC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文本框 127"/>
            <p:cNvSpPr txBox="1">
              <a:spLocks noChangeArrowheads="1"/>
            </p:cNvSpPr>
            <p:nvPr/>
          </p:nvSpPr>
          <p:spPr bwMode="auto">
            <a:xfrm>
              <a:off x="4430713" y="1800225"/>
              <a:ext cx="744537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2213" y="1989138"/>
              <a:ext cx="1428750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94000" y="3494321"/>
            <a:ext cx="2719388" cy="1365672"/>
            <a:chOff x="2794000" y="3201337"/>
            <a:chExt cx="2719388" cy="1365672"/>
          </a:xfrm>
        </p:grpSpPr>
        <p:sp>
          <p:nvSpPr>
            <p:cNvPr id="13" name="任意多边形 12"/>
            <p:cNvSpPr/>
            <p:nvPr/>
          </p:nvSpPr>
          <p:spPr bwMode="auto">
            <a:xfrm flipH="1" flipV="1">
              <a:off x="2794000" y="3452813"/>
              <a:ext cx="2719388" cy="862012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4" name="组合 15"/>
            <p:cNvGrpSpPr>
              <a:grpSpLocks/>
            </p:cNvGrpSpPr>
            <p:nvPr/>
          </p:nvGrpSpPr>
          <p:grpSpPr bwMode="auto">
            <a:xfrm>
              <a:off x="3220640" y="3550869"/>
              <a:ext cx="2173278" cy="653802"/>
              <a:chOff x="4683185" y="812775"/>
              <a:chExt cx="3028263" cy="911055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4683740" y="813289"/>
                <a:ext cx="3028276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683740" y="1724690"/>
                <a:ext cx="2267335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48"/>
            <p:cNvSpPr/>
            <p:nvPr/>
          </p:nvSpPr>
          <p:spPr bwMode="auto">
            <a:xfrm rot="18586845">
              <a:off x="4372159" y="3709703"/>
              <a:ext cx="1365672" cy="348940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" fmla="*/ 0 w 1915878"/>
                <a:gd name="connsiteY0" fmla="*/ 0 h 454608"/>
                <a:gd name="connsiteX1" fmla="*/ 1556201 w 1915878"/>
                <a:gd name="connsiteY1" fmla="*/ 0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454608"/>
                <a:gd name="connsiteX1" fmla="*/ 1535467 w 1915878"/>
                <a:gd name="connsiteY1" fmla="*/ 4869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605876"/>
                <a:gd name="connsiteX1" fmla="*/ 1535467 w 1915878"/>
                <a:gd name="connsiteY1" fmla="*/ 4869 h 605876"/>
                <a:gd name="connsiteX2" fmla="*/ 1915878 w 1915878"/>
                <a:gd name="connsiteY2" fmla="*/ 454608 h 605876"/>
                <a:gd name="connsiteX3" fmla="*/ 460835 w 1915878"/>
                <a:gd name="connsiteY3" fmla="*/ 605876 h 605876"/>
                <a:gd name="connsiteX4" fmla="*/ 0 w 1915878"/>
                <a:gd name="connsiteY4" fmla="*/ 0 h 605876"/>
                <a:gd name="connsiteX0" fmla="*/ 0 w 1930518"/>
                <a:gd name="connsiteY0" fmla="*/ 7320 h 601007"/>
                <a:gd name="connsiteX1" fmla="*/ 1550107 w 1930518"/>
                <a:gd name="connsiteY1" fmla="*/ 0 h 601007"/>
                <a:gd name="connsiteX2" fmla="*/ 1930518 w 1930518"/>
                <a:gd name="connsiteY2" fmla="*/ 449739 h 601007"/>
                <a:gd name="connsiteX3" fmla="*/ 475475 w 1930518"/>
                <a:gd name="connsiteY3" fmla="*/ 601007 h 601007"/>
                <a:gd name="connsiteX4" fmla="*/ 0 w 1930518"/>
                <a:gd name="connsiteY4" fmla="*/ 7320 h 601007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2038995"/>
                <a:gd name="connsiteY0" fmla="*/ 7320 h 637608"/>
                <a:gd name="connsiteX1" fmla="*/ 1550107 w 2038995"/>
                <a:gd name="connsiteY1" fmla="*/ 0 h 637608"/>
                <a:gd name="connsiteX2" fmla="*/ 2038995 w 2038995"/>
                <a:gd name="connsiteY2" fmla="*/ 594912 h 637608"/>
                <a:gd name="connsiteX3" fmla="*/ 505948 w 2038995"/>
                <a:gd name="connsiteY3" fmla="*/ 637608 h 637608"/>
                <a:gd name="connsiteX4" fmla="*/ 0 w 2038995"/>
                <a:gd name="connsiteY4" fmla="*/ 7320 h 637608"/>
                <a:gd name="connsiteX0" fmla="*/ 0 w 2038995"/>
                <a:gd name="connsiteY0" fmla="*/ 0 h 630288"/>
                <a:gd name="connsiteX1" fmla="*/ 1601095 w 2038995"/>
                <a:gd name="connsiteY1" fmla="*/ 53921 h 630288"/>
                <a:gd name="connsiteX2" fmla="*/ 2038995 w 2038995"/>
                <a:gd name="connsiteY2" fmla="*/ 587592 h 630288"/>
                <a:gd name="connsiteX3" fmla="*/ 505948 w 2038995"/>
                <a:gd name="connsiteY3" fmla="*/ 630288 h 630288"/>
                <a:gd name="connsiteX4" fmla="*/ 0 w 2038995"/>
                <a:gd name="connsiteY4" fmla="*/ 0 h 630288"/>
                <a:gd name="connsiteX0" fmla="*/ 0 w 1869033"/>
                <a:gd name="connsiteY0" fmla="*/ 150213 h 576367"/>
                <a:gd name="connsiteX1" fmla="*/ 1431133 w 1869033"/>
                <a:gd name="connsiteY1" fmla="*/ 0 h 576367"/>
                <a:gd name="connsiteX2" fmla="*/ 1869033 w 1869033"/>
                <a:gd name="connsiteY2" fmla="*/ 533671 h 576367"/>
                <a:gd name="connsiteX3" fmla="*/ 335986 w 1869033"/>
                <a:gd name="connsiteY3" fmla="*/ 576367 h 576367"/>
                <a:gd name="connsiteX4" fmla="*/ 0 w 1869033"/>
                <a:gd name="connsiteY4" fmla="*/ 150213 h 576367"/>
                <a:gd name="connsiteX0" fmla="*/ 0 w 1903026"/>
                <a:gd name="connsiteY0" fmla="*/ 109385 h 576367"/>
                <a:gd name="connsiteX1" fmla="*/ 1465126 w 1903026"/>
                <a:gd name="connsiteY1" fmla="*/ 0 h 576367"/>
                <a:gd name="connsiteX2" fmla="*/ 1903026 w 1903026"/>
                <a:gd name="connsiteY2" fmla="*/ 533671 h 576367"/>
                <a:gd name="connsiteX3" fmla="*/ 369979 w 1903026"/>
                <a:gd name="connsiteY3" fmla="*/ 576367 h 576367"/>
                <a:gd name="connsiteX4" fmla="*/ 0 w 1903026"/>
                <a:gd name="connsiteY4" fmla="*/ 109385 h 576367"/>
                <a:gd name="connsiteX0" fmla="*/ 0 w 1903026"/>
                <a:gd name="connsiteY0" fmla="*/ 48146 h 515128"/>
                <a:gd name="connsiteX1" fmla="*/ 1516115 w 1903026"/>
                <a:gd name="connsiteY1" fmla="*/ 0 h 515128"/>
                <a:gd name="connsiteX2" fmla="*/ 1903026 w 1903026"/>
                <a:gd name="connsiteY2" fmla="*/ 472432 h 515128"/>
                <a:gd name="connsiteX3" fmla="*/ 369979 w 1903026"/>
                <a:gd name="connsiteY3" fmla="*/ 515128 h 515128"/>
                <a:gd name="connsiteX4" fmla="*/ 0 w 1903026"/>
                <a:gd name="connsiteY4" fmla="*/ 48146 h 515128"/>
                <a:gd name="connsiteX0" fmla="*/ 0 w 1903026"/>
                <a:gd name="connsiteY0" fmla="*/ 19234 h 486216"/>
                <a:gd name="connsiteX1" fmla="*/ 1522905 w 1903026"/>
                <a:gd name="connsiteY1" fmla="*/ 0 h 486216"/>
                <a:gd name="connsiteX2" fmla="*/ 1903026 w 1903026"/>
                <a:gd name="connsiteY2" fmla="*/ 443520 h 486216"/>
                <a:gd name="connsiteX3" fmla="*/ 369979 w 1903026"/>
                <a:gd name="connsiteY3" fmla="*/ 486216 h 486216"/>
                <a:gd name="connsiteX4" fmla="*/ 0 w 1903026"/>
                <a:gd name="connsiteY4" fmla="*/ 19234 h 4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3026" h="486216">
                  <a:moveTo>
                    <a:pt x="0" y="19234"/>
                  </a:moveTo>
                  <a:lnTo>
                    <a:pt x="1522905" y="0"/>
                  </a:lnTo>
                  <a:lnTo>
                    <a:pt x="1903026" y="443520"/>
                  </a:lnTo>
                  <a:lnTo>
                    <a:pt x="369979" y="486216"/>
                  </a:lnTo>
                  <a:lnTo>
                    <a:pt x="0" y="192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B400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文本框 129"/>
            <p:cNvSpPr txBox="1">
              <a:spLocks noChangeArrowheads="1"/>
            </p:cNvSpPr>
            <p:nvPr/>
          </p:nvSpPr>
          <p:spPr bwMode="auto">
            <a:xfrm>
              <a:off x="3014663" y="3519488"/>
              <a:ext cx="7461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87750" y="3729038"/>
              <a:ext cx="1428750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8838" y="3057714"/>
            <a:ext cx="2719387" cy="1321757"/>
            <a:chOff x="5938838" y="2764730"/>
            <a:chExt cx="2719387" cy="1321757"/>
          </a:xfrm>
        </p:grpSpPr>
        <p:sp>
          <p:nvSpPr>
            <p:cNvPr id="21" name="任意多边形 20"/>
            <p:cNvSpPr/>
            <p:nvPr/>
          </p:nvSpPr>
          <p:spPr bwMode="auto">
            <a:xfrm>
              <a:off x="5938838" y="2984500"/>
              <a:ext cx="2719387" cy="862013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2" name="组合 16"/>
            <p:cNvGrpSpPr>
              <a:grpSpLocks/>
            </p:cNvGrpSpPr>
            <p:nvPr/>
          </p:nvGrpSpPr>
          <p:grpSpPr bwMode="auto">
            <a:xfrm flipH="1" flipV="1">
              <a:off x="6016584" y="3086669"/>
              <a:ext cx="2173278" cy="653802"/>
              <a:chOff x="4683185" y="812775"/>
              <a:chExt cx="3028263" cy="911055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4683114" y="813222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683114" y="1724623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矩形 48"/>
            <p:cNvSpPr/>
            <p:nvPr/>
          </p:nvSpPr>
          <p:spPr bwMode="auto">
            <a:xfrm rot="18586845">
              <a:off x="5770649" y="3277389"/>
              <a:ext cx="1321757" cy="296439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" fmla="*/ 0 w 1915878"/>
                <a:gd name="connsiteY0" fmla="*/ 0 h 454608"/>
                <a:gd name="connsiteX1" fmla="*/ 1556201 w 1915878"/>
                <a:gd name="connsiteY1" fmla="*/ 0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454608"/>
                <a:gd name="connsiteX1" fmla="*/ 1535467 w 1915878"/>
                <a:gd name="connsiteY1" fmla="*/ 4869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605876"/>
                <a:gd name="connsiteX1" fmla="*/ 1535467 w 1915878"/>
                <a:gd name="connsiteY1" fmla="*/ 4869 h 605876"/>
                <a:gd name="connsiteX2" fmla="*/ 1915878 w 1915878"/>
                <a:gd name="connsiteY2" fmla="*/ 454608 h 605876"/>
                <a:gd name="connsiteX3" fmla="*/ 460835 w 1915878"/>
                <a:gd name="connsiteY3" fmla="*/ 605876 h 605876"/>
                <a:gd name="connsiteX4" fmla="*/ 0 w 1915878"/>
                <a:gd name="connsiteY4" fmla="*/ 0 h 605876"/>
                <a:gd name="connsiteX0" fmla="*/ 0 w 1930518"/>
                <a:gd name="connsiteY0" fmla="*/ 7320 h 601007"/>
                <a:gd name="connsiteX1" fmla="*/ 1550107 w 1930518"/>
                <a:gd name="connsiteY1" fmla="*/ 0 h 601007"/>
                <a:gd name="connsiteX2" fmla="*/ 1930518 w 1930518"/>
                <a:gd name="connsiteY2" fmla="*/ 449739 h 601007"/>
                <a:gd name="connsiteX3" fmla="*/ 475475 w 1930518"/>
                <a:gd name="connsiteY3" fmla="*/ 601007 h 601007"/>
                <a:gd name="connsiteX4" fmla="*/ 0 w 1930518"/>
                <a:gd name="connsiteY4" fmla="*/ 7320 h 601007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2038995"/>
                <a:gd name="connsiteY0" fmla="*/ 7320 h 637608"/>
                <a:gd name="connsiteX1" fmla="*/ 1550107 w 2038995"/>
                <a:gd name="connsiteY1" fmla="*/ 0 h 637608"/>
                <a:gd name="connsiteX2" fmla="*/ 2038995 w 2038995"/>
                <a:gd name="connsiteY2" fmla="*/ 594912 h 637608"/>
                <a:gd name="connsiteX3" fmla="*/ 505948 w 2038995"/>
                <a:gd name="connsiteY3" fmla="*/ 637608 h 637608"/>
                <a:gd name="connsiteX4" fmla="*/ 0 w 2038995"/>
                <a:gd name="connsiteY4" fmla="*/ 7320 h 637608"/>
                <a:gd name="connsiteX0" fmla="*/ 0 w 1841830"/>
                <a:gd name="connsiteY0" fmla="*/ 7320 h 637608"/>
                <a:gd name="connsiteX1" fmla="*/ 1550107 w 1841830"/>
                <a:gd name="connsiteY1" fmla="*/ 0 h 637608"/>
                <a:gd name="connsiteX2" fmla="*/ 1841830 w 1841830"/>
                <a:gd name="connsiteY2" fmla="*/ 378862 h 637608"/>
                <a:gd name="connsiteX3" fmla="*/ 505948 w 1841830"/>
                <a:gd name="connsiteY3" fmla="*/ 637608 h 637608"/>
                <a:gd name="connsiteX4" fmla="*/ 0 w 1841830"/>
                <a:gd name="connsiteY4" fmla="*/ 7320 h 637608"/>
                <a:gd name="connsiteX0" fmla="*/ 0 w 1841830"/>
                <a:gd name="connsiteY0" fmla="*/ 7320 h 413061"/>
                <a:gd name="connsiteX1" fmla="*/ 1550107 w 1841830"/>
                <a:gd name="connsiteY1" fmla="*/ 0 h 413061"/>
                <a:gd name="connsiteX2" fmla="*/ 1841830 w 1841830"/>
                <a:gd name="connsiteY2" fmla="*/ 378862 h 413061"/>
                <a:gd name="connsiteX3" fmla="*/ 318989 w 1841830"/>
                <a:gd name="connsiteY3" fmla="*/ 413061 h 413061"/>
                <a:gd name="connsiteX4" fmla="*/ 0 w 1841830"/>
                <a:gd name="connsiteY4" fmla="*/ 7320 h 41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1830" h="413061">
                  <a:moveTo>
                    <a:pt x="0" y="7320"/>
                  </a:moveTo>
                  <a:lnTo>
                    <a:pt x="1550107" y="0"/>
                  </a:lnTo>
                  <a:lnTo>
                    <a:pt x="1841830" y="378862"/>
                  </a:lnTo>
                  <a:lnTo>
                    <a:pt x="318989" y="413061"/>
                  </a:lnTo>
                  <a:lnTo>
                    <a:pt x="0" y="73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9655D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128"/>
            <p:cNvSpPr txBox="1">
              <a:spLocks noChangeArrowheads="1"/>
            </p:cNvSpPr>
            <p:nvPr/>
          </p:nvSpPr>
          <p:spPr bwMode="auto">
            <a:xfrm>
              <a:off x="6300788" y="3051175"/>
              <a:ext cx="7461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24663" y="3209925"/>
              <a:ext cx="1430337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89450" y="4766950"/>
            <a:ext cx="2719388" cy="1304686"/>
            <a:chOff x="4489450" y="4473966"/>
            <a:chExt cx="2719388" cy="1304686"/>
          </a:xfrm>
        </p:grpSpPr>
        <p:sp>
          <p:nvSpPr>
            <p:cNvPr id="29" name="任意多边形 28"/>
            <p:cNvSpPr/>
            <p:nvPr/>
          </p:nvSpPr>
          <p:spPr bwMode="auto">
            <a:xfrm>
              <a:off x="4489450" y="4697413"/>
              <a:ext cx="2719388" cy="862012"/>
            </a:xfrm>
            <a:custGeom>
              <a:avLst/>
              <a:gdLst>
                <a:gd name="connsiteX0" fmla="*/ 1007049 w 3789039"/>
                <a:gd name="connsiteY0" fmla="*/ 0 h 1200155"/>
                <a:gd name="connsiteX1" fmla="*/ 3188962 w 3789039"/>
                <a:gd name="connsiteY1" fmla="*/ 0 h 1200155"/>
                <a:gd name="connsiteX2" fmla="*/ 3789039 w 3789039"/>
                <a:gd name="connsiteY2" fmla="*/ 600078 h 1200155"/>
                <a:gd name="connsiteX3" fmla="*/ 3188962 w 3789039"/>
                <a:gd name="connsiteY3" fmla="*/ 1200155 h 1200155"/>
                <a:gd name="connsiteX4" fmla="*/ 0 w 3789039"/>
                <a:gd name="connsiteY4" fmla="*/ 1200155 h 1200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9039" h="1200155">
                  <a:moveTo>
                    <a:pt x="1007049" y="0"/>
                  </a:moveTo>
                  <a:lnTo>
                    <a:pt x="3188962" y="0"/>
                  </a:lnTo>
                  <a:lnTo>
                    <a:pt x="3789039" y="600078"/>
                  </a:lnTo>
                  <a:lnTo>
                    <a:pt x="3188962" y="1200155"/>
                  </a:lnTo>
                  <a:lnTo>
                    <a:pt x="0" y="1200155"/>
                  </a:ln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0" name="组合 17"/>
            <p:cNvGrpSpPr>
              <a:grpSpLocks/>
            </p:cNvGrpSpPr>
            <p:nvPr/>
          </p:nvGrpSpPr>
          <p:grpSpPr bwMode="auto">
            <a:xfrm flipH="1" flipV="1">
              <a:off x="4588564" y="4804975"/>
              <a:ext cx="2173278" cy="653802"/>
              <a:chOff x="4683185" y="812775"/>
              <a:chExt cx="3028263" cy="911055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4684131" y="811889"/>
                <a:ext cx="302827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4684131" y="1723289"/>
                <a:ext cx="226733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矩形 48"/>
            <p:cNvSpPr/>
            <p:nvPr/>
          </p:nvSpPr>
          <p:spPr bwMode="auto">
            <a:xfrm rot="18586845">
              <a:off x="4326384" y="4996402"/>
              <a:ext cx="1304686" cy="259814"/>
            </a:xfrm>
            <a:custGeom>
              <a:avLst/>
              <a:gdLst>
                <a:gd name="connsiteX0" fmla="*/ 0 w 1556201"/>
                <a:gd name="connsiteY0" fmla="*/ 0 h 245909"/>
                <a:gd name="connsiteX1" fmla="*/ 1556201 w 1556201"/>
                <a:gd name="connsiteY1" fmla="*/ 0 h 245909"/>
                <a:gd name="connsiteX2" fmla="*/ 1556201 w 1556201"/>
                <a:gd name="connsiteY2" fmla="*/ 245909 h 245909"/>
                <a:gd name="connsiteX3" fmla="*/ 0 w 1556201"/>
                <a:gd name="connsiteY3" fmla="*/ 245909 h 245909"/>
                <a:gd name="connsiteX4" fmla="*/ 0 w 1556201"/>
                <a:gd name="connsiteY4" fmla="*/ 0 h 245909"/>
                <a:gd name="connsiteX0" fmla="*/ 0 w 1915878"/>
                <a:gd name="connsiteY0" fmla="*/ 0 h 454608"/>
                <a:gd name="connsiteX1" fmla="*/ 1556201 w 1915878"/>
                <a:gd name="connsiteY1" fmla="*/ 0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454608"/>
                <a:gd name="connsiteX1" fmla="*/ 1535467 w 1915878"/>
                <a:gd name="connsiteY1" fmla="*/ 4869 h 454608"/>
                <a:gd name="connsiteX2" fmla="*/ 1915878 w 1915878"/>
                <a:gd name="connsiteY2" fmla="*/ 454608 h 454608"/>
                <a:gd name="connsiteX3" fmla="*/ 0 w 1915878"/>
                <a:gd name="connsiteY3" fmla="*/ 245909 h 454608"/>
                <a:gd name="connsiteX4" fmla="*/ 0 w 1915878"/>
                <a:gd name="connsiteY4" fmla="*/ 0 h 454608"/>
                <a:gd name="connsiteX0" fmla="*/ 0 w 1915878"/>
                <a:gd name="connsiteY0" fmla="*/ 0 h 605876"/>
                <a:gd name="connsiteX1" fmla="*/ 1535467 w 1915878"/>
                <a:gd name="connsiteY1" fmla="*/ 4869 h 605876"/>
                <a:gd name="connsiteX2" fmla="*/ 1915878 w 1915878"/>
                <a:gd name="connsiteY2" fmla="*/ 454608 h 605876"/>
                <a:gd name="connsiteX3" fmla="*/ 460835 w 1915878"/>
                <a:gd name="connsiteY3" fmla="*/ 605876 h 605876"/>
                <a:gd name="connsiteX4" fmla="*/ 0 w 1915878"/>
                <a:gd name="connsiteY4" fmla="*/ 0 h 605876"/>
                <a:gd name="connsiteX0" fmla="*/ 0 w 1930518"/>
                <a:gd name="connsiteY0" fmla="*/ 7320 h 601007"/>
                <a:gd name="connsiteX1" fmla="*/ 1550107 w 1930518"/>
                <a:gd name="connsiteY1" fmla="*/ 0 h 601007"/>
                <a:gd name="connsiteX2" fmla="*/ 1930518 w 1930518"/>
                <a:gd name="connsiteY2" fmla="*/ 449739 h 601007"/>
                <a:gd name="connsiteX3" fmla="*/ 475475 w 1930518"/>
                <a:gd name="connsiteY3" fmla="*/ 601007 h 601007"/>
                <a:gd name="connsiteX4" fmla="*/ 0 w 1930518"/>
                <a:gd name="connsiteY4" fmla="*/ 7320 h 601007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1930518"/>
                <a:gd name="connsiteY0" fmla="*/ 7320 h 637608"/>
                <a:gd name="connsiteX1" fmla="*/ 1550107 w 1930518"/>
                <a:gd name="connsiteY1" fmla="*/ 0 h 637608"/>
                <a:gd name="connsiteX2" fmla="*/ 1930518 w 1930518"/>
                <a:gd name="connsiteY2" fmla="*/ 449739 h 637608"/>
                <a:gd name="connsiteX3" fmla="*/ 505948 w 1930518"/>
                <a:gd name="connsiteY3" fmla="*/ 637608 h 637608"/>
                <a:gd name="connsiteX4" fmla="*/ 0 w 1930518"/>
                <a:gd name="connsiteY4" fmla="*/ 7320 h 637608"/>
                <a:gd name="connsiteX0" fmla="*/ 0 w 2038995"/>
                <a:gd name="connsiteY0" fmla="*/ 7320 h 637608"/>
                <a:gd name="connsiteX1" fmla="*/ 1550107 w 2038995"/>
                <a:gd name="connsiteY1" fmla="*/ 0 h 637608"/>
                <a:gd name="connsiteX2" fmla="*/ 2038995 w 2038995"/>
                <a:gd name="connsiteY2" fmla="*/ 594912 h 637608"/>
                <a:gd name="connsiteX3" fmla="*/ 505948 w 2038995"/>
                <a:gd name="connsiteY3" fmla="*/ 637608 h 637608"/>
                <a:gd name="connsiteX4" fmla="*/ 0 w 2038995"/>
                <a:gd name="connsiteY4" fmla="*/ 7320 h 637608"/>
                <a:gd name="connsiteX0" fmla="*/ 0 w 1828251"/>
                <a:gd name="connsiteY0" fmla="*/ 7320 h 637608"/>
                <a:gd name="connsiteX1" fmla="*/ 1550107 w 1828251"/>
                <a:gd name="connsiteY1" fmla="*/ 0 h 637608"/>
                <a:gd name="connsiteX2" fmla="*/ 1828251 w 1828251"/>
                <a:gd name="connsiteY2" fmla="*/ 321039 h 637608"/>
                <a:gd name="connsiteX3" fmla="*/ 505948 w 1828251"/>
                <a:gd name="connsiteY3" fmla="*/ 637608 h 637608"/>
                <a:gd name="connsiteX4" fmla="*/ 0 w 1828251"/>
                <a:gd name="connsiteY4" fmla="*/ 7320 h 637608"/>
                <a:gd name="connsiteX0" fmla="*/ 0 w 1828251"/>
                <a:gd name="connsiteY0" fmla="*/ 7320 h 404561"/>
                <a:gd name="connsiteX1" fmla="*/ 1550107 w 1828251"/>
                <a:gd name="connsiteY1" fmla="*/ 0 h 404561"/>
                <a:gd name="connsiteX2" fmla="*/ 1828251 w 1828251"/>
                <a:gd name="connsiteY2" fmla="*/ 321039 h 404561"/>
                <a:gd name="connsiteX3" fmla="*/ 329196 w 1828251"/>
                <a:gd name="connsiteY3" fmla="*/ 404561 h 404561"/>
                <a:gd name="connsiteX4" fmla="*/ 0 w 1828251"/>
                <a:gd name="connsiteY4" fmla="*/ 7320 h 404561"/>
                <a:gd name="connsiteX0" fmla="*/ 0 w 1828251"/>
                <a:gd name="connsiteY0" fmla="*/ 7320 h 362026"/>
                <a:gd name="connsiteX1" fmla="*/ 1550107 w 1828251"/>
                <a:gd name="connsiteY1" fmla="*/ 0 h 362026"/>
                <a:gd name="connsiteX2" fmla="*/ 1828251 w 1828251"/>
                <a:gd name="connsiteY2" fmla="*/ 321039 h 362026"/>
                <a:gd name="connsiteX3" fmla="*/ 276499 w 1828251"/>
                <a:gd name="connsiteY3" fmla="*/ 362026 h 362026"/>
                <a:gd name="connsiteX4" fmla="*/ 0 w 1828251"/>
                <a:gd name="connsiteY4" fmla="*/ 7320 h 362026"/>
                <a:gd name="connsiteX0" fmla="*/ 0 w 1818044"/>
                <a:gd name="connsiteY0" fmla="*/ 7320 h 362026"/>
                <a:gd name="connsiteX1" fmla="*/ 1550107 w 1818044"/>
                <a:gd name="connsiteY1" fmla="*/ 0 h 362026"/>
                <a:gd name="connsiteX2" fmla="*/ 1818044 w 1818044"/>
                <a:gd name="connsiteY2" fmla="*/ 329537 h 362026"/>
                <a:gd name="connsiteX3" fmla="*/ 276499 w 1818044"/>
                <a:gd name="connsiteY3" fmla="*/ 362026 h 362026"/>
                <a:gd name="connsiteX4" fmla="*/ 0 w 1818044"/>
                <a:gd name="connsiteY4" fmla="*/ 7320 h 36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8044" h="362026">
                  <a:moveTo>
                    <a:pt x="0" y="7320"/>
                  </a:moveTo>
                  <a:lnTo>
                    <a:pt x="1550107" y="0"/>
                  </a:lnTo>
                  <a:lnTo>
                    <a:pt x="1818044" y="329537"/>
                  </a:lnTo>
                  <a:lnTo>
                    <a:pt x="276499" y="362026"/>
                  </a:lnTo>
                  <a:lnTo>
                    <a:pt x="0" y="73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99D88">
                    <a:alpha val="0"/>
                  </a:srgbClr>
                </a:gs>
                <a:gs pos="94000">
                  <a:schemeClr val="tx1">
                    <a:lumMod val="65000"/>
                    <a:lumOff val="3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130"/>
            <p:cNvSpPr txBox="1">
              <a:spLocks noChangeArrowheads="1"/>
            </p:cNvSpPr>
            <p:nvPr/>
          </p:nvSpPr>
          <p:spPr bwMode="auto">
            <a:xfrm>
              <a:off x="4911725" y="4772025"/>
              <a:ext cx="74612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4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95925" y="4957763"/>
              <a:ext cx="1430338" cy="3077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2187365" y="1921784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37" name="矩形 36"/>
          <p:cNvSpPr/>
          <p:nvPr/>
        </p:nvSpPr>
        <p:spPr>
          <a:xfrm>
            <a:off x="8733115" y="3418297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38" name="矩形 37"/>
          <p:cNvSpPr/>
          <p:nvPr/>
        </p:nvSpPr>
        <p:spPr>
          <a:xfrm>
            <a:off x="963229" y="3881200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442848" y="507951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grpSp>
        <p:nvGrpSpPr>
          <p:cNvPr id="40" name="组合 22"/>
          <p:cNvGrpSpPr>
            <a:grpSpLocks/>
          </p:cNvGrpSpPr>
          <p:nvPr/>
        </p:nvGrpSpPr>
        <p:grpSpPr bwMode="auto">
          <a:xfrm rot="2400000">
            <a:off x="5231737" y="1524884"/>
            <a:ext cx="595096" cy="5283200"/>
            <a:chOff x="5502018" y="-26083"/>
            <a:chExt cx="829211" cy="7361991"/>
          </a:xfrm>
        </p:grpSpPr>
        <p:grpSp>
          <p:nvGrpSpPr>
            <p:cNvPr id="41" name="组合 23"/>
            <p:cNvGrpSpPr>
              <a:grpSpLocks/>
            </p:cNvGrpSpPr>
            <p:nvPr/>
          </p:nvGrpSpPr>
          <p:grpSpPr bwMode="auto">
            <a:xfrm>
              <a:off x="5502018" y="4642127"/>
              <a:ext cx="829211" cy="2693781"/>
              <a:chOff x="5262593" y="4456196"/>
              <a:chExt cx="587315" cy="1857518"/>
            </a:xfrm>
          </p:grpSpPr>
          <p:sp>
            <p:nvSpPr>
              <p:cNvPr id="76" name="矩形 58"/>
              <p:cNvSpPr>
                <a:spLocks noChangeArrowheads="1"/>
              </p:cNvSpPr>
              <p:nvPr/>
            </p:nvSpPr>
            <p:spPr bwMode="auto">
              <a:xfrm flipV="1">
                <a:off x="5267913" y="4509661"/>
                <a:ext cx="175950" cy="1176751"/>
              </a:xfrm>
              <a:prstGeom prst="rect">
                <a:avLst/>
              </a:prstGeom>
              <a:solidFill>
                <a:srgbClr val="90C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77" name="矩形 59"/>
              <p:cNvSpPr>
                <a:spLocks noChangeArrowheads="1"/>
              </p:cNvSpPr>
              <p:nvPr/>
            </p:nvSpPr>
            <p:spPr bwMode="auto">
              <a:xfrm flipV="1">
                <a:off x="5443711" y="4509659"/>
                <a:ext cx="224035" cy="1176751"/>
              </a:xfrm>
              <a:prstGeom prst="rect">
                <a:avLst/>
              </a:prstGeom>
              <a:solidFill>
                <a:srgbClr val="90C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78" name="矩形 60"/>
              <p:cNvSpPr>
                <a:spLocks noChangeArrowheads="1"/>
              </p:cNvSpPr>
              <p:nvPr/>
            </p:nvSpPr>
            <p:spPr bwMode="auto">
              <a:xfrm flipV="1">
                <a:off x="5667594" y="4509661"/>
                <a:ext cx="175950" cy="1176751"/>
              </a:xfrm>
              <a:prstGeom prst="rect">
                <a:avLst/>
              </a:prstGeom>
              <a:solidFill>
                <a:srgbClr val="90C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79" name="组合 61"/>
              <p:cNvGrpSpPr>
                <a:grpSpLocks/>
              </p:cNvGrpSpPr>
              <p:nvPr/>
            </p:nvGrpSpPr>
            <p:grpSpPr bwMode="auto">
              <a:xfrm>
                <a:off x="5262593" y="5632227"/>
                <a:ext cx="587315" cy="681487"/>
                <a:chOff x="495667" y="2553066"/>
                <a:chExt cx="2921000" cy="2319339"/>
              </a:xfrm>
            </p:grpSpPr>
            <p:grpSp>
              <p:nvGrpSpPr>
                <p:cNvPr id="83" name="组合 65"/>
                <p:cNvGrpSpPr>
                  <a:grpSpLocks/>
                </p:cNvGrpSpPr>
                <p:nvPr/>
              </p:nvGrpSpPr>
              <p:grpSpPr bwMode="auto">
                <a:xfrm>
                  <a:off x="495667" y="2553066"/>
                  <a:ext cx="2921000" cy="2319339"/>
                  <a:chOff x="495667" y="2553066"/>
                  <a:chExt cx="2921000" cy="2319339"/>
                </a:xfrm>
              </p:grpSpPr>
              <p:sp>
                <p:nvSpPr>
                  <p:cNvPr id="89" name="Freeform 5"/>
                  <p:cNvSpPr>
                    <a:spLocks/>
                  </p:cNvSpPr>
                  <p:nvPr/>
                </p:nvSpPr>
                <p:spPr bwMode="auto">
                  <a:xfrm>
                    <a:off x="495667" y="2557829"/>
                    <a:ext cx="2921000" cy="2308225"/>
                  </a:xfrm>
                  <a:custGeom>
                    <a:avLst/>
                    <a:gdLst>
                      <a:gd name="T0" fmla="*/ 2499413 w 776"/>
                      <a:gd name="T1" fmla="*/ 0 h 613"/>
                      <a:gd name="T2" fmla="*/ 2921000 w 776"/>
                      <a:gd name="T3" fmla="*/ 124260 h 613"/>
                      <a:gd name="T4" fmla="*/ 1460500 w 776"/>
                      <a:gd name="T5" fmla="*/ 2308225 h 613"/>
                      <a:gd name="T6" fmla="*/ 0 w 776"/>
                      <a:gd name="T7" fmla="*/ 124260 h 613"/>
                      <a:gd name="T8" fmla="*/ 421588 w 776"/>
                      <a:gd name="T9" fmla="*/ 0 h 613"/>
                      <a:gd name="T10" fmla="*/ 865760 w 776"/>
                      <a:gd name="T11" fmla="*/ 139322 h 613"/>
                      <a:gd name="T12" fmla="*/ 1460500 w 776"/>
                      <a:gd name="T13" fmla="*/ 0 h 613"/>
                      <a:gd name="T14" fmla="*/ 2055240 w 776"/>
                      <a:gd name="T15" fmla="*/ 143087 h 613"/>
                      <a:gd name="T16" fmla="*/ 2499413 w 776"/>
                      <a:gd name="T17" fmla="*/ 0 h 61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76"/>
                      <a:gd name="T28" fmla="*/ 0 h 613"/>
                      <a:gd name="T29" fmla="*/ 776 w 776"/>
                      <a:gd name="T30" fmla="*/ 613 h 61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76" h="613">
                        <a:moveTo>
                          <a:pt x="664" y="0"/>
                        </a:moveTo>
                        <a:cubicBezTo>
                          <a:pt x="704" y="0"/>
                          <a:pt x="742" y="12"/>
                          <a:pt x="776" y="33"/>
                        </a:cubicBezTo>
                        <a:cubicBezTo>
                          <a:pt x="388" y="613"/>
                          <a:pt x="388" y="613"/>
                          <a:pt x="388" y="61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34" y="12"/>
                          <a:pt x="72" y="0"/>
                          <a:pt x="112" y="0"/>
                        </a:cubicBezTo>
                        <a:cubicBezTo>
                          <a:pt x="154" y="0"/>
                          <a:pt x="194" y="14"/>
                          <a:pt x="230" y="37"/>
                        </a:cubicBezTo>
                        <a:cubicBezTo>
                          <a:pt x="277" y="14"/>
                          <a:pt x="331" y="0"/>
                          <a:pt x="388" y="0"/>
                        </a:cubicBezTo>
                        <a:cubicBezTo>
                          <a:pt x="445" y="0"/>
                          <a:pt x="498" y="14"/>
                          <a:pt x="546" y="38"/>
                        </a:cubicBezTo>
                        <a:cubicBezTo>
                          <a:pt x="582" y="14"/>
                          <a:pt x="622" y="0"/>
                          <a:pt x="664" y="0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D7BF7D"/>
                      </a:gs>
                      <a:gs pos="100000">
                        <a:srgbClr val="F0DDA6"/>
                      </a:gs>
                    </a:gsLst>
                    <a:lin ang="162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0" name="Freeform 9"/>
                  <p:cNvSpPr>
                    <a:spLocks/>
                  </p:cNvSpPr>
                  <p:nvPr/>
                </p:nvSpPr>
                <p:spPr bwMode="auto">
                  <a:xfrm>
                    <a:off x="901701" y="2553066"/>
                    <a:ext cx="1041400" cy="2312988"/>
                  </a:xfrm>
                  <a:custGeom>
                    <a:avLst/>
                    <a:gdLst>
                      <a:gd name="T0" fmla="*/ 0 w 277"/>
                      <a:gd name="T1" fmla="*/ 0 h 614"/>
                      <a:gd name="T2" fmla="*/ 3760 w 277"/>
                      <a:gd name="T3" fmla="*/ 0 h 614"/>
                      <a:gd name="T4" fmla="*/ 447388 w 277"/>
                      <a:gd name="T5" fmla="*/ 143149 h 614"/>
                      <a:gd name="T6" fmla="*/ 706798 w 277"/>
                      <a:gd name="T7" fmla="*/ 45205 h 614"/>
                      <a:gd name="T8" fmla="*/ 1041400 w 277"/>
                      <a:gd name="T9" fmla="*/ 2312988 h 614"/>
                      <a:gd name="T10" fmla="*/ 0 w 277"/>
                      <a:gd name="T11" fmla="*/ 0 h 614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77"/>
                      <a:gd name="T19" fmla="*/ 0 h 614"/>
                      <a:gd name="T20" fmla="*/ 277 w 277"/>
                      <a:gd name="T21" fmla="*/ 614 h 614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77" h="614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43" y="0"/>
                          <a:pt x="83" y="14"/>
                          <a:pt x="119" y="38"/>
                        </a:cubicBezTo>
                        <a:cubicBezTo>
                          <a:pt x="141" y="27"/>
                          <a:pt x="164" y="18"/>
                          <a:pt x="188" y="12"/>
                        </a:cubicBezTo>
                        <a:cubicBezTo>
                          <a:pt x="277" y="614"/>
                          <a:pt x="277" y="614"/>
                          <a:pt x="277" y="61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AF3DD"/>
                      </a:gs>
                      <a:gs pos="86000">
                        <a:srgbClr val="F0DDA6"/>
                      </a:gs>
                      <a:gs pos="100000">
                        <a:srgbClr val="F0DDA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1" name="Freeform 10"/>
                  <p:cNvSpPr>
                    <a:spLocks/>
                  </p:cNvSpPr>
                  <p:nvPr/>
                </p:nvSpPr>
                <p:spPr bwMode="auto">
                  <a:xfrm>
                    <a:off x="1176704" y="2608630"/>
                    <a:ext cx="779463" cy="2263775"/>
                  </a:xfrm>
                  <a:custGeom>
                    <a:avLst/>
                    <a:gdLst>
                      <a:gd name="T0" fmla="*/ 0 w 207"/>
                      <a:gd name="T1" fmla="*/ 0 h 601"/>
                      <a:gd name="T2" fmla="*/ 184511 w 207"/>
                      <a:gd name="T3" fmla="*/ 94167 h 601"/>
                      <a:gd name="T4" fmla="*/ 252290 w 207"/>
                      <a:gd name="T5" fmla="*/ 60267 h 601"/>
                      <a:gd name="T6" fmla="*/ 779463 w 207"/>
                      <a:gd name="T7" fmla="*/ 2263775 h 601"/>
                      <a:gd name="T8" fmla="*/ 0 w 207"/>
                      <a:gd name="T9" fmla="*/ 0 h 60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7"/>
                      <a:gd name="T16" fmla="*/ 0 h 601"/>
                      <a:gd name="T17" fmla="*/ 207 w 207"/>
                      <a:gd name="T18" fmla="*/ 601 h 60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7" h="601">
                        <a:moveTo>
                          <a:pt x="0" y="0"/>
                        </a:moveTo>
                        <a:cubicBezTo>
                          <a:pt x="17" y="6"/>
                          <a:pt x="33" y="14"/>
                          <a:pt x="49" y="25"/>
                        </a:cubicBezTo>
                        <a:cubicBezTo>
                          <a:pt x="55" y="22"/>
                          <a:pt x="61" y="19"/>
                          <a:pt x="67" y="16"/>
                        </a:cubicBezTo>
                        <a:cubicBezTo>
                          <a:pt x="207" y="601"/>
                          <a:pt x="207" y="601"/>
                          <a:pt x="207" y="60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FFFDEB"/>
                      </a:gs>
                      <a:gs pos="86000">
                        <a:srgbClr val="F0DDA6"/>
                      </a:gs>
                      <a:gs pos="100000">
                        <a:srgbClr val="F0DDA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2" name="Freeform 11"/>
                  <p:cNvSpPr>
                    <a:spLocks/>
                  </p:cNvSpPr>
                  <p:nvPr/>
                </p:nvSpPr>
                <p:spPr bwMode="auto">
                  <a:xfrm>
                    <a:off x="1938339" y="2557829"/>
                    <a:ext cx="1285875" cy="2309813"/>
                  </a:xfrm>
                  <a:custGeom>
                    <a:avLst/>
                    <a:gdLst>
                      <a:gd name="T0" fmla="*/ 1041484 w 342"/>
                      <a:gd name="T1" fmla="*/ 0 h 613"/>
                      <a:gd name="T2" fmla="*/ 1285875 w 342"/>
                      <a:gd name="T3" fmla="*/ 37680 h 613"/>
                      <a:gd name="T4" fmla="*/ 0 w 342"/>
                      <a:gd name="T5" fmla="*/ 2309813 h 613"/>
                      <a:gd name="T6" fmla="*/ 526382 w 342"/>
                      <a:gd name="T7" fmla="*/ 105505 h 613"/>
                      <a:gd name="T8" fmla="*/ 594059 w 342"/>
                      <a:gd name="T9" fmla="*/ 139418 h 613"/>
                      <a:gd name="T10" fmla="*/ 1041484 w 342"/>
                      <a:gd name="T11" fmla="*/ 0 h 61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42"/>
                      <a:gd name="T19" fmla="*/ 0 h 613"/>
                      <a:gd name="T20" fmla="*/ 342 w 342"/>
                      <a:gd name="T21" fmla="*/ 613 h 61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42" h="613">
                        <a:moveTo>
                          <a:pt x="277" y="0"/>
                        </a:moveTo>
                        <a:cubicBezTo>
                          <a:pt x="299" y="0"/>
                          <a:pt x="321" y="3"/>
                          <a:pt x="342" y="10"/>
                        </a:cubicBezTo>
                        <a:cubicBezTo>
                          <a:pt x="0" y="613"/>
                          <a:pt x="0" y="613"/>
                          <a:pt x="0" y="613"/>
                        </a:cubicBezTo>
                        <a:cubicBezTo>
                          <a:pt x="140" y="28"/>
                          <a:pt x="140" y="28"/>
                          <a:pt x="140" y="28"/>
                        </a:cubicBezTo>
                        <a:cubicBezTo>
                          <a:pt x="146" y="31"/>
                          <a:pt x="152" y="34"/>
                          <a:pt x="158" y="37"/>
                        </a:cubicBezTo>
                        <a:cubicBezTo>
                          <a:pt x="194" y="13"/>
                          <a:pt x="234" y="0"/>
                          <a:pt x="277" y="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AE8E36"/>
                      </a:gs>
                      <a:gs pos="100000">
                        <a:srgbClr val="F0DDA6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84" name="组合 66"/>
                <p:cNvGrpSpPr>
                  <a:grpSpLocks/>
                </p:cNvGrpSpPr>
                <p:nvPr/>
              </p:nvGrpSpPr>
              <p:grpSpPr bwMode="auto">
                <a:xfrm>
                  <a:off x="1572786" y="4210418"/>
                  <a:ext cx="766763" cy="661987"/>
                  <a:chOff x="5972176" y="3408363"/>
                  <a:chExt cx="766763" cy="661987"/>
                </a:xfrm>
              </p:grpSpPr>
              <p:sp>
                <p:nvSpPr>
                  <p:cNvPr id="85" name="Freeform 12"/>
                  <p:cNvSpPr>
                    <a:spLocks/>
                  </p:cNvSpPr>
                  <p:nvPr/>
                </p:nvSpPr>
                <p:spPr bwMode="auto">
                  <a:xfrm>
                    <a:off x="5972176" y="3408363"/>
                    <a:ext cx="766763" cy="652463"/>
                  </a:xfrm>
                  <a:custGeom>
                    <a:avLst/>
                    <a:gdLst>
                      <a:gd name="T0" fmla="*/ 766763 w 204"/>
                      <a:gd name="T1" fmla="*/ 79201 h 173"/>
                      <a:gd name="T2" fmla="*/ 383382 w 204"/>
                      <a:gd name="T3" fmla="*/ 652463 h 173"/>
                      <a:gd name="T4" fmla="*/ 0 w 204"/>
                      <a:gd name="T5" fmla="*/ 79201 h 173"/>
                      <a:gd name="T6" fmla="*/ 383382 w 204"/>
                      <a:gd name="T7" fmla="*/ 0 h 173"/>
                      <a:gd name="T8" fmla="*/ 766763 w 204"/>
                      <a:gd name="T9" fmla="*/ 79201 h 17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4"/>
                      <a:gd name="T16" fmla="*/ 0 h 173"/>
                      <a:gd name="T17" fmla="*/ 204 w 204"/>
                      <a:gd name="T18" fmla="*/ 173 h 17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4" h="173">
                        <a:moveTo>
                          <a:pt x="204" y="21"/>
                        </a:moveTo>
                        <a:cubicBezTo>
                          <a:pt x="102" y="173"/>
                          <a:pt x="102" y="173"/>
                          <a:pt x="102" y="173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31" y="7"/>
                          <a:pt x="66" y="0"/>
                          <a:pt x="102" y="0"/>
                        </a:cubicBezTo>
                        <a:cubicBezTo>
                          <a:pt x="138" y="0"/>
                          <a:pt x="173" y="7"/>
                          <a:pt x="204" y="21"/>
                        </a:cubicBezTo>
                        <a:close/>
                      </a:path>
                    </a:pathLst>
                  </a:custGeom>
                  <a:solidFill>
                    <a:srgbClr val="312F2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6" name="Freeform 13"/>
                  <p:cNvSpPr>
                    <a:spLocks/>
                  </p:cNvSpPr>
                  <p:nvPr/>
                </p:nvSpPr>
                <p:spPr bwMode="auto">
                  <a:xfrm>
                    <a:off x="6077744" y="3413126"/>
                    <a:ext cx="277813" cy="647700"/>
                  </a:xfrm>
                  <a:custGeom>
                    <a:avLst/>
                    <a:gdLst>
                      <a:gd name="T0" fmla="*/ 183957 w 74"/>
                      <a:gd name="T1" fmla="*/ 0 h 172"/>
                      <a:gd name="T2" fmla="*/ 277813 w 74"/>
                      <a:gd name="T3" fmla="*/ 647700 h 172"/>
                      <a:gd name="T4" fmla="*/ 0 w 74"/>
                      <a:gd name="T5" fmla="*/ 33891 h 172"/>
                      <a:gd name="T6" fmla="*/ 183957 w 74"/>
                      <a:gd name="T7" fmla="*/ 0 h 17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74"/>
                      <a:gd name="T13" fmla="*/ 0 h 172"/>
                      <a:gd name="T14" fmla="*/ 74 w 74"/>
                      <a:gd name="T15" fmla="*/ 172 h 172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74" h="172">
                        <a:moveTo>
                          <a:pt x="49" y="0"/>
                        </a:moveTo>
                        <a:cubicBezTo>
                          <a:pt x="74" y="172"/>
                          <a:pt x="74" y="172"/>
                          <a:pt x="74" y="172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16" y="5"/>
                          <a:pt x="32" y="2"/>
                          <a:pt x="49" y="0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727171"/>
                      </a:gs>
                      <a:gs pos="86000">
                        <a:srgbClr val="242525"/>
                      </a:gs>
                      <a:gs pos="100000">
                        <a:srgbClr val="242525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7" name="Freeform 14"/>
                  <p:cNvSpPr>
                    <a:spLocks/>
                  </p:cNvSpPr>
                  <p:nvPr/>
                </p:nvSpPr>
                <p:spPr bwMode="auto">
                  <a:xfrm>
                    <a:off x="6138069" y="3413125"/>
                    <a:ext cx="217488" cy="642938"/>
                  </a:xfrm>
                  <a:custGeom>
                    <a:avLst/>
                    <a:gdLst>
                      <a:gd name="T0" fmla="*/ 63746 w 58"/>
                      <a:gd name="T1" fmla="*/ 0 h 171"/>
                      <a:gd name="T2" fmla="*/ 217488 w 58"/>
                      <a:gd name="T3" fmla="*/ 642938 h 171"/>
                      <a:gd name="T4" fmla="*/ 0 w 58"/>
                      <a:gd name="T5" fmla="*/ 15039 h 171"/>
                      <a:gd name="T6" fmla="*/ 63746 w 58"/>
                      <a:gd name="T7" fmla="*/ 0 h 17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58"/>
                      <a:gd name="T13" fmla="*/ 0 h 171"/>
                      <a:gd name="T14" fmla="*/ 58 w 58"/>
                      <a:gd name="T15" fmla="*/ 171 h 17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58" h="171">
                        <a:moveTo>
                          <a:pt x="17" y="0"/>
                        </a:moveTo>
                        <a:cubicBezTo>
                          <a:pt x="58" y="171"/>
                          <a:pt x="58" y="171"/>
                          <a:pt x="58" y="171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6" y="2"/>
                          <a:pt x="11" y="1"/>
                          <a:pt x="17" y="0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C9CACA"/>
                      </a:gs>
                      <a:gs pos="86000">
                        <a:srgbClr val="6A6C6C"/>
                      </a:gs>
                      <a:gs pos="100000">
                        <a:srgbClr val="6A6C6C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8" name="Freeform 15"/>
                  <p:cNvSpPr>
                    <a:spLocks/>
                  </p:cNvSpPr>
                  <p:nvPr/>
                </p:nvSpPr>
                <p:spPr bwMode="auto">
                  <a:xfrm>
                    <a:off x="6355557" y="3429000"/>
                    <a:ext cx="338138" cy="641350"/>
                  </a:xfrm>
                  <a:custGeom>
                    <a:avLst/>
                    <a:gdLst>
                      <a:gd name="T0" fmla="*/ 338138 w 90"/>
                      <a:gd name="T1" fmla="*/ 45272 h 170"/>
                      <a:gd name="T2" fmla="*/ 0 w 90"/>
                      <a:gd name="T3" fmla="*/ 641350 h 170"/>
                      <a:gd name="T4" fmla="*/ 154041 w 90"/>
                      <a:gd name="T5" fmla="*/ 0 h 170"/>
                      <a:gd name="T6" fmla="*/ 338138 w 90"/>
                      <a:gd name="T7" fmla="*/ 45272 h 17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90"/>
                      <a:gd name="T13" fmla="*/ 0 h 170"/>
                      <a:gd name="T14" fmla="*/ 90 w 90"/>
                      <a:gd name="T15" fmla="*/ 170 h 17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90" h="170">
                        <a:moveTo>
                          <a:pt x="90" y="12"/>
                        </a:moveTo>
                        <a:cubicBezTo>
                          <a:pt x="0" y="170"/>
                          <a:pt x="0" y="170"/>
                          <a:pt x="0" y="17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58" y="3"/>
                          <a:pt x="74" y="7"/>
                          <a:pt x="90" y="12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49019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80" name="组合 62"/>
              <p:cNvGrpSpPr>
                <a:grpSpLocks/>
              </p:cNvGrpSpPr>
              <p:nvPr/>
            </p:nvGrpSpPr>
            <p:grpSpPr bwMode="auto">
              <a:xfrm>
                <a:off x="5267912" y="4456196"/>
                <a:ext cx="575632" cy="144000"/>
                <a:chOff x="2615013" y="3846488"/>
                <a:chExt cx="824434" cy="180000"/>
              </a:xfrm>
            </p:grpSpPr>
            <p:sp>
              <p:nvSpPr>
                <p:cNvPr id="81" name="椭圆 80"/>
                <p:cNvSpPr/>
                <p:nvPr/>
              </p:nvSpPr>
              <p:spPr>
                <a:xfrm>
                  <a:off x="2609925" y="3845526"/>
                  <a:ext cx="825766" cy="179234"/>
                </a:xfrm>
                <a:prstGeom prst="ellipse">
                  <a:avLst/>
                </a:prstGeom>
                <a:solidFill>
                  <a:srgbClr val="F0DD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2830572" y="3876842"/>
                  <a:ext cx="381468" cy="83897"/>
                </a:xfrm>
                <a:prstGeom prst="ellipse">
                  <a:avLst/>
                </a:prstGeom>
                <a:solidFill>
                  <a:srgbClr val="A99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2" name="组合 24"/>
            <p:cNvGrpSpPr>
              <a:grpSpLocks/>
            </p:cNvGrpSpPr>
            <p:nvPr/>
          </p:nvGrpSpPr>
          <p:grpSpPr bwMode="auto">
            <a:xfrm>
              <a:off x="5509449" y="3086149"/>
              <a:ext cx="814350" cy="1779532"/>
              <a:chOff x="5267655" y="3200298"/>
              <a:chExt cx="576789" cy="1227092"/>
            </a:xfrm>
          </p:grpSpPr>
          <p:sp>
            <p:nvSpPr>
              <p:cNvPr id="66" name="矩形 48"/>
              <p:cNvSpPr>
                <a:spLocks noChangeArrowheads="1"/>
              </p:cNvSpPr>
              <p:nvPr/>
            </p:nvSpPr>
            <p:spPr bwMode="auto">
              <a:xfrm flipV="1">
                <a:off x="5267655" y="3272298"/>
                <a:ext cx="175950" cy="1080000"/>
              </a:xfrm>
              <a:prstGeom prst="rect">
                <a:avLst/>
              </a:pr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67" name="矩形 49"/>
              <p:cNvSpPr>
                <a:spLocks noChangeArrowheads="1"/>
              </p:cNvSpPr>
              <p:nvPr/>
            </p:nvSpPr>
            <p:spPr bwMode="auto">
              <a:xfrm flipV="1">
                <a:off x="5443453" y="3272298"/>
                <a:ext cx="224035" cy="1080000"/>
              </a:xfrm>
              <a:prstGeom prst="rect">
                <a:avLst/>
              </a:pr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68" name="矩形 50"/>
              <p:cNvSpPr>
                <a:spLocks noChangeArrowheads="1"/>
              </p:cNvSpPr>
              <p:nvPr/>
            </p:nvSpPr>
            <p:spPr bwMode="auto">
              <a:xfrm flipV="1">
                <a:off x="5667337" y="3272298"/>
                <a:ext cx="175950" cy="1080000"/>
              </a:xfrm>
              <a:prstGeom prst="rect">
                <a:avLst/>
              </a:pr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69" name="组合 51"/>
              <p:cNvGrpSpPr>
                <a:grpSpLocks/>
              </p:cNvGrpSpPr>
              <p:nvPr/>
            </p:nvGrpSpPr>
            <p:grpSpPr bwMode="auto">
              <a:xfrm>
                <a:off x="5268812" y="3200298"/>
                <a:ext cx="575632" cy="144000"/>
                <a:chOff x="2615013" y="3962398"/>
                <a:chExt cx="824434" cy="180000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2612479" y="3963024"/>
                  <a:ext cx="825764" cy="179235"/>
                </a:xfrm>
                <a:prstGeom prst="ellipse">
                  <a:avLst/>
                </a:prstGeom>
                <a:solidFill>
                  <a:srgbClr val="F0DD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833125" y="3994340"/>
                  <a:ext cx="381467" cy="83897"/>
                </a:xfrm>
                <a:prstGeom prst="ellipse">
                  <a:avLst/>
                </a:prstGeom>
                <a:solidFill>
                  <a:srgbClr val="A99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0" name="组合 52"/>
              <p:cNvGrpSpPr>
                <a:grpSpLocks/>
              </p:cNvGrpSpPr>
              <p:nvPr/>
            </p:nvGrpSpPr>
            <p:grpSpPr bwMode="auto">
              <a:xfrm rot="-5400000">
                <a:off x="5482662" y="4069162"/>
                <a:ext cx="144000" cy="572456"/>
                <a:chOff x="5084397" y="3507435"/>
                <a:chExt cx="144000" cy="819886"/>
              </a:xfrm>
            </p:grpSpPr>
            <p:sp>
              <p:nvSpPr>
                <p:cNvPr id="71" name="任意多边形 53"/>
                <p:cNvSpPr>
                  <a:spLocks/>
                </p:cNvSpPr>
                <p:nvPr/>
              </p:nvSpPr>
              <p:spPr bwMode="auto">
                <a:xfrm rot="5400000" flipV="1">
                  <a:off x="5030505" y="3566984"/>
                  <a:ext cx="251784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4 w 251783"/>
                    <a:gd name="T7" fmla="*/ 132685 h 132685"/>
                    <a:gd name="T8" fmla="*/ 251784 w 251783"/>
                    <a:gd name="T9" fmla="*/ 132685 h 132685"/>
                    <a:gd name="T10" fmla="*/ 251784 w 251783"/>
                    <a:gd name="T11" fmla="*/ 0 h 132685"/>
                    <a:gd name="T12" fmla="*/ 251764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2" name="任意多边形 54"/>
                <p:cNvSpPr>
                  <a:spLocks/>
                </p:cNvSpPr>
                <p:nvPr/>
              </p:nvSpPr>
              <p:spPr bwMode="auto">
                <a:xfrm rot="5400000" flipV="1">
                  <a:off x="4995962" y="3843108"/>
                  <a:ext cx="320869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5 w 320868"/>
                    <a:gd name="T5" fmla="*/ 144000 h 144000"/>
                    <a:gd name="T6" fmla="*/ 320869 w 320868"/>
                    <a:gd name="T7" fmla="*/ 138343 h 144000"/>
                    <a:gd name="T8" fmla="*/ 320869 w 320868"/>
                    <a:gd name="T9" fmla="*/ 5658 h 144000"/>
                    <a:gd name="T10" fmla="*/ 160435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3" name="任意多边形 55"/>
                <p:cNvSpPr>
                  <a:spLocks/>
                </p:cNvSpPr>
                <p:nvPr/>
              </p:nvSpPr>
              <p:spPr bwMode="auto">
                <a:xfrm rot="5400000" flipV="1">
                  <a:off x="5030506" y="4135086"/>
                  <a:ext cx="251784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10 w 251783"/>
                    <a:gd name="T7" fmla="*/ 80853 h 132685"/>
                    <a:gd name="T8" fmla="*/ 251784 w 251783"/>
                    <a:gd name="T9" fmla="*/ 66344 h 132685"/>
                    <a:gd name="T10" fmla="*/ 251784 w 251783"/>
                    <a:gd name="T11" fmla="*/ 66342 h 132685"/>
                    <a:gd name="T12" fmla="*/ 243410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solidFill>
                  <a:srgbClr val="CF66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3" name="组合 25"/>
            <p:cNvGrpSpPr>
              <a:grpSpLocks/>
            </p:cNvGrpSpPr>
            <p:nvPr/>
          </p:nvGrpSpPr>
          <p:grpSpPr bwMode="auto">
            <a:xfrm flipH="1">
              <a:off x="5510124" y="1544588"/>
              <a:ext cx="813003" cy="1778563"/>
              <a:chOff x="5269419" y="1825742"/>
              <a:chExt cx="575835" cy="1226424"/>
            </a:xfrm>
          </p:grpSpPr>
          <p:sp>
            <p:nvSpPr>
              <p:cNvPr id="56" name="矩形 38"/>
              <p:cNvSpPr>
                <a:spLocks noChangeArrowheads="1"/>
              </p:cNvSpPr>
              <p:nvPr/>
            </p:nvSpPr>
            <p:spPr bwMode="auto">
              <a:xfrm flipH="1" flipV="1">
                <a:off x="5669304" y="1897742"/>
                <a:ext cx="175950" cy="1080000"/>
              </a:xfrm>
              <a:prstGeom prst="rect">
                <a:avLst/>
              </a:prstGeom>
              <a:solidFill>
                <a:srgbClr val="BB81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57" name="矩形 39"/>
              <p:cNvSpPr>
                <a:spLocks noChangeArrowheads="1"/>
              </p:cNvSpPr>
              <p:nvPr/>
            </p:nvSpPr>
            <p:spPr bwMode="auto">
              <a:xfrm flipH="1" flipV="1">
                <a:off x="5445421" y="1897743"/>
                <a:ext cx="224035" cy="1080000"/>
              </a:xfrm>
              <a:prstGeom prst="rect">
                <a:avLst/>
              </a:prstGeom>
              <a:solidFill>
                <a:srgbClr val="BB81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sp>
            <p:nvSpPr>
              <p:cNvPr id="58" name="矩形 40"/>
              <p:cNvSpPr>
                <a:spLocks noChangeArrowheads="1"/>
              </p:cNvSpPr>
              <p:nvPr/>
            </p:nvSpPr>
            <p:spPr bwMode="auto">
              <a:xfrm flipH="1" flipV="1">
                <a:off x="5269622" y="1897742"/>
                <a:ext cx="175950" cy="1080000"/>
              </a:xfrm>
              <a:prstGeom prst="rect">
                <a:avLst/>
              </a:prstGeom>
              <a:solidFill>
                <a:srgbClr val="BB81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59" name="组合 41"/>
              <p:cNvGrpSpPr>
                <a:grpSpLocks/>
              </p:cNvGrpSpPr>
              <p:nvPr/>
            </p:nvGrpSpPr>
            <p:grpSpPr bwMode="auto">
              <a:xfrm flipH="1">
                <a:off x="5269419" y="1825742"/>
                <a:ext cx="575632" cy="144000"/>
                <a:chOff x="2615013" y="3962398"/>
                <a:chExt cx="824434" cy="180000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2613286" y="3963311"/>
                  <a:ext cx="823522" cy="179234"/>
                </a:xfrm>
                <a:prstGeom prst="ellipse">
                  <a:avLst/>
                </a:prstGeom>
                <a:solidFill>
                  <a:srgbClr val="F0DD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2831690" y="3994627"/>
                  <a:ext cx="383711" cy="83897"/>
                </a:xfrm>
                <a:prstGeom prst="ellipse">
                  <a:avLst/>
                </a:prstGeom>
                <a:solidFill>
                  <a:srgbClr val="A99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0" name="组合 42"/>
              <p:cNvGrpSpPr>
                <a:grpSpLocks/>
              </p:cNvGrpSpPr>
              <p:nvPr/>
            </p:nvGrpSpPr>
            <p:grpSpPr bwMode="auto">
              <a:xfrm rot="5400000" flipH="1">
                <a:off x="5485277" y="2694731"/>
                <a:ext cx="144000" cy="570869"/>
                <a:chOff x="5897341" y="274559"/>
                <a:chExt cx="144000" cy="817611"/>
              </a:xfrm>
            </p:grpSpPr>
            <p:sp>
              <p:nvSpPr>
                <p:cNvPr id="61" name="任意多边形 43"/>
                <p:cNvSpPr>
                  <a:spLocks/>
                </p:cNvSpPr>
                <p:nvPr/>
              </p:nvSpPr>
              <p:spPr bwMode="auto">
                <a:xfrm rot="5400000" flipV="1">
                  <a:off x="5843449" y="334108"/>
                  <a:ext cx="251783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3 w 251783"/>
                    <a:gd name="T7" fmla="*/ 132685 h 132685"/>
                    <a:gd name="T8" fmla="*/ 251783 w 251783"/>
                    <a:gd name="T9" fmla="*/ 132685 h 132685"/>
                    <a:gd name="T10" fmla="*/ 251783 w 251783"/>
                    <a:gd name="T11" fmla="*/ 0 h 132685"/>
                    <a:gd name="T12" fmla="*/ 251763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solidFill>
                  <a:srgbClr val="BB81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2" name="任意多边形 44"/>
                <p:cNvSpPr>
                  <a:spLocks/>
                </p:cNvSpPr>
                <p:nvPr/>
              </p:nvSpPr>
              <p:spPr bwMode="auto">
                <a:xfrm rot="5400000" flipV="1">
                  <a:off x="5808907" y="607953"/>
                  <a:ext cx="320868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4 w 320868"/>
                    <a:gd name="T5" fmla="*/ 144000 h 144000"/>
                    <a:gd name="T6" fmla="*/ 320868 w 320868"/>
                    <a:gd name="T7" fmla="*/ 138343 h 144000"/>
                    <a:gd name="T8" fmla="*/ 320868 w 320868"/>
                    <a:gd name="T9" fmla="*/ 5658 h 144000"/>
                    <a:gd name="T10" fmla="*/ 160434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solidFill>
                  <a:srgbClr val="BB81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3" name="任意多边形 45"/>
                <p:cNvSpPr>
                  <a:spLocks/>
                </p:cNvSpPr>
                <p:nvPr/>
              </p:nvSpPr>
              <p:spPr bwMode="auto">
                <a:xfrm rot="5400000" flipV="1">
                  <a:off x="5843449" y="899936"/>
                  <a:ext cx="251783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09 w 251783"/>
                    <a:gd name="T7" fmla="*/ 80853 h 132685"/>
                    <a:gd name="T8" fmla="*/ 251783 w 251783"/>
                    <a:gd name="T9" fmla="*/ 66344 h 132685"/>
                    <a:gd name="T10" fmla="*/ 251783 w 251783"/>
                    <a:gd name="T11" fmla="*/ 66342 h 132685"/>
                    <a:gd name="T12" fmla="*/ 243409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solidFill>
                  <a:srgbClr val="BB81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4" name="组合 26"/>
            <p:cNvGrpSpPr>
              <a:grpSpLocks/>
            </p:cNvGrpSpPr>
            <p:nvPr/>
          </p:nvGrpSpPr>
          <p:grpSpPr bwMode="auto">
            <a:xfrm flipH="1">
              <a:off x="5508880" y="-26083"/>
              <a:ext cx="815495" cy="1786949"/>
              <a:chOff x="5262018" y="556300"/>
              <a:chExt cx="577600" cy="1232207"/>
            </a:xfrm>
          </p:grpSpPr>
          <p:grpSp>
            <p:nvGrpSpPr>
              <p:cNvPr id="45" name="组合 27"/>
              <p:cNvGrpSpPr>
                <a:grpSpLocks/>
              </p:cNvGrpSpPr>
              <p:nvPr/>
            </p:nvGrpSpPr>
            <p:grpSpPr bwMode="auto">
              <a:xfrm>
                <a:off x="5263730" y="556300"/>
                <a:ext cx="575888" cy="1152000"/>
                <a:chOff x="5263730" y="556300"/>
                <a:chExt cx="575888" cy="1152000"/>
              </a:xfrm>
            </p:grpSpPr>
            <p:sp>
              <p:nvSpPr>
                <p:cNvPr id="50" name="矩形 32"/>
                <p:cNvSpPr>
                  <a:spLocks noChangeArrowheads="1"/>
                </p:cNvSpPr>
                <p:nvPr/>
              </p:nvSpPr>
              <p:spPr bwMode="auto">
                <a:xfrm flipH="1" flipV="1">
                  <a:off x="5663412" y="628300"/>
                  <a:ext cx="175950" cy="1080000"/>
                </a:xfrm>
                <a:prstGeom prst="rect">
                  <a:avLst/>
                </a:pr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51" name="矩形 33"/>
                <p:cNvSpPr>
                  <a:spLocks noChangeArrowheads="1"/>
                </p:cNvSpPr>
                <p:nvPr/>
              </p:nvSpPr>
              <p:spPr bwMode="auto">
                <a:xfrm flipH="1" flipV="1">
                  <a:off x="5439529" y="628300"/>
                  <a:ext cx="224035" cy="1080000"/>
                </a:xfrm>
                <a:prstGeom prst="rect">
                  <a:avLst/>
                </a:pr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52" name="矩形 34"/>
                <p:cNvSpPr>
                  <a:spLocks noChangeArrowheads="1"/>
                </p:cNvSpPr>
                <p:nvPr/>
              </p:nvSpPr>
              <p:spPr bwMode="auto">
                <a:xfrm flipH="1" flipV="1">
                  <a:off x="5263730" y="628300"/>
                  <a:ext cx="175950" cy="1080000"/>
                </a:xfrm>
                <a:prstGeom prst="rect">
                  <a:avLst/>
                </a:pr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Calibri" pitchFamily="34" charset="0"/>
                  </a:endParaRPr>
                </a:p>
              </p:txBody>
            </p:sp>
            <p:grpSp>
              <p:nvGrpSpPr>
                <p:cNvPr id="53" name="组合 35"/>
                <p:cNvGrpSpPr>
                  <a:grpSpLocks/>
                </p:cNvGrpSpPr>
                <p:nvPr/>
              </p:nvGrpSpPr>
              <p:grpSpPr bwMode="auto">
                <a:xfrm flipH="1">
                  <a:off x="5263986" y="556300"/>
                  <a:ext cx="575632" cy="144000"/>
                  <a:chOff x="2615013" y="3962398"/>
                  <a:chExt cx="824434" cy="180000"/>
                </a:xfrm>
              </p:grpSpPr>
              <p:sp>
                <p:nvSpPr>
                  <p:cNvPr id="54" name="椭圆 53"/>
                  <p:cNvSpPr/>
                  <p:nvPr/>
                </p:nvSpPr>
                <p:spPr>
                  <a:xfrm>
                    <a:off x="2607446" y="3962580"/>
                    <a:ext cx="825764" cy="179234"/>
                  </a:xfrm>
                  <a:prstGeom prst="ellipse">
                    <a:avLst/>
                  </a:prstGeom>
                  <a:solidFill>
                    <a:srgbClr val="F0DDA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5" name="椭圆 54"/>
                  <p:cNvSpPr/>
                  <p:nvPr/>
                </p:nvSpPr>
                <p:spPr>
                  <a:xfrm>
                    <a:off x="2828093" y="3993896"/>
                    <a:ext cx="381467" cy="83897"/>
                  </a:xfrm>
                  <a:prstGeom prst="ellipse">
                    <a:avLst/>
                  </a:prstGeom>
                  <a:solidFill>
                    <a:srgbClr val="A99D8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46" name="组合 28"/>
              <p:cNvGrpSpPr>
                <a:grpSpLocks/>
              </p:cNvGrpSpPr>
              <p:nvPr/>
            </p:nvGrpSpPr>
            <p:grpSpPr bwMode="auto">
              <a:xfrm rot="5400000" flipH="1">
                <a:off x="5477834" y="1428691"/>
                <a:ext cx="144000" cy="575632"/>
                <a:chOff x="5527571" y="2362662"/>
                <a:chExt cx="144000" cy="824433"/>
              </a:xfrm>
            </p:grpSpPr>
            <p:sp>
              <p:nvSpPr>
                <p:cNvPr id="47" name="任意多边形 29"/>
                <p:cNvSpPr>
                  <a:spLocks/>
                </p:cNvSpPr>
                <p:nvPr/>
              </p:nvSpPr>
              <p:spPr bwMode="auto">
                <a:xfrm rot="5400000" flipV="1">
                  <a:off x="5473679" y="2422211"/>
                  <a:ext cx="251783" cy="132685"/>
                </a:xfrm>
                <a:custGeom>
                  <a:avLst/>
                  <a:gdLst>
                    <a:gd name="T0" fmla="*/ 0 w 251783"/>
                    <a:gd name="T1" fmla="*/ 66342 h 132685"/>
                    <a:gd name="T2" fmla="*/ 0 w 251783"/>
                    <a:gd name="T3" fmla="*/ 66344 h 132685"/>
                    <a:gd name="T4" fmla="*/ 8374 w 251783"/>
                    <a:gd name="T5" fmla="*/ 80853 h 132685"/>
                    <a:gd name="T6" fmla="*/ 251763 w 251783"/>
                    <a:gd name="T7" fmla="*/ 132685 h 132685"/>
                    <a:gd name="T8" fmla="*/ 251783 w 251783"/>
                    <a:gd name="T9" fmla="*/ 132685 h 132685"/>
                    <a:gd name="T10" fmla="*/ 251783 w 251783"/>
                    <a:gd name="T11" fmla="*/ 0 h 132685"/>
                    <a:gd name="T12" fmla="*/ 251763 w 251783"/>
                    <a:gd name="T13" fmla="*/ 1 h 132685"/>
                    <a:gd name="T14" fmla="*/ 8374 w 251783"/>
                    <a:gd name="T15" fmla="*/ 51832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66342"/>
                      </a:moveTo>
                      <a:lnTo>
                        <a:pt x="0" y="66344"/>
                      </a:lnTo>
                      <a:lnTo>
                        <a:pt x="8374" y="80853"/>
                      </a:lnTo>
                      <a:cubicBezTo>
                        <a:pt x="35830" y="104289"/>
                        <a:pt x="128471" y="123576"/>
                        <a:pt x="251763" y="132685"/>
                      </a:cubicBezTo>
                      <a:lnTo>
                        <a:pt x="251783" y="132685"/>
                      </a:lnTo>
                      <a:lnTo>
                        <a:pt x="251783" y="0"/>
                      </a:lnTo>
                      <a:lnTo>
                        <a:pt x="251763" y="1"/>
                      </a:lnTo>
                      <a:cubicBezTo>
                        <a:pt x="128471" y="9109"/>
                        <a:pt x="35830" y="28397"/>
                        <a:pt x="8374" y="51832"/>
                      </a:cubicBezTo>
                      <a:close/>
                    </a:path>
                  </a:pathLst>
                </a:cu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任意多边形 30"/>
                <p:cNvSpPr>
                  <a:spLocks/>
                </p:cNvSpPr>
                <p:nvPr/>
              </p:nvSpPr>
              <p:spPr bwMode="auto">
                <a:xfrm rot="5400000" flipV="1">
                  <a:off x="5439137" y="2702878"/>
                  <a:ext cx="320868" cy="144000"/>
                </a:xfrm>
                <a:custGeom>
                  <a:avLst/>
                  <a:gdLst>
                    <a:gd name="T0" fmla="*/ 0 w 320868"/>
                    <a:gd name="T1" fmla="*/ 5658 h 144000"/>
                    <a:gd name="T2" fmla="*/ 0 w 320868"/>
                    <a:gd name="T3" fmla="*/ 138343 h 144000"/>
                    <a:gd name="T4" fmla="*/ 160434 w 320868"/>
                    <a:gd name="T5" fmla="*/ 144000 h 144000"/>
                    <a:gd name="T6" fmla="*/ 320868 w 320868"/>
                    <a:gd name="T7" fmla="*/ 138343 h 144000"/>
                    <a:gd name="T8" fmla="*/ 320868 w 320868"/>
                    <a:gd name="T9" fmla="*/ 5658 h 144000"/>
                    <a:gd name="T10" fmla="*/ 160434 w 320868"/>
                    <a:gd name="T11" fmla="*/ 0 h 1440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20868" h="144000">
                      <a:moveTo>
                        <a:pt x="0" y="5658"/>
                      </a:moveTo>
                      <a:lnTo>
                        <a:pt x="0" y="138343"/>
                      </a:lnTo>
                      <a:lnTo>
                        <a:pt x="160434" y="144000"/>
                      </a:lnTo>
                      <a:lnTo>
                        <a:pt x="320868" y="138343"/>
                      </a:lnTo>
                      <a:lnTo>
                        <a:pt x="320868" y="5658"/>
                      </a:lnTo>
                      <a:lnTo>
                        <a:pt x="160434" y="0"/>
                      </a:lnTo>
                      <a:close/>
                    </a:path>
                  </a:pathLst>
                </a:cu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任意多边形 31"/>
                <p:cNvSpPr>
                  <a:spLocks/>
                </p:cNvSpPr>
                <p:nvPr/>
              </p:nvSpPr>
              <p:spPr bwMode="auto">
                <a:xfrm rot="5400000" flipV="1">
                  <a:off x="5473679" y="2994861"/>
                  <a:ext cx="251783" cy="132685"/>
                </a:xfrm>
                <a:custGeom>
                  <a:avLst/>
                  <a:gdLst>
                    <a:gd name="T0" fmla="*/ 0 w 251783"/>
                    <a:gd name="T1" fmla="*/ 0 h 132685"/>
                    <a:gd name="T2" fmla="*/ 0 w 251783"/>
                    <a:gd name="T3" fmla="*/ 132685 h 132685"/>
                    <a:gd name="T4" fmla="*/ 20 w 251783"/>
                    <a:gd name="T5" fmla="*/ 132685 h 132685"/>
                    <a:gd name="T6" fmla="*/ 243409 w 251783"/>
                    <a:gd name="T7" fmla="*/ 80853 h 132685"/>
                    <a:gd name="T8" fmla="*/ 251783 w 251783"/>
                    <a:gd name="T9" fmla="*/ 66344 h 132685"/>
                    <a:gd name="T10" fmla="*/ 251783 w 251783"/>
                    <a:gd name="T11" fmla="*/ 66342 h 132685"/>
                    <a:gd name="T12" fmla="*/ 243409 w 251783"/>
                    <a:gd name="T13" fmla="*/ 51832 h 132685"/>
                    <a:gd name="T14" fmla="*/ 20 w 251783"/>
                    <a:gd name="T15" fmla="*/ 1 h 1326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51783" h="132685">
                      <a:moveTo>
                        <a:pt x="0" y="0"/>
                      </a:moveTo>
                      <a:lnTo>
                        <a:pt x="0" y="132685"/>
                      </a:lnTo>
                      <a:lnTo>
                        <a:pt x="20" y="132685"/>
                      </a:lnTo>
                      <a:cubicBezTo>
                        <a:pt x="123312" y="123576"/>
                        <a:pt x="215953" y="104289"/>
                        <a:pt x="243409" y="80853"/>
                      </a:cubicBezTo>
                      <a:lnTo>
                        <a:pt x="251783" y="66344"/>
                      </a:lnTo>
                      <a:lnTo>
                        <a:pt x="251783" y="66342"/>
                      </a:lnTo>
                      <a:lnTo>
                        <a:pt x="243409" y="51832"/>
                      </a:lnTo>
                      <a:cubicBezTo>
                        <a:pt x="215953" y="28397"/>
                        <a:pt x="123312" y="9109"/>
                        <a:pt x="20" y="1"/>
                      </a:cubicBezTo>
                      <a:close/>
                    </a:path>
                  </a:pathLst>
                </a:custGeom>
                <a:solidFill>
                  <a:srgbClr val="884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:blinds/>
      </p:transition>
    </mc:Choice>
    <mc:Fallback>
      <p:transition spd="slow" advTm="0">
        <p:blinds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2" presetClass="entr" presetSubtype="3" fill="hold" nodeType="afterEffect" p14:presetBounceEnd="25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333">
                                          <p:cBhvr additive="base">
                                            <p:cTn id="12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333">
                                          <p:cBhvr additive="base">
                                            <p:cTn id="13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36" grpId="0"/>
          <p:bldP spid="37" grpId="0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3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37"/>
          <p:cNvSpPr txBox="1"/>
          <p:nvPr/>
        </p:nvSpPr>
        <p:spPr>
          <a:xfrm>
            <a:off x="1516997" y="3283327"/>
            <a:ext cx="3714113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。输入内容，或复制内容后右键选择只保留文本粘贴内容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</a:t>
            </a:r>
            <a:r>
              <a:rPr lang="zh-CN" altLang="en-US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输入内容，或复制内容后右键选择只保留文本粘贴内容。输入内容，或复制内容后右键选择只保留文本粘贴内容。输入内容，或复制内容后右键选择只保留文本粘贴内容。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3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504792" y="2197431"/>
            <a:ext cx="3726317" cy="645739"/>
          </a:xfrm>
          <a:prstGeom prst="roundRect">
            <a:avLst/>
          </a:prstGeom>
          <a:solidFill>
            <a:srgbClr val="A557DF"/>
          </a:solidFill>
          <a:ln>
            <a:solidFill>
              <a:schemeClr val="bg1"/>
            </a:solidFill>
          </a:ln>
          <a:effectLst>
            <a:outerShdw blurRad="177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输入您的段落标题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523476" y="1844824"/>
            <a:ext cx="814499" cy="651599"/>
          </a:xfrm>
          <a:custGeom>
            <a:avLst/>
            <a:gdLst>
              <a:gd name="T0" fmla="*/ 2911524 w 2965450"/>
              <a:gd name="T1" fmla="*/ 1176430 h 2371725"/>
              <a:gd name="T2" fmla="*/ 2844910 w 2965450"/>
              <a:gd name="T3" fmla="*/ 1344914 h 2371725"/>
              <a:gd name="T4" fmla="*/ 2700182 w 2965450"/>
              <a:gd name="T5" fmla="*/ 1530484 h 2371725"/>
              <a:gd name="T6" fmla="*/ 2505493 w 2965450"/>
              <a:gd name="T7" fmla="*/ 1695392 h 2371725"/>
              <a:gd name="T8" fmla="*/ 2169249 w 2965450"/>
              <a:gd name="T9" fmla="*/ 1741487 h 2371725"/>
              <a:gd name="T10" fmla="*/ 2397918 w 2965450"/>
              <a:gd name="T11" fmla="*/ 1682545 h 2371725"/>
              <a:gd name="T12" fmla="*/ 2183396 w 2965450"/>
              <a:gd name="T13" fmla="*/ 1677899 h 2371725"/>
              <a:gd name="T14" fmla="*/ 2373611 w 2965450"/>
              <a:gd name="T15" fmla="*/ 1414368 h 2371725"/>
              <a:gd name="T16" fmla="*/ 2721080 w 2965450"/>
              <a:gd name="T17" fmla="*/ 1383353 h 2371725"/>
              <a:gd name="T18" fmla="*/ 2440569 w 2965450"/>
              <a:gd name="T19" fmla="*/ 1405507 h 2371725"/>
              <a:gd name="T20" fmla="*/ 2455069 w 2965450"/>
              <a:gd name="T21" fmla="*/ 1215232 h 2371725"/>
              <a:gd name="T22" fmla="*/ 2696586 w 2965450"/>
              <a:gd name="T23" fmla="*/ 1129193 h 2371725"/>
              <a:gd name="T24" fmla="*/ 2758194 w 2965450"/>
              <a:gd name="T25" fmla="*/ 1109896 h 2371725"/>
              <a:gd name="T26" fmla="*/ 2763441 w 2965450"/>
              <a:gd name="T27" fmla="*/ 1002109 h 2371725"/>
              <a:gd name="T28" fmla="*/ 2520156 w 2965450"/>
              <a:gd name="T29" fmla="*/ 1140619 h 2371725"/>
              <a:gd name="T30" fmla="*/ 2435225 w 2965450"/>
              <a:gd name="T31" fmla="*/ 1138127 h 2371725"/>
              <a:gd name="T32" fmla="*/ 2273366 w 2965450"/>
              <a:gd name="T33" fmla="*/ 1398873 h 2371725"/>
              <a:gd name="T34" fmla="*/ 2248535 w 2965450"/>
              <a:gd name="T35" fmla="*/ 1342760 h 2371725"/>
              <a:gd name="T36" fmla="*/ 2140347 w 2965450"/>
              <a:gd name="T37" fmla="*/ 1706960 h 2371725"/>
              <a:gd name="T38" fmla="*/ 2156319 w 2965450"/>
              <a:gd name="T39" fmla="*/ 1989138 h 2371725"/>
              <a:gd name="T40" fmla="*/ 2108394 w 2965450"/>
              <a:gd name="T41" fmla="*/ 2305487 h 2371725"/>
              <a:gd name="T42" fmla="*/ 2061097 w 2965450"/>
              <a:gd name="T43" fmla="*/ 2135726 h 2371725"/>
              <a:gd name="T44" fmla="*/ 2000687 w 2965450"/>
              <a:gd name="T45" fmla="*/ 1772047 h 2371725"/>
              <a:gd name="T46" fmla="*/ 2089714 w 2965450"/>
              <a:gd name="T47" fmla="*/ 2246313 h 2371725"/>
              <a:gd name="T48" fmla="*/ 2094704 w 2965450"/>
              <a:gd name="T49" fmla="*/ 1581347 h 2371725"/>
              <a:gd name="T50" fmla="*/ 2137131 w 2965450"/>
              <a:gd name="T51" fmla="*/ 1287295 h 2371725"/>
              <a:gd name="T52" fmla="*/ 2250138 w 2965450"/>
              <a:gd name="T53" fmla="*/ 1082253 h 2371725"/>
              <a:gd name="T54" fmla="*/ 2491615 w 2965450"/>
              <a:gd name="T55" fmla="*/ 949135 h 2371725"/>
              <a:gd name="T56" fmla="*/ 2867511 w 2965450"/>
              <a:gd name="T57" fmla="*/ 858138 h 2371725"/>
              <a:gd name="T58" fmla="*/ 54801 w 2965450"/>
              <a:gd name="T59" fmla="*/ 42863 h 2371725"/>
              <a:gd name="T60" fmla="*/ 445550 w 2965450"/>
              <a:gd name="T61" fmla="*/ 177403 h 2371725"/>
              <a:gd name="T62" fmla="*/ 1146040 w 2965450"/>
              <a:gd name="T63" fmla="*/ 211931 h 2371725"/>
              <a:gd name="T64" fmla="*/ 1476430 w 2965450"/>
              <a:gd name="T65" fmla="*/ 317500 h 2371725"/>
              <a:gd name="T66" fmla="*/ 1681733 w 2965450"/>
              <a:gd name="T67" fmla="*/ 431800 h 2371725"/>
              <a:gd name="T68" fmla="*/ 1896566 w 2965450"/>
              <a:gd name="T69" fmla="*/ 822325 h 2371725"/>
              <a:gd name="T70" fmla="*/ 2062158 w 2965450"/>
              <a:gd name="T71" fmla="*/ 1324769 h 2371725"/>
              <a:gd name="T72" fmla="*/ 2045082 w 2965450"/>
              <a:gd name="T73" fmla="*/ 1670050 h 2371725"/>
              <a:gd name="T74" fmla="*/ 1928813 w 2965450"/>
              <a:gd name="T75" fmla="*/ 1036638 h 2371725"/>
              <a:gd name="T76" fmla="*/ 1674012 w 2965450"/>
              <a:gd name="T77" fmla="*/ 718227 h 2371725"/>
              <a:gd name="T78" fmla="*/ 1652012 w 2965450"/>
              <a:gd name="T79" fmla="*/ 960562 h 2371725"/>
              <a:gd name="T80" fmla="*/ 1286636 w 2965450"/>
              <a:gd name="T81" fmla="*/ 759967 h 2371725"/>
              <a:gd name="T82" fmla="*/ 1217106 w 2965450"/>
              <a:gd name="T83" fmla="*/ 633824 h 2371725"/>
              <a:gd name="T84" fmla="*/ 1017290 w 2965450"/>
              <a:gd name="T85" fmla="*/ 600686 h 2371725"/>
              <a:gd name="T86" fmla="*/ 413939 w 2965450"/>
              <a:gd name="T87" fmla="*/ 350444 h 2371725"/>
              <a:gd name="T88" fmla="*/ 875769 w 2965450"/>
              <a:gd name="T89" fmla="*/ 603018 h 2371725"/>
              <a:gd name="T90" fmla="*/ 446145 w 2965450"/>
              <a:gd name="T91" fmla="*/ 604954 h 2371725"/>
              <a:gd name="T92" fmla="*/ 690963 w 2965450"/>
              <a:gd name="T93" fmla="*/ 640576 h 2371725"/>
              <a:gd name="T94" fmla="*/ 1151765 w 2965450"/>
              <a:gd name="T95" fmla="*/ 708727 h 2371725"/>
              <a:gd name="T96" fmla="*/ 1509729 w 2965450"/>
              <a:gd name="T97" fmla="*/ 1046212 h 2371725"/>
              <a:gd name="T98" fmla="*/ 1193150 w 2965450"/>
              <a:gd name="T99" fmla="*/ 1156311 h 2371725"/>
              <a:gd name="T100" fmla="*/ 561975 w 2965450"/>
              <a:gd name="T101" fmla="*/ 1164688 h 2371725"/>
              <a:gd name="T102" fmla="*/ 1203068 w 2965450"/>
              <a:gd name="T103" fmla="*/ 1180645 h 2371725"/>
              <a:gd name="T104" fmla="*/ 1549400 w 2965450"/>
              <a:gd name="T105" fmla="*/ 1084507 h 2371725"/>
              <a:gd name="T106" fmla="*/ 1912343 w 2965450"/>
              <a:gd name="T107" fmla="*/ 1625032 h 2371725"/>
              <a:gd name="T108" fmla="*/ 1486345 w 2965450"/>
              <a:gd name="T109" fmla="*/ 1701422 h 2371725"/>
              <a:gd name="T110" fmla="*/ 1810040 w 2965450"/>
              <a:gd name="T111" fmla="*/ 1689234 h 2371725"/>
              <a:gd name="T112" fmla="*/ 1744475 w 2965450"/>
              <a:gd name="T113" fmla="*/ 1785938 h 2371725"/>
              <a:gd name="T114" fmla="*/ 1260803 w 2965450"/>
              <a:gd name="T115" fmla="*/ 1730772 h 2371725"/>
              <a:gd name="T116" fmla="*/ 791427 w 2965450"/>
              <a:gd name="T117" fmla="*/ 1547019 h 2371725"/>
              <a:gd name="T118" fmla="*/ 594464 w 2965450"/>
              <a:gd name="T119" fmla="*/ 1349375 h 2371725"/>
              <a:gd name="T120" fmla="*/ 459846 w 2965450"/>
              <a:gd name="T121" fmla="*/ 1043384 h 2371725"/>
              <a:gd name="T122" fmla="*/ 240645 w 2965450"/>
              <a:gd name="T123" fmla="*/ 821928 h 2371725"/>
              <a:gd name="T124" fmla="*/ 65522 w 2965450"/>
              <a:gd name="T125" fmla="*/ 402431 h 237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5450" h="2371725">
                <a:moveTo>
                  <a:pt x="2962674" y="782638"/>
                </a:moveTo>
                <a:lnTo>
                  <a:pt x="2963467" y="802904"/>
                </a:lnTo>
                <a:lnTo>
                  <a:pt x="2964657" y="822375"/>
                </a:lnTo>
                <a:lnTo>
                  <a:pt x="2965450" y="841051"/>
                </a:lnTo>
                <a:lnTo>
                  <a:pt x="2965450" y="859727"/>
                </a:lnTo>
                <a:lnTo>
                  <a:pt x="2965450" y="877609"/>
                </a:lnTo>
                <a:lnTo>
                  <a:pt x="2965450" y="895093"/>
                </a:lnTo>
                <a:lnTo>
                  <a:pt x="2964260" y="928869"/>
                </a:lnTo>
                <a:lnTo>
                  <a:pt x="2961881" y="960261"/>
                </a:lnTo>
                <a:lnTo>
                  <a:pt x="2958709" y="990859"/>
                </a:lnTo>
                <a:lnTo>
                  <a:pt x="2954744" y="1019072"/>
                </a:lnTo>
                <a:lnTo>
                  <a:pt x="2949986" y="1046490"/>
                </a:lnTo>
                <a:lnTo>
                  <a:pt x="2945228" y="1071922"/>
                </a:lnTo>
                <a:lnTo>
                  <a:pt x="2939280" y="1095764"/>
                </a:lnTo>
                <a:lnTo>
                  <a:pt x="2932936" y="1118017"/>
                </a:lnTo>
                <a:lnTo>
                  <a:pt x="2925799" y="1138680"/>
                </a:lnTo>
                <a:lnTo>
                  <a:pt x="2919058" y="1158151"/>
                </a:lnTo>
                <a:lnTo>
                  <a:pt x="2911524" y="1176430"/>
                </a:lnTo>
                <a:lnTo>
                  <a:pt x="2903990" y="1193119"/>
                </a:lnTo>
                <a:lnTo>
                  <a:pt x="2896060" y="1208219"/>
                </a:lnTo>
                <a:lnTo>
                  <a:pt x="2888526" y="1222524"/>
                </a:lnTo>
                <a:lnTo>
                  <a:pt x="2880596" y="1235637"/>
                </a:lnTo>
                <a:lnTo>
                  <a:pt x="2872666" y="1246764"/>
                </a:lnTo>
                <a:lnTo>
                  <a:pt x="2865132" y="1257890"/>
                </a:lnTo>
                <a:lnTo>
                  <a:pt x="2857598" y="1267030"/>
                </a:lnTo>
                <a:lnTo>
                  <a:pt x="2850858" y="1275772"/>
                </a:lnTo>
                <a:lnTo>
                  <a:pt x="2843720" y="1283322"/>
                </a:lnTo>
                <a:lnTo>
                  <a:pt x="2836980" y="1290077"/>
                </a:lnTo>
                <a:lnTo>
                  <a:pt x="2831428" y="1295243"/>
                </a:lnTo>
                <a:lnTo>
                  <a:pt x="2825877" y="1300011"/>
                </a:lnTo>
                <a:lnTo>
                  <a:pt x="2817154" y="1307164"/>
                </a:lnTo>
                <a:lnTo>
                  <a:pt x="2811206" y="1311137"/>
                </a:lnTo>
                <a:lnTo>
                  <a:pt x="2809620" y="1312329"/>
                </a:lnTo>
                <a:lnTo>
                  <a:pt x="2811603" y="1328622"/>
                </a:lnTo>
                <a:lnTo>
                  <a:pt x="2850064" y="1330608"/>
                </a:lnTo>
                <a:lnTo>
                  <a:pt x="2844910" y="1344914"/>
                </a:lnTo>
                <a:lnTo>
                  <a:pt x="2839359" y="1358424"/>
                </a:lnTo>
                <a:lnTo>
                  <a:pt x="2833807" y="1371537"/>
                </a:lnTo>
                <a:lnTo>
                  <a:pt x="2827067" y="1383856"/>
                </a:lnTo>
                <a:lnTo>
                  <a:pt x="2820722" y="1395777"/>
                </a:lnTo>
                <a:lnTo>
                  <a:pt x="2814378" y="1407300"/>
                </a:lnTo>
                <a:lnTo>
                  <a:pt x="2807637" y="1418029"/>
                </a:lnTo>
                <a:lnTo>
                  <a:pt x="2800897" y="1428758"/>
                </a:lnTo>
                <a:lnTo>
                  <a:pt x="2793759" y="1438295"/>
                </a:lnTo>
                <a:lnTo>
                  <a:pt x="2786622" y="1447832"/>
                </a:lnTo>
                <a:lnTo>
                  <a:pt x="2779881" y="1456574"/>
                </a:lnTo>
                <a:lnTo>
                  <a:pt x="2772744" y="1464919"/>
                </a:lnTo>
                <a:lnTo>
                  <a:pt x="2765607" y="1472866"/>
                </a:lnTo>
                <a:lnTo>
                  <a:pt x="2758866" y="1480416"/>
                </a:lnTo>
                <a:lnTo>
                  <a:pt x="2744988" y="1493927"/>
                </a:lnTo>
                <a:lnTo>
                  <a:pt x="2732300" y="1505450"/>
                </a:lnTo>
                <a:lnTo>
                  <a:pt x="2720801" y="1515384"/>
                </a:lnTo>
                <a:lnTo>
                  <a:pt x="2709698" y="1523729"/>
                </a:lnTo>
                <a:lnTo>
                  <a:pt x="2700182" y="1530484"/>
                </a:lnTo>
                <a:lnTo>
                  <a:pt x="2692648" y="1535253"/>
                </a:lnTo>
                <a:lnTo>
                  <a:pt x="2686304" y="1538829"/>
                </a:lnTo>
                <a:lnTo>
                  <a:pt x="2681546" y="1541611"/>
                </a:lnTo>
                <a:lnTo>
                  <a:pt x="2723180" y="1546379"/>
                </a:lnTo>
                <a:lnTo>
                  <a:pt x="2701768" y="1563466"/>
                </a:lnTo>
                <a:lnTo>
                  <a:pt x="2680356" y="1578963"/>
                </a:lnTo>
                <a:lnTo>
                  <a:pt x="2658944" y="1594063"/>
                </a:lnTo>
                <a:lnTo>
                  <a:pt x="2637929" y="1607176"/>
                </a:lnTo>
                <a:lnTo>
                  <a:pt x="2618103" y="1619892"/>
                </a:lnTo>
                <a:lnTo>
                  <a:pt x="2598674" y="1631416"/>
                </a:lnTo>
                <a:lnTo>
                  <a:pt x="2580435" y="1641350"/>
                </a:lnTo>
                <a:lnTo>
                  <a:pt x="2563384" y="1650092"/>
                </a:lnTo>
                <a:lnTo>
                  <a:pt x="2547524" y="1658437"/>
                </a:lnTo>
                <a:lnTo>
                  <a:pt x="2533249" y="1665192"/>
                </a:lnTo>
                <a:lnTo>
                  <a:pt x="2509855" y="1675524"/>
                </a:lnTo>
                <a:lnTo>
                  <a:pt x="2495184" y="1681882"/>
                </a:lnTo>
                <a:lnTo>
                  <a:pt x="2490029" y="1683868"/>
                </a:lnTo>
                <a:lnTo>
                  <a:pt x="2505493" y="1695392"/>
                </a:lnTo>
                <a:lnTo>
                  <a:pt x="2489633" y="1700955"/>
                </a:lnTo>
                <a:lnTo>
                  <a:pt x="2473772" y="1706518"/>
                </a:lnTo>
                <a:lnTo>
                  <a:pt x="2457515" y="1711287"/>
                </a:lnTo>
                <a:lnTo>
                  <a:pt x="2441655" y="1715658"/>
                </a:lnTo>
                <a:lnTo>
                  <a:pt x="2426587" y="1719631"/>
                </a:lnTo>
                <a:lnTo>
                  <a:pt x="2411123" y="1723208"/>
                </a:lnTo>
                <a:lnTo>
                  <a:pt x="2395659" y="1725989"/>
                </a:lnTo>
                <a:lnTo>
                  <a:pt x="2380988" y="1729168"/>
                </a:lnTo>
                <a:lnTo>
                  <a:pt x="2351646" y="1733937"/>
                </a:lnTo>
                <a:lnTo>
                  <a:pt x="2323890" y="1737513"/>
                </a:lnTo>
                <a:lnTo>
                  <a:pt x="2297720" y="1740295"/>
                </a:lnTo>
                <a:lnTo>
                  <a:pt x="2273136" y="1741884"/>
                </a:lnTo>
                <a:lnTo>
                  <a:pt x="2250931" y="1742679"/>
                </a:lnTo>
                <a:lnTo>
                  <a:pt x="2230709" y="1743076"/>
                </a:lnTo>
                <a:lnTo>
                  <a:pt x="2212866" y="1743076"/>
                </a:lnTo>
                <a:lnTo>
                  <a:pt x="2197798" y="1742679"/>
                </a:lnTo>
                <a:lnTo>
                  <a:pt x="2176783" y="1741884"/>
                </a:lnTo>
                <a:lnTo>
                  <a:pt x="2169249" y="1741487"/>
                </a:lnTo>
                <a:lnTo>
                  <a:pt x="2162614" y="1738582"/>
                </a:lnTo>
                <a:lnTo>
                  <a:pt x="2166540" y="1726804"/>
                </a:lnTo>
                <a:lnTo>
                  <a:pt x="2173287" y="1706166"/>
                </a:lnTo>
                <a:lnTo>
                  <a:pt x="2176615" y="1696849"/>
                </a:lnTo>
                <a:lnTo>
                  <a:pt x="2185193" y="1698293"/>
                </a:lnTo>
                <a:lnTo>
                  <a:pt x="2195115" y="1699061"/>
                </a:lnTo>
                <a:lnTo>
                  <a:pt x="2205037" y="1699829"/>
                </a:lnTo>
                <a:lnTo>
                  <a:pt x="2225278" y="1700213"/>
                </a:lnTo>
                <a:lnTo>
                  <a:pt x="2246312" y="1699829"/>
                </a:lnTo>
                <a:lnTo>
                  <a:pt x="2266950" y="1699061"/>
                </a:lnTo>
                <a:lnTo>
                  <a:pt x="2287984" y="1697525"/>
                </a:lnTo>
                <a:lnTo>
                  <a:pt x="2307828" y="1695604"/>
                </a:lnTo>
                <a:lnTo>
                  <a:pt x="2327672" y="1693684"/>
                </a:lnTo>
                <a:lnTo>
                  <a:pt x="2346325" y="1690995"/>
                </a:lnTo>
                <a:lnTo>
                  <a:pt x="2363390" y="1688307"/>
                </a:lnTo>
                <a:lnTo>
                  <a:pt x="2391568" y="1683314"/>
                </a:lnTo>
                <a:lnTo>
                  <a:pt x="2392416" y="1683160"/>
                </a:lnTo>
                <a:lnTo>
                  <a:pt x="2397918" y="1682545"/>
                </a:lnTo>
                <a:lnTo>
                  <a:pt x="2405477" y="1680790"/>
                </a:lnTo>
                <a:lnTo>
                  <a:pt x="2410618" y="1679857"/>
                </a:lnTo>
                <a:lnTo>
                  <a:pt x="2417762" y="1678705"/>
                </a:lnTo>
                <a:lnTo>
                  <a:pt x="2407840" y="1680241"/>
                </a:lnTo>
                <a:lnTo>
                  <a:pt x="2405477" y="1680790"/>
                </a:lnTo>
                <a:lnTo>
                  <a:pt x="2392416" y="1683160"/>
                </a:lnTo>
                <a:lnTo>
                  <a:pt x="2387600" y="1683698"/>
                </a:lnTo>
                <a:lnTo>
                  <a:pt x="2377678" y="1685234"/>
                </a:lnTo>
                <a:lnTo>
                  <a:pt x="2356643" y="1687154"/>
                </a:lnTo>
                <a:lnTo>
                  <a:pt x="2336006" y="1687923"/>
                </a:lnTo>
                <a:lnTo>
                  <a:pt x="2315368" y="1688307"/>
                </a:lnTo>
                <a:lnTo>
                  <a:pt x="2295128" y="1687923"/>
                </a:lnTo>
                <a:lnTo>
                  <a:pt x="2276078" y="1687538"/>
                </a:lnTo>
                <a:lnTo>
                  <a:pt x="2257425" y="1686386"/>
                </a:lnTo>
                <a:lnTo>
                  <a:pt x="2239962" y="1685234"/>
                </a:lnTo>
                <a:lnTo>
                  <a:pt x="2224484" y="1683314"/>
                </a:lnTo>
                <a:lnTo>
                  <a:pt x="2197893" y="1679857"/>
                </a:lnTo>
                <a:lnTo>
                  <a:pt x="2183396" y="1677899"/>
                </a:lnTo>
                <a:lnTo>
                  <a:pt x="2195909" y="1645444"/>
                </a:lnTo>
                <a:lnTo>
                  <a:pt x="2210990" y="1607344"/>
                </a:lnTo>
                <a:lnTo>
                  <a:pt x="2219722" y="1586707"/>
                </a:lnTo>
                <a:lnTo>
                  <a:pt x="2229644" y="1565276"/>
                </a:lnTo>
                <a:lnTo>
                  <a:pt x="2239565" y="1543051"/>
                </a:lnTo>
                <a:lnTo>
                  <a:pt x="2250678" y="1520032"/>
                </a:lnTo>
                <a:lnTo>
                  <a:pt x="2261790" y="1496616"/>
                </a:lnTo>
                <a:lnTo>
                  <a:pt x="2274094" y="1472804"/>
                </a:lnTo>
                <a:lnTo>
                  <a:pt x="2287190" y="1448991"/>
                </a:lnTo>
                <a:lnTo>
                  <a:pt x="2301081" y="1424385"/>
                </a:lnTo>
                <a:lnTo>
                  <a:pt x="2315369" y="1399779"/>
                </a:lnTo>
                <a:lnTo>
                  <a:pt x="2316953" y="1397235"/>
                </a:lnTo>
                <a:lnTo>
                  <a:pt x="2316162" y="1399465"/>
                </a:lnTo>
                <a:lnTo>
                  <a:pt x="2321709" y="1401479"/>
                </a:lnTo>
                <a:lnTo>
                  <a:pt x="2329633" y="1404701"/>
                </a:lnTo>
                <a:lnTo>
                  <a:pt x="2340727" y="1407924"/>
                </a:lnTo>
                <a:lnTo>
                  <a:pt x="2354990" y="1411549"/>
                </a:lnTo>
                <a:lnTo>
                  <a:pt x="2373611" y="1414368"/>
                </a:lnTo>
                <a:lnTo>
                  <a:pt x="2383516" y="1416382"/>
                </a:lnTo>
                <a:lnTo>
                  <a:pt x="2395402" y="1417591"/>
                </a:lnTo>
                <a:lnTo>
                  <a:pt x="2407685" y="1418396"/>
                </a:lnTo>
                <a:lnTo>
                  <a:pt x="2420759" y="1419202"/>
                </a:lnTo>
                <a:lnTo>
                  <a:pt x="2435023" y="1420410"/>
                </a:lnTo>
                <a:lnTo>
                  <a:pt x="2450474" y="1420813"/>
                </a:lnTo>
                <a:lnTo>
                  <a:pt x="2467115" y="1420410"/>
                </a:lnTo>
                <a:lnTo>
                  <a:pt x="2484548" y="1420008"/>
                </a:lnTo>
                <a:lnTo>
                  <a:pt x="2503169" y="1418799"/>
                </a:lnTo>
                <a:lnTo>
                  <a:pt x="2522583" y="1417591"/>
                </a:lnTo>
                <a:lnTo>
                  <a:pt x="2543186" y="1415174"/>
                </a:lnTo>
                <a:lnTo>
                  <a:pt x="2564977" y="1413160"/>
                </a:lnTo>
                <a:lnTo>
                  <a:pt x="2588352" y="1409938"/>
                </a:lnTo>
                <a:lnTo>
                  <a:pt x="2612521" y="1405910"/>
                </a:lnTo>
                <a:lnTo>
                  <a:pt x="2637878" y="1401479"/>
                </a:lnTo>
                <a:lnTo>
                  <a:pt x="2664423" y="1396242"/>
                </a:lnTo>
                <a:lnTo>
                  <a:pt x="2692157" y="1390200"/>
                </a:lnTo>
                <a:lnTo>
                  <a:pt x="2721080" y="1383353"/>
                </a:lnTo>
                <a:lnTo>
                  <a:pt x="2751587" y="1375297"/>
                </a:lnTo>
                <a:lnTo>
                  <a:pt x="2782887" y="1366838"/>
                </a:lnTo>
                <a:lnTo>
                  <a:pt x="2769416" y="1370463"/>
                </a:lnTo>
                <a:lnTo>
                  <a:pt x="2753172" y="1374491"/>
                </a:lnTo>
                <a:lnTo>
                  <a:pt x="2732173" y="1378922"/>
                </a:lnTo>
                <a:lnTo>
                  <a:pt x="2706420" y="1384561"/>
                </a:lnTo>
                <a:lnTo>
                  <a:pt x="2677102" y="1390200"/>
                </a:lnTo>
                <a:lnTo>
                  <a:pt x="2644217" y="1395437"/>
                </a:lnTo>
                <a:lnTo>
                  <a:pt x="2609351" y="1400270"/>
                </a:lnTo>
                <a:lnTo>
                  <a:pt x="2591522" y="1402284"/>
                </a:lnTo>
                <a:lnTo>
                  <a:pt x="2572901" y="1404298"/>
                </a:lnTo>
                <a:lnTo>
                  <a:pt x="2554279" y="1405910"/>
                </a:lnTo>
                <a:lnTo>
                  <a:pt x="2534865" y="1407118"/>
                </a:lnTo>
                <a:lnTo>
                  <a:pt x="2516244" y="1407924"/>
                </a:lnTo>
                <a:lnTo>
                  <a:pt x="2496830" y="1407924"/>
                </a:lnTo>
                <a:lnTo>
                  <a:pt x="2478209" y="1407924"/>
                </a:lnTo>
                <a:lnTo>
                  <a:pt x="2459191" y="1407118"/>
                </a:lnTo>
                <a:lnTo>
                  <a:pt x="2440569" y="1405507"/>
                </a:lnTo>
                <a:lnTo>
                  <a:pt x="2422344" y="1403493"/>
                </a:lnTo>
                <a:lnTo>
                  <a:pt x="2404515" y="1400673"/>
                </a:lnTo>
                <a:lnTo>
                  <a:pt x="2387082" y="1397048"/>
                </a:lnTo>
                <a:lnTo>
                  <a:pt x="2370442" y="1392617"/>
                </a:lnTo>
                <a:lnTo>
                  <a:pt x="2354594" y="1387784"/>
                </a:lnTo>
                <a:lnTo>
                  <a:pt x="2346670" y="1384561"/>
                </a:lnTo>
                <a:lnTo>
                  <a:pt x="2339538" y="1381742"/>
                </a:lnTo>
                <a:lnTo>
                  <a:pt x="2332010" y="1378519"/>
                </a:lnTo>
                <a:lnTo>
                  <a:pt x="2329429" y="1377207"/>
                </a:lnTo>
                <a:lnTo>
                  <a:pt x="2330450" y="1375569"/>
                </a:lnTo>
                <a:lnTo>
                  <a:pt x="2345928" y="1350963"/>
                </a:lnTo>
                <a:lnTo>
                  <a:pt x="2362200" y="1327150"/>
                </a:lnTo>
                <a:lnTo>
                  <a:pt x="2379662" y="1303735"/>
                </a:lnTo>
                <a:lnTo>
                  <a:pt x="2397522" y="1280716"/>
                </a:lnTo>
                <a:lnTo>
                  <a:pt x="2416175" y="1257697"/>
                </a:lnTo>
                <a:lnTo>
                  <a:pt x="2434828" y="1236266"/>
                </a:lnTo>
                <a:lnTo>
                  <a:pt x="2445147" y="1225550"/>
                </a:lnTo>
                <a:lnTo>
                  <a:pt x="2455069" y="1215232"/>
                </a:lnTo>
                <a:lnTo>
                  <a:pt x="2465387" y="1205310"/>
                </a:lnTo>
                <a:lnTo>
                  <a:pt x="2475706" y="1194991"/>
                </a:lnTo>
                <a:lnTo>
                  <a:pt x="2486422" y="1185466"/>
                </a:lnTo>
                <a:lnTo>
                  <a:pt x="2497138" y="1176338"/>
                </a:lnTo>
                <a:lnTo>
                  <a:pt x="2508250" y="1167210"/>
                </a:lnTo>
                <a:lnTo>
                  <a:pt x="2518966" y="1158875"/>
                </a:lnTo>
                <a:lnTo>
                  <a:pt x="2553515" y="1137536"/>
                </a:lnTo>
                <a:lnTo>
                  <a:pt x="2565817" y="1138644"/>
                </a:lnTo>
                <a:lnTo>
                  <a:pt x="2578536" y="1139431"/>
                </a:lnTo>
                <a:lnTo>
                  <a:pt x="2591255" y="1139825"/>
                </a:lnTo>
                <a:lnTo>
                  <a:pt x="2603577" y="1139825"/>
                </a:lnTo>
                <a:lnTo>
                  <a:pt x="2615899" y="1139431"/>
                </a:lnTo>
                <a:lnTo>
                  <a:pt x="2628220" y="1138644"/>
                </a:lnTo>
                <a:lnTo>
                  <a:pt x="2640144" y="1137856"/>
                </a:lnTo>
                <a:lnTo>
                  <a:pt x="2652069" y="1136281"/>
                </a:lnTo>
                <a:lnTo>
                  <a:pt x="2663595" y="1134706"/>
                </a:lnTo>
                <a:lnTo>
                  <a:pt x="2675122" y="1133131"/>
                </a:lnTo>
                <a:lnTo>
                  <a:pt x="2696586" y="1129193"/>
                </a:lnTo>
                <a:lnTo>
                  <a:pt x="2717254" y="1124073"/>
                </a:lnTo>
                <a:lnTo>
                  <a:pt x="2736333" y="1118954"/>
                </a:lnTo>
                <a:lnTo>
                  <a:pt x="2753424" y="1113834"/>
                </a:lnTo>
                <a:lnTo>
                  <a:pt x="2769323" y="1108715"/>
                </a:lnTo>
                <a:lnTo>
                  <a:pt x="2782837" y="1103202"/>
                </a:lnTo>
                <a:lnTo>
                  <a:pt x="2790519" y="1100052"/>
                </a:lnTo>
                <a:lnTo>
                  <a:pt x="2797941" y="1097295"/>
                </a:lnTo>
                <a:lnTo>
                  <a:pt x="2807481" y="1093357"/>
                </a:lnTo>
                <a:lnTo>
                  <a:pt x="2810659" y="1091782"/>
                </a:lnTo>
                <a:lnTo>
                  <a:pt x="2810661" y="1091782"/>
                </a:lnTo>
                <a:lnTo>
                  <a:pt x="2816225" y="1089025"/>
                </a:lnTo>
                <a:lnTo>
                  <a:pt x="2810659" y="1091782"/>
                </a:lnTo>
                <a:lnTo>
                  <a:pt x="2794364" y="1098476"/>
                </a:lnTo>
                <a:lnTo>
                  <a:pt x="2790519" y="1100052"/>
                </a:lnTo>
                <a:lnTo>
                  <a:pt x="2788402" y="1100839"/>
                </a:lnTo>
                <a:lnTo>
                  <a:pt x="2778465" y="1103989"/>
                </a:lnTo>
                <a:lnTo>
                  <a:pt x="2768528" y="1106746"/>
                </a:lnTo>
                <a:lnTo>
                  <a:pt x="2758194" y="1109896"/>
                </a:lnTo>
                <a:lnTo>
                  <a:pt x="2748257" y="1112259"/>
                </a:lnTo>
                <a:lnTo>
                  <a:pt x="2738320" y="1114228"/>
                </a:lnTo>
                <a:lnTo>
                  <a:pt x="2717652" y="1118166"/>
                </a:lnTo>
                <a:lnTo>
                  <a:pt x="2697381" y="1121317"/>
                </a:lnTo>
                <a:lnTo>
                  <a:pt x="2677507" y="1123286"/>
                </a:lnTo>
                <a:lnTo>
                  <a:pt x="2658826" y="1124861"/>
                </a:lnTo>
                <a:lnTo>
                  <a:pt x="2640939" y="1125648"/>
                </a:lnTo>
                <a:lnTo>
                  <a:pt x="2624643" y="1126042"/>
                </a:lnTo>
                <a:lnTo>
                  <a:pt x="2609539" y="1126436"/>
                </a:lnTo>
                <a:lnTo>
                  <a:pt x="2596820" y="1126436"/>
                </a:lnTo>
                <a:lnTo>
                  <a:pt x="2578934" y="1125648"/>
                </a:lnTo>
                <a:lnTo>
                  <a:pt x="2573192" y="1125314"/>
                </a:lnTo>
                <a:lnTo>
                  <a:pt x="2601516" y="1107678"/>
                </a:lnTo>
                <a:lnTo>
                  <a:pt x="2650331" y="1077119"/>
                </a:lnTo>
                <a:lnTo>
                  <a:pt x="2699544" y="1045766"/>
                </a:lnTo>
                <a:lnTo>
                  <a:pt x="2722960" y="1029891"/>
                </a:lnTo>
                <a:lnTo>
                  <a:pt x="2744391" y="1015603"/>
                </a:lnTo>
                <a:lnTo>
                  <a:pt x="2763441" y="1002109"/>
                </a:lnTo>
                <a:lnTo>
                  <a:pt x="2778919" y="990997"/>
                </a:lnTo>
                <a:lnTo>
                  <a:pt x="2790428" y="981075"/>
                </a:lnTo>
                <a:lnTo>
                  <a:pt x="2794397" y="977900"/>
                </a:lnTo>
                <a:lnTo>
                  <a:pt x="2797175" y="974725"/>
                </a:lnTo>
                <a:lnTo>
                  <a:pt x="2770188" y="992584"/>
                </a:lnTo>
                <a:lnTo>
                  <a:pt x="2740025" y="1012428"/>
                </a:lnTo>
                <a:lnTo>
                  <a:pt x="2702322" y="1036638"/>
                </a:lnTo>
                <a:lnTo>
                  <a:pt x="2676635" y="1052427"/>
                </a:lnTo>
                <a:lnTo>
                  <a:pt x="2677429" y="1051322"/>
                </a:lnTo>
                <a:lnTo>
                  <a:pt x="2700337" y="987425"/>
                </a:lnTo>
                <a:lnTo>
                  <a:pt x="2672089" y="1055221"/>
                </a:lnTo>
                <a:lnTo>
                  <a:pt x="2659063" y="1063228"/>
                </a:lnTo>
                <a:lnTo>
                  <a:pt x="2636044" y="1077119"/>
                </a:lnTo>
                <a:lnTo>
                  <a:pt x="2612628" y="1090613"/>
                </a:lnTo>
                <a:lnTo>
                  <a:pt x="2588816" y="1104503"/>
                </a:lnTo>
                <a:lnTo>
                  <a:pt x="2565003" y="1117600"/>
                </a:lnTo>
                <a:lnTo>
                  <a:pt x="2542381" y="1129903"/>
                </a:lnTo>
                <a:lnTo>
                  <a:pt x="2520156" y="1140619"/>
                </a:lnTo>
                <a:lnTo>
                  <a:pt x="2514203" y="1143794"/>
                </a:lnTo>
                <a:lnTo>
                  <a:pt x="2508647" y="1147366"/>
                </a:lnTo>
                <a:lnTo>
                  <a:pt x="2496344" y="1154906"/>
                </a:lnTo>
                <a:lnTo>
                  <a:pt x="2484041" y="1164035"/>
                </a:lnTo>
                <a:lnTo>
                  <a:pt x="2470944" y="1174353"/>
                </a:lnTo>
                <a:lnTo>
                  <a:pt x="2457847" y="1186260"/>
                </a:lnTo>
                <a:lnTo>
                  <a:pt x="2444859" y="1198866"/>
                </a:lnTo>
                <a:lnTo>
                  <a:pt x="2444354" y="1197054"/>
                </a:lnTo>
                <a:lnTo>
                  <a:pt x="2442766" y="1189144"/>
                </a:lnTo>
                <a:lnTo>
                  <a:pt x="2441179" y="1180839"/>
                </a:lnTo>
                <a:lnTo>
                  <a:pt x="2440385" y="1172929"/>
                </a:lnTo>
                <a:lnTo>
                  <a:pt x="2438400" y="1156319"/>
                </a:lnTo>
                <a:lnTo>
                  <a:pt x="2437607" y="1140895"/>
                </a:lnTo>
                <a:lnTo>
                  <a:pt x="2437210" y="1127449"/>
                </a:lnTo>
                <a:lnTo>
                  <a:pt x="2436813" y="1116771"/>
                </a:lnTo>
                <a:lnTo>
                  <a:pt x="2437210" y="1106488"/>
                </a:lnTo>
                <a:lnTo>
                  <a:pt x="2436019" y="1121121"/>
                </a:lnTo>
                <a:lnTo>
                  <a:pt x="2435225" y="1138127"/>
                </a:lnTo>
                <a:lnTo>
                  <a:pt x="2435225" y="1156715"/>
                </a:lnTo>
                <a:lnTo>
                  <a:pt x="2435225" y="1175302"/>
                </a:lnTo>
                <a:lnTo>
                  <a:pt x="2435622" y="1206150"/>
                </a:lnTo>
                <a:lnTo>
                  <a:pt x="2435679" y="1208030"/>
                </a:lnTo>
                <a:lnTo>
                  <a:pt x="2430066" y="1213644"/>
                </a:lnTo>
                <a:lnTo>
                  <a:pt x="2416175" y="1228725"/>
                </a:lnTo>
                <a:lnTo>
                  <a:pt x="2401887" y="1244997"/>
                </a:lnTo>
                <a:lnTo>
                  <a:pt x="2387203" y="1262063"/>
                </a:lnTo>
                <a:lnTo>
                  <a:pt x="2372916" y="1279922"/>
                </a:lnTo>
                <a:lnTo>
                  <a:pt x="2358231" y="1298972"/>
                </a:lnTo>
                <a:lnTo>
                  <a:pt x="2343944" y="1318022"/>
                </a:lnTo>
                <a:lnTo>
                  <a:pt x="2329259" y="1338263"/>
                </a:lnTo>
                <a:lnTo>
                  <a:pt x="2314972" y="1359297"/>
                </a:lnTo>
                <a:lnTo>
                  <a:pt x="2300287" y="1380332"/>
                </a:lnTo>
                <a:lnTo>
                  <a:pt x="2286794" y="1401763"/>
                </a:lnTo>
                <a:lnTo>
                  <a:pt x="2279164" y="1413970"/>
                </a:lnTo>
                <a:lnTo>
                  <a:pt x="2276519" y="1407628"/>
                </a:lnTo>
                <a:lnTo>
                  <a:pt x="2273366" y="1398873"/>
                </a:lnTo>
                <a:lnTo>
                  <a:pt x="2270213" y="1389322"/>
                </a:lnTo>
                <a:lnTo>
                  <a:pt x="2264301" y="1369822"/>
                </a:lnTo>
                <a:lnTo>
                  <a:pt x="2259177" y="1348730"/>
                </a:lnTo>
                <a:lnTo>
                  <a:pt x="2253659" y="1326046"/>
                </a:lnTo>
                <a:lnTo>
                  <a:pt x="2248929" y="1303760"/>
                </a:lnTo>
                <a:lnTo>
                  <a:pt x="2244594" y="1281076"/>
                </a:lnTo>
                <a:lnTo>
                  <a:pt x="2240652" y="1257994"/>
                </a:lnTo>
                <a:lnTo>
                  <a:pt x="2234346" y="1216208"/>
                </a:lnTo>
                <a:lnTo>
                  <a:pt x="2229617" y="1181585"/>
                </a:lnTo>
                <a:lnTo>
                  <a:pt x="2225675" y="1149350"/>
                </a:lnTo>
                <a:lnTo>
                  <a:pt x="2226464" y="1174024"/>
                </a:lnTo>
                <a:lnTo>
                  <a:pt x="2228040" y="1198698"/>
                </a:lnTo>
                <a:lnTo>
                  <a:pt x="2230405" y="1223769"/>
                </a:lnTo>
                <a:lnTo>
                  <a:pt x="2233558" y="1248841"/>
                </a:lnTo>
                <a:lnTo>
                  <a:pt x="2236711" y="1273515"/>
                </a:lnTo>
                <a:lnTo>
                  <a:pt x="2240652" y="1297790"/>
                </a:lnTo>
                <a:lnTo>
                  <a:pt x="2244594" y="1320872"/>
                </a:lnTo>
                <a:lnTo>
                  <a:pt x="2248535" y="1342760"/>
                </a:lnTo>
                <a:lnTo>
                  <a:pt x="2256812" y="1381363"/>
                </a:lnTo>
                <a:lnTo>
                  <a:pt x="2263907" y="1412404"/>
                </a:lnTo>
                <a:lnTo>
                  <a:pt x="2268391" y="1431645"/>
                </a:lnTo>
                <a:lnTo>
                  <a:pt x="2259806" y="1446213"/>
                </a:lnTo>
                <a:lnTo>
                  <a:pt x="2246709" y="1468438"/>
                </a:lnTo>
                <a:lnTo>
                  <a:pt x="2234009" y="1491060"/>
                </a:lnTo>
                <a:lnTo>
                  <a:pt x="2221706" y="1513285"/>
                </a:lnTo>
                <a:lnTo>
                  <a:pt x="2209800" y="1535907"/>
                </a:lnTo>
                <a:lnTo>
                  <a:pt x="2198687" y="1558529"/>
                </a:lnTo>
                <a:lnTo>
                  <a:pt x="2191857" y="1573239"/>
                </a:lnTo>
                <a:lnTo>
                  <a:pt x="2135187" y="1403350"/>
                </a:lnTo>
                <a:lnTo>
                  <a:pt x="2179944" y="1598574"/>
                </a:lnTo>
                <a:lnTo>
                  <a:pt x="2178050" y="1602582"/>
                </a:lnTo>
                <a:lnTo>
                  <a:pt x="2168922" y="1624410"/>
                </a:lnTo>
                <a:lnTo>
                  <a:pt x="2160587" y="1645444"/>
                </a:lnTo>
                <a:lnTo>
                  <a:pt x="2153047" y="1666479"/>
                </a:lnTo>
                <a:lnTo>
                  <a:pt x="2146300" y="1686719"/>
                </a:lnTo>
                <a:lnTo>
                  <a:pt x="2140347" y="1706960"/>
                </a:lnTo>
                <a:lnTo>
                  <a:pt x="2135187" y="1725613"/>
                </a:lnTo>
                <a:lnTo>
                  <a:pt x="2135900" y="1726148"/>
                </a:lnTo>
                <a:lnTo>
                  <a:pt x="2162225" y="1737519"/>
                </a:lnTo>
                <a:lnTo>
                  <a:pt x="2160650" y="1745457"/>
                </a:lnTo>
                <a:lnTo>
                  <a:pt x="2157500" y="1767285"/>
                </a:lnTo>
                <a:lnTo>
                  <a:pt x="2155531" y="1782763"/>
                </a:lnTo>
                <a:lnTo>
                  <a:pt x="2153563" y="1800226"/>
                </a:lnTo>
                <a:lnTo>
                  <a:pt x="2151594" y="1820466"/>
                </a:lnTo>
                <a:lnTo>
                  <a:pt x="2150019" y="1841898"/>
                </a:lnTo>
                <a:lnTo>
                  <a:pt x="2149231" y="1864916"/>
                </a:lnTo>
                <a:lnTo>
                  <a:pt x="2148838" y="1889126"/>
                </a:lnTo>
                <a:lnTo>
                  <a:pt x="2149231" y="1913732"/>
                </a:lnTo>
                <a:lnTo>
                  <a:pt x="2149625" y="1926432"/>
                </a:lnTo>
                <a:lnTo>
                  <a:pt x="2150413" y="1939132"/>
                </a:lnTo>
                <a:lnTo>
                  <a:pt x="2151200" y="1951832"/>
                </a:lnTo>
                <a:lnTo>
                  <a:pt x="2153169" y="1964135"/>
                </a:lnTo>
                <a:lnTo>
                  <a:pt x="2154744" y="1976835"/>
                </a:lnTo>
                <a:lnTo>
                  <a:pt x="2156319" y="1989138"/>
                </a:lnTo>
                <a:lnTo>
                  <a:pt x="2159075" y="2001441"/>
                </a:lnTo>
                <a:lnTo>
                  <a:pt x="2161831" y="2013744"/>
                </a:lnTo>
                <a:lnTo>
                  <a:pt x="2164981" y="2024857"/>
                </a:lnTo>
                <a:lnTo>
                  <a:pt x="2166838" y="2031096"/>
                </a:lnTo>
                <a:lnTo>
                  <a:pt x="2247900" y="2219020"/>
                </a:lnTo>
                <a:lnTo>
                  <a:pt x="2234387" y="2224573"/>
                </a:lnTo>
                <a:lnTo>
                  <a:pt x="2221271" y="2230126"/>
                </a:lnTo>
                <a:lnTo>
                  <a:pt x="2208950" y="2236472"/>
                </a:lnTo>
                <a:lnTo>
                  <a:pt x="2197026" y="2242422"/>
                </a:lnTo>
                <a:lnTo>
                  <a:pt x="2185898" y="2248768"/>
                </a:lnTo>
                <a:lnTo>
                  <a:pt x="2175166" y="2255114"/>
                </a:lnTo>
                <a:lnTo>
                  <a:pt x="2164833" y="2261460"/>
                </a:lnTo>
                <a:lnTo>
                  <a:pt x="2155294" y="2267806"/>
                </a:lnTo>
                <a:lnTo>
                  <a:pt x="2146550" y="2274549"/>
                </a:lnTo>
                <a:lnTo>
                  <a:pt x="2137806" y="2280499"/>
                </a:lnTo>
                <a:lnTo>
                  <a:pt x="2129857" y="2287242"/>
                </a:lnTo>
                <a:lnTo>
                  <a:pt x="2121908" y="2293191"/>
                </a:lnTo>
                <a:lnTo>
                  <a:pt x="2108394" y="2305487"/>
                </a:lnTo>
                <a:lnTo>
                  <a:pt x="2096073" y="2317783"/>
                </a:lnTo>
                <a:lnTo>
                  <a:pt x="2086137" y="2328888"/>
                </a:lnTo>
                <a:lnTo>
                  <a:pt x="2076996" y="2338804"/>
                </a:lnTo>
                <a:lnTo>
                  <a:pt x="2070239" y="2347927"/>
                </a:lnTo>
                <a:lnTo>
                  <a:pt x="2065072" y="2356256"/>
                </a:lnTo>
                <a:lnTo>
                  <a:pt x="2060303" y="2362603"/>
                </a:lnTo>
                <a:lnTo>
                  <a:pt x="2057520" y="2367759"/>
                </a:lnTo>
                <a:lnTo>
                  <a:pt x="2055136" y="2371725"/>
                </a:lnTo>
                <a:lnTo>
                  <a:pt x="2057520" y="2359033"/>
                </a:lnTo>
                <a:lnTo>
                  <a:pt x="2059508" y="2346737"/>
                </a:lnTo>
                <a:lnTo>
                  <a:pt x="2062687" y="2320956"/>
                </a:lnTo>
                <a:lnTo>
                  <a:pt x="2064277" y="2295174"/>
                </a:lnTo>
                <a:lnTo>
                  <a:pt x="2065867" y="2268600"/>
                </a:lnTo>
                <a:lnTo>
                  <a:pt x="2066264" y="2242025"/>
                </a:lnTo>
                <a:lnTo>
                  <a:pt x="2066264" y="2215450"/>
                </a:lnTo>
                <a:lnTo>
                  <a:pt x="2065072" y="2188479"/>
                </a:lnTo>
                <a:lnTo>
                  <a:pt x="2063085" y="2161904"/>
                </a:lnTo>
                <a:lnTo>
                  <a:pt x="2061097" y="2135726"/>
                </a:lnTo>
                <a:lnTo>
                  <a:pt x="2058315" y="2108755"/>
                </a:lnTo>
                <a:lnTo>
                  <a:pt x="2054738" y="2082577"/>
                </a:lnTo>
                <a:lnTo>
                  <a:pt x="2051161" y="2056796"/>
                </a:lnTo>
                <a:lnTo>
                  <a:pt x="2047187" y="2031411"/>
                </a:lnTo>
                <a:lnTo>
                  <a:pt x="2042815" y="2006819"/>
                </a:lnTo>
                <a:lnTo>
                  <a:pt x="2038045" y="1982228"/>
                </a:lnTo>
                <a:lnTo>
                  <a:pt x="2033276" y="1959223"/>
                </a:lnTo>
                <a:lnTo>
                  <a:pt x="2028506" y="1936218"/>
                </a:lnTo>
                <a:lnTo>
                  <a:pt x="2023339" y="1914006"/>
                </a:lnTo>
                <a:lnTo>
                  <a:pt x="2013006" y="1873153"/>
                </a:lnTo>
                <a:lnTo>
                  <a:pt x="2003467" y="1837059"/>
                </a:lnTo>
                <a:lnTo>
                  <a:pt x="1994325" y="1805328"/>
                </a:lnTo>
                <a:lnTo>
                  <a:pt x="1986376" y="1779943"/>
                </a:lnTo>
                <a:lnTo>
                  <a:pt x="1980017" y="1760905"/>
                </a:lnTo>
                <a:lnTo>
                  <a:pt x="1974850" y="1744643"/>
                </a:lnTo>
                <a:lnTo>
                  <a:pt x="1994510" y="1732525"/>
                </a:lnTo>
                <a:lnTo>
                  <a:pt x="1995497" y="1756569"/>
                </a:lnTo>
                <a:lnTo>
                  <a:pt x="2000687" y="1772047"/>
                </a:lnTo>
                <a:lnTo>
                  <a:pt x="2014261" y="1814513"/>
                </a:lnTo>
                <a:lnTo>
                  <a:pt x="2022644" y="1844278"/>
                </a:lnTo>
                <a:lnTo>
                  <a:pt x="2031827" y="1878013"/>
                </a:lnTo>
                <a:lnTo>
                  <a:pt x="2041807" y="1915716"/>
                </a:lnTo>
                <a:lnTo>
                  <a:pt x="2051389" y="1956197"/>
                </a:lnTo>
                <a:lnTo>
                  <a:pt x="2061369" y="1998266"/>
                </a:lnTo>
                <a:lnTo>
                  <a:pt x="2065761" y="2019697"/>
                </a:lnTo>
                <a:lnTo>
                  <a:pt x="2070152" y="2041128"/>
                </a:lnTo>
                <a:lnTo>
                  <a:pt x="2074144" y="2062956"/>
                </a:lnTo>
                <a:lnTo>
                  <a:pt x="2078137" y="2085181"/>
                </a:lnTo>
                <a:lnTo>
                  <a:pt x="2080931" y="2106613"/>
                </a:lnTo>
                <a:lnTo>
                  <a:pt x="2084125" y="2128044"/>
                </a:lnTo>
                <a:lnTo>
                  <a:pt x="2086520" y="2149078"/>
                </a:lnTo>
                <a:lnTo>
                  <a:pt x="2088117" y="2170113"/>
                </a:lnTo>
                <a:lnTo>
                  <a:pt x="2089714" y="2190353"/>
                </a:lnTo>
                <a:lnTo>
                  <a:pt x="2090513" y="2209403"/>
                </a:lnTo>
                <a:lnTo>
                  <a:pt x="2090513" y="2228453"/>
                </a:lnTo>
                <a:lnTo>
                  <a:pt x="2089714" y="2246313"/>
                </a:lnTo>
                <a:lnTo>
                  <a:pt x="2088117" y="2263378"/>
                </a:lnTo>
                <a:lnTo>
                  <a:pt x="2086121" y="2279650"/>
                </a:lnTo>
                <a:lnTo>
                  <a:pt x="2128838" y="2218135"/>
                </a:lnTo>
                <a:lnTo>
                  <a:pt x="1997420" y="1730731"/>
                </a:lnTo>
                <a:lnTo>
                  <a:pt x="2028904" y="1711325"/>
                </a:lnTo>
                <a:lnTo>
                  <a:pt x="2097058" y="1869327"/>
                </a:lnTo>
                <a:lnTo>
                  <a:pt x="2134545" y="1726064"/>
                </a:lnTo>
                <a:lnTo>
                  <a:pt x="2131184" y="1720824"/>
                </a:lnTo>
                <a:lnTo>
                  <a:pt x="2128012" y="1714863"/>
                </a:lnTo>
                <a:lnTo>
                  <a:pt x="2121667" y="1702545"/>
                </a:lnTo>
                <a:lnTo>
                  <a:pt x="2116116" y="1688637"/>
                </a:lnTo>
                <a:lnTo>
                  <a:pt x="2111358" y="1675126"/>
                </a:lnTo>
                <a:lnTo>
                  <a:pt x="2107393" y="1660424"/>
                </a:lnTo>
                <a:lnTo>
                  <a:pt x="2103428" y="1645324"/>
                </a:lnTo>
                <a:lnTo>
                  <a:pt x="2100256" y="1629429"/>
                </a:lnTo>
                <a:lnTo>
                  <a:pt x="2097876" y="1613932"/>
                </a:lnTo>
                <a:lnTo>
                  <a:pt x="2095894" y="1597640"/>
                </a:lnTo>
                <a:lnTo>
                  <a:pt x="2094704" y="1581347"/>
                </a:lnTo>
                <a:lnTo>
                  <a:pt x="2093118" y="1564658"/>
                </a:lnTo>
                <a:lnTo>
                  <a:pt x="2092722" y="1548366"/>
                </a:lnTo>
                <a:lnTo>
                  <a:pt x="2092325" y="1531676"/>
                </a:lnTo>
                <a:lnTo>
                  <a:pt x="2092325" y="1514987"/>
                </a:lnTo>
                <a:lnTo>
                  <a:pt x="2092722" y="1498695"/>
                </a:lnTo>
                <a:lnTo>
                  <a:pt x="2093118" y="1483198"/>
                </a:lnTo>
                <a:lnTo>
                  <a:pt x="2095101" y="1452203"/>
                </a:lnTo>
                <a:lnTo>
                  <a:pt x="2097480" y="1423592"/>
                </a:lnTo>
                <a:lnTo>
                  <a:pt x="2100652" y="1397366"/>
                </a:lnTo>
                <a:lnTo>
                  <a:pt x="2103824" y="1374716"/>
                </a:lnTo>
                <a:lnTo>
                  <a:pt x="2106203" y="1356040"/>
                </a:lnTo>
                <a:lnTo>
                  <a:pt x="2108582" y="1341735"/>
                </a:lnTo>
                <a:lnTo>
                  <a:pt x="2110565" y="1329814"/>
                </a:lnTo>
                <a:lnTo>
                  <a:pt x="2129994" y="1343324"/>
                </a:lnTo>
                <a:lnTo>
                  <a:pt x="2131184" y="1329416"/>
                </a:lnTo>
                <a:lnTo>
                  <a:pt x="2132770" y="1315111"/>
                </a:lnTo>
                <a:lnTo>
                  <a:pt x="2134752" y="1300806"/>
                </a:lnTo>
                <a:lnTo>
                  <a:pt x="2137131" y="1287295"/>
                </a:lnTo>
                <a:lnTo>
                  <a:pt x="2139907" y="1274182"/>
                </a:lnTo>
                <a:lnTo>
                  <a:pt x="2142683" y="1261069"/>
                </a:lnTo>
                <a:lnTo>
                  <a:pt x="2146251" y="1248353"/>
                </a:lnTo>
                <a:lnTo>
                  <a:pt x="2149820" y="1235637"/>
                </a:lnTo>
                <a:lnTo>
                  <a:pt x="2153785" y="1223716"/>
                </a:lnTo>
                <a:lnTo>
                  <a:pt x="2157750" y="1211795"/>
                </a:lnTo>
                <a:lnTo>
                  <a:pt x="2166077" y="1189543"/>
                </a:lnTo>
                <a:lnTo>
                  <a:pt x="2174404" y="1168482"/>
                </a:lnTo>
                <a:lnTo>
                  <a:pt x="2183127" y="1149011"/>
                </a:lnTo>
                <a:lnTo>
                  <a:pt x="2191850" y="1131924"/>
                </a:lnTo>
                <a:lnTo>
                  <a:pt x="2200177" y="1116824"/>
                </a:lnTo>
                <a:lnTo>
                  <a:pt x="2208107" y="1102917"/>
                </a:lnTo>
                <a:lnTo>
                  <a:pt x="2214452" y="1092188"/>
                </a:lnTo>
                <a:lnTo>
                  <a:pt x="2224761" y="1076293"/>
                </a:lnTo>
                <a:lnTo>
                  <a:pt x="2228330" y="1071127"/>
                </a:lnTo>
                <a:lnTo>
                  <a:pt x="2233881" y="1106890"/>
                </a:lnTo>
                <a:lnTo>
                  <a:pt x="2241811" y="1094174"/>
                </a:lnTo>
                <a:lnTo>
                  <a:pt x="2250138" y="1082253"/>
                </a:lnTo>
                <a:lnTo>
                  <a:pt x="2259258" y="1071127"/>
                </a:lnTo>
                <a:lnTo>
                  <a:pt x="2268774" y="1060001"/>
                </a:lnTo>
                <a:lnTo>
                  <a:pt x="2279480" y="1049669"/>
                </a:lnTo>
                <a:lnTo>
                  <a:pt x="2290186" y="1039735"/>
                </a:lnTo>
                <a:lnTo>
                  <a:pt x="2301685" y="1030596"/>
                </a:lnTo>
                <a:lnTo>
                  <a:pt x="2313977" y="1021853"/>
                </a:lnTo>
                <a:lnTo>
                  <a:pt x="2326269" y="1013509"/>
                </a:lnTo>
                <a:lnTo>
                  <a:pt x="2339354" y="1005561"/>
                </a:lnTo>
                <a:lnTo>
                  <a:pt x="2352835" y="998011"/>
                </a:lnTo>
                <a:lnTo>
                  <a:pt x="2366713" y="991654"/>
                </a:lnTo>
                <a:lnTo>
                  <a:pt x="2381384" y="984898"/>
                </a:lnTo>
                <a:lnTo>
                  <a:pt x="2396055" y="978938"/>
                </a:lnTo>
                <a:lnTo>
                  <a:pt x="2411123" y="973375"/>
                </a:lnTo>
                <a:lnTo>
                  <a:pt x="2426983" y="967414"/>
                </a:lnTo>
                <a:lnTo>
                  <a:pt x="2442448" y="962248"/>
                </a:lnTo>
                <a:lnTo>
                  <a:pt x="2458705" y="957877"/>
                </a:lnTo>
                <a:lnTo>
                  <a:pt x="2474962" y="953109"/>
                </a:lnTo>
                <a:lnTo>
                  <a:pt x="2491615" y="949135"/>
                </a:lnTo>
                <a:lnTo>
                  <a:pt x="2508665" y="944764"/>
                </a:lnTo>
                <a:lnTo>
                  <a:pt x="2525716" y="941188"/>
                </a:lnTo>
                <a:lnTo>
                  <a:pt x="2560212" y="934035"/>
                </a:lnTo>
                <a:lnTo>
                  <a:pt x="2595502" y="927677"/>
                </a:lnTo>
                <a:lnTo>
                  <a:pt x="2630792" y="921717"/>
                </a:lnTo>
                <a:lnTo>
                  <a:pt x="2702165" y="910988"/>
                </a:lnTo>
                <a:lnTo>
                  <a:pt x="2719215" y="908206"/>
                </a:lnTo>
                <a:lnTo>
                  <a:pt x="2735868" y="904630"/>
                </a:lnTo>
                <a:lnTo>
                  <a:pt x="2752125" y="901054"/>
                </a:lnTo>
                <a:lnTo>
                  <a:pt x="2767589" y="897080"/>
                </a:lnTo>
                <a:lnTo>
                  <a:pt x="2781864" y="893504"/>
                </a:lnTo>
                <a:lnTo>
                  <a:pt x="2796139" y="888338"/>
                </a:lnTo>
                <a:lnTo>
                  <a:pt x="2809620" y="883967"/>
                </a:lnTo>
                <a:lnTo>
                  <a:pt x="2822308" y="878801"/>
                </a:lnTo>
                <a:lnTo>
                  <a:pt x="2834600" y="874033"/>
                </a:lnTo>
                <a:lnTo>
                  <a:pt x="2845703" y="868867"/>
                </a:lnTo>
                <a:lnTo>
                  <a:pt x="2856805" y="863304"/>
                </a:lnTo>
                <a:lnTo>
                  <a:pt x="2867511" y="858138"/>
                </a:lnTo>
                <a:lnTo>
                  <a:pt x="2877027" y="852575"/>
                </a:lnTo>
                <a:lnTo>
                  <a:pt x="2886147" y="847409"/>
                </a:lnTo>
                <a:lnTo>
                  <a:pt x="2894871" y="841449"/>
                </a:lnTo>
                <a:lnTo>
                  <a:pt x="2903197" y="836283"/>
                </a:lnTo>
                <a:lnTo>
                  <a:pt x="2917868" y="825951"/>
                </a:lnTo>
                <a:lnTo>
                  <a:pt x="2929764" y="816017"/>
                </a:lnTo>
                <a:lnTo>
                  <a:pt x="2940470" y="806877"/>
                </a:lnTo>
                <a:lnTo>
                  <a:pt x="2948400" y="798930"/>
                </a:lnTo>
                <a:lnTo>
                  <a:pt x="2954744" y="792572"/>
                </a:lnTo>
                <a:lnTo>
                  <a:pt x="2959106" y="787009"/>
                </a:lnTo>
                <a:lnTo>
                  <a:pt x="2962674" y="782638"/>
                </a:lnTo>
                <a:close/>
                <a:moveTo>
                  <a:pt x="0" y="0"/>
                </a:moveTo>
                <a:lnTo>
                  <a:pt x="1986" y="1984"/>
                </a:lnTo>
                <a:lnTo>
                  <a:pt x="8737" y="7938"/>
                </a:lnTo>
                <a:lnTo>
                  <a:pt x="19458" y="17066"/>
                </a:lnTo>
                <a:lnTo>
                  <a:pt x="34945" y="28972"/>
                </a:lnTo>
                <a:lnTo>
                  <a:pt x="44079" y="35719"/>
                </a:lnTo>
                <a:lnTo>
                  <a:pt x="54801" y="42863"/>
                </a:lnTo>
                <a:lnTo>
                  <a:pt x="66714" y="50403"/>
                </a:lnTo>
                <a:lnTo>
                  <a:pt x="79421" y="58738"/>
                </a:lnTo>
                <a:lnTo>
                  <a:pt x="93320" y="67072"/>
                </a:lnTo>
                <a:lnTo>
                  <a:pt x="108012" y="75406"/>
                </a:lnTo>
                <a:lnTo>
                  <a:pt x="124294" y="84138"/>
                </a:lnTo>
                <a:lnTo>
                  <a:pt x="141766" y="92869"/>
                </a:lnTo>
                <a:lnTo>
                  <a:pt x="160430" y="101203"/>
                </a:lnTo>
                <a:lnTo>
                  <a:pt x="180285" y="109934"/>
                </a:lnTo>
                <a:lnTo>
                  <a:pt x="201332" y="119063"/>
                </a:lnTo>
                <a:lnTo>
                  <a:pt x="223569" y="126603"/>
                </a:lnTo>
                <a:lnTo>
                  <a:pt x="246601" y="134938"/>
                </a:lnTo>
                <a:lnTo>
                  <a:pt x="271619" y="142478"/>
                </a:lnTo>
                <a:lnTo>
                  <a:pt x="297431" y="150019"/>
                </a:lnTo>
                <a:lnTo>
                  <a:pt x="324434" y="156369"/>
                </a:lnTo>
                <a:lnTo>
                  <a:pt x="353025" y="163116"/>
                </a:lnTo>
                <a:lnTo>
                  <a:pt x="382808" y="168275"/>
                </a:lnTo>
                <a:lnTo>
                  <a:pt x="413385" y="173831"/>
                </a:lnTo>
                <a:lnTo>
                  <a:pt x="445550" y="177403"/>
                </a:lnTo>
                <a:lnTo>
                  <a:pt x="478510" y="180975"/>
                </a:lnTo>
                <a:lnTo>
                  <a:pt x="513455" y="183753"/>
                </a:lnTo>
                <a:lnTo>
                  <a:pt x="531324" y="184547"/>
                </a:lnTo>
                <a:lnTo>
                  <a:pt x="549194" y="184944"/>
                </a:lnTo>
                <a:lnTo>
                  <a:pt x="567858" y="185341"/>
                </a:lnTo>
                <a:lnTo>
                  <a:pt x="586522" y="185738"/>
                </a:lnTo>
                <a:lnTo>
                  <a:pt x="662369" y="185738"/>
                </a:lnTo>
                <a:lnTo>
                  <a:pt x="738612" y="185738"/>
                </a:lnTo>
                <a:lnTo>
                  <a:pt x="814856" y="187325"/>
                </a:lnTo>
                <a:lnTo>
                  <a:pt x="852581" y="188119"/>
                </a:lnTo>
                <a:lnTo>
                  <a:pt x="890306" y="189309"/>
                </a:lnTo>
                <a:lnTo>
                  <a:pt x="928031" y="191294"/>
                </a:lnTo>
                <a:lnTo>
                  <a:pt x="965358" y="192881"/>
                </a:lnTo>
                <a:lnTo>
                  <a:pt x="1002289" y="195659"/>
                </a:lnTo>
                <a:lnTo>
                  <a:pt x="1038822" y="198438"/>
                </a:lnTo>
                <a:lnTo>
                  <a:pt x="1074959" y="202406"/>
                </a:lnTo>
                <a:lnTo>
                  <a:pt x="1110698" y="206375"/>
                </a:lnTo>
                <a:lnTo>
                  <a:pt x="1146040" y="211931"/>
                </a:lnTo>
                <a:lnTo>
                  <a:pt x="1180588" y="217488"/>
                </a:lnTo>
                <a:lnTo>
                  <a:pt x="1214739" y="224234"/>
                </a:lnTo>
                <a:lnTo>
                  <a:pt x="1248493" y="230981"/>
                </a:lnTo>
                <a:lnTo>
                  <a:pt x="1264774" y="234950"/>
                </a:lnTo>
                <a:lnTo>
                  <a:pt x="1281453" y="239316"/>
                </a:lnTo>
                <a:lnTo>
                  <a:pt x="1297734" y="243681"/>
                </a:lnTo>
                <a:lnTo>
                  <a:pt x="1313618" y="248444"/>
                </a:lnTo>
                <a:lnTo>
                  <a:pt x="1329502" y="253206"/>
                </a:lnTo>
                <a:lnTo>
                  <a:pt x="1344989" y="258763"/>
                </a:lnTo>
                <a:lnTo>
                  <a:pt x="1360476" y="263922"/>
                </a:lnTo>
                <a:lnTo>
                  <a:pt x="1375963" y="269478"/>
                </a:lnTo>
                <a:lnTo>
                  <a:pt x="1390656" y="275828"/>
                </a:lnTo>
                <a:lnTo>
                  <a:pt x="1405746" y="281781"/>
                </a:lnTo>
                <a:lnTo>
                  <a:pt x="1420042" y="288528"/>
                </a:lnTo>
                <a:lnTo>
                  <a:pt x="1434734" y="294878"/>
                </a:lnTo>
                <a:lnTo>
                  <a:pt x="1448633" y="302419"/>
                </a:lnTo>
                <a:lnTo>
                  <a:pt x="1462532" y="309959"/>
                </a:lnTo>
                <a:lnTo>
                  <a:pt x="1476430" y="317500"/>
                </a:lnTo>
                <a:lnTo>
                  <a:pt x="1489535" y="325438"/>
                </a:lnTo>
                <a:lnTo>
                  <a:pt x="1502639" y="334169"/>
                </a:lnTo>
                <a:lnTo>
                  <a:pt x="1515346" y="342503"/>
                </a:lnTo>
                <a:lnTo>
                  <a:pt x="1528054" y="351631"/>
                </a:lnTo>
                <a:lnTo>
                  <a:pt x="1540364" y="360759"/>
                </a:lnTo>
                <a:lnTo>
                  <a:pt x="1552674" y="370284"/>
                </a:lnTo>
                <a:lnTo>
                  <a:pt x="1563793" y="380603"/>
                </a:lnTo>
                <a:lnTo>
                  <a:pt x="1575706" y="390922"/>
                </a:lnTo>
                <a:lnTo>
                  <a:pt x="1586825" y="401638"/>
                </a:lnTo>
                <a:lnTo>
                  <a:pt x="1597547" y="412750"/>
                </a:lnTo>
                <a:lnTo>
                  <a:pt x="1608269" y="424259"/>
                </a:lnTo>
                <a:lnTo>
                  <a:pt x="1618196" y="436166"/>
                </a:lnTo>
                <a:lnTo>
                  <a:pt x="1628521" y="448469"/>
                </a:lnTo>
                <a:lnTo>
                  <a:pt x="1628521" y="371872"/>
                </a:lnTo>
                <a:lnTo>
                  <a:pt x="1638051" y="381397"/>
                </a:lnTo>
                <a:lnTo>
                  <a:pt x="1649567" y="393700"/>
                </a:lnTo>
                <a:lnTo>
                  <a:pt x="1663863" y="410766"/>
                </a:lnTo>
                <a:lnTo>
                  <a:pt x="1681733" y="431800"/>
                </a:lnTo>
                <a:lnTo>
                  <a:pt x="1701985" y="457200"/>
                </a:lnTo>
                <a:lnTo>
                  <a:pt x="1713104" y="471488"/>
                </a:lnTo>
                <a:lnTo>
                  <a:pt x="1724620" y="486966"/>
                </a:lnTo>
                <a:lnTo>
                  <a:pt x="1735739" y="503238"/>
                </a:lnTo>
                <a:lnTo>
                  <a:pt x="1747652" y="520303"/>
                </a:lnTo>
                <a:lnTo>
                  <a:pt x="1759962" y="538559"/>
                </a:lnTo>
                <a:lnTo>
                  <a:pt x="1772272" y="558006"/>
                </a:lnTo>
                <a:lnTo>
                  <a:pt x="1784582" y="577850"/>
                </a:lnTo>
                <a:lnTo>
                  <a:pt x="1796893" y="598884"/>
                </a:lnTo>
                <a:lnTo>
                  <a:pt x="1809203" y="620316"/>
                </a:lnTo>
                <a:lnTo>
                  <a:pt x="1821513" y="642938"/>
                </a:lnTo>
                <a:lnTo>
                  <a:pt x="1833029" y="666353"/>
                </a:lnTo>
                <a:lnTo>
                  <a:pt x="1844545" y="690166"/>
                </a:lnTo>
                <a:lnTo>
                  <a:pt x="1856061" y="715169"/>
                </a:lnTo>
                <a:lnTo>
                  <a:pt x="1866783" y="740966"/>
                </a:lnTo>
                <a:lnTo>
                  <a:pt x="1877505" y="767556"/>
                </a:lnTo>
                <a:lnTo>
                  <a:pt x="1887035" y="794544"/>
                </a:lnTo>
                <a:lnTo>
                  <a:pt x="1896566" y="822325"/>
                </a:lnTo>
                <a:lnTo>
                  <a:pt x="1904905" y="850503"/>
                </a:lnTo>
                <a:lnTo>
                  <a:pt x="1912847" y="879872"/>
                </a:lnTo>
                <a:lnTo>
                  <a:pt x="1919995" y="910034"/>
                </a:lnTo>
                <a:lnTo>
                  <a:pt x="1955337" y="874316"/>
                </a:lnTo>
                <a:lnTo>
                  <a:pt x="1963676" y="898922"/>
                </a:lnTo>
                <a:lnTo>
                  <a:pt x="1973207" y="927894"/>
                </a:lnTo>
                <a:lnTo>
                  <a:pt x="1984723" y="966391"/>
                </a:lnTo>
                <a:lnTo>
                  <a:pt x="1998621" y="1012825"/>
                </a:lnTo>
                <a:lnTo>
                  <a:pt x="2005372" y="1038622"/>
                </a:lnTo>
                <a:lnTo>
                  <a:pt x="2012520" y="1066403"/>
                </a:lnTo>
                <a:lnTo>
                  <a:pt x="2019668" y="1095375"/>
                </a:lnTo>
                <a:lnTo>
                  <a:pt x="2026816" y="1125538"/>
                </a:lnTo>
                <a:lnTo>
                  <a:pt x="2033566" y="1156891"/>
                </a:lnTo>
                <a:lnTo>
                  <a:pt x="2040317" y="1189435"/>
                </a:lnTo>
                <a:lnTo>
                  <a:pt x="2046671" y="1222375"/>
                </a:lnTo>
                <a:lnTo>
                  <a:pt x="2052230" y="1256110"/>
                </a:lnTo>
                <a:lnTo>
                  <a:pt x="2057790" y="1290241"/>
                </a:lnTo>
                <a:lnTo>
                  <a:pt x="2062158" y="1324769"/>
                </a:lnTo>
                <a:lnTo>
                  <a:pt x="2066129" y="1359694"/>
                </a:lnTo>
                <a:lnTo>
                  <a:pt x="2068511" y="1394619"/>
                </a:lnTo>
                <a:lnTo>
                  <a:pt x="2070894" y="1429147"/>
                </a:lnTo>
                <a:lnTo>
                  <a:pt x="2071291" y="1446610"/>
                </a:lnTo>
                <a:lnTo>
                  <a:pt x="2071688" y="1463675"/>
                </a:lnTo>
                <a:lnTo>
                  <a:pt x="2071688" y="1480741"/>
                </a:lnTo>
                <a:lnTo>
                  <a:pt x="2071291" y="1497806"/>
                </a:lnTo>
                <a:lnTo>
                  <a:pt x="2070894" y="1514475"/>
                </a:lnTo>
                <a:lnTo>
                  <a:pt x="2070100" y="1531144"/>
                </a:lnTo>
                <a:lnTo>
                  <a:pt x="2068511" y="1547416"/>
                </a:lnTo>
                <a:lnTo>
                  <a:pt x="2066923" y="1563688"/>
                </a:lnTo>
                <a:lnTo>
                  <a:pt x="2065335" y="1579960"/>
                </a:lnTo>
                <a:lnTo>
                  <a:pt x="2062555" y="1595835"/>
                </a:lnTo>
                <a:lnTo>
                  <a:pt x="2059775" y="1610916"/>
                </a:lnTo>
                <a:lnTo>
                  <a:pt x="2056995" y="1626394"/>
                </a:lnTo>
                <a:lnTo>
                  <a:pt x="2053421" y="1641078"/>
                </a:lnTo>
                <a:lnTo>
                  <a:pt x="2049450" y="1655763"/>
                </a:lnTo>
                <a:lnTo>
                  <a:pt x="2045082" y="1670050"/>
                </a:lnTo>
                <a:lnTo>
                  <a:pt x="2040317" y="1684338"/>
                </a:lnTo>
                <a:lnTo>
                  <a:pt x="2034758" y="1697435"/>
                </a:lnTo>
                <a:lnTo>
                  <a:pt x="2029198" y="1710531"/>
                </a:lnTo>
                <a:lnTo>
                  <a:pt x="2028520" y="1710950"/>
                </a:lnTo>
                <a:lnTo>
                  <a:pt x="2020892" y="1692617"/>
                </a:lnTo>
                <a:lnTo>
                  <a:pt x="2012561" y="1673551"/>
                </a:lnTo>
                <a:lnTo>
                  <a:pt x="2003438" y="1653690"/>
                </a:lnTo>
                <a:lnTo>
                  <a:pt x="1993917" y="1633830"/>
                </a:lnTo>
                <a:lnTo>
                  <a:pt x="1983604" y="1613969"/>
                </a:lnTo>
                <a:lnTo>
                  <a:pt x="1973290" y="1593712"/>
                </a:lnTo>
                <a:lnTo>
                  <a:pt x="1962183" y="1573057"/>
                </a:lnTo>
                <a:lnTo>
                  <a:pt x="1950679" y="1552402"/>
                </a:lnTo>
                <a:lnTo>
                  <a:pt x="1939175" y="1531350"/>
                </a:lnTo>
                <a:lnTo>
                  <a:pt x="1926878" y="1510298"/>
                </a:lnTo>
                <a:lnTo>
                  <a:pt x="1914185" y="1488848"/>
                </a:lnTo>
                <a:lnTo>
                  <a:pt x="1900301" y="1467796"/>
                </a:lnTo>
                <a:lnTo>
                  <a:pt x="1894260" y="1458189"/>
                </a:lnTo>
                <a:lnTo>
                  <a:pt x="1928813" y="1036638"/>
                </a:lnTo>
                <a:lnTo>
                  <a:pt x="1862051" y="1408114"/>
                </a:lnTo>
                <a:lnTo>
                  <a:pt x="1843972" y="1381204"/>
                </a:lnTo>
                <a:lnTo>
                  <a:pt x="1813824" y="1337908"/>
                </a:lnTo>
                <a:lnTo>
                  <a:pt x="1782090" y="1294612"/>
                </a:lnTo>
                <a:lnTo>
                  <a:pt x="1749959" y="1250919"/>
                </a:lnTo>
                <a:lnTo>
                  <a:pt x="1716638" y="1208021"/>
                </a:lnTo>
                <a:lnTo>
                  <a:pt x="1681730" y="1165122"/>
                </a:lnTo>
                <a:lnTo>
                  <a:pt x="1658188" y="1136727"/>
                </a:lnTo>
                <a:lnTo>
                  <a:pt x="1662012" y="1095017"/>
                </a:lnTo>
                <a:lnTo>
                  <a:pt x="1664012" y="1064080"/>
                </a:lnTo>
                <a:lnTo>
                  <a:pt x="1666812" y="1028781"/>
                </a:lnTo>
                <a:lnTo>
                  <a:pt x="1669612" y="988722"/>
                </a:lnTo>
                <a:lnTo>
                  <a:pt x="1671612" y="945094"/>
                </a:lnTo>
                <a:lnTo>
                  <a:pt x="1673212" y="897896"/>
                </a:lnTo>
                <a:lnTo>
                  <a:pt x="1674412" y="848715"/>
                </a:lnTo>
                <a:lnTo>
                  <a:pt x="1674812" y="797154"/>
                </a:lnTo>
                <a:lnTo>
                  <a:pt x="1674412" y="744800"/>
                </a:lnTo>
                <a:lnTo>
                  <a:pt x="1674012" y="718227"/>
                </a:lnTo>
                <a:lnTo>
                  <a:pt x="1672812" y="691653"/>
                </a:lnTo>
                <a:lnTo>
                  <a:pt x="1671612" y="665080"/>
                </a:lnTo>
                <a:lnTo>
                  <a:pt x="1670012" y="638506"/>
                </a:lnTo>
                <a:lnTo>
                  <a:pt x="1668012" y="612329"/>
                </a:lnTo>
                <a:lnTo>
                  <a:pt x="1666012" y="586549"/>
                </a:lnTo>
                <a:lnTo>
                  <a:pt x="1663212" y="560372"/>
                </a:lnTo>
                <a:lnTo>
                  <a:pt x="1659612" y="534988"/>
                </a:lnTo>
                <a:lnTo>
                  <a:pt x="1660412" y="553629"/>
                </a:lnTo>
                <a:lnTo>
                  <a:pt x="1662012" y="603603"/>
                </a:lnTo>
                <a:lnTo>
                  <a:pt x="1662412" y="638109"/>
                </a:lnTo>
                <a:lnTo>
                  <a:pt x="1662412" y="676978"/>
                </a:lnTo>
                <a:lnTo>
                  <a:pt x="1662412" y="720607"/>
                </a:lnTo>
                <a:lnTo>
                  <a:pt x="1662012" y="766218"/>
                </a:lnTo>
                <a:lnTo>
                  <a:pt x="1660412" y="814606"/>
                </a:lnTo>
                <a:lnTo>
                  <a:pt x="1658812" y="863787"/>
                </a:lnTo>
                <a:lnTo>
                  <a:pt x="1655612" y="912174"/>
                </a:lnTo>
                <a:lnTo>
                  <a:pt x="1654012" y="936765"/>
                </a:lnTo>
                <a:lnTo>
                  <a:pt x="1652012" y="960562"/>
                </a:lnTo>
                <a:lnTo>
                  <a:pt x="1649612" y="983566"/>
                </a:lnTo>
                <a:lnTo>
                  <a:pt x="1646812" y="1006570"/>
                </a:lnTo>
                <a:lnTo>
                  <a:pt x="1644412" y="1028384"/>
                </a:lnTo>
                <a:lnTo>
                  <a:pt x="1640812" y="1049405"/>
                </a:lnTo>
                <a:lnTo>
                  <a:pt x="1637212" y="1069633"/>
                </a:lnTo>
                <a:lnTo>
                  <a:pt x="1633212" y="1088274"/>
                </a:lnTo>
                <a:lnTo>
                  <a:pt x="1629548" y="1102806"/>
                </a:lnTo>
                <a:lnTo>
                  <a:pt x="1611517" y="1081708"/>
                </a:lnTo>
                <a:lnTo>
                  <a:pt x="1575419" y="1041192"/>
                </a:lnTo>
                <a:lnTo>
                  <a:pt x="1538925" y="1001074"/>
                </a:lnTo>
                <a:lnTo>
                  <a:pt x="1502827" y="962545"/>
                </a:lnTo>
                <a:lnTo>
                  <a:pt x="1465936" y="924810"/>
                </a:lnTo>
                <a:lnTo>
                  <a:pt x="1429441" y="888663"/>
                </a:lnTo>
                <a:lnTo>
                  <a:pt x="1393343" y="853709"/>
                </a:lnTo>
                <a:lnTo>
                  <a:pt x="1357245" y="820740"/>
                </a:lnTo>
                <a:lnTo>
                  <a:pt x="1321941" y="789758"/>
                </a:lnTo>
                <a:lnTo>
                  <a:pt x="1304487" y="774267"/>
                </a:lnTo>
                <a:lnTo>
                  <a:pt x="1286636" y="759967"/>
                </a:lnTo>
                <a:lnTo>
                  <a:pt x="1269579" y="745668"/>
                </a:lnTo>
                <a:lnTo>
                  <a:pt x="1252522" y="732560"/>
                </a:lnTo>
                <a:lnTo>
                  <a:pt x="1238401" y="721708"/>
                </a:lnTo>
                <a:lnTo>
                  <a:pt x="1238183" y="719838"/>
                </a:lnTo>
                <a:lnTo>
                  <a:pt x="1234535" y="690371"/>
                </a:lnTo>
                <a:lnTo>
                  <a:pt x="1229671" y="654531"/>
                </a:lnTo>
                <a:lnTo>
                  <a:pt x="1223997" y="615108"/>
                </a:lnTo>
                <a:lnTo>
                  <a:pt x="1217106" y="576482"/>
                </a:lnTo>
                <a:lnTo>
                  <a:pt x="1213864" y="557766"/>
                </a:lnTo>
                <a:lnTo>
                  <a:pt x="1210216" y="540643"/>
                </a:lnTo>
                <a:lnTo>
                  <a:pt x="1206973" y="524714"/>
                </a:lnTo>
                <a:lnTo>
                  <a:pt x="1203325" y="511175"/>
                </a:lnTo>
                <a:lnTo>
                  <a:pt x="1206973" y="531882"/>
                </a:lnTo>
                <a:lnTo>
                  <a:pt x="1209810" y="554580"/>
                </a:lnTo>
                <a:lnTo>
                  <a:pt x="1213053" y="583650"/>
                </a:lnTo>
                <a:lnTo>
                  <a:pt x="1214674" y="599578"/>
                </a:lnTo>
                <a:lnTo>
                  <a:pt x="1216295" y="616303"/>
                </a:lnTo>
                <a:lnTo>
                  <a:pt x="1217106" y="633824"/>
                </a:lnTo>
                <a:lnTo>
                  <a:pt x="1217511" y="650948"/>
                </a:lnTo>
                <a:lnTo>
                  <a:pt x="1217917" y="668469"/>
                </a:lnTo>
                <a:lnTo>
                  <a:pt x="1217511" y="685990"/>
                </a:lnTo>
                <a:lnTo>
                  <a:pt x="1216295" y="703113"/>
                </a:lnTo>
                <a:lnTo>
                  <a:pt x="1216046" y="705118"/>
                </a:lnTo>
                <a:lnTo>
                  <a:pt x="1202540" y="695222"/>
                </a:lnTo>
                <a:lnTo>
                  <a:pt x="1186673" y="684497"/>
                </a:lnTo>
                <a:lnTo>
                  <a:pt x="1170805" y="673773"/>
                </a:lnTo>
                <a:lnTo>
                  <a:pt x="1154938" y="663842"/>
                </a:lnTo>
                <a:lnTo>
                  <a:pt x="1139468" y="654707"/>
                </a:lnTo>
                <a:lnTo>
                  <a:pt x="1124790" y="645968"/>
                </a:lnTo>
                <a:lnTo>
                  <a:pt x="1110113" y="638024"/>
                </a:lnTo>
                <a:lnTo>
                  <a:pt x="1095833" y="630477"/>
                </a:lnTo>
                <a:lnTo>
                  <a:pt x="1081949" y="623724"/>
                </a:lnTo>
                <a:lnTo>
                  <a:pt x="1068065" y="618163"/>
                </a:lnTo>
                <a:lnTo>
                  <a:pt x="1054975" y="613000"/>
                </a:lnTo>
                <a:lnTo>
                  <a:pt x="1042281" y="608630"/>
                </a:lnTo>
                <a:lnTo>
                  <a:pt x="1017290" y="600686"/>
                </a:lnTo>
                <a:lnTo>
                  <a:pt x="991902" y="592345"/>
                </a:lnTo>
                <a:lnTo>
                  <a:pt x="966118" y="583209"/>
                </a:lnTo>
                <a:lnTo>
                  <a:pt x="939937" y="574073"/>
                </a:lnTo>
                <a:lnTo>
                  <a:pt x="886782" y="553815"/>
                </a:lnTo>
                <a:lnTo>
                  <a:pt x="833627" y="533160"/>
                </a:lnTo>
                <a:lnTo>
                  <a:pt x="780075" y="511711"/>
                </a:lnTo>
                <a:lnTo>
                  <a:pt x="727317" y="489864"/>
                </a:lnTo>
                <a:lnTo>
                  <a:pt x="694143" y="475740"/>
                </a:lnTo>
                <a:lnTo>
                  <a:pt x="615950" y="344488"/>
                </a:lnTo>
                <a:lnTo>
                  <a:pt x="682265" y="470683"/>
                </a:lnTo>
                <a:lnTo>
                  <a:pt x="676938" y="468415"/>
                </a:lnTo>
                <a:lnTo>
                  <a:pt x="628543" y="447363"/>
                </a:lnTo>
                <a:lnTo>
                  <a:pt x="583322" y="427105"/>
                </a:lnTo>
                <a:lnTo>
                  <a:pt x="541670" y="408436"/>
                </a:lnTo>
                <a:lnTo>
                  <a:pt x="473044" y="376659"/>
                </a:lnTo>
                <a:lnTo>
                  <a:pt x="427426" y="355607"/>
                </a:lnTo>
                <a:lnTo>
                  <a:pt x="411162" y="347663"/>
                </a:lnTo>
                <a:lnTo>
                  <a:pt x="413939" y="350444"/>
                </a:lnTo>
                <a:lnTo>
                  <a:pt x="417906" y="352827"/>
                </a:lnTo>
                <a:lnTo>
                  <a:pt x="427029" y="359977"/>
                </a:lnTo>
                <a:lnTo>
                  <a:pt x="439327" y="367524"/>
                </a:lnTo>
                <a:lnTo>
                  <a:pt x="453607" y="375865"/>
                </a:lnTo>
                <a:lnTo>
                  <a:pt x="470664" y="385001"/>
                </a:lnTo>
                <a:lnTo>
                  <a:pt x="490102" y="394931"/>
                </a:lnTo>
                <a:lnTo>
                  <a:pt x="533340" y="416380"/>
                </a:lnTo>
                <a:lnTo>
                  <a:pt x="582925" y="440213"/>
                </a:lnTo>
                <a:lnTo>
                  <a:pt x="636873" y="465237"/>
                </a:lnTo>
                <a:lnTo>
                  <a:pt x="692805" y="491056"/>
                </a:lnTo>
                <a:lnTo>
                  <a:pt x="750721" y="516477"/>
                </a:lnTo>
                <a:lnTo>
                  <a:pt x="807049" y="541502"/>
                </a:lnTo>
                <a:lnTo>
                  <a:pt x="861791" y="565334"/>
                </a:lnTo>
                <a:lnTo>
                  <a:pt x="928558" y="593908"/>
                </a:lnTo>
                <a:lnTo>
                  <a:pt x="927038" y="593725"/>
                </a:lnTo>
                <a:lnTo>
                  <a:pt x="913525" y="596435"/>
                </a:lnTo>
                <a:lnTo>
                  <a:pt x="897230" y="599533"/>
                </a:lnTo>
                <a:lnTo>
                  <a:pt x="875769" y="603018"/>
                </a:lnTo>
                <a:lnTo>
                  <a:pt x="848744" y="607664"/>
                </a:lnTo>
                <a:lnTo>
                  <a:pt x="818141" y="611149"/>
                </a:lnTo>
                <a:lnTo>
                  <a:pt x="783565" y="615795"/>
                </a:lnTo>
                <a:lnTo>
                  <a:pt x="746206" y="618893"/>
                </a:lnTo>
                <a:lnTo>
                  <a:pt x="725937" y="620442"/>
                </a:lnTo>
                <a:lnTo>
                  <a:pt x="705668" y="621603"/>
                </a:lnTo>
                <a:lnTo>
                  <a:pt x="685002" y="622765"/>
                </a:lnTo>
                <a:lnTo>
                  <a:pt x="663540" y="623152"/>
                </a:lnTo>
                <a:lnTo>
                  <a:pt x="642079" y="623539"/>
                </a:lnTo>
                <a:lnTo>
                  <a:pt x="620618" y="623539"/>
                </a:lnTo>
                <a:lnTo>
                  <a:pt x="598759" y="623152"/>
                </a:lnTo>
                <a:lnTo>
                  <a:pt x="576503" y="621990"/>
                </a:lnTo>
                <a:lnTo>
                  <a:pt x="554247" y="620829"/>
                </a:lnTo>
                <a:lnTo>
                  <a:pt x="532388" y="618506"/>
                </a:lnTo>
                <a:lnTo>
                  <a:pt x="510132" y="616182"/>
                </a:lnTo>
                <a:lnTo>
                  <a:pt x="488670" y="613085"/>
                </a:lnTo>
                <a:lnTo>
                  <a:pt x="467209" y="609213"/>
                </a:lnTo>
                <a:lnTo>
                  <a:pt x="446145" y="604954"/>
                </a:lnTo>
                <a:lnTo>
                  <a:pt x="429576" y="600994"/>
                </a:lnTo>
                <a:lnTo>
                  <a:pt x="417530" y="597597"/>
                </a:lnTo>
                <a:lnTo>
                  <a:pt x="404812" y="593725"/>
                </a:lnTo>
                <a:lnTo>
                  <a:pt x="425081" y="599920"/>
                </a:lnTo>
                <a:lnTo>
                  <a:pt x="429576" y="600994"/>
                </a:lnTo>
                <a:lnTo>
                  <a:pt x="432632" y="601856"/>
                </a:lnTo>
                <a:lnTo>
                  <a:pt x="453299" y="606890"/>
                </a:lnTo>
                <a:lnTo>
                  <a:pt x="479132" y="613085"/>
                </a:lnTo>
                <a:lnTo>
                  <a:pt x="509734" y="619280"/>
                </a:lnTo>
                <a:lnTo>
                  <a:pt x="526426" y="622378"/>
                </a:lnTo>
                <a:lnTo>
                  <a:pt x="543913" y="625475"/>
                </a:lnTo>
                <a:lnTo>
                  <a:pt x="562195" y="628573"/>
                </a:lnTo>
                <a:lnTo>
                  <a:pt x="582067" y="630896"/>
                </a:lnTo>
                <a:lnTo>
                  <a:pt x="602336" y="633606"/>
                </a:lnTo>
                <a:lnTo>
                  <a:pt x="623400" y="636317"/>
                </a:lnTo>
                <a:lnTo>
                  <a:pt x="645259" y="637865"/>
                </a:lnTo>
                <a:lnTo>
                  <a:pt x="667515" y="639414"/>
                </a:lnTo>
                <a:lnTo>
                  <a:pt x="690963" y="640576"/>
                </a:lnTo>
                <a:lnTo>
                  <a:pt x="714412" y="641350"/>
                </a:lnTo>
                <a:lnTo>
                  <a:pt x="739053" y="641350"/>
                </a:lnTo>
                <a:lnTo>
                  <a:pt x="763693" y="641350"/>
                </a:lnTo>
                <a:lnTo>
                  <a:pt x="788732" y="639801"/>
                </a:lnTo>
                <a:lnTo>
                  <a:pt x="814167" y="638640"/>
                </a:lnTo>
                <a:lnTo>
                  <a:pt x="840000" y="636317"/>
                </a:lnTo>
                <a:lnTo>
                  <a:pt x="865833" y="633219"/>
                </a:lnTo>
                <a:lnTo>
                  <a:pt x="892461" y="629347"/>
                </a:lnTo>
                <a:lnTo>
                  <a:pt x="918692" y="624701"/>
                </a:lnTo>
                <a:lnTo>
                  <a:pt x="945320" y="618893"/>
                </a:lnTo>
                <a:lnTo>
                  <a:pt x="971550" y="612310"/>
                </a:lnTo>
                <a:lnTo>
                  <a:pt x="971357" y="612122"/>
                </a:lnTo>
                <a:lnTo>
                  <a:pt x="1024430" y="634449"/>
                </a:lnTo>
                <a:lnTo>
                  <a:pt x="1049818" y="645571"/>
                </a:lnTo>
                <a:lnTo>
                  <a:pt x="1075602" y="659870"/>
                </a:lnTo>
                <a:lnTo>
                  <a:pt x="1100990" y="675759"/>
                </a:lnTo>
                <a:lnTo>
                  <a:pt x="1126377" y="691647"/>
                </a:lnTo>
                <a:lnTo>
                  <a:pt x="1151765" y="708727"/>
                </a:lnTo>
                <a:lnTo>
                  <a:pt x="1176359" y="725807"/>
                </a:lnTo>
                <a:lnTo>
                  <a:pt x="1200953" y="743682"/>
                </a:lnTo>
                <a:lnTo>
                  <a:pt x="1225547" y="762351"/>
                </a:lnTo>
                <a:lnTo>
                  <a:pt x="1248951" y="781417"/>
                </a:lnTo>
                <a:lnTo>
                  <a:pt x="1272752" y="801277"/>
                </a:lnTo>
                <a:lnTo>
                  <a:pt x="1296553" y="820740"/>
                </a:lnTo>
                <a:lnTo>
                  <a:pt x="1319164" y="841395"/>
                </a:lnTo>
                <a:lnTo>
                  <a:pt x="1342171" y="862050"/>
                </a:lnTo>
                <a:lnTo>
                  <a:pt x="1364385" y="883500"/>
                </a:lnTo>
                <a:lnTo>
                  <a:pt x="1386600" y="904949"/>
                </a:lnTo>
                <a:lnTo>
                  <a:pt x="1408020" y="926796"/>
                </a:lnTo>
                <a:lnTo>
                  <a:pt x="1429441" y="949039"/>
                </a:lnTo>
                <a:lnTo>
                  <a:pt x="1450465" y="971283"/>
                </a:lnTo>
                <a:lnTo>
                  <a:pt x="1471489" y="993924"/>
                </a:lnTo>
                <a:lnTo>
                  <a:pt x="1491720" y="1016962"/>
                </a:lnTo>
                <a:lnTo>
                  <a:pt x="1511951" y="1039603"/>
                </a:lnTo>
                <a:lnTo>
                  <a:pt x="1514611" y="1042747"/>
                </a:lnTo>
                <a:lnTo>
                  <a:pt x="1509729" y="1046212"/>
                </a:lnTo>
                <a:lnTo>
                  <a:pt x="1495050" y="1055387"/>
                </a:lnTo>
                <a:lnTo>
                  <a:pt x="1480372" y="1064163"/>
                </a:lnTo>
                <a:lnTo>
                  <a:pt x="1465297" y="1072540"/>
                </a:lnTo>
                <a:lnTo>
                  <a:pt x="1449428" y="1080917"/>
                </a:lnTo>
                <a:lnTo>
                  <a:pt x="1433163" y="1088496"/>
                </a:lnTo>
                <a:lnTo>
                  <a:pt x="1416501" y="1095677"/>
                </a:lnTo>
                <a:lnTo>
                  <a:pt x="1399442" y="1102458"/>
                </a:lnTo>
                <a:lnTo>
                  <a:pt x="1381986" y="1109240"/>
                </a:lnTo>
                <a:lnTo>
                  <a:pt x="1364531" y="1115223"/>
                </a:lnTo>
                <a:lnTo>
                  <a:pt x="1346679" y="1121207"/>
                </a:lnTo>
                <a:lnTo>
                  <a:pt x="1328033" y="1126792"/>
                </a:lnTo>
                <a:lnTo>
                  <a:pt x="1309387" y="1131579"/>
                </a:lnTo>
                <a:lnTo>
                  <a:pt x="1290345" y="1136366"/>
                </a:lnTo>
                <a:lnTo>
                  <a:pt x="1271699" y="1141153"/>
                </a:lnTo>
                <a:lnTo>
                  <a:pt x="1251864" y="1145142"/>
                </a:lnTo>
                <a:lnTo>
                  <a:pt x="1232821" y="1149131"/>
                </a:lnTo>
                <a:lnTo>
                  <a:pt x="1212985" y="1153120"/>
                </a:lnTo>
                <a:lnTo>
                  <a:pt x="1193150" y="1156311"/>
                </a:lnTo>
                <a:lnTo>
                  <a:pt x="1173711" y="1159502"/>
                </a:lnTo>
                <a:lnTo>
                  <a:pt x="1133246" y="1165087"/>
                </a:lnTo>
                <a:lnTo>
                  <a:pt x="1093574" y="1169475"/>
                </a:lnTo>
                <a:lnTo>
                  <a:pt x="1053109" y="1173065"/>
                </a:lnTo>
                <a:lnTo>
                  <a:pt x="1013438" y="1176257"/>
                </a:lnTo>
                <a:lnTo>
                  <a:pt x="973766" y="1178251"/>
                </a:lnTo>
                <a:lnTo>
                  <a:pt x="935285" y="1179448"/>
                </a:lnTo>
                <a:lnTo>
                  <a:pt x="897200" y="1180246"/>
                </a:lnTo>
                <a:lnTo>
                  <a:pt x="860305" y="1180645"/>
                </a:lnTo>
                <a:lnTo>
                  <a:pt x="824998" y="1180246"/>
                </a:lnTo>
                <a:lnTo>
                  <a:pt x="790880" y="1179448"/>
                </a:lnTo>
                <a:lnTo>
                  <a:pt x="757953" y="1178251"/>
                </a:lnTo>
                <a:lnTo>
                  <a:pt x="727009" y="1177453"/>
                </a:lnTo>
                <a:lnTo>
                  <a:pt x="698445" y="1175858"/>
                </a:lnTo>
                <a:lnTo>
                  <a:pt x="671865" y="1173863"/>
                </a:lnTo>
                <a:lnTo>
                  <a:pt x="625846" y="1170672"/>
                </a:lnTo>
                <a:lnTo>
                  <a:pt x="591332" y="1167880"/>
                </a:lnTo>
                <a:lnTo>
                  <a:pt x="561975" y="1164688"/>
                </a:lnTo>
                <a:lnTo>
                  <a:pt x="596490" y="1168677"/>
                </a:lnTo>
                <a:lnTo>
                  <a:pt x="630210" y="1172667"/>
                </a:lnTo>
                <a:lnTo>
                  <a:pt x="663534" y="1176257"/>
                </a:lnTo>
                <a:lnTo>
                  <a:pt x="696065" y="1179049"/>
                </a:lnTo>
                <a:lnTo>
                  <a:pt x="728199" y="1181841"/>
                </a:lnTo>
                <a:lnTo>
                  <a:pt x="759143" y="1183836"/>
                </a:lnTo>
                <a:lnTo>
                  <a:pt x="789293" y="1186229"/>
                </a:lnTo>
                <a:lnTo>
                  <a:pt x="819047" y="1187825"/>
                </a:lnTo>
                <a:lnTo>
                  <a:pt x="848007" y="1189421"/>
                </a:lnTo>
                <a:lnTo>
                  <a:pt x="876174" y="1190617"/>
                </a:lnTo>
                <a:lnTo>
                  <a:pt x="903547" y="1191415"/>
                </a:lnTo>
                <a:lnTo>
                  <a:pt x="930921" y="1191814"/>
                </a:lnTo>
                <a:lnTo>
                  <a:pt x="982494" y="1192213"/>
                </a:lnTo>
                <a:lnTo>
                  <a:pt x="1031686" y="1191415"/>
                </a:lnTo>
                <a:lnTo>
                  <a:pt x="1078499" y="1190219"/>
                </a:lnTo>
                <a:lnTo>
                  <a:pt x="1122138" y="1187426"/>
                </a:lnTo>
                <a:lnTo>
                  <a:pt x="1163793" y="1184634"/>
                </a:lnTo>
                <a:lnTo>
                  <a:pt x="1203068" y="1180645"/>
                </a:lnTo>
                <a:lnTo>
                  <a:pt x="1239565" y="1176257"/>
                </a:lnTo>
                <a:lnTo>
                  <a:pt x="1274476" y="1170672"/>
                </a:lnTo>
                <a:lnTo>
                  <a:pt x="1306214" y="1165486"/>
                </a:lnTo>
                <a:lnTo>
                  <a:pt x="1335967" y="1159901"/>
                </a:lnTo>
                <a:lnTo>
                  <a:pt x="1363737" y="1153519"/>
                </a:lnTo>
                <a:lnTo>
                  <a:pt x="1389524" y="1147535"/>
                </a:lnTo>
                <a:lnTo>
                  <a:pt x="1412930" y="1140754"/>
                </a:lnTo>
                <a:lnTo>
                  <a:pt x="1434353" y="1134770"/>
                </a:lnTo>
                <a:lnTo>
                  <a:pt x="1453395" y="1127989"/>
                </a:lnTo>
                <a:lnTo>
                  <a:pt x="1470851" y="1122005"/>
                </a:lnTo>
                <a:lnTo>
                  <a:pt x="1486719" y="1115622"/>
                </a:lnTo>
                <a:lnTo>
                  <a:pt x="1500207" y="1110038"/>
                </a:lnTo>
                <a:lnTo>
                  <a:pt x="1512109" y="1104852"/>
                </a:lnTo>
                <a:lnTo>
                  <a:pt x="1522424" y="1100065"/>
                </a:lnTo>
                <a:lnTo>
                  <a:pt x="1531151" y="1095677"/>
                </a:lnTo>
                <a:lnTo>
                  <a:pt x="1537499" y="1091688"/>
                </a:lnTo>
                <a:lnTo>
                  <a:pt x="1546226" y="1086103"/>
                </a:lnTo>
                <a:lnTo>
                  <a:pt x="1549400" y="1084507"/>
                </a:lnTo>
                <a:lnTo>
                  <a:pt x="1549151" y="1084051"/>
                </a:lnTo>
                <a:lnTo>
                  <a:pt x="1550825" y="1086077"/>
                </a:lnTo>
                <a:lnTo>
                  <a:pt x="1570263" y="1109512"/>
                </a:lnTo>
                <a:lnTo>
                  <a:pt x="1588510" y="1132551"/>
                </a:lnTo>
                <a:lnTo>
                  <a:pt x="1607154" y="1155986"/>
                </a:lnTo>
                <a:lnTo>
                  <a:pt x="1625004" y="1179421"/>
                </a:lnTo>
                <a:lnTo>
                  <a:pt x="1642458" y="1202857"/>
                </a:lnTo>
                <a:lnTo>
                  <a:pt x="1659516" y="1225895"/>
                </a:lnTo>
                <a:lnTo>
                  <a:pt x="1692440" y="1271971"/>
                </a:lnTo>
                <a:lnTo>
                  <a:pt x="1723778" y="1317253"/>
                </a:lnTo>
                <a:lnTo>
                  <a:pt x="1753926" y="1362138"/>
                </a:lnTo>
                <a:lnTo>
                  <a:pt x="1782090" y="1405037"/>
                </a:lnTo>
                <a:lnTo>
                  <a:pt x="1808668" y="1447141"/>
                </a:lnTo>
                <a:lnTo>
                  <a:pt x="1833262" y="1487657"/>
                </a:lnTo>
                <a:lnTo>
                  <a:pt x="1856269" y="1526186"/>
                </a:lnTo>
                <a:lnTo>
                  <a:pt x="1877293" y="1562332"/>
                </a:lnTo>
                <a:lnTo>
                  <a:pt x="1896334" y="1596889"/>
                </a:lnTo>
                <a:lnTo>
                  <a:pt x="1912343" y="1625032"/>
                </a:lnTo>
                <a:lnTo>
                  <a:pt x="1902184" y="1628293"/>
                </a:lnTo>
                <a:lnTo>
                  <a:pt x="1881929" y="1634584"/>
                </a:lnTo>
                <a:lnTo>
                  <a:pt x="1856907" y="1641268"/>
                </a:lnTo>
                <a:lnTo>
                  <a:pt x="1827913" y="1649131"/>
                </a:lnTo>
                <a:lnTo>
                  <a:pt x="1795345" y="1657387"/>
                </a:lnTo>
                <a:lnTo>
                  <a:pt x="1759600" y="1666037"/>
                </a:lnTo>
                <a:lnTo>
                  <a:pt x="1721471" y="1674294"/>
                </a:lnTo>
                <a:lnTo>
                  <a:pt x="1701215" y="1678225"/>
                </a:lnTo>
                <a:lnTo>
                  <a:pt x="1680959" y="1681764"/>
                </a:lnTo>
                <a:lnTo>
                  <a:pt x="1659909" y="1685302"/>
                </a:lnTo>
                <a:lnTo>
                  <a:pt x="1638859" y="1688841"/>
                </a:lnTo>
                <a:lnTo>
                  <a:pt x="1617412" y="1691593"/>
                </a:lnTo>
                <a:lnTo>
                  <a:pt x="1595965" y="1694345"/>
                </a:lnTo>
                <a:lnTo>
                  <a:pt x="1574120" y="1696311"/>
                </a:lnTo>
                <a:lnTo>
                  <a:pt x="1552276" y="1698277"/>
                </a:lnTo>
                <a:lnTo>
                  <a:pt x="1530034" y="1699850"/>
                </a:lnTo>
                <a:lnTo>
                  <a:pt x="1508189" y="1701029"/>
                </a:lnTo>
                <a:lnTo>
                  <a:pt x="1486345" y="1701422"/>
                </a:lnTo>
                <a:lnTo>
                  <a:pt x="1469825" y="1701422"/>
                </a:lnTo>
                <a:lnTo>
                  <a:pt x="1437096" y="1699850"/>
                </a:lnTo>
                <a:lnTo>
                  <a:pt x="1422400" y="1699063"/>
                </a:lnTo>
                <a:lnTo>
                  <a:pt x="1443450" y="1700243"/>
                </a:lnTo>
                <a:lnTo>
                  <a:pt x="1464898" y="1701422"/>
                </a:lnTo>
                <a:lnTo>
                  <a:pt x="1469825" y="1701422"/>
                </a:lnTo>
                <a:lnTo>
                  <a:pt x="1478004" y="1701815"/>
                </a:lnTo>
                <a:lnTo>
                  <a:pt x="1506601" y="1702602"/>
                </a:lnTo>
                <a:lnTo>
                  <a:pt x="1539566" y="1702995"/>
                </a:lnTo>
                <a:lnTo>
                  <a:pt x="1575709" y="1703388"/>
                </a:lnTo>
                <a:lnTo>
                  <a:pt x="1615426" y="1702995"/>
                </a:lnTo>
                <a:lnTo>
                  <a:pt x="1656732" y="1701815"/>
                </a:lnTo>
                <a:lnTo>
                  <a:pt x="1700024" y="1699456"/>
                </a:lnTo>
                <a:lnTo>
                  <a:pt x="1721868" y="1698277"/>
                </a:lnTo>
                <a:lnTo>
                  <a:pt x="1743713" y="1696311"/>
                </a:lnTo>
                <a:lnTo>
                  <a:pt x="1765954" y="1694345"/>
                </a:lnTo>
                <a:lnTo>
                  <a:pt x="1788196" y="1691593"/>
                </a:lnTo>
                <a:lnTo>
                  <a:pt x="1810040" y="1689234"/>
                </a:lnTo>
                <a:lnTo>
                  <a:pt x="1831885" y="1686089"/>
                </a:lnTo>
                <a:lnTo>
                  <a:pt x="1853332" y="1682550"/>
                </a:lnTo>
                <a:lnTo>
                  <a:pt x="1873985" y="1678619"/>
                </a:lnTo>
                <a:lnTo>
                  <a:pt x="1894638" y="1673901"/>
                </a:lnTo>
                <a:lnTo>
                  <a:pt x="1914497" y="1669182"/>
                </a:lnTo>
                <a:lnTo>
                  <a:pt x="1933533" y="1664079"/>
                </a:lnTo>
                <a:lnTo>
                  <a:pt x="1943539" y="1682687"/>
                </a:lnTo>
                <a:lnTo>
                  <a:pt x="1964563" y="1723997"/>
                </a:lnTo>
                <a:lnTo>
                  <a:pt x="1974533" y="1744276"/>
                </a:lnTo>
                <a:lnTo>
                  <a:pt x="1961691" y="1752203"/>
                </a:lnTo>
                <a:lnTo>
                  <a:pt x="1946204" y="1755775"/>
                </a:lnTo>
                <a:lnTo>
                  <a:pt x="1927937" y="1759347"/>
                </a:lnTo>
                <a:lnTo>
                  <a:pt x="1902919" y="1764506"/>
                </a:lnTo>
                <a:lnTo>
                  <a:pt x="1871151" y="1770063"/>
                </a:lnTo>
                <a:lnTo>
                  <a:pt x="1834618" y="1775619"/>
                </a:lnTo>
                <a:lnTo>
                  <a:pt x="1792127" y="1781175"/>
                </a:lnTo>
                <a:lnTo>
                  <a:pt x="1768698" y="1783556"/>
                </a:lnTo>
                <a:lnTo>
                  <a:pt x="1744475" y="1785938"/>
                </a:lnTo>
                <a:lnTo>
                  <a:pt x="1719060" y="1787922"/>
                </a:lnTo>
                <a:lnTo>
                  <a:pt x="1692852" y="1789906"/>
                </a:lnTo>
                <a:lnTo>
                  <a:pt x="1665849" y="1791494"/>
                </a:lnTo>
                <a:lnTo>
                  <a:pt x="1637257" y="1792288"/>
                </a:lnTo>
                <a:lnTo>
                  <a:pt x="1607872" y="1793081"/>
                </a:lnTo>
                <a:lnTo>
                  <a:pt x="1578089" y="1793875"/>
                </a:lnTo>
                <a:lnTo>
                  <a:pt x="1546718" y="1793081"/>
                </a:lnTo>
                <a:lnTo>
                  <a:pt x="1515346" y="1792685"/>
                </a:lnTo>
                <a:lnTo>
                  <a:pt x="1483181" y="1791494"/>
                </a:lnTo>
                <a:lnTo>
                  <a:pt x="1450221" y="1789510"/>
                </a:lnTo>
                <a:lnTo>
                  <a:pt x="1416865" y="1786731"/>
                </a:lnTo>
                <a:lnTo>
                  <a:pt x="1383111" y="1783556"/>
                </a:lnTo>
                <a:lnTo>
                  <a:pt x="1348563" y="1779191"/>
                </a:lnTo>
                <a:lnTo>
                  <a:pt x="1314015" y="1774428"/>
                </a:lnTo>
                <a:lnTo>
                  <a:pt x="1279070" y="1768872"/>
                </a:lnTo>
                <a:lnTo>
                  <a:pt x="1243728" y="1761728"/>
                </a:lnTo>
                <a:lnTo>
                  <a:pt x="1272319" y="1733153"/>
                </a:lnTo>
                <a:lnTo>
                  <a:pt x="1260803" y="1730772"/>
                </a:lnTo>
                <a:lnTo>
                  <a:pt x="1246905" y="1727200"/>
                </a:lnTo>
                <a:lnTo>
                  <a:pt x="1227447" y="1722041"/>
                </a:lnTo>
                <a:lnTo>
                  <a:pt x="1204017" y="1715691"/>
                </a:lnTo>
                <a:lnTo>
                  <a:pt x="1175823" y="1707356"/>
                </a:lnTo>
                <a:lnTo>
                  <a:pt x="1144452" y="1697435"/>
                </a:lnTo>
                <a:lnTo>
                  <a:pt x="1108713" y="1685925"/>
                </a:lnTo>
                <a:lnTo>
                  <a:pt x="1070194" y="1672431"/>
                </a:lnTo>
                <a:lnTo>
                  <a:pt x="1028498" y="1656556"/>
                </a:lnTo>
                <a:lnTo>
                  <a:pt x="1007054" y="1648222"/>
                </a:lnTo>
                <a:lnTo>
                  <a:pt x="984816" y="1639094"/>
                </a:lnTo>
                <a:lnTo>
                  <a:pt x="961784" y="1629966"/>
                </a:lnTo>
                <a:lnTo>
                  <a:pt x="938752" y="1619250"/>
                </a:lnTo>
                <a:lnTo>
                  <a:pt x="914926" y="1608931"/>
                </a:lnTo>
                <a:lnTo>
                  <a:pt x="890703" y="1597819"/>
                </a:lnTo>
                <a:lnTo>
                  <a:pt x="866480" y="1585913"/>
                </a:lnTo>
                <a:lnTo>
                  <a:pt x="841859" y="1573610"/>
                </a:lnTo>
                <a:lnTo>
                  <a:pt x="816842" y="1560513"/>
                </a:lnTo>
                <a:lnTo>
                  <a:pt x="791427" y="1547019"/>
                </a:lnTo>
                <a:lnTo>
                  <a:pt x="766013" y="1533128"/>
                </a:lnTo>
                <a:lnTo>
                  <a:pt x="740598" y="1518444"/>
                </a:lnTo>
                <a:lnTo>
                  <a:pt x="826769" y="1496219"/>
                </a:lnTo>
                <a:lnTo>
                  <a:pt x="815650" y="1491853"/>
                </a:lnTo>
                <a:lnTo>
                  <a:pt x="802149" y="1485900"/>
                </a:lnTo>
                <a:lnTo>
                  <a:pt x="784279" y="1478360"/>
                </a:lnTo>
                <a:lnTo>
                  <a:pt x="762439" y="1467247"/>
                </a:lnTo>
                <a:lnTo>
                  <a:pt x="750128" y="1460500"/>
                </a:lnTo>
                <a:lnTo>
                  <a:pt x="737421" y="1453753"/>
                </a:lnTo>
                <a:lnTo>
                  <a:pt x="723522" y="1445419"/>
                </a:lnTo>
                <a:lnTo>
                  <a:pt x="708830" y="1436688"/>
                </a:lnTo>
                <a:lnTo>
                  <a:pt x="694137" y="1426766"/>
                </a:lnTo>
                <a:lnTo>
                  <a:pt x="678253" y="1416447"/>
                </a:lnTo>
                <a:lnTo>
                  <a:pt x="662369" y="1404541"/>
                </a:lnTo>
                <a:lnTo>
                  <a:pt x="645690" y="1392238"/>
                </a:lnTo>
                <a:lnTo>
                  <a:pt x="629012" y="1379141"/>
                </a:lnTo>
                <a:lnTo>
                  <a:pt x="611936" y="1364853"/>
                </a:lnTo>
                <a:lnTo>
                  <a:pt x="594464" y="1349375"/>
                </a:lnTo>
                <a:lnTo>
                  <a:pt x="576991" y="1333103"/>
                </a:lnTo>
                <a:lnTo>
                  <a:pt x="559519" y="1315641"/>
                </a:lnTo>
                <a:lnTo>
                  <a:pt x="541649" y="1297385"/>
                </a:lnTo>
                <a:lnTo>
                  <a:pt x="523780" y="1277938"/>
                </a:lnTo>
                <a:lnTo>
                  <a:pt x="506704" y="1257300"/>
                </a:lnTo>
                <a:lnTo>
                  <a:pt x="489232" y="1235472"/>
                </a:lnTo>
                <a:lnTo>
                  <a:pt x="472156" y="1212056"/>
                </a:lnTo>
                <a:lnTo>
                  <a:pt x="455081" y="1188244"/>
                </a:lnTo>
                <a:lnTo>
                  <a:pt x="438799" y="1162844"/>
                </a:lnTo>
                <a:lnTo>
                  <a:pt x="422518" y="1136253"/>
                </a:lnTo>
                <a:lnTo>
                  <a:pt x="414576" y="1122363"/>
                </a:lnTo>
                <a:lnTo>
                  <a:pt x="407428" y="1108472"/>
                </a:lnTo>
                <a:lnTo>
                  <a:pt x="486849" y="1092200"/>
                </a:lnTo>
                <a:lnTo>
                  <a:pt x="486849" y="1057275"/>
                </a:lnTo>
                <a:lnTo>
                  <a:pt x="482481" y="1055291"/>
                </a:lnTo>
                <a:lnTo>
                  <a:pt x="476921" y="1052513"/>
                </a:lnTo>
                <a:lnTo>
                  <a:pt x="469376" y="1048941"/>
                </a:lnTo>
                <a:lnTo>
                  <a:pt x="459846" y="1043384"/>
                </a:lnTo>
                <a:lnTo>
                  <a:pt x="448727" y="1037034"/>
                </a:lnTo>
                <a:lnTo>
                  <a:pt x="436020" y="1028700"/>
                </a:lnTo>
                <a:lnTo>
                  <a:pt x="422121" y="1018778"/>
                </a:lnTo>
                <a:lnTo>
                  <a:pt x="406237" y="1007269"/>
                </a:lnTo>
                <a:lnTo>
                  <a:pt x="389559" y="994172"/>
                </a:lnTo>
                <a:lnTo>
                  <a:pt x="372086" y="978297"/>
                </a:lnTo>
                <a:lnTo>
                  <a:pt x="353422" y="960834"/>
                </a:lnTo>
                <a:lnTo>
                  <a:pt x="343495" y="950913"/>
                </a:lnTo>
                <a:lnTo>
                  <a:pt x="333964" y="940991"/>
                </a:lnTo>
                <a:lnTo>
                  <a:pt x="324037" y="930275"/>
                </a:lnTo>
                <a:lnTo>
                  <a:pt x="313712" y="919163"/>
                </a:lnTo>
                <a:lnTo>
                  <a:pt x="303784" y="906859"/>
                </a:lnTo>
                <a:lnTo>
                  <a:pt x="293062" y="894556"/>
                </a:lnTo>
                <a:lnTo>
                  <a:pt x="283135" y="881063"/>
                </a:lnTo>
                <a:lnTo>
                  <a:pt x="272810" y="867172"/>
                </a:lnTo>
                <a:lnTo>
                  <a:pt x="262088" y="852884"/>
                </a:lnTo>
                <a:lnTo>
                  <a:pt x="251764" y="837406"/>
                </a:lnTo>
                <a:lnTo>
                  <a:pt x="240645" y="821928"/>
                </a:lnTo>
                <a:lnTo>
                  <a:pt x="229923" y="805259"/>
                </a:lnTo>
                <a:lnTo>
                  <a:pt x="219598" y="787400"/>
                </a:lnTo>
                <a:lnTo>
                  <a:pt x="208877" y="769541"/>
                </a:lnTo>
                <a:lnTo>
                  <a:pt x="198552" y="750888"/>
                </a:lnTo>
                <a:lnTo>
                  <a:pt x="187830" y="731441"/>
                </a:lnTo>
                <a:lnTo>
                  <a:pt x="177505" y="710803"/>
                </a:lnTo>
                <a:lnTo>
                  <a:pt x="167181" y="689769"/>
                </a:lnTo>
                <a:lnTo>
                  <a:pt x="157253" y="667941"/>
                </a:lnTo>
                <a:lnTo>
                  <a:pt x="147326" y="645716"/>
                </a:lnTo>
                <a:lnTo>
                  <a:pt x="137001" y="621903"/>
                </a:lnTo>
                <a:lnTo>
                  <a:pt x="127470" y="597297"/>
                </a:lnTo>
                <a:lnTo>
                  <a:pt x="117940" y="572294"/>
                </a:lnTo>
                <a:lnTo>
                  <a:pt x="108807" y="546100"/>
                </a:lnTo>
                <a:lnTo>
                  <a:pt x="99276" y="519509"/>
                </a:lnTo>
                <a:lnTo>
                  <a:pt x="90540" y="491331"/>
                </a:lnTo>
                <a:lnTo>
                  <a:pt x="81804" y="462359"/>
                </a:lnTo>
                <a:lnTo>
                  <a:pt x="73464" y="432991"/>
                </a:lnTo>
                <a:lnTo>
                  <a:pt x="65522" y="402431"/>
                </a:lnTo>
                <a:lnTo>
                  <a:pt x="57580" y="370681"/>
                </a:lnTo>
                <a:lnTo>
                  <a:pt x="50432" y="338534"/>
                </a:lnTo>
                <a:lnTo>
                  <a:pt x="42887" y="304800"/>
                </a:lnTo>
                <a:lnTo>
                  <a:pt x="36137" y="269875"/>
                </a:lnTo>
                <a:lnTo>
                  <a:pt x="29783" y="234553"/>
                </a:lnTo>
                <a:lnTo>
                  <a:pt x="23826" y="198041"/>
                </a:lnTo>
                <a:lnTo>
                  <a:pt x="18267" y="160338"/>
                </a:lnTo>
                <a:lnTo>
                  <a:pt x="13105" y="121841"/>
                </a:lnTo>
                <a:lnTo>
                  <a:pt x="8339" y="82550"/>
                </a:lnTo>
                <a:lnTo>
                  <a:pt x="3971" y="41672"/>
                </a:lnTo>
                <a:lnTo>
                  <a:pt x="0" y="0"/>
                </a:lnTo>
                <a:close/>
              </a:path>
            </a:pathLst>
          </a:custGeom>
          <a:solidFill>
            <a:srgbClr val="2FB79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766614" y="2535529"/>
            <a:ext cx="4968552" cy="3144738"/>
          </a:xfrm>
          <a:custGeom>
            <a:avLst/>
            <a:gdLst>
              <a:gd name="connsiteX0" fmla="*/ 476250 w 6838950"/>
              <a:gd name="connsiteY0" fmla="*/ 0 h 2762250"/>
              <a:gd name="connsiteX1" fmla="*/ 0 w 6838950"/>
              <a:gd name="connsiteY1" fmla="*/ 0 h 2762250"/>
              <a:gd name="connsiteX2" fmla="*/ 0 w 6838950"/>
              <a:gd name="connsiteY2" fmla="*/ 2762250 h 2762250"/>
              <a:gd name="connsiteX3" fmla="*/ 6838950 w 6838950"/>
              <a:gd name="connsiteY3" fmla="*/ 276225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8950" h="2762250">
                <a:moveTo>
                  <a:pt x="476250" y="0"/>
                </a:moveTo>
                <a:lnTo>
                  <a:pt x="0" y="0"/>
                </a:lnTo>
                <a:lnTo>
                  <a:pt x="0" y="2762250"/>
                </a:lnTo>
                <a:lnTo>
                  <a:pt x="6838950" y="2762250"/>
                </a:lnTo>
              </a:path>
            </a:pathLst>
          </a:custGeom>
          <a:ln>
            <a:solidFill>
              <a:srgbClr val="9259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:blinds/>
      </p:transition>
    </mc:Choice>
    <mc:Fallback>
      <p:transition spd="slow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01788" y="2286000"/>
            <a:ext cx="2165350" cy="1514475"/>
            <a:chOff x="1601788" y="2286000"/>
            <a:chExt cx="2165350" cy="1514475"/>
          </a:xfrm>
        </p:grpSpPr>
        <p:sp>
          <p:nvSpPr>
            <p:cNvPr id="4" name="任意多边形 14"/>
            <p:cNvSpPr>
              <a:spLocks/>
            </p:cNvSpPr>
            <p:nvPr/>
          </p:nvSpPr>
          <p:spPr bwMode="auto">
            <a:xfrm>
              <a:off x="2035175" y="2286000"/>
              <a:ext cx="1731963" cy="1514475"/>
            </a:xfrm>
            <a:custGeom>
              <a:avLst/>
              <a:gdLst>
                <a:gd name="T0" fmla="*/ 0 w 1732808"/>
                <a:gd name="T1" fmla="*/ 227204 h 1514692"/>
                <a:gd name="T2" fmla="*/ 974928 w 1732808"/>
                <a:gd name="T3" fmla="*/ 227204 h 1514692"/>
                <a:gd name="T4" fmla="*/ 974928 w 1732808"/>
                <a:gd name="T5" fmla="*/ 0 h 1514692"/>
                <a:gd name="T6" fmla="*/ 1731857 w 1732808"/>
                <a:gd name="T7" fmla="*/ 757346 h 1514692"/>
                <a:gd name="T8" fmla="*/ 974928 w 1732808"/>
                <a:gd name="T9" fmla="*/ 1514692 h 1514692"/>
                <a:gd name="T10" fmla="*/ 974928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solidFill>
              <a:srgbClr val="884AD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</a:endParaRPr>
            </a:p>
            <a:p>
              <a:pPr lvl="1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任意多边形 15"/>
            <p:cNvSpPr>
              <a:spLocks/>
            </p:cNvSpPr>
            <p:nvPr/>
          </p:nvSpPr>
          <p:spPr bwMode="auto">
            <a:xfrm>
              <a:off x="1601788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</a:rPr>
                <a:t>01</a:t>
              </a:r>
              <a:endParaRPr lang="zh-CN" altLang="en-US" sz="3600">
                <a:solidFill>
                  <a:schemeClr val="bg1"/>
                </a:solidFill>
              </a:endParaRPr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2804109" y="2869431"/>
              <a:ext cx="371526" cy="347612"/>
            </a:xfrm>
            <a:custGeom>
              <a:avLst/>
              <a:gdLst>
                <a:gd name="T0" fmla="*/ 489318365 w 257"/>
                <a:gd name="T1" fmla="*/ 49945046 h 241"/>
                <a:gd name="T2" fmla="*/ 384763494 w 257"/>
                <a:gd name="T3" fmla="*/ 0 h 241"/>
                <a:gd name="T4" fmla="*/ 288572576 w 257"/>
                <a:gd name="T5" fmla="*/ 49945046 h 241"/>
                <a:gd name="T6" fmla="*/ 41821670 w 257"/>
                <a:gd name="T7" fmla="*/ 299670232 h 241"/>
                <a:gd name="T8" fmla="*/ 41821670 w 257"/>
                <a:gd name="T9" fmla="*/ 457829084 h 241"/>
                <a:gd name="T10" fmla="*/ 198654779 w 257"/>
                <a:gd name="T11" fmla="*/ 457829084 h 241"/>
                <a:gd name="T12" fmla="*/ 432859632 w 257"/>
                <a:gd name="T13" fmla="*/ 220590852 h 241"/>
                <a:gd name="T14" fmla="*/ 443314685 w 257"/>
                <a:gd name="T15" fmla="*/ 93646581 h 241"/>
                <a:gd name="T16" fmla="*/ 319939181 w 257"/>
                <a:gd name="T17" fmla="*/ 106133581 h 241"/>
                <a:gd name="T18" fmla="*/ 92008830 w 257"/>
                <a:gd name="T19" fmla="*/ 339209923 h 241"/>
                <a:gd name="T20" fmla="*/ 92008830 w 257"/>
                <a:gd name="T21" fmla="*/ 362100791 h 241"/>
                <a:gd name="T22" fmla="*/ 115011416 w 257"/>
                <a:gd name="T23" fmla="*/ 362100791 h 241"/>
                <a:gd name="T24" fmla="*/ 342941745 w 257"/>
                <a:gd name="T25" fmla="*/ 129024449 h 241"/>
                <a:gd name="T26" fmla="*/ 422403132 w 257"/>
                <a:gd name="T27" fmla="*/ 116538915 h 241"/>
                <a:gd name="T28" fmla="*/ 409857068 w 257"/>
                <a:gd name="T29" fmla="*/ 197698541 h 241"/>
                <a:gd name="T30" fmla="*/ 175653617 w 257"/>
                <a:gd name="T31" fmla="*/ 434936773 h 241"/>
                <a:gd name="T32" fmla="*/ 64824245 w 257"/>
                <a:gd name="T33" fmla="*/ 434936773 h 241"/>
                <a:gd name="T34" fmla="*/ 64824245 w 257"/>
                <a:gd name="T35" fmla="*/ 322561101 h 241"/>
                <a:gd name="T36" fmla="*/ 311575139 w 257"/>
                <a:gd name="T37" fmla="*/ 70755713 h 241"/>
                <a:gd name="T38" fmla="*/ 384763494 w 257"/>
                <a:gd name="T39" fmla="*/ 33296213 h 241"/>
                <a:gd name="T40" fmla="*/ 466317248 w 257"/>
                <a:gd name="T41" fmla="*/ 72835914 h 241"/>
                <a:gd name="T42" fmla="*/ 503956886 w 257"/>
                <a:gd name="T43" fmla="*/ 153996961 h 241"/>
                <a:gd name="T44" fmla="*/ 466317248 w 257"/>
                <a:gd name="T45" fmla="*/ 230994743 h 241"/>
                <a:gd name="T46" fmla="*/ 328303224 w 257"/>
                <a:gd name="T47" fmla="*/ 370424481 h 241"/>
                <a:gd name="T48" fmla="*/ 328303224 w 257"/>
                <a:gd name="T49" fmla="*/ 393316881 h 241"/>
                <a:gd name="T50" fmla="*/ 351305787 w 257"/>
                <a:gd name="T51" fmla="*/ 393316881 h 241"/>
                <a:gd name="T52" fmla="*/ 487227355 w 257"/>
                <a:gd name="T53" fmla="*/ 253887054 h 241"/>
                <a:gd name="T54" fmla="*/ 535323492 w 257"/>
                <a:gd name="T55" fmla="*/ 156078605 h 241"/>
                <a:gd name="T56" fmla="*/ 489318365 w 257"/>
                <a:gd name="T57" fmla="*/ 49945046 h 24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7"/>
                <a:gd name="T88" fmla="*/ 0 h 241"/>
                <a:gd name="T89" fmla="*/ 257 w 257"/>
                <a:gd name="T90" fmla="*/ 241 h 24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7" h="241">
                  <a:moveTo>
                    <a:pt x="234" y="24"/>
                  </a:moveTo>
                  <a:cubicBezTo>
                    <a:pt x="218" y="8"/>
                    <a:pt x="201" y="0"/>
                    <a:pt x="184" y="0"/>
                  </a:cubicBezTo>
                  <a:cubicBezTo>
                    <a:pt x="156" y="2"/>
                    <a:pt x="138" y="23"/>
                    <a:pt x="138" y="2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0" y="165"/>
                    <a:pt x="0" y="199"/>
                    <a:pt x="20" y="220"/>
                  </a:cubicBezTo>
                  <a:cubicBezTo>
                    <a:pt x="41" y="241"/>
                    <a:pt x="74" y="241"/>
                    <a:pt x="95" y="220"/>
                  </a:cubicBezTo>
                  <a:cubicBezTo>
                    <a:pt x="207" y="106"/>
                    <a:pt x="207" y="106"/>
                    <a:pt x="207" y="106"/>
                  </a:cubicBezTo>
                  <a:cubicBezTo>
                    <a:pt x="224" y="88"/>
                    <a:pt x="227" y="61"/>
                    <a:pt x="212" y="45"/>
                  </a:cubicBezTo>
                  <a:cubicBezTo>
                    <a:pt x="198" y="30"/>
                    <a:pt x="171" y="33"/>
                    <a:pt x="153" y="51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41" y="166"/>
                    <a:pt x="41" y="171"/>
                    <a:pt x="44" y="174"/>
                  </a:cubicBezTo>
                  <a:cubicBezTo>
                    <a:pt x="47" y="177"/>
                    <a:pt x="52" y="177"/>
                    <a:pt x="55" y="174"/>
                  </a:cubicBezTo>
                  <a:cubicBezTo>
                    <a:pt x="164" y="62"/>
                    <a:pt x="164" y="62"/>
                    <a:pt x="164" y="62"/>
                  </a:cubicBezTo>
                  <a:cubicBezTo>
                    <a:pt x="176" y="50"/>
                    <a:pt x="193" y="47"/>
                    <a:pt x="202" y="56"/>
                  </a:cubicBezTo>
                  <a:cubicBezTo>
                    <a:pt x="210" y="65"/>
                    <a:pt x="208" y="83"/>
                    <a:pt x="196" y="95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70" y="225"/>
                    <a:pt x="46" y="225"/>
                    <a:pt x="31" y="209"/>
                  </a:cubicBezTo>
                  <a:cubicBezTo>
                    <a:pt x="16" y="194"/>
                    <a:pt x="16" y="170"/>
                    <a:pt x="31" y="155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4"/>
                    <a:pt x="163" y="17"/>
                    <a:pt x="184" y="16"/>
                  </a:cubicBezTo>
                  <a:cubicBezTo>
                    <a:pt x="197" y="15"/>
                    <a:pt x="210" y="22"/>
                    <a:pt x="223" y="35"/>
                  </a:cubicBezTo>
                  <a:cubicBezTo>
                    <a:pt x="236" y="47"/>
                    <a:pt x="242" y="61"/>
                    <a:pt x="241" y="74"/>
                  </a:cubicBezTo>
                  <a:cubicBezTo>
                    <a:pt x="240" y="95"/>
                    <a:pt x="224" y="111"/>
                    <a:pt x="223" y="111"/>
                  </a:cubicBezTo>
                  <a:cubicBezTo>
                    <a:pt x="157" y="178"/>
                    <a:pt x="157" y="178"/>
                    <a:pt x="157" y="178"/>
                  </a:cubicBezTo>
                  <a:cubicBezTo>
                    <a:pt x="155" y="181"/>
                    <a:pt x="155" y="186"/>
                    <a:pt x="157" y="189"/>
                  </a:cubicBezTo>
                  <a:cubicBezTo>
                    <a:pt x="160" y="192"/>
                    <a:pt x="165" y="192"/>
                    <a:pt x="168" y="189"/>
                  </a:cubicBezTo>
                  <a:cubicBezTo>
                    <a:pt x="233" y="122"/>
                    <a:pt x="233" y="122"/>
                    <a:pt x="233" y="122"/>
                  </a:cubicBezTo>
                  <a:cubicBezTo>
                    <a:pt x="234" y="122"/>
                    <a:pt x="255" y="103"/>
                    <a:pt x="256" y="75"/>
                  </a:cubicBezTo>
                  <a:cubicBezTo>
                    <a:pt x="257" y="57"/>
                    <a:pt x="249" y="40"/>
                    <a:pt x="23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49975" y="2286000"/>
            <a:ext cx="2166938" cy="1514475"/>
            <a:chOff x="6149975" y="2286000"/>
            <a:chExt cx="2166938" cy="1514475"/>
          </a:xfrm>
        </p:grpSpPr>
        <p:sp>
          <p:nvSpPr>
            <p:cNvPr id="8" name="任意多边形 18"/>
            <p:cNvSpPr>
              <a:spLocks/>
            </p:cNvSpPr>
            <p:nvPr/>
          </p:nvSpPr>
          <p:spPr bwMode="auto">
            <a:xfrm>
              <a:off x="6583363" y="2286000"/>
              <a:ext cx="1733550" cy="1514475"/>
            </a:xfrm>
            <a:custGeom>
              <a:avLst/>
              <a:gdLst>
                <a:gd name="T0" fmla="*/ 0 w 1732808"/>
                <a:gd name="T1" fmla="*/ 227204 h 1514692"/>
                <a:gd name="T2" fmla="*/ 975462 w 1732808"/>
                <a:gd name="T3" fmla="*/ 227204 h 1514692"/>
                <a:gd name="T4" fmla="*/ 975462 w 1732808"/>
                <a:gd name="T5" fmla="*/ 0 h 1514692"/>
                <a:gd name="T6" fmla="*/ 1732808 w 1732808"/>
                <a:gd name="T7" fmla="*/ 757346 h 1514692"/>
                <a:gd name="T8" fmla="*/ 975462 w 1732808"/>
                <a:gd name="T9" fmla="*/ 1514692 h 1514692"/>
                <a:gd name="T10" fmla="*/ 975462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</a:endParaRPr>
            </a:p>
            <a:p>
              <a:pPr lvl="1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任意多边形 19"/>
            <p:cNvSpPr>
              <a:spLocks/>
            </p:cNvSpPr>
            <p:nvPr/>
          </p:nvSpPr>
          <p:spPr bwMode="auto">
            <a:xfrm>
              <a:off x="6149975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7362772" y="2867035"/>
              <a:ext cx="352608" cy="352407"/>
            </a:xfrm>
            <a:custGeom>
              <a:avLst/>
              <a:gdLst>
                <a:gd name="T0" fmla="*/ 327681924 w 147"/>
                <a:gd name="T1" fmla="*/ 845074349 h 147"/>
                <a:gd name="T2" fmla="*/ 0 w 147"/>
                <a:gd name="T3" fmla="*/ 0 h 147"/>
                <a:gd name="T4" fmla="*/ 845074349 w 147"/>
                <a:gd name="T5" fmla="*/ 356425140 h 147"/>
                <a:gd name="T6" fmla="*/ 454156391 w 147"/>
                <a:gd name="T7" fmla="*/ 454156391 h 147"/>
                <a:gd name="T8" fmla="*/ 327681924 w 147"/>
                <a:gd name="T9" fmla="*/ 845074349 h 147"/>
                <a:gd name="T10" fmla="*/ 97728890 w 147"/>
                <a:gd name="T11" fmla="*/ 97728890 h 147"/>
                <a:gd name="T12" fmla="*/ 321932322 w 147"/>
                <a:gd name="T13" fmla="*/ 684107064 h 147"/>
                <a:gd name="T14" fmla="*/ 413913970 w 147"/>
                <a:gd name="T15" fmla="*/ 413913970 h 147"/>
                <a:gd name="T16" fmla="*/ 678359860 w 147"/>
                <a:gd name="T17" fmla="*/ 344928333 h 147"/>
                <a:gd name="T18" fmla="*/ 97728890 w 147"/>
                <a:gd name="T19" fmla="*/ 97728890 h 1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7"/>
                <a:gd name="T31" fmla="*/ 0 h 147"/>
                <a:gd name="T32" fmla="*/ 147 w 147"/>
                <a:gd name="T33" fmla="*/ 147 h 14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7" h="147">
                  <a:moveTo>
                    <a:pt x="57" y="147"/>
                  </a:moveTo>
                  <a:lnTo>
                    <a:pt x="0" y="0"/>
                  </a:lnTo>
                  <a:lnTo>
                    <a:pt x="147" y="62"/>
                  </a:lnTo>
                  <a:lnTo>
                    <a:pt x="79" y="79"/>
                  </a:lnTo>
                  <a:lnTo>
                    <a:pt x="57" y="147"/>
                  </a:lnTo>
                  <a:close/>
                  <a:moveTo>
                    <a:pt x="17" y="17"/>
                  </a:moveTo>
                  <a:lnTo>
                    <a:pt x="56" y="119"/>
                  </a:lnTo>
                  <a:lnTo>
                    <a:pt x="72" y="72"/>
                  </a:lnTo>
                  <a:lnTo>
                    <a:pt x="118" y="6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75088" y="2286000"/>
            <a:ext cx="2166937" cy="1514475"/>
            <a:chOff x="3875088" y="2286000"/>
            <a:chExt cx="2166937" cy="1514475"/>
          </a:xfrm>
        </p:grpSpPr>
        <p:sp>
          <p:nvSpPr>
            <p:cNvPr id="13" name="任意多边形 16"/>
            <p:cNvSpPr>
              <a:spLocks/>
            </p:cNvSpPr>
            <p:nvPr/>
          </p:nvSpPr>
          <p:spPr bwMode="auto">
            <a:xfrm>
              <a:off x="4308475" y="2286000"/>
              <a:ext cx="1733550" cy="1514475"/>
            </a:xfrm>
            <a:custGeom>
              <a:avLst/>
              <a:gdLst>
                <a:gd name="T0" fmla="*/ 0 w 1732808"/>
                <a:gd name="T1" fmla="*/ 227204 h 1514692"/>
                <a:gd name="T2" fmla="*/ 975462 w 1732808"/>
                <a:gd name="T3" fmla="*/ 227204 h 1514692"/>
                <a:gd name="T4" fmla="*/ 975462 w 1732808"/>
                <a:gd name="T5" fmla="*/ 0 h 1514692"/>
                <a:gd name="T6" fmla="*/ 1732808 w 1732808"/>
                <a:gd name="T7" fmla="*/ 757346 h 1514692"/>
                <a:gd name="T8" fmla="*/ 975462 w 1732808"/>
                <a:gd name="T9" fmla="*/ 1514692 h 1514692"/>
                <a:gd name="T10" fmla="*/ 975462 w 1732808"/>
                <a:gd name="T11" fmla="*/ 1287488 h 1514692"/>
                <a:gd name="T12" fmla="*/ 0 w 1732808"/>
                <a:gd name="T13" fmla="*/ 1287488 h 1514692"/>
                <a:gd name="T14" fmla="*/ 0 w 1732808"/>
                <a:gd name="T15" fmla="*/ 227204 h 15146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32808"/>
                <a:gd name="T25" fmla="*/ 0 h 1514692"/>
                <a:gd name="T26" fmla="*/ 1732808 w 1732808"/>
                <a:gd name="T27" fmla="*/ 1514692 h 15146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32808" h="1514692">
                  <a:moveTo>
                    <a:pt x="0" y="227204"/>
                  </a:moveTo>
                  <a:lnTo>
                    <a:pt x="975462" y="227204"/>
                  </a:lnTo>
                  <a:lnTo>
                    <a:pt x="975462" y="0"/>
                  </a:lnTo>
                  <a:lnTo>
                    <a:pt x="1732808" y="757346"/>
                  </a:lnTo>
                  <a:lnTo>
                    <a:pt x="975462" y="1514692"/>
                  </a:lnTo>
                  <a:lnTo>
                    <a:pt x="975462" y="1287488"/>
                  </a:lnTo>
                  <a:lnTo>
                    <a:pt x="0" y="1287488"/>
                  </a:lnTo>
                  <a:lnTo>
                    <a:pt x="0" y="227204"/>
                  </a:lnTo>
                  <a:close/>
                </a:path>
              </a:pathLst>
            </a:custGeom>
            <a:solidFill>
              <a:srgbClr val="A557D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1"/>
              <a:endParaRPr lang="zh-CN" altLang="en-US">
                <a:solidFill>
                  <a:schemeClr val="lt1"/>
                </a:solidFill>
              </a:endParaRPr>
            </a:p>
            <a:p>
              <a:pPr lvl="1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任意多边形 17"/>
            <p:cNvSpPr>
              <a:spLocks/>
            </p:cNvSpPr>
            <p:nvPr/>
          </p:nvSpPr>
          <p:spPr bwMode="auto">
            <a:xfrm>
              <a:off x="3875088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5032715" y="2894604"/>
              <a:ext cx="462947" cy="297267"/>
            </a:xfrm>
            <a:custGeom>
              <a:avLst/>
              <a:gdLst>
                <a:gd name="T0" fmla="*/ 516520418 w 320"/>
                <a:gd name="T1" fmla="*/ 429093432 h 206"/>
                <a:gd name="T2" fmla="*/ 98285003 w 320"/>
                <a:gd name="T3" fmla="*/ 429093432 h 206"/>
                <a:gd name="T4" fmla="*/ 0 w 320"/>
                <a:gd name="T5" fmla="*/ 306197548 h 206"/>
                <a:gd name="T6" fmla="*/ 127562543 w 320"/>
                <a:gd name="T7" fmla="*/ 185384321 h 206"/>
                <a:gd name="T8" fmla="*/ 340862320 w 320"/>
                <a:gd name="T9" fmla="*/ 0 h 206"/>
                <a:gd name="T10" fmla="*/ 549980050 w 320"/>
                <a:gd name="T11" fmla="*/ 141642240 h 206"/>
                <a:gd name="T12" fmla="*/ 669176916 w 320"/>
                <a:gd name="T13" fmla="*/ 283284479 h 206"/>
                <a:gd name="T14" fmla="*/ 516520418 w 320"/>
                <a:gd name="T15" fmla="*/ 429093432 h 206"/>
                <a:gd name="T16" fmla="*/ 102467096 w 320"/>
                <a:gd name="T17" fmla="*/ 397848470 h 206"/>
                <a:gd name="T18" fmla="*/ 516520418 w 320"/>
                <a:gd name="T19" fmla="*/ 397848470 h 206"/>
                <a:gd name="T20" fmla="*/ 637809776 w 320"/>
                <a:gd name="T21" fmla="*/ 283284479 h 206"/>
                <a:gd name="T22" fmla="*/ 535341280 w 320"/>
                <a:gd name="T23" fmla="*/ 170804589 h 206"/>
                <a:gd name="T24" fmla="*/ 524886049 w 320"/>
                <a:gd name="T25" fmla="*/ 170804589 h 206"/>
                <a:gd name="T26" fmla="*/ 522795002 w 320"/>
                <a:gd name="T27" fmla="*/ 160388640 h 206"/>
                <a:gd name="T28" fmla="*/ 340862320 w 320"/>
                <a:gd name="T29" fmla="*/ 33327586 h 206"/>
                <a:gd name="T30" fmla="*/ 156838636 w 320"/>
                <a:gd name="T31" fmla="*/ 204132210 h 206"/>
                <a:gd name="T32" fmla="*/ 156838636 w 320"/>
                <a:gd name="T33" fmla="*/ 222878610 h 206"/>
                <a:gd name="T34" fmla="*/ 138017774 w 320"/>
                <a:gd name="T35" fmla="*/ 218713385 h 206"/>
                <a:gd name="T36" fmla="*/ 123379004 w 320"/>
                <a:gd name="T37" fmla="*/ 218713385 h 206"/>
                <a:gd name="T38" fmla="*/ 31367151 w 320"/>
                <a:gd name="T39" fmla="*/ 306197548 h 206"/>
                <a:gd name="T40" fmla="*/ 102467096 w 320"/>
                <a:gd name="T41" fmla="*/ 397848470 h 20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0"/>
                <a:gd name="T64" fmla="*/ 0 h 206"/>
                <a:gd name="T65" fmla="*/ 320 w 320"/>
                <a:gd name="T66" fmla="*/ 206 h 20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0" h="206">
                  <a:moveTo>
                    <a:pt x="247" y="206"/>
                  </a:moveTo>
                  <a:cubicBezTo>
                    <a:pt x="47" y="206"/>
                    <a:pt x="47" y="206"/>
                    <a:pt x="47" y="206"/>
                  </a:cubicBezTo>
                  <a:cubicBezTo>
                    <a:pt x="20" y="200"/>
                    <a:pt x="0" y="175"/>
                    <a:pt x="0" y="147"/>
                  </a:cubicBezTo>
                  <a:cubicBezTo>
                    <a:pt x="0" y="115"/>
                    <a:pt x="27" y="88"/>
                    <a:pt x="61" y="89"/>
                  </a:cubicBezTo>
                  <a:cubicBezTo>
                    <a:pt x="67" y="38"/>
                    <a:pt x="110" y="0"/>
                    <a:pt x="163" y="0"/>
                  </a:cubicBezTo>
                  <a:cubicBezTo>
                    <a:pt x="208" y="0"/>
                    <a:pt x="248" y="28"/>
                    <a:pt x="263" y="68"/>
                  </a:cubicBezTo>
                  <a:cubicBezTo>
                    <a:pt x="296" y="74"/>
                    <a:pt x="320" y="103"/>
                    <a:pt x="320" y="136"/>
                  </a:cubicBezTo>
                  <a:cubicBezTo>
                    <a:pt x="320" y="174"/>
                    <a:pt x="287" y="206"/>
                    <a:pt x="247" y="206"/>
                  </a:cubicBezTo>
                  <a:close/>
                  <a:moveTo>
                    <a:pt x="49" y="191"/>
                  </a:moveTo>
                  <a:cubicBezTo>
                    <a:pt x="247" y="191"/>
                    <a:pt x="247" y="191"/>
                    <a:pt x="247" y="191"/>
                  </a:cubicBezTo>
                  <a:cubicBezTo>
                    <a:pt x="278" y="191"/>
                    <a:pt x="305" y="165"/>
                    <a:pt x="305" y="136"/>
                  </a:cubicBezTo>
                  <a:cubicBezTo>
                    <a:pt x="305" y="109"/>
                    <a:pt x="284" y="86"/>
                    <a:pt x="256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39" y="41"/>
                    <a:pt x="203" y="16"/>
                    <a:pt x="163" y="16"/>
                  </a:cubicBezTo>
                  <a:cubicBezTo>
                    <a:pt x="115" y="16"/>
                    <a:pt x="77" y="51"/>
                    <a:pt x="75" y="98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3" y="105"/>
                    <a:pt x="61" y="105"/>
                    <a:pt x="59" y="105"/>
                  </a:cubicBezTo>
                  <a:cubicBezTo>
                    <a:pt x="35" y="105"/>
                    <a:pt x="15" y="124"/>
                    <a:pt x="15" y="147"/>
                  </a:cubicBezTo>
                  <a:cubicBezTo>
                    <a:pt x="15" y="167"/>
                    <a:pt x="30" y="186"/>
                    <a:pt x="49" y="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24863" y="2286000"/>
            <a:ext cx="2165350" cy="1514475"/>
            <a:chOff x="8424863" y="2286000"/>
            <a:chExt cx="2165350" cy="1514475"/>
          </a:xfrm>
        </p:grpSpPr>
        <p:sp>
          <p:nvSpPr>
            <p:cNvPr id="17" name="右箭头 20"/>
            <p:cNvSpPr>
              <a:spLocks noChangeArrowheads="1"/>
            </p:cNvSpPr>
            <p:nvPr/>
          </p:nvSpPr>
          <p:spPr bwMode="auto">
            <a:xfrm>
              <a:off x="8858250" y="2286000"/>
              <a:ext cx="1731963" cy="1514475"/>
            </a:xfrm>
            <a:prstGeom prst="rightArrow">
              <a:avLst>
                <a:gd name="adj1" fmla="val 70000"/>
                <a:gd name="adj2" fmla="val 49998"/>
              </a:avLst>
            </a:prstGeom>
            <a:solidFill>
              <a:srgbClr val="CF66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任意多边形 21"/>
            <p:cNvSpPr>
              <a:spLocks/>
            </p:cNvSpPr>
            <p:nvPr/>
          </p:nvSpPr>
          <p:spPr bwMode="auto">
            <a:xfrm>
              <a:off x="8424863" y="2609850"/>
              <a:ext cx="866775" cy="866775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</a:rPr>
                <a:t>04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9639168" y="2820287"/>
              <a:ext cx="347556" cy="445901"/>
            </a:xfrm>
            <a:custGeom>
              <a:avLst/>
              <a:gdLst>
                <a:gd name="T0" fmla="*/ 182561661 w 240"/>
                <a:gd name="T1" fmla="*/ 645729734 h 308"/>
                <a:gd name="T2" fmla="*/ 142692083 w 240"/>
                <a:gd name="T3" fmla="*/ 612185361 h 308"/>
                <a:gd name="T4" fmla="*/ 4196570 w 240"/>
                <a:gd name="T5" fmla="*/ 113212849 h 308"/>
                <a:gd name="T6" fmla="*/ 8393141 w 240"/>
                <a:gd name="T7" fmla="*/ 79668453 h 308"/>
                <a:gd name="T8" fmla="*/ 31476452 w 240"/>
                <a:gd name="T9" fmla="*/ 62895542 h 308"/>
                <a:gd name="T10" fmla="*/ 73445050 w 240"/>
                <a:gd name="T11" fmla="*/ 85956846 h 308"/>
                <a:gd name="T12" fmla="*/ 119610229 w 240"/>
                <a:gd name="T13" fmla="*/ 94343302 h 308"/>
                <a:gd name="T14" fmla="*/ 119610229 w 240"/>
                <a:gd name="T15" fmla="*/ 94343302 h 308"/>
                <a:gd name="T16" fmla="*/ 228726862 w 240"/>
                <a:gd name="T17" fmla="*/ 50317307 h 308"/>
                <a:gd name="T18" fmla="*/ 352533615 w 240"/>
                <a:gd name="T19" fmla="*/ 0 h 308"/>
                <a:gd name="T20" fmla="*/ 421782164 w 240"/>
                <a:gd name="T21" fmla="*/ 16772916 h 308"/>
                <a:gd name="T22" fmla="*/ 428077741 w 240"/>
                <a:gd name="T23" fmla="*/ 18868082 h 308"/>
                <a:gd name="T24" fmla="*/ 503620329 w 240"/>
                <a:gd name="T25" fmla="*/ 295609611 h 308"/>
                <a:gd name="T26" fmla="*/ 474242897 w 240"/>
                <a:gd name="T27" fmla="*/ 280934762 h 308"/>
                <a:gd name="T28" fmla="*/ 419683155 w 240"/>
                <a:gd name="T29" fmla="*/ 266258465 h 308"/>
                <a:gd name="T30" fmla="*/ 310566476 w 240"/>
                <a:gd name="T31" fmla="*/ 310285908 h 308"/>
                <a:gd name="T32" fmla="*/ 184660670 w 240"/>
                <a:gd name="T33" fmla="*/ 360601744 h 308"/>
                <a:gd name="T34" fmla="*/ 151086669 w 240"/>
                <a:gd name="T35" fmla="*/ 356409965 h 308"/>
                <a:gd name="T36" fmla="*/ 218236164 w 240"/>
                <a:gd name="T37" fmla="*/ 595412450 h 308"/>
                <a:gd name="T38" fmla="*/ 214038146 w 240"/>
                <a:gd name="T39" fmla="*/ 628956823 h 308"/>
                <a:gd name="T40" fmla="*/ 188857239 w 240"/>
                <a:gd name="T41" fmla="*/ 645729734 h 308"/>
                <a:gd name="T42" fmla="*/ 182561661 w 240"/>
                <a:gd name="T43" fmla="*/ 645729734 h 308"/>
                <a:gd name="T44" fmla="*/ 37772029 w 240"/>
                <a:gd name="T45" fmla="*/ 90150074 h 308"/>
                <a:gd name="T46" fmla="*/ 31476452 w 240"/>
                <a:gd name="T47" fmla="*/ 94343302 h 308"/>
                <a:gd name="T48" fmla="*/ 29377443 w 240"/>
                <a:gd name="T49" fmla="*/ 104826394 h 308"/>
                <a:gd name="T50" fmla="*/ 169971954 w 240"/>
                <a:gd name="T51" fmla="*/ 603798905 h 308"/>
                <a:gd name="T52" fmla="*/ 184660670 w 240"/>
                <a:gd name="T53" fmla="*/ 618475202 h 308"/>
                <a:gd name="T54" fmla="*/ 188857239 w 240"/>
                <a:gd name="T55" fmla="*/ 614281975 h 308"/>
                <a:gd name="T56" fmla="*/ 190956293 w 240"/>
                <a:gd name="T57" fmla="*/ 603798905 h 308"/>
                <a:gd name="T58" fmla="*/ 109118082 w 240"/>
                <a:gd name="T59" fmla="*/ 308189294 h 308"/>
                <a:gd name="T60" fmla="*/ 136396505 w 240"/>
                <a:gd name="T61" fmla="*/ 320768977 h 308"/>
                <a:gd name="T62" fmla="*/ 184660670 w 240"/>
                <a:gd name="T63" fmla="*/ 333347212 h 308"/>
                <a:gd name="T64" fmla="*/ 293778752 w 240"/>
                <a:gd name="T65" fmla="*/ 287224604 h 308"/>
                <a:gd name="T66" fmla="*/ 419683155 w 240"/>
                <a:gd name="T67" fmla="*/ 236907319 h 308"/>
                <a:gd name="T68" fmla="*/ 459554182 w 240"/>
                <a:gd name="T69" fmla="*/ 243197161 h 308"/>
                <a:gd name="T70" fmla="*/ 402896879 w 240"/>
                <a:gd name="T71" fmla="*/ 39834226 h 308"/>
                <a:gd name="T72" fmla="*/ 352533615 w 240"/>
                <a:gd name="T73" fmla="*/ 27254543 h 308"/>
                <a:gd name="T74" fmla="*/ 243417027 w 240"/>
                <a:gd name="T75" fmla="*/ 73378611 h 308"/>
                <a:gd name="T76" fmla="*/ 119610229 w 240"/>
                <a:gd name="T77" fmla="*/ 123694470 h 308"/>
                <a:gd name="T78" fmla="*/ 119610229 w 240"/>
                <a:gd name="T79" fmla="*/ 123694470 h 308"/>
                <a:gd name="T80" fmla="*/ 58756334 w 240"/>
                <a:gd name="T81" fmla="*/ 109019621 h 308"/>
                <a:gd name="T82" fmla="*/ 52460757 w 240"/>
                <a:gd name="T83" fmla="*/ 106923007 h 308"/>
                <a:gd name="T84" fmla="*/ 50361748 w 240"/>
                <a:gd name="T85" fmla="*/ 100633166 h 308"/>
                <a:gd name="T86" fmla="*/ 37772029 w 240"/>
                <a:gd name="T87" fmla="*/ 90150074 h 30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40"/>
                <a:gd name="T133" fmla="*/ 0 h 308"/>
                <a:gd name="T134" fmla="*/ 240 w 240"/>
                <a:gd name="T135" fmla="*/ 308 h 30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40" h="308">
                  <a:moveTo>
                    <a:pt x="87" y="308"/>
                  </a:moveTo>
                  <a:cubicBezTo>
                    <a:pt x="79" y="308"/>
                    <a:pt x="70" y="301"/>
                    <a:pt x="68" y="292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48"/>
                    <a:pt x="1" y="42"/>
                    <a:pt x="4" y="38"/>
                  </a:cubicBezTo>
                  <a:cubicBezTo>
                    <a:pt x="6" y="34"/>
                    <a:pt x="10" y="31"/>
                    <a:pt x="15" y="30"/>
                  </a:cubicBezTo>
                  <a:cubicBezTo>
                    <a:pt x="23" y="29"/>
                    <a:pt x="31" y="33"/>
                    <a:pt x="35" y="41"/>
                  </a:cubicBezTo>
                  <a:cubicBezTo>
                    <a:pt x="43" y="44"/>
                    <a:pt x="50" y="45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75" y="45"/>
                    <a:pt x="92" y="35"/>
                    <a:pt x="109" y="24"/>
                  </a:cubicBezTo>
                  <a:cubicBezTo>
                    <a:pt x="127" y="12"/>
                    <a:pt x="146" y="0"/>
                    <a:pt x="168" y="0"/>
                  </a:cubicBezTo>
                  <a:cubicBezTo>
                    <a:pt x="179" y="0"/>
                    <a:pt x="190" y="2"/>
                    <a:pt x="201" y="8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40" y="141"/>
                    <a:pt x="240" y="141"/>
                    <a:pt x="240" y="141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17" y="129"/>
                    <a:pt x="209" y="127"/>
                    <a:pt x="200" y="127"/>
                  </a:cubicBezTo>
                  <a:cubicBezTo>
                    <a:pt x="181" y="127"/>
                    <a:pt x="165" y="137"/>
                    <a:pt x="148" y="148"/>
                  </a:cubicBezTo>
                  <a:cubicBezTo>
                    <a:pt x="130" y="160"/>
                    <a:pt x="111" y="172"/>
                    <a:pt x="88" y="172"/>
                  </a:cubicBezTo>
                  <a:cubicBezTo>
                    <a:pt x="83" y="172"/>
                    <a:pt x="77" y="172"/>
                    <a:pt x="72" y="170"/>
                  </a:cubicBezTo>
                  <a:cubicBezTo>
                    <a:pt x="104" y="284"/>
                    <a:pt x="104" y="284"/>
                    <a:pt x="104" y="284"/>
                  </a:cubicBezTo>
                  <a:cubicBezTo>
                    <a:pt x="105" y="290"/>
                    <a:pt x="104" y="296"/>
                    <a:pt x="102" y="300"/>
                  </a:cubicBezTo>
                  <a:cubicBezTo>
                    <a:pt x="99" y="304"/>
                    <a:pt x="95" y="307"/>
                    <a:pt x="90" y="308"/>
                  </a:cubicBezTo>
                  <a:cubicBezTo>
                    <a:pt x="89" y="308"/>
                    <a:pt x="88" y="308"/>
                    <a:pt x="87" y="308"/>
                  </a:cubicBezTo>
                  <a:close/>
                  <a:moveTo>
                    <a:pt x="18" y="43"/>
                  </a:moveTo>
                  <a:cubicBezTo>
                    <a:pt x="16" y="43"/>
                    <a:pt x="15" y="44"/>
                    <a:pt x="15" y="45"/>
                  </a:cubicBezTo>
                  <a:cubicBezTo>
                    <a:pt x="14" y="46"/>
                    <a:pt x="14" y="48"/>
                    <a:pt x="14" y="50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2" y="293"/>
                    <a:pt x="85" y="295"/>
                    <a:pt x="88" y="295"/>
                  </a:cubicBezTo>
                  <a:cubicBezTo>
                    <a:pt x="89" y="294"/>
                    <a:pt x="90" y="294"/>
                    <a:pt x="90" y="293"/>
                  </a:cubicBezTo>
                  <a:cubicBezTo>
                    <a:pt x="91" y="292"/>
                    <a:pt x="91" y="290"/>
                    <a:pt x="91" y="288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65" y="153"/>
                    <a:pt x="65" y="153"/>
                    <a:pt x="65" y="153"/>
                  </a:cubicBezTo>
                  <a:cubicBezTo>
                    <a:pt x="73" y="157"/>
                    <a:pt x="80" y="159"/>
                    <a:pt x="88" y="159"/>
                  </a:cubicBezTo>
                  <a:cubicBezTo>
                    <a:pt x="107" y="159"/>
                    <a:pt x="123" y="148"/>
                    <a:pt x="140" y="137"/>
                  </a:cubicBezTo>
                  <a:cubicBezTo>
                    <a:pt x="159" y="125"/>
                    <a:pt x="177" y="113"/>
                    <a:pt x="200" y="113"/>
                  </a:cubicBezTo>
                  <a:cubicBezTo>
                    <a:pt x="206" y="113"/>
                    <a:pt x="213" y="114"/>
                    <a:pt x="219" y="11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84" y="15"/>
                    <a:pt x="176" y="13"/>
                    <a:pt x="168" y="13"/>
                  </a:cubicBezTo>
                  <a:cubicBezTo>
                    <a:pt x="150" y="13"/>
                    <a:pt x="133" y="24"/>
                    <a:pt x="116" y="35"/>
                  </a:cubicBezTo>
                  <a:cubicBezTo>
                    <a:pt x="98" y="47"/>
                    <a:pt x="79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47" y="59"/>
                    <a:pt x="37" y="57"/>
                    <a:pt x="28" y="52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5"/>
                    <a:pt x="20" y="43"/>
                    <a:pt x="18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27795" y="4217519"/>
            <a:ext cx="2081535" cy="1587745"/>
            <a:chOff x="3694181" y="1723568"/>
            <a:chExt cx="2081535" cy="1587745"/>
          </a:xfrm>
        </p:grpSpPr>
        <p:sp>
          <p:nvSpPr>
            <p:cNvPr id="21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01095" y="4217519"/>
            <a:ext cx="2081535" cy="1587745"/>
            <a:chOff x="3694181" y="1723568"/>
            <a:chExt cx="2081535" cy="1587745"/>
          </a:xfrm>
        </p:grpSpPr>
        <p:sp>
          <p:nvSpPr>
            <p:cNvPr id="24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42025" y="4217519"/>
            <a:ext cx="2081535" cy="1587745"/>
            <a:chOff x="3694181" y="1723568"/>
            <a:chExt cx="2081535" cy="1587745"/>
          </a:xfrm>
        </p:grpSpPr>
        <p:sp>
          <p:nvSpPr>
            <p:cNvPr id="27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16913" y="4217519"/>
            <a:ext cx="2081535" cy="1587745"/>
            <a:chOff x="3694181" y="1723568"/>
            <a:chExt cx="2081535" cy="1587745"/>
          </a:xfrm>
        </p:grpSpPr>
        <p:sp>
          <p:nvSpPr>
            <p:cNvPr id="30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822756" y="1723568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dir="u" isInverted="1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0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54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CF66E0">
                <a:tint val="45000"/>
                <a:satMod val="400000"/>
              </a:srgbClr>
            </a:duotone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20"/>
          <a:stretch>
            <a:fillRect/>
          </a:stretch>
        </p:blipFill>
        <p:spPr bwMode="auto">
          <a:xfrm rot="303509" flipH="1">
            <a:off x="1220522" y="1157601"/>
            <a:ext cx="3378200" cy="2126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任意多边形 48"/>
          <p:cNvSpPr>
            <a:spLocks/>
          </p:cNvSpPr>
          <p:nvPr/>
        </p:nvSpPr>
        <p:spPr bwMode="auto">
          <a:xfrm rot="3082">
            <a:off x="2009568" y="1777425"/>
            <a:ext cx="2227296" cy="1997266"/>
          </a:xfrm>
          <a:custGeom>
            <a:avLst/>
            <a:gdLst>
              <a:gd name="T0" fmla="*/ 863046 w 7245131"/>
              <a:gd name="T1" fmla="*/ 3707 h 3408812"/>
              <a:gd name="T2" fmla="*/ 1033632 w 7245131"/>
              <a:gd name="T3" fmla="*/ 29260 h 3408812"/>
              <a:gd name="T4" fmla="*/ 1391671 w 7245131"/>
              <a:gd name="T5" fmla="*/ 10708 h 3408812"/>
              <a:gd name="T6" fmla="*/ 1929813 w 7245131"/>
              <a:gd name="T7" fmla="*/ 3707 h 3408812"/>
              <a:gd name="T8" fmla="*/ 2672739 w 7245131"/>
              <a:gd name="T9" fmla="*/ 132442 h 3408812"/>
              <a:gd name="T10" fmla="*/ 3072777 w 7245131"/>
              <a:gd name="T11" fmla="*/ 3707 h 3408812"/>
              <a:gd name="T12" fmla="*/ 4308137 w 7245131"/>
              <a:gd name="T13" fmla="*/ 9093 h 3408812"/>
              <a:gd name="T14" fmla="*/ 4634828 w 7245131"/>
              <a:gd name="T15" fmla="*/ 153898 h 3408812"/>
              <a:gd name="T16" fmla="*/ 4920569 w 7245131"/>
              <a:gd name="T17" fmla="*/ 46618 h 3408812"/>
              <a:gd name="T18" fmla="*/ 5511100 w 7245131"/>
              <a:gd name="T19" fmla="*/ 68074 h 3408812"/>
              <a:gd name="T20" fmla="*/ 5853990 w 7245131"/>
              <a:gd name="T21" fmla="*/ 25162 h 3408812"/>
              <a:gd name="T22" fmla="*/ 6693386 w 7245131"/>
              <a:gd name="T23" fmla="*/ 0 h 3408812"/>
              <a:gd name="T24" fmla="*/ 7130300 w 7245131"/>
              <a:gd name="T25" fmla="*/ 68074 h 3408812"/>
              <a:gd name="T26" fmla="*/ 7244904 w 7245131"/>
              <a:gd name="T27" fmla="*/ 131446 h 3408812"/>
              <a:gd name="T28" fmla="*/ 7182636 w 7245131"/>
              <a:gd name="T29" fmla="*/ 1311518 h 3408812"/>
              <a:gd name="T30" fmla="*/ 7144537 w 7245131"/>
              <a:gd name="T31" fmla="*/ 1719180 h 3408812"/>
              <a:gd name="T32" fmla="*/ 7201685 w 7245131"/>
              <a:gd name="T33" fmla="*/ 2083929 h 3408812"/>
              <a:gd name="T34" fmla="*/ 7068340 w 7245131"/>
              <a:gd name="T35" fmla="*/ 2513046 h 3408812"/>
              <a:gd name="T36" fmla="*/ 7239784 w 7245131"/>
              <a:gd name="T37" fmla="*/ 2791973 h 3408812"/>
              <a:gd name="T38" fmla="*/ 7239784 w 7245131"/>
              <a:gd name="T39" fmla="*/ 3306913 h 3408812"/>
              <a:gd name="T40" fmla="*/ 7182636 w 7245131"/>
              <a:gd name="T41" fmla="*/ 3650207 h 3408812"/>
              <a:gd name="T42" fmla="*/ 7244904 w 7245131"/>
              <a:gd name="T43" fmla="*/ 3839317 h 3408812"/>
              <a:gd name="T44" fmla="*/ 6550436 w 7245131"/>
              <a:gd name="T45" fmla="*/ 3714702 h 3408812"/>
              <a:gd name="T46" fmla="*/ 6207547 w 7245131"/>
              <a:gd name="T47" fmla="*/ 3736158 h 3408812"/>
              <a:gd name="T48" fmla="*/ 5559867 w 7245131"/>
              <a:gd name="T49" fmla="*/ 3757614 h 3408812"/>
              <a:gd name="T50" fmla="*/ 5140780 w 7245131"/>
              <a:gd name="T51" fmla="*/ 3800525 h 3408812"/>
              <a:gd name="T52" fmla="*/ 4645495 w 7245131"/>
              <a:gd name="T53" fmla="*/ 3779069 h 3408812"/>
              <a:gd name="T54" fmla="*/ 4054964 w 7245131"/>
              <a:gd name="T55" fmla="*/ 3779069 h 3408812"/>
              <a:gd name="T56" fmla="*/ 3689629 w 7245131"/>
              <a:gd name="T57" fmla="*/ 3837195 h 3408812"/>
              <a:gd name="T58" fmla="*/ 3110197 w 7245131"/>
              <a:gd name="T59" fmla="*/ 3824510 h 3408812"/>
              <a:gd name="T60" fmla="*/ 2702456 w 7245131"/>
              <a:gd name="T61" fmla="*/ 3757614 h 3408812"/>
              <a:gd name="T62" fmla="*/ 2400564 w 7245131"/>
              <a:gd name="T63" fmla="*/ 3839317 h 3408812"/>
              <a:gd name="T64" fmla="*/ 949911 w 7245131"/>
              <a:gd name="T65" fmla="*/ 3779069 h 3408812"/>
              <a:gd name="T66" fmla="*/ 187935 w 7245131"/>
              <a:gd name="T67" fmla="*/ 3821981 h 3408812"/>
              <a:gd name="T68" fmla="*/ 16651 w 7245131"/>
              <a:gd name="T69" fmla="*/ 3838985 h 3408812"/>
              <a:gd name="T70" fmla="*/ 96448 w 7245131"/>
              <a:gd name="T71" fmla="*/ 3522736 h 3408812"/>
              <a:gd name="T72" fmla="*/ 0 w 7245131"/>
              <a:gd name="T73" fmla="*/ 2988713 h 3408812"/>
              <a:gd name="T74" fmla="*/ 172646 w 7245131"/>
              <a:gd name="T75" fmla="*/ 2879060 h 3408812"/>
              <a:gd name="T76" fmla="*/ 153596 w 7245131"/>
              <a:gd name="T77" fmla="*/ 2685957 h 3408812"/>
              <a:gd name="T78" fmla="*/ 1201 w 7245131"/>
              <a:gd name="T79" fmla="*/ 2449943 h 3408812"/>
              <a:gd name="T80" fmla="*/ 96448 w 7245131"/>
              <a:gd name="T81" fmla="*/ 2020825 h 3408812"/>
              <a:gd name="T82" fmla="*/ 0 w 7245131"/>
              <a:gd name="T83" fmla="*/ 1824788 h 3408812"/>
              <a:gd name="T84" fmla="*/ 39300 w 7245131"/>
              <a:gd name="T85" fmla="*/ 1291326 h 3408812"/>
              <a:gd name="T86" fmla="*/ 0 w 7245131"/>
              <a:gd name="T87" fmla="*/ 0 h 34088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245131" h="3408812">
                <a:moveTo>
                  <a:pt x="0" y="0"/>
                </a:moveTo>
                <a:lnTo>
                  <a:pt x="861412" y="0"/>
                </a:lnTo>
                <a:lnTo>
                  <a:pt x="863073" y="3291"/>
                </a:lnTo>
                <a:lnTo>
                  <a:pt x="864719" y="0"/>
                </a:lnTo>
                <a:lnTo>
                  <a:pt x="944475" y="0"/>
                </a:lnTo>
                <a:lnTo>
                  <a:pt x="1033664" y="25979"/>
                </a:lnTo>
                <a:cubicBezTo>
                  <a:pt x="1103228" y="46242"/>
                  <a:pt x="1173078" y="65292"/>
                  <a:pt x="1244073" y="79491"/>
                </a:cubicBezTo>
                <a:cubicBezTo>
                  <a:pt x="1280008" y="86678"/>
                  <a:pt x="1333468" y="33410"/>
                  <a:pt x="1358373" y="22341"/>
                </a:cubicBezTo>
                <a:cubicBezTo>
                  <a:pt x="1367548" y="18263"/>
                  <a:pt x="1379279" y="13843"/>
                  <a:pt x="1391715" y="9507"/>
                </a:cubicBezTo>
                <a:lnTo>
                  <a:pt x="1420677" y="0"/>
                </a:lnTo>
                <a:lnTo>
                  <a:pt x="1889061" y="0"/>
                </a:lnTo>
                <a:lnTo>
                  <a:pt x="1929873" y="3291"/>
                </a:lnTo>
                <a:cubicBezTo>
                  <a:pt x="1952628" y="5819"/>
                  <a:pt x="1966545" y="31152"/>
                  <a:pt x="1987023" y="41391"/>
                </a:cubicBezTo>
                <a:cubicBezTo>
                  <a:pt x="2004984" y="50371"/>
                  <a:pt x="2024315" y="57462"/>
                  <a:pt x="2044173" y="60441"/>
                </a:cubicBezTo>
                <a:cubicBezTo>
                  <a:pt x="2311999" y="100615"/>
                  <a:pt x="2406696" y="100958"/>
                  <a:pt x="2672823" y="117591"/>
                </a:cubicBezTo>
                <a:cubicBezTo>
                  <a:pt x="2749023" y="111241"/>
                  <a:pt x="2827748" y="119006"/>
                  <a:pt x="2901423" y="98541"/>
                </a:cubicBezTo>
                <a:cubicBezTo>
                  <a:pt x="2945543" y="86285"/>
                  <a:pt x="2972282" y="36821"/>
                  <a:pt x="3015723" y="22341"/>
                </a:cubicBezTo>
                <a:lnTo>
                  <a:pt x="3072873" y="3291"/>
                </a:lnTo>
                <a:lnTo>
                  <a:pt x="3074843" y="0"/>
                </a:lnTo>
                <a:lnTo>
                  <a:pt x="4296332" y="0"/>
                </a:lnTo>
                <a:lnTo>
                  <a:pt x="4308272" y="8073"/>
                </a:lnTo>
                <a:cubicBezTo>
                  <a:pt x="4368319" y="49048"/>
                  <a:pt x="4292937" y="-3328"/>
                  <a:pt x="4501623" y="41391"/>
                </a:cubicBezTo>
                <a:cubicBezTo>
                  <a:pt x="4535060" y="48556"/>
                  <a:pt x="4565123" y="66791"/>
                  <a:pt x="4596873" y="79491"/>
                </a:cubicBezTo>
                <a:cubicBezTo>
                  <a:pt x="4609573" y="98541"/>
                  <a:pt x="4615923" y="123941"/>
                  <a:pt x="4634973" y="136641"/>
                </a:cubicBezTo>
                <a:cubicBezTo>
                  <a:pt x="4691809" y="174532"/>
                  <a:pt x="4769197" y="146020"/>
                  <a:pt x="4825473" y="136641"/>
                </a:cubicBezTo>
                <a:cubicBezTo>
                  <a:pt x="4844523" y="123941"/>
                  <a:pt x="4866434" y="114730"/>
                  <a:pt x="4882623" y="98541"/>
                </a:cubicBezTo>
                <a:cubicBezTo>
                  <a:pt x="4898812" y="82352"/>
                  <a:pt x="4902845" y="55694"/>
                  <a:pt x="4920723" y="41391"/>
                </a:cubicBezTo>
                <a:cubicBezTo>
                  <a:pt x="4936403" y="28847"/>
                  <a:pt x="4958823" y="28691"/>
                  <a:pt x="4977873" y="22341"/>
                </a:cubicBezTo>
                <a:cubicBezTo>
                  <a:pt x="5136623" y="28691"/>
                  <a:pt x="5295650" y="30071"/>
                  <a:pt x="5454123" y="41391"/>
                </a:cubicBezTo>
                <a:cubicBezTo>
                  <a:pt x="5474152" y="42822"/>
                  <a:pt x="5493312" y="51461"/>
                  <a:pt x="5511273" y="60441"/>
                </a:cubicBezTo>
                <a:cubicBezTo>
                  <a:pt x="5531751" y="70680"/>
                  <a:pt x="5549373" y="85841"/>
                  <a:pt x="5568423" y="98541"/>
                </a:cubicBezTo>
                <a:cubicBezTo>
                  <a:pt x="5619223" y="92191"/>
                  <a:pt x="5671156" y="91908"/>
                  <a:pt x="5720823" y="79491"/>
                </a:cubicBezTo>
                <a:cubicBezTo>
                  <a:pt x="5968660" y="17532"/>
                  <a:pt x="5661417" y="60892"/>
                  <a:pt x="5854173" y="22341"/>
                </a:cubicBezTo>
                <a:cubicBezTo>
                  <a:pt x="5886186" y="15939"/>
                  <a:pt x="5914295" y="10510"/>
                  <a:pt x="5939540" y="5880"/>
                </a:cubicBezTo>
                <a:lnTo>
                  <a:pt x="5973877" y="0"/>
                </a:lnTo>
                <a:lnTo>
                  <a:pt x="6693596" y="0"/>
                </a:lnTo>
                <a:lnTo>
                  <a:pt x="6711423" y="3291"/>
                </a:lnTo>
                <a:cubicBezTo>
                  <a:pt x="6750555" y="12322"/>
                  <a:pt x="6785640" y="38886"/>
                  <a:pt x="6825723" y="41391"/>
                </a:cubicBezTo>
                <a:lnTo>
                  <a:pt x="7130523" y="60441"/>
                </a:lnTo>
                <a:cubicBezTo>
                  <a:pt x="7203032" y="84611"/>
                  <a:pt x="7221761" y="96105"/>
                  <a:pt x="7239193" y="98191"/>
                </a:cubicBezTo>
                <a:lnTo>
                  <a:pt x="7245131" y="97532"/>
                </a:lnTo>
                <a:lnTo>
                  <a:pt x="7245131" y="116707"/>
                </a:lnTo>
                <a:lnTo>
                  <a:pt x="7245131" y="1034797"/>
                </a:lnTo>
                <a:lnTo>
                  <a:pt x="7240011" y="1050157"/>
                </a:lnTo>
                <a:cubicBezTo>
                  <a:pt x="7166153" y="1197873"/>
                  <a:pt x="7230744" y="1020809"/>
                  <a:pt x="7182861" y="1164457"/>
                </a:cubicBezTo>
                <a:cubicBezTo>
                  <a:pt x="7176511" y="1227957"/>
                  <a:pt x="7175572" y="1292233"/>
                  <a:pt x="7163811" y="1354957"/>
                </a:cubicBezTo>
                <a:cubicBezTo>
                  <a:pt x="7156410" y="1394430"/>
                  <a:pt x="7125711" y="1469257"/>
                  <a:pt x="7125711" y="1469257"/>
                </a:cubicBezTo>
                <a:cubicBezTo>
                  <a:pt x="7132061" y="1488307"/>
                  <a:pt x="7139477" y="1507034"/>
                  <a:pt x="7144761" y="1526407"/>
                </a:cubicBezTo>
                <a:cubicBezTo>
                  <a:pt x="7158539" y="1576925"/>
                  <a:pt x="7166302" y="1629131"/>
                  <a:pt x="7182861" y="1678807"/>
                </a:cubicBezTo>
                <a:lnTo>
                  <a:pt x="7220961" y="1793107"/>
                </a:lnTo>
                <a:cubicBezTo>
                  <a:pt x="7214611" y="1812157"/>
                  <a:pt x="7214455" y="1834577"/>
                  <a:pt x="7201911" y="1850257"/>
                </a:cubicBezTo>
                <a:cubicBezTo>
                  <a:pt x="7187608" y="1868135"/>
                  <a:pt x="7162144" y="1873457"/>
                  <a:pt x="7144761" y="1888357"/>
                </a:cubicBezTo>
                <a:cubicBezTo>
                  <a:pt x="7117488" y="1911734"/>
                  <a:pt x="7093961" y="1939157"/>
                  <a:pt x="7068561" y="1964557"/>
                </a:cubicBezTo>
                <a:cubicBezTo>
                  <a:pt x="7032267" y="2073439"/>
                  <a:pt x="7030454" y="2053425"/>
                  <a:pt x="7068561" y="2231257"/>
                </a:cubicBezTo>
                <a:cubicBezTo>
                  <a:pt x="7073358" y="2253644"/>
                  <a:pt x="7093353" y="2269776"/>
                  <a:pt x="7106661" y="2288407"/>
                </a:cubicBezTo>
                <a:cubicBezTo>
                  <a:pt x="7125115" y="2314243"/>
                  <a:pt x="7145604" y="2338596"/>
                  <a:pt x="7163811" y="2364607"/>
                </a:cubicBezTo>
                <a:cubicBezTo>
                  <a:pt x="7190070" y="2402120"/>
                  <a:pt x="7214611" y="2440807"/>
                  <a:pt x="7240011" y="2478907"/>
                </a:cubicBezTo>
                <a:lnTo>
                  <a:pt x="7245131" y="2486587"/>
                </a:lnTo>
                <a:lnTo>
                  <a:pt x="7245131" y="2921644"/>
                </a:lnTo>
                <a:lnTo>
                  <a:pt x="7240011" y="2936107"/>
                </a:lnTo>
                <a:cubicBezTo>
                  <a:pt x="7229772" y="2956585"/>
                  <a:pt x="7214611" y="2974207"/>
                  <a:pt x="7201911" y="2993257"/>
                </a:cubicBezTo>
                <a:cubicBezTo>
                  <a:pt x="7189211" y="3044057"/>
                  <a:pt x="7153542" y="3094310"/>
                  <a:pt x="7163811" y="3145657"/>
                </a:cubicBezTo>
                <a:cubicBezTo>
                  <a:pt x="7170161" y="3177407"/>
                  <a:pt x="7169463" y="3211430"/>
                  <a:pt x="7182861" y="3240907"/>
                </a:cubicBezTo>
                <a:cubicBezTo>
                  <a:pt x="7195813" y="3269401"/>
                  <a:pt x="7216364" y="3301608"/>
                  <a:pt x="7240071" y="3332020"/>
                </a:cubicBezTo>
                <a:lnTo>
                  <a:pt x="7245131" y="3337921"/>
                </a:lnTo>
                <a:lnTo>
                  <a:pt x="7245131" y="3408812"/>
                </a:lnTo>
                <a:lnTo>
                  <a:pt x="6643452" y="3408812"/>
                </a:lnTo>
                <a:lnTo>
                  <a:pt x="6607791" y="3355320"/>
                </a:lnTo>
                <a:cubicBezTo>
                  <a:pt x="6590544" y="3334624"/>
                  <a:pt x="6569691" y="3317220"/>
                  <a:pt x="6550641" y="3298170"/>
                </a:cubicBezTo>
                <a:cubicBezTo>
                  <a:pt x="6340791" y="3245707"/>
                  <a:pt x="6586414" y="3281698"/>
                  <a:pt x="6436341" y="3336270"/>
                </a:cubicBezTo>
                <a:cubicBezTo>
                  <a:pt x="6382301" y="3355921"/>
                  <a:pt x="6322041" y="3348970"/>
                  <a:pt x="6264891" y="3355320"/>
                </a:cubicBezTo>
                <a:cubicBezTo>
                  <a:pt x="6245841" y="3342620"/>
                  <a:pt x="6228219" y="3327459"/>
                  <a:pt x="6207741" y="3317220"/>
                </a:cubicBezTo>
                <a:cubicBezTo>
                  <a:pt x="6133477" y="3280088"/>
                  <a:pt x="5959545" y="3276616"/>
                  <a:pt x="5921991" y="3279120"/>
                </a:cubicBezTo>
                <a:cubicBezTo>
                  <a:pt x="5899146" y="3280643"/>
                  <a:pt x="5883891" y="3304520"/>
                  <a:pt x="5864841" y="3317220"/>
                </a:cubicBezTo>
                <a:lnTo>
                  <a:pt x="5560041" y="3336270"/>
                </a:lnTo>
                <a:cubicBezTo>
                  <a:pt x="5519958" y="3338775"/>
                  <a:pt x="5485355" y="3367768"/>
                  <a:pt x="5445741" y="3374370"/>
                </a:cubicBezTo>
                <a:cubicBezTo>
                  <a:pt x="5370317" y="3386941"/>
                  <a:pt x="5293341" y="3387070"/>
                  <a:pt x="5217141" y="3393420"/>
                </a:cubicBezTo>
                <a:cubicBezTo>
                  <a:pt x="5191741" y="3387070"/>
                  <a:pt x="5166499" y="3380050"/>
                  <a:pt x="5140941" y="3374370"/>
                </a:cubicBezTo>
                <a:cubicBezTo>
                  <a:pt x="4923279" y="3326001"/>
                  <a:pt x="5155327" y="3382729"/>
                  <a:pt x="4969491" y="3336270"/>
                </a:cubicBezTo>
                <a:cubicBezTo>
                  <a:pt x="4880591" y="3329920"/>
                  <a:pt x="4791764" y="3311986"/>
                  <a:pt x="4702791" y="3317220"/>
                </a:cubicBezTo>
                <a:cubicBezTo>
                  <a:pt x="4679935" y="3318564"/>
                  <a:pt x="4667361" y="3348080"/>
                  <a:pt x="4645641" y="3355320"/>
                </a:cubicBezTo>
                <a:cubicBezTo>
                  <a:pt x="4608998" y="3367534"/>
                  <a:pt x="4569441" y="3368020"/>
                  <a:pt x="4531341" y="3374370"/>
                </a:cubicBezTo>
                <a:lnTo>
                  <a:pt x="4112241" y="3393420"/>
                </a:lnTo>
                <a:cubicBezTo>
                  <a:pt x="4089364" y="3392505"/>
                  <a:pt x="4077542" y="3359810"/>
                  <a:pt x="4055091" y="3355320"/>
                </a:cubicBezTo>
                <a:cubicBezTo>
                  <a:pt x="3980112" y="3340324"/>
                  <a:pt x="3902691" y="3342620"/>
                  <a:pt x="3826491" y="3336270"/>
                </a:cubicBezTo>
                <a:cubicBezTo>
                  <a:pt x="3794741" y="3348970"/>
                  <a:pt x="3761827" y="3359077"/>
                  <a:pt x="3731241" y="3374370"/>
                </a:cubicBezTo>
                <a:cubicBezTo>
                  <a:pt x="3715883" y="3382050"/>
                  <a:pt x="3704220" y="3398269"/>
                  <a:pt x="3689745" y="3406928"/>
                </a:cubicBezTo>
                <a:lnTo>
                  <a:pt x="3684423" y="3408812"/>
                </a:lnTo>
                <a:lnTo>
                  <a:pt x="3134075" y="3408812"/>
                </a:lnTo>
                <a:lnTo>
                  <a:pt x="3110294" y="3395665"/>
                </a:lnTo>
                <a:cubicBezTo>
                  <a:pt x="3056296" y="3361754"/>
                  <a:pt x="3106853" y="3362072"/>
                  <a:pt x="2969241" y="3336270"/>
                </a:cubicBezTo>
                <a:cubicBezTo>
                  <a:pt x="2906517" y="3324509"/>
                  <a:pt x="2842241" y="3323570"/>
                  <a:pt x="2778741" y="3317220"/>
                </a:cubicBezTo>
                <a:lnTo>
                  <a:pt x="2702541" y="3336270"/>
                </a:lnTo>
                <a:cubicBezTo>
                  <a:pt x="2651741" y="3348970"/>
                  <a:pt x="2600659" y="3360592"/>
                  <a:pt x="2550141" y="3374370"/>
                </a:cubicBezTo>
                <a:cubicBezTo>
                  <a:pt x="2530768" y="3379654"/>
                  <a:pt x="2512593" y="3389064"/>
                  <a:pt x="2492991" y="3393420"/>
                </a:cubicBezTo>
                <a:lnTo>
                  <a:pt x="2400639" y="3408812"/>
                </a:lnTo>
                <a:lnTo>
                  <a:pt x="1015784" y="3408812"/>
                </a:lnTo>
                <a:lnTo>
                  <a:pt x="1004964" y="3400688"/>
                </a:lnTo>
                <a:cubicBezTo>
                  <a:pt x="987105" y="3384775"/>
                  <a:pt x="969955" y="3366439"/>
                  <a:pt x="949941" y="3355320"/>
                </a:cubicBezTo>
                <a:cubicBezTo>
                  <a:pt x="932388" y="3345568"/>
                  <a:pt x="912598" y="3332969"/>
                  <a:pt x="892791" y="3336270"/>
                </a:cubicBezTo>
                <a:cubicBezTo>
                  <a:pt x="870207" y="3340034"/>
                  <a:pt x="858461" y="3372520"/>
                  <a:pt x="835641" y="3374370"/>
                </a:cubicBezTo>
                <a:cubicBezTo>
                  <a:pt x="620354" y="3391826"/>
                  <a:pt x="403841" y="3387070"/>
                  <a:pt x="187941" y="3393420"/>
                </a:cubicBezTo>
                <a:lnTo>
                  <a:pt x="218725" y="3408812"/>
                </a:lnTo>
                <a:lnTo>
                  <a:pt x="16442" y="3408812"/>
                </a:lnTo>
                <a:lnTo>
                  <a:pt x="16652" y="3408517"/>
                </a:lnTo>
                <a:cubicBezTo>
                  <a:pt x="23282" y="3399069"/>
                  <a:pt x="30773" y="3388171"/>
                  <a:pt x="39301" y="3375379"/>
                </a:cubicBezTo>
                <a:cubicBezTo>
                  <a:pt x="64701" y="3362679"/>
                  <a:pt x="98995" y="3360387"/>
                  <a:pt x="115501" y="3337279"/>
                </a:cubicBezTo>
                <a:cubicBezTo>
                  <a:pt x="164458" y="3268740"/>
                  <a:pt x="117465" y="3190770"/>
                  <a:pt x="96451" y="3127729"/>
                </a:cubicBezTo>
                <a:cubicBezTo>
                  <a:pt x="64701" y="3121379"/>
                  <a:pt x="32809" y="3115703"/>
                  <a:pt x="1201" y="3108679"/>
                </a:cubicBezTo>
                <a:lnTo>
                  <a:pt x="0" y="3108514"/>
                </a:lnTo>
                <a:lnTo>
                  <a:pt x="0" y="2653587"/>
                </a:lnTo>
                <a:lnTo>
                  <a:pt x="18193" y="2637287"/>
                </a:lnTo>
                <a:cubicBezTo>
                  <a:pt x="48044" y="2613292"/>
                  <a:pt x="20165" y="2656971"/>
                  <a:pt x="96451" y="2613379"/>
                </a:cubicBezTo>
                <a:cubicBezTo>
                  <a:pt x="124018" y="2597627"/>
                  <a:pt x="147251" y="2575279"/>
                  <a:pt x="172651" y="2556229"/>
                </a:cubicBezTo>
                <a:cubicBezTo>
                  <a:pt x="210299" y="2543680"/>
                  <a:pt x="260094" y="2532651"/>
                  <a:pt x="286951" y="2499079"/>
                </a:cubicBezTo>
                <a:cubicBezTo>
                  <a:pt x="299495" y="2483399"/>
                  <a:pt x="299651" y="2460979"/>
                  <a:pt x="306001" y="2441929"/>
                </a:cubicBezTo>
                <a:cubicBezTo>
                  <a:pt x="243162" y="2420983"/>
                  <a:pt x="221938" y="2415151"/>
                  <a:pt x="153601" y="2384779"/>
                </a:cubicBezTo>
                <a:cubicBezTo>
                  <a:pt x="127651" y="2373245"/>
                  <a:pt x="103503" y="2357866"/>
                  <a:pt x="77401" y="2346679"/>
                </a:cubicBezTo>
                <a:cubicBezTo>
                  <a:pt x="58944" y="2338769"/>
                  <a:pt x="28406" y="2345979"/>
                  <a:pt x="20251" y="2327629"/>
                </a:cubicBezTo>
                <a:cubicBezTo>
                  <a:pt x="-541" y="2280846"/>
                  <a:pt x="7551" y="2226029"/>
                  <a:pt x="1201" y="2175229"/>
                </a:cubicBezTo>
                <a:cubicBezTo>
                  <a:pt x="20251" y="2156179"/>
                  <a:pt x="43407" y="2140495"/>
                  <a:pt x="58351" y="2118079"/>
                </a:cubicBezTo>
                <a:cubicBezTo>
                  <a:pt x="69490" y="2101371"/>
                  <a:pt x="75055" y="2080872"/>
                  <a:pt x="77401" y="2060929"/>
                </a:cubicBezTo>
                <a:cubicBezTo>
                  <a:pt x="87815" y="1972413"/>
                  <a:pt x="90101" y="1883129"/>
                  <a:pt x="96451" y="1794229"/>
                </a:cubicBezTo>
                <a:cubicBezTo>
                  <a:pt x="80905" y="1747590"/>
                  <a:pt x="68726" y="1702074"/>
                  <a:pt x="39301" y="1660879"/>
                </a:cubicBezTo>
                <a:cubicBezTo>
                  <a:pt x="31472" y="1649918"/>
                  <a:pt x="21947" y="1640393"/>
                  <a:pt x="11998" y="1631227"/>
                </a:cubicBezTo>
                <a:lnTo>
                  <a:pt x="0" y="1620173"/>
                </a:lnTo>
                <a:lnTo>
                  <a:pt x="0" y="1162856"/>
                </a:lnTo>
                <a:lnTo>
                  <a:pt x="17311" y="1160215"/>
                </a:lnTo>
                <a:cubicBezTo>
                  <a:pt x="29303" y="1159085"/>
                  <a:pt x="39100" y="1156567"/>
                  <a:pt x="39301" y="1146529"/>
                </a:cubicBezTo>
                <a:cubicBezTo>
                  <a:pt x="45528" y="835182"/>
                  <a:pt x="13901" y="524229"/>
                  <a:pt x="1201" y="213079"/>
                </a:cubicBezTo>
                <a:lnTo>
                  <a:pt x="0" y="225673"/>
                </a:lnTo>
                <a:lnTo>
                  <a:pt x="0" y="0"/>
                </a:lnTo>
                <a:close/>
              </a:path>
            </a:pathLst>
          </a:custGeom>
          <a:solidFill>
            <a:srgbClr val="DEC3F3"/>
          </a:solidFill>
          <a:ln>
            <a:noFill/>
          </a:ln>
          <a:effectLst>
            <a:outerShdw blurRad="304800" dist="3937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37514" y="4149080"/>
            <a:ext cx="1944216" cy="895734"/>
            <a:chOff x="5935399" y="1717503"/>
            <a:chExt cx="1944216" cy="895734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935399" y="1717503"/>
              <a:ext cx="1944216" cy="895734"/>
            </a:xfrm>
            <a:custGeom>
              <a:avLst/>
              <a:gdLst>
                <a:gd name="T0" fmla="*/ 2741 w 2586"/>
                <a:gd name="T1" fmla="*/ 1704 h 2173"/>
                <a:gd name="T2" fmla="*/ 2687 w 2586"/>
                <a:gd name="T3" fmla="*/ 1759 h 2173"/>
                <a:gd name="T4" fmla="*/ 2585 w 2586"/>
                <a:gd name="T5" fmla="*/ 1766 h 2173"/>
                <a:gd name="T6" fmla="*/ 2573 w 2586"/>
                <a:gd name="T7" fmla="*/ 1766 h 2173"/>
                <a:gd name="T8" fmla="*/ 1508 w 2586"/>
                <a:gd name="T9" fmla="*/ 1899 h 2173"/>
                <a:gd name="T10" fmla="*/ 286 w 2586"/>
                <a:gd name="T11" fmla="*/ 3636 h 2173"/>
                <a:gd name="T12" fmla="*/ 286 w 2586"/>
                <a:gd name="T13" fmla="*/ 3664 h 2173"/>
                <a:gd name="T14" fmla="*/ 380 w 2586"/>
                <a:gd name="T15" fmla="*/ 4405 h 2173"/>
                <a:gd name="T16" fmla="*/ 451 w 2586"/>
                <a:gd name="T17" fmla="*/ 4988 h 2173"/>
                <a:gd name="T18" fmla="*/ 357 w 2586"/>
                <a:gd name="T19" fmla="*/ 5475 h 2173"/>
                <a:gd name="T20" fmla="*/ 0 w 2586"/>
                <a:gd name="T21" fmla="*/ 5946 h 2173"/>
                <a:gd name="T22" fmla="*/ 357 w 2586"/>
                <a:gd name="T23" fmla="*/ 6415 h 2173"/>
                <a:gd name="T24" fmla="*/ 451 w 2586"/>
                <a:gd name="T25" fmla="*/ 6903 h 2173"/>
                <a:gd name="T26" fmla="*/ 380 w 2586"/>
                <a:gd name="T27" fmla="*/ 7488 h 2173"/>
                <a:gd name="T28" fmla="*/ 286 w 2586"/>
                <a:gd name="T29" fmla="*/ 8226 h 2173"/>
                <a:gd name="T30" fmla="*/ 286 w 2586"/>
                <a:gd name="T31" fmla="*/ 8259 h 2173"/>
                <a:gd name="T32" fmla="*/ 1508 w 2586"/>
                <a:gd name="T33" fmla="*/ 9992 h 2173"/>
                <a:gd name="T34" fmla="*/ 2328 w 2586"/>
                <a:gd name="T35" fmla="*/ 10120 h 2173"/>
                <a:gd name="T36" fmla="*/ 2425 w 2586"/>
                <a:gd name="T37" fmla="*/ 10127 h 2173"/>
                <a:gd name="T38" fmla="*/ 2491 w 2586"/>
                <a:gd name="T39" fmla="*/ 10198 h 2173"/>
                <a:gd name="T40" fmla="*/ 7165 w 2586"/>
                <a:gd name="T41" fmla="*/ 12177 h 2173"/>
                <a:gd name="T42" fmla="*/ 11839 w 2586"/>
                <a:gd name="T43" fmla="*/ 10205 h 2173"/>
                <a:gd name="T44" fmla="*/ 11905 w 2586"/>
                <a:gd name="T45" fmla="*/ 10127 h 2173"/>
                <a:gd name="T46" fmla="*/ 12007 w 2586"/>
                <a:gd name="T47" fmla="*/ 10127 h 2173"/>
                <a:gd name="T48" fmla="*/ 12933 w 2586"/>
                <a:gd name="T49" fmla="*/ 9992 h 2173"/>
                <a:gd name="T50" fmla="*/ 14155 w 2586"/>
                <a:gd name="T51" fmla="*/ 8259 h 2173"/>
                <a:gd name="T52" fmla="*/ 14155 w 2586"/>
                <a:gd name="T53" fmla="*/ 8226 h 2173"/>
                <a:gd name="T54" fmla="*/ 14060 w 2586"/>
                <a:gd name="T55" fmla="*/ 7488 h 2173"/>
                <a:gd name="T56" fmla="*/ 13990 w 2586"/>
                <a:gd name="T57" fmla="*/ 6903 h 2173"/>
                <a:gd name="T58" fmla="*/ 14084 w 2586"/>
                <a:gd name="T59" fmla="*/ 6415 h 2173"/>
                <a:gd name="T60" fmla="*/ 14441 w 2586"/>
                <a:gd name="T61" fmla="*/ 5946 h 2173"/>
                <a:gd name="T62" fmla="*/ 14084 w 2586"/>
                <a:gd name="T63" fmla="*/ 5475 h 2173"/>
                <a:gd name="T64" fmla="*/ 13990 w 2586"/>
                <a:gd name="T65" fmla="*/ 4988 h 2173"/>
                <a:gd name="T66" fmla="*/ 14060 w 2586"/>
                <a:gd name="T67" fmla="*/ 4405 h 2173"/>
                <a:gd name="T68" fmla="*/ 14155 w 2586"/>
                <a:gd name="T69" fmla="*/ 3664 h 2173"/>
                <a:gd name="T70" fmla="*/ 14155 w 2586"/>
                <a:gd name="T71" fmla="*/ 3636 h 2173"/>
                <a:gd name="T72" fmla="*/ 12933 w 2586"/>
                <a:gd name="T73" fmla="*/ 1899 h 2173"/>
                <a:gd name="T74" fmla="*/ 11766 w 2586"/>
                <a:gd name="T75" fmla="*/ 1771 h 2173"/>
                <a:gd name="T76" fmla="*/ 11667 w 2586"/>
                <a:gd name="T77" fmla="*/ 1775 h 2173"/>
                <a:gd name="T78" fmla="*/ 11593 w 2586"/>
                <a:gd name="T79" fmla="*/ 1709 h 2173"/>
                <a:gd name="T80" fmla="*/ 7165 w 2586"/>
                <a:gd name="T81" fmla="*/ 0 h 2173"/>
                <a:gd name="T82" fmla="*/ 2741 w 2586"/>
                <a:gd name="T83" fmla="*/ 1704 h 21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86"/>
                <a:gd name="T127" fmla="*/ 0 h 2173"/>
                <a:gd name="T128" fmla="*/ 2586 w 2586"/>
                <a:gd name="T129" fmla="*/ 2173 h 21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86" h="2173">
                  <a:moveTo>
                    <a:pt x="491" y="304"/>
                  </a:moveTo>
                  <a:cubicBezTo>
                    <a:pt x="481" y="314"/>
                    <a:pt x="481" y="314"/>
                    <a:pt x="481" y="314"/>
                  </a:cubicBezTo>
                  <a:cubicBezTo>
                    <a:pt x="463" y="315"/>
                    <a:pt x="463" y="315"/>
                    <a:pt x="463" y="315"/>
                  </a:cubicBezTo>
                  <a:cubicBezTo>
                    <a:pt x="461" y="315"/>
                    <a:pt x="461" y="315"/>
                    <a:pt x="461" y="315"/>
                  </a:cubicBezTo>
                  <a:cubicBezTo>
                    <a:pt x="390" y="313"/>
                    <a:pt x="328" y="321"/>
                    <a:pt x="270" y="339"/>
                  </a:cubicBezTo>
                  <a:cubicBezTo>
                    <a:pt x="109" y="389"/>
                    <a:pt x="51" y="532"/>
                    <a:pt x="51" y="649"/>
                  </a:cubicBezTo>
                  <a:cubicBezTo>
                    <a:pt x="51" y="654"/>
                    <a:pt x="51" y="654"/>
                    <a:pt x="51" y="654"/>
                  </a:cubicBezTo>
                  <a:cubicBezTo>
                    <a:pt x="52" y="704"/>
                    <a:pt x="61" y="748"/>
                    <a:pt x="68" y="786"/>
                  </a:cubicBezTo>
                  <a:cubicBezTo>
                    <a:pt x="75" y="822"/>
                    <a:pt x="81" y="856"/>
                    <a:pt x="81" y="890"/>
                  </a:cubicBezTo>
                  <a:cubicBezTo>
                    <a:pt x="81" y="921"/>
                    <a:pt x="75" y="950"/>
                    <a:pt x="64" y="977"/>
                  </a:cubicBezTo>
                  <a:cubicBezTo>
                    <a:pt x="49" y="1011"/>
                    <a:pt x="27" y="1039"/>
                    <a:pt x="0" y="1061"/>
                  </a:cubicBezTo>
                  <a:cubicBezTo>
                    <a:pt x="27" y="1083"/>
                    <a:pt x="49" y="1111"/>
                    <a:pt x="64" y="1145"/>
                  </a:cubicBezTo>
                  <a:cubicBezTo>
                    <a:pt x="75" y="1172"/>
                    <a:pt x="81" y="1201"/>
                    <a:pt x="81" y="1232"/>
                  </a:cubicBezTo>
                  <a:cubicBezTo>
                    <a:pt x="81" y="1266"/>
                    <a:pt x="75" y="1300"/>
                    <a:pt x="68" y="1336"/>
                  </a:cubicBezTo>
                  <a:cubicBezTo>
                    <a:pt x="61" y="1375"/>
                    <a:pt x="52" y="1418"/>
                    <a:pt x="51" y="1468"/>
                  </a:cubicBezTo>
                  <a:cubicBezTo>
                    <a:pt x="51" y="1474"/>
                    <a:pt x="51" y="1474"/>
                    <a:pt x="51" y="1474"/>
                  </a:cubicBezTo>
                  <a:cubicBezTo>
                    <a:pt x="51" y="1590"/>
                    <a:pt x="109" y="1733"/>
                    <a:pt x="270" y="1783"/>
                  </a:cubicBezTo>
                  <a:cubicBezTo>
                    <a:pt x="314" y="1797"/>
                    <a:pt x="362" y="1805"/>
                    <a:pt x="417" y="1806"/>
                  </a:cubicBezTo>
                  <a:cubicBezTo>
                    <a:pt x="434" y="1807"/>
                    <a:pt x="434" y="1807"/>
                    <a:pt x="434" y="1807"/>
                  </a:cubicBezTo>
                  <a:cubicBezTo>
                    <a:pt x="446" y="1820"/>
                    <a:pt x="446" y="1820"/>
                    <a:pt x="446" y="1820"/>
                  </a:cubicBezTo>
                  <a:cubicBezTo>
                    <a:pt x="636" y="2041"/>
                    <a:pt x="949" y="2173"/>
                    <a:pt x="1283" y="2173"/>
                  </a:cubicBezTo>
                  <a:cubicBezTo>
                    <a:pt x="1617" y="2173"/>
                    <a:pt x="1930" y="2041"/>
                    <a:pt x="2120" y="1821"/>
                  </a:cubicBezTo>
                  <a:cubicBezTo>
                    <a:pt x="2132" y="1807"/>
                    <a:pt x="2132" y="1807"/>
                    <a:pt x="2132" y="1807"/>
                  </a:cubicBezTo>
                  <a:cubicBezTo>
                    <a:pt x="2150" y="1807"/>
                    <a:pt x="2150" y="1807"/>
                    <a:pt x="2150" y="1807"/>
                  </a:cubicBezTo>
                  <a:cubicBezTo>
                    <a:pt x="2210" y="1807"/>
                    <a:pt x="2265" y="1799"/>
                    <a:pt x="2316" y="1783"/>
                  </a:cubicBezTo>
                  <a:cubicBezTo>
                    <a:pt x="2477" y="1733"/>
                    <a:pt x="2535" y="1590"/>
                    <a:pt x="2535" y="1474"/>
                  </a:cubicBezTo>
                  <a:cubicBezTo>
                    <a:pt x="2535" y="1468"/>
                    <a:pt x="2535" y="1468"/>
                    <a:pt x="2535" y="1468"/>
                  </a:cubicBezTo>
                  <a:cubicBezTo>
                    <a:pt x="2534" y="1418"/>
                    <a:pt x="2525" y="1375"/>
                    <a:pt x="2518" y="1336"/>
                  </a:cubicBezTo>
                  <a:cubicBezTo>
                    <a:pt x="2511" y="1300"/>
                    <a:pt x="2505" y="1266"/>
                    <a:pt x="2505" y="1232"/>
                  </a:cubicBezTo>
                  <a:cubicBezTo>
                    <a:pt x="2505" y="1201"/>
                    <a:pt x="2510" y="1172"/>
                    <a:pt x="2522" y="1145"/>
                  </a:cubicBezTo>
                  <a:cubicBezTo>
                    <a:pt x="2537" y="1111"/>
                    <a:pt x="2558" y="1083"/>
                    <a:pt x="2586" y="1061"/>
                  </a:cubicBezTo>
                  <a:cubicBezTo>
                    <a:pt x="2558" y="1039"/>
                    <a:pt x="2537" y="1011"/>
                    <a:pt x="2522" y="977"/>
                  </a:cubicBezTo>
                  <a:cubicBezTo>
                    <a:pt x="2510" y="950"/>
                    <a:pt x="2505" y="921"/>
                    <a:pt x="2505" y="890"/>
                  </a:cubicBezTo>
                  <a:cubicBezTo>
                    <a:pt x="2505" y="856"/>
                    <a:pt x="2511" y="822"/>
                    <a:pt x="2518" y="786"/>
                  </a:cubicBezTo>
                  <a:cubicBezTo>
                    <a:pt x="2525" y="748"/>
                    <a:pt x="2534" y="704"/>
                    <a:pt x="2535" y="654"/>
                  </a:cubicBezTo>
                  <a:cubicBezTo>
                    <a:pt x="2535" y="649"/>
                    <a:pt x="2535" y="649"/>
                    <a:pt x="2535" y="649"/>
                  </a:cubicBezTo>
                  <a:cubicBezTo>
                    <a:pt x="2535" y="532"/>
                    <a:pt x="2477" y="389"/>
                    <a:pt x="2316" y="339"/>
                  </a:cubicBezTo>
                  <a:cubicBezTo>
                    <a:pt x="2253" y="319"/>
                    <a:pt x="2185" y="312"/>
                    <a:pt x="2107" y="316"/>
                  </a:cubicBezTo>
                  <a:cubicBezTo>
                    <a:pt x="2089" y="317"/>
                    <a:pt x="2089" y="317"/>
                    <a:pt x="2089" y="317"/>
                  </a:cubicBezTo>
                  <a:cubicBezTo>
                    <a:pt x="2076" y="305"/>
                    <a:pt x="2076" y="305"/>
                    <a:pt x="2076" y="305"/>
                  </a:cubicBezTo>
                  <a:cubicBezTo>
                    <a:pt x="1882" y="111"/>
                    <a:pt x="1593" y="0"/>
                    <a:pt x="1283" y="0"/>
                  </a:cubicBezTo>
                  <a:cubicBezTo>
                    <a:pt x="974" y="0"/>
                    <a:pt x="686" y="110"/>
                    <a:pt x="491" y="304"/>
                  </a:cubicBezTo>
                  <a:close/>
                </a:path>
              </a:pathLst>
            </a:custGeom>
            <a:noFill/>
            <a:ln>
              <a:solidFill>
                <a:srgbClr val="884ADA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884ADA"/>
                </a:solidFill>
              </a:endParaRPr>
            </a:p>
          </p:txBody>
        </p:sp>
        <p:sp>
          <p:nvSpPr>
            <p:cNvPr id="7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6007407" y="1826484"/>
              <a:ext cx="1800200" cy="6831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填入关键词</a:t>
              </a:r>
              <a:endParaRPr lang="zh-CN" altLang="en-US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27054" y="4149080"/>
            <a:ext cx="1944216" cy="895734"/>
            <a:chOff x="8403204" y="1717503"/>
            <a:chExt cx="1944216" cy="895734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403204" y="1717503"/>
              <a:ext cx="1944216" cy="895734"/>
            </a:xfrm>
            <a:custGeom>
              <a:avLst/>
              <a:gdLst>
                <a:gd name="T0" fmla="*/ 2741 w 2586"/>
                <a:gd name="T1" fmla="*/ 1704 h 2173"/>
                <a:gd name="T2" fmla="*/ 2687 w 2586"/>
                <a:gd name="T3" fmla="*/ 1759 h 2173"/>
                <a:gd name="T4" fmla="*/ 2585 w 2586"/>
                <a:gd name="T5" fmla="*/ 1766 h 2173"/>
                <a:gd name="T6" fmla="*/ 2573 w 2586"/>
                <a:gd name="T7" fmla="*/ 1766 h 2173"/>
                <a:gd name="T8" fmla="*/ 1508 w 2586"/>
                <a:gd name="T9" fmla="*/ 1899 h 2173"/>
                <a:gd name="T10" fmla="*/ 286 w 2586"/>
                <a:gd name="T11" fmla="*/ 3636 h 2173"/>
                <a:gd name="T12" fmla="*/ 286 w 2586"/>
                <a:gd name="T13" fmla="*/ 3664 h 2173"/>
                <a:gd name="T14" fmla="*/ 380 w 2586"/>
                <a:gd name="T15" fmla="*/ 4405 h 2173"/>
                <a:gd name="T16" fmla="*/ 451 w 2586"/>
                <a:gd name="T17" fmla="*/ 4988 h 2173"/>
                <a:gd name="T18" fmla="*/ 357 w 2586"/>
                <a:gd name="T19" fmla="*/ 5475 h 2173"/>
                <a:gd name="T20" fmla="*/ 0 w 2586"/>
                <a:gd name="T21" fmla="*/ 5946 h 2173"/>
                <a:gd name="T22" fmla="*/ 357 w 2586"/>
                <a:gd name="T23" fmla="*/ 6415 h 2173"/>
                <a:gd name="T24" fmla="*/ 451 w 2586"/>
                <a:gd name="T25" fmla="*/ 6903 h 2173"/>
                <a:gd name="T26" fmla="*/ 380 w 2586"/>
                <a:gd name="T27" fmla="*/ 7488 h 2173"/>
                <a:gd name="T28" fmla="*/ 286 w 2586"/>
                <a:gd name="T29" fmla="*/ 8226 h 2173"/>
                <a:gd name="T30" fmla="*/ 286 w 2586"/>
                <a:gd name="T31" fmla="*/ 8259 h 2173"/>
                <a:gd name="T32" fmla="*/ 1508 w 2586"/>
                <a:gd name="T33" fmla="*/ 9992 h 2173"/>
                <a:gd name="T34" fmla="*/ 2328 w 2586"/>
                <a:gd name="T35" fmla="*/ 10120 h 2173"/>
                <a:gd name="T36" fmla="*/ 2425 w 2586"/>
                <a:gd name="T37" fmla="*/ 10127 h 2173"/>
                <a:gd name="T38" fmla="*/ 2491 w 2586"/>
                <a:gd name="T39" fmla="*/ 10198 h 2173"/>
                <a:gd name="T40" fmla="*/ 7165 w 2586"/>
                <a:gd name="T41" fmla="*/ 12177 h 2173"/>
                <a:gd name="T42" fmla="*/ 11839 w 2586"/>
                <a:gd name="T43" fmla="*/ 10205 h 2173"/>
                <a:gd name="T44" fmla="*/ 11905 w 2586"/>
                <a:gd name="T45" fmla="*/ 10127 h 2173"/>
                <a:gd name="T46" fmla="*/ 12007 w 2586"/>
                <a:gd name="T47" fmla="*/ 10127 h 2173"/>
                <a:gd name="T48" fmla="*/ 12933 w 2586"/>
                <a:gd name="T49" fmla="*/ 9992 h 2173"/>
                <a:gd name="T50" fmla="*/ 14155 w 2586"/>
                <a:gd name="T51" fmla="*/ 8259 h 2173"/>
                <a:gd name="T52" fmla="*/ 14155 w 2586"/>
                <a:gd name="T53" fmla="*/ 8226 h 2173"/>
                <a:gd name="T54" fmla="*/ 14060 w 2586"/>
                <a:gd name="T55" fmla="*/ 7488 h 2173"/>
                <a:gd name="T56" fmla="*/ 13990 w 2586"/>
                <a:gd name="T57" fmla="*/ 6903 h 2173"/>
                <a:gd name="T58" fmla="*/ 14084 w 2586"/>
                <a:gd name="T59" fmla="*/ 6415 h 2173"/>
                <a:gd name="T60" fmla="*/ 14441 w 2586"/>
                <a:gd name="T61" fmla="*/ 5946 h 2173"/>
                <a:gd name="T62" fmla="*/ 14084 w 2586"/>
                <a:gd name="T63" fmla="*/ 5475 h 2173"/>
                <a:gd name="T64" fmla="*/ 13990 w 2586"/>
                <a:gd name="T65" fmla="*/ 4988 h 2173"/>
                <a:gd name="T66" fmla="*/ 14060 w 2586"/>
                <a:gd name="T67" fmla="*/ 4405 h 2173"/>
                <a:gd name="T68" fmla="*/ 14155 w 2586"/>
                <a:gd name="T69" fmla="*/ 3664 h 2173"/>
                <a:gd name="T70" fmla="*/ 14155 w 2586"/>
                <a:gd name="T71" fmla="*/ 3636 h 2173"/>
                <a:gd name="T72" fmla="*/ 12933 w 2586"/>
                <a:gd name="T73" fmla="*/ 1899 h 2173"/>
                <a:gd name="T74" fmla="*/ 11766 w 2586"/>
                <a:gd name="T75" fmla="*/ 1771 h 2173"/>
                <a:gd name="T76" fmla="*/ 11667 w 2586"/>
                <a:gd name="T77" fmla="*/ 1775 h 2173"/>
                <a:gd name="T78" fmla="*/ 11593 w 2586"/>
                <a:gd name="T79" fmla="*/ 1709 h 2173"/>
                <a:gd name="T80" fmla="*/ 7165 w 2586"/>
                <a:gd name="T81" fmla="*/ 0 h 2173"/>
                <a:gd name="T82" fmla="*/ 2741 w 2586"/>
                <a:gd name="T83" fmla="*/ 1704 h 21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86"/>
                <a:gd name="T127" fmla="*/ 0 h 2173"/>
                <a:gd name="T128" fmla="*/ 2586 w 2586"/>
                <a:gd name="T129" fmla="*/ 2173 h 21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86" h="2173">
                  <a:moveTo>
                    <a:pt x="491" y="304"/>
                  </a:moveTo>
                  <a:cubicBezTo>
                    <a:pt x="481" y="314"/>
                    <a:pt x="481" y="314"/>
                    <a:pt x="481" y="314"/>
                  </a:cubicBezTo>
                  <a:cubicBezTo>
                    <a:pt x="463" y="315"/>
                    <a:pt x="463" y="315"/>
                    <a:pt x="463" y="315"/>
                  </a:cubicBezTo>
                  <a:cubicBezTo>
                    <a:pt x="461" y="315"/>
                    <a:pt x="461" y="315"/>
                    <a:pt x="461" y="315"/>
                  </a:cubicBezTo>
                  <a:cubicBezTo>
                    <a:pt x="390" y="313"/>
                    <a:pt x="328" y="321"/>
                    <a:pt x="270" y="339"/>
                  </a:cubicBezTo>
                  <a:cubicBezTo>
                    <a:pt x="109" y="389"/>
                    <a:pt x="51" y="532"/>
                    <a:pt x="51" y="649"/>
                  </a:cubicBezTo>
                  <a:cubicBezTo>
                    <a:pt x="51" y="654"/>
                    <a:pt x="51" y="654"/>
                    <a:pt x="51" y="654"/>
                  </a:cubicBezTo>
                  <a:cubicBezTo>
                    <a:pt x="52" y="704"/>
                    <a:pt x="61" y="748"/>
                    <a:pt x="68" y="786"/>
                  </a:cubicBezTo>
                  <a:cubicBezTo>
                    <a:pt x="75" y="822"/>
                    <a:pt x="81" y="856"/>
                    <a:pt x="81" y="890"/>
                  </a:cubicBezTo>
                  <a:cubicBezTo>
                    <a:pt x="81" y="921"/>
                    <a:pt x="75" y="950"/>
                    <a:pt x="64" y="977"/>
                  </a:cubicBezTo>
                  <a:cubicBezTo>
                    <a:pt x="49" y="1011"/>
                    <a:pt x="27" y="1039"/>
                    <a:pt x="0" y="1061"/>
                  </a:cubicBezTo>
                  <a:cubicBezTo>
                    <a:pt x="27" y="1083"/>
                    <a:pt x="49" y="1111"/>
                    <a:pt x="64" y="1145"/>
                  </a:cubicBezTo>
                  <a:cubicBezTo>
                    <a:pt x="75" y="1172"/>
                    <a:pt x="81" y="1201"/>
                    <a:pt x="81" y="1232"/>
                  </a:cubicBezTo>
                  <a:cubicBezTo>
                    <a:pt x="81" y="1266"/>
                    <a:pt x="75" y="1300"/>
                    <a:pt x="68" y="1336"/>
                  </a:cubicBezTo>
                  <a:cubicBezTo>
                    <a:pt x="61" y="1375"/>
                    <a:pt x="52" y="1418"/>
                    <a:pt x="51" y="1468"/>
                  </a:cubicBezTo>
                  <a:cubicBezTo>
                    <a:pt x="51" y="1474"/>
                    <a:pt x="51" y="1474"/>
                    <a:pt x="51" y="1474"/>
                  </a:cubicBezTo>
                  <a:cubicBezTo>
                    <a:pt x="51" y="1590"/>
                    <a:pt x="109" y="1733"/>
                    <a:pt x="270" y="1783"/>
                  </a:cubicBezTo>
                  <a:cubicBezTo>
                    <a:pt x="314" y="1797"/>
                    <a:pt x="362" y="1805"/>
                    <a:pt x="417" y="1806"/>
                  </a:cubicBezTo>
                  <a:cubicBezTo>
                    <a:pt x="434" y="1807"/>
                    <a:pt x="434" y="1807"/>
                    <a:pt x="434" y="1807"/>
                  </a:cubicBezTo>
                  <a:cubicBezTo>
                    <a:pt x="446" y="1820"/>
                    <a:pt x="446" y="1820"/>
                    <a:pt x="446" y="1820"/>
                  </a:cubicBezTo>
                  <a:cubicBezTo>
                    <a:pt x="636" y="2041"/>
                    <a:pt x="949" y="2173"/>
                    <a:pt x="1283" y="2173"/>
                  </a:cubicBezTo>
                  <a:cubicBezTo>
                    <a:pt x="1617" y="2173"/>
                    <a:pt x="1930" y="2041"/>
                    <a:pt x="2120" y="1821"/>
                  </a:cubicBezTo>
                  <a:cubicBezTo>
                    <a:pt x="2132" y="1807"/>
                    <a:pt x="2132" y="1807"/>
                    <a:pt x="2132" y="1807"/>
                  </a:cubicBezTo>
                  <a:cubicBezTo>
                    <a:pt x="2150" y="1807"/>
                    <a:pt x="2150" y="1807"/>
                    <a:pt x="2150" y="1807"/>
                  </a:cubicBezTo>
                  <a:cubicBezTo>
                    <a:pt x="2210" y="1807"/>
                    <a:pt x="2265" y="1799"/>
                    <a:pt x="2316" y="1783"/>
                  </a:cubicBezTo>
                  <a:cubicBezTo>
                    <a:pt x="2477" y="1733"/>
                    <a:pt x="2535" y="1590"/>
                    <a:pt x="2535" y="1474"/>
                  </a:cubicBezTo>
                  <a:cubicBezTo>
                    <a:pt x="2535" y="1468"/>
                    <a:pt x="2535" y="1468"/>
                    <a:pt x="2535" y="1468"/>
                  </a:cubicBezTo>
                  <a:cubicBezTo>
                    <a:pt x="2534" y="1418"/>
                    <a:pt x="2525" y="1375"/>
                    <a:pt x="2518" y="1336"/>
                  </a:cubicBezTo>
                  <a:cubicBezTo>
                    <a:pt x="2511" y="1300"/>
                    <a:pt x="2505" y="1266"/>
                    <a:pt x="2505" y="1232"/>
                  </a:cubicBezTo>
                  <a:cubicBezTo>
                    <a:pt x="2505" y="1201"/>
                    <a:pt x="2510" y="1172"/>
                    <a:pt x="2522" y="1145"/>
                  </a:cubicBezTo>
                  <a:cubicBezTo>
                    <a:pt x="2537" y="1111"/>
                    <a:pt x="2558" y="1083"/>
                    <a:pt x="2586" y="1061"/>
                  </a:cubicBezTo>
                  <a:cubicBezTo>
                    <a:pt x="2558" y="1039"/>
                    <a:pt x="2537" y="1011"/>
                    <a:pt x="2522" y="977"/>
                  </a:cubicBezTo>
                  <a:cubicBezTo>
                    <a:pt x="2510" y="950"/>
                    <a:pt x="2505" y="921"/>
                    <a:pt x="2505" y="890"/>
                  </a:cubicBezTo>
                  <a:cubicBezTo>
                    <a:pt x="2505" y="856"/>
                    <a:pt x="2511" y="822"/>
                    <a:pt x="2518" y="786"/>
                  </a:cubicBezTo>
                  <a:cubicBezTo>
                    <a:pt x="2525" y="748"/>
                    <a:pt x="2534" y="704"/>
                    <a:pt x="2535" y="654"/>
                  </a:cubicBezTo>
                  <a:cubicBezTo>
                    <a:pt x="2535" y="649"/>
                    <a:pt x="2535" y="649"/>
                    <a:pt x="2535" y="649"/>
                  </a:cubicBezTo>
                  <a:cubicBezTo>
                    <a:pt x="2535" y="532"/>
                    <a:pt x="2477" y="389"/>
                    <a:pt x="2316" y="339"/>
                  </a:cubicBezTo>
                  <a:cubicBezTo>
                    <a:pt x="2253" y="319"/>
                    <a:pt x="2185" y="312"/>
                    <a:pt x="2107" y="316"/>
                  </a:cubicBezTo>
                  <a:cubicBezTo>
                    <a:pt x="2089" y="317"/>
                    <a:pt x="2089" y="317"/>
                    <a:pt x="2089" y="317"/>
                  </a:cubicBezTo>
                  <a:cubicBezTo>
                    <a:pt x="2076" y="305"/>
                    <a:pt x="2076" y="305"/>
                    <a:pt x="2076" y="305"/>
                  </a:cubicBezTo>
                  <a:cubicBezTo>
                    <a:pt x="1882" y="111"/>
                    <a:pt x="1593" y="0"/>
                    <a:pt x="1283" y="0"/>
                  </a:cubicBezTo>
                  <a:cubicBezTo>
                    <a:pt x="974" y="0"/>
                    <a:pt x="686" y="110"/>
                    <a:pt x="491" y="304"/>
                  </a:cubicBezTo>
                  <a:close/>
                </a:path>
              </a:pathLst>
            </a:custGeom>
            <a:noFill/>
            <a:ln>
              <a:solidFill>
                <a:srgbClr val="884ADA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884ADA"/>
                </a:solidFill>
              </a:endParaRPr>
            </a:p>
          </p:txBody>
        </p:sp>
        <p:sp>
          <p:nvSpPr>
            <p:cNvPr id="10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8475212" y="1826484"/>
              <a:ext cx="1800200" cy="6831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填入关键词</a:t>
              </a:r>
              <a:endParaRPr lang="zh-CN" altLang="en-US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91350" y="4149082"/>
            <a:ext cx="1944216" cy="895732"/>
            <a:chOff x="5935399" y="3184736"/>
            <a:chExt cx="1944216" cy="895732"/>
          </a:xfrm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5935399" y="3184736"/>
              <a:ext cx="1944216" cy="895732"/>
            </a:xfrm>
            <a:custGeom>
              <a:avLst/>
              <a:gdLst>
                <a:gd name="T0" fmla="*/ 2741 w 2586"/>
                <a:gd name="T1" fmla="*/ 1704 h 2173"/>
                <a:gd name="T2" fmla="*/ 2687 w 2586"/>
                <a:gd name="T3" fmla="*/ 1759 h 2173"/>
                <a:gd name="T4" fmla="*/ 2585 w 2586"/>
                <a:gd name="T5" fmla="*/ 1766 h 2173"/>
                <a:gd name="T6" fmla="*/ 2573 w 2586"/>
                <a:gd name="T7" fmla="*/ 1766 h 2173"/>
                <a:gd name="T8" fmla="*/ 1508 w 2586"/>
                <a:gd name="T9" fmla="*/ 1899 h 2173"/>
                <a:gd name="T10" fmla="*/ 286 w 2586"/>
                <a:gd name="T11" fmla="*/ 3636 h 2173"/>
                <a:gd name="T12" fmla="*/ 286 w 2586"/>
                <a:gd name="T13" fmla="*/ 3664 h 2173"/>
                <a:gd name="T14" fmla="*/ 380 w 2586"/>
                <a:gd name="T15" fmla="*/ 4405 h 2173"/>
                <a:gd name="T16" fmla="*/ 451 w 2586"/>
                <a:gd name="T17" fmla="*/ 4988 h 2173"/>
                <a:gd name="T18" fmla="*/ 357 w 2586"/>
                <a:gd name="T19" fmla="*/ 5475 h 2173"/>
                <a:gd name="T20" fmla="*/ 0 w 2586"/>
                <a:gd name="T21" fmla="*/ 5946 h 2173"/>
                <a:gd name="T22" fmla="*/ 357 w 2586"/>
                <a:gd name="T23" fmla="*/ 6415 h 2173"/>
                <a:gd name="T24" fmla="*/ 451 w 2586"/>
                <a:gd name="T25" fmla="*/ 6903 h 2173"/>
                <a:gd name="T26" fmla="*/ 380 w 2586"/>
                <a:gd name="T27" fmla="*/ 7488 h 2173"/>
                <a:gd name="T28" fmla="*/ 286 w 2586"/>
                <a:gd name="T29" fmla="*/ 8226 h 2173"/>
                <a:gd name="T30" fmla="*/ 286 w 2586"/>
                <a:gd name="T31" fmla="*/ 8259 h 2173"/>
                <a:gd name="T32" fmla="*/ 1508 w 2586"/>
                <a:gd name="T33" fmla="*/ 9992 h 2173"/>
                <a:gd name="T34" fmla="*/ 2328 w 2586"/>
                <a:gd name="T35" fmla="*/ 10120 h 2173"/>
                <a:gd name="T36" fmla="*/ 2425 w 2586"/>
                <a:gd name="T37" fmla="*/ 10127 h 2173"/>
                <a:gd name="T38" fmla="*/ 2491 w 2586"/>
                <a:gd name="T39" fmla="*/ 10198 h 2173"/>
                <a:gd name="T40" fmla="*/ 7165 w 2586"/>
                <a:gd name="T41" fmla="*/ 12177 h 2173"/>
                <a:gd name="T42" fmla="*/ 11839 w 2586"/>
                <a:gd name="T43" fmla="*/ 10205 h 2173"/>
                <a:gd name="T44" fmla="*/ 11905 w 2586"/>
                <a:gd name="T45" fmla="*/ 10127 h 2173"/>
                <a:gd name="T46" fmla="*/ 12007 w 2586"/>
                <a:gd name="T47" fmla="*/ 10127 h 2173"/>
                <a:gd name="T48" fmla="*/ 12933 w 2586"/>
                <a:gd name="T49" fmla="*/ 9992 h 2173"/>
                <a:gd name="T50" fmla="*/ 14155 w 2586"/>
                <a:gd name="T51" fmla="*/ 8259 h 2173"/>
                <a:gd name="T52" fmla="*/ 14155 w 2586"/>
                <a:gd name="T53" fmla="*/ 8226 h 2173"/>
                <a:gd name="T54" fmla="*/ 14060 w 2586"/>
                <a:gd name="T55" fmla="*/ 7488 h 2173"/>
                <a:gd name="T56" fmla="*/ 13990 w 2586"/>
                <a:gd name="T57" fmla="*/ 6903 h 2173"/>
                <a:gd name="T58" fmla="*/ 14084 w 2586"/>
                <a:gd name="T59" fmla="*/ 6415 h 2173"/>
                <a:gd name="T60" fmla="*/ 14441 w 2586"/>
                <a:gd name="T61" fmla="*/ 5946 h 2173"/>
                <a:gd name="T62" fmla="*/ 14084 w 2586"/>
                <a:gd name="T63" fmla="*/ 5475 h 2173"/>
                <a:gd name="T64" fmla="*/ 13990 w 2586"/>
                <a:gd name="T65" fmla="*/ 4988 h 2173"/>
                <a:gd name="T66" fmla="*/ 14060 w 2586"/>
                <a:gd name="T67" fmla="*/ 4405 h 2173"/>
                <a:gd name="T68" fmla="*/ 14155 w 2586"/>
                <a:gd name="T69" fmla="*/ 3664 h 2173"/>
                <a:gd name="T70" fmla="*/ 14155 w 2586"/>
                <a:gd name="T71" fmla="*/ 3636 h 2173"/>
                <a:gd name="T72" fmla="*/ 12933 w 2586"/>
                <a:gd name="T73" fmla="*/ 1899 h 2173"/>
                <a:gd name="T74" fmla="*/ 11766 w 2586"/>
                <a:gd name="T75" fmla="*/ 1771 h 2173"/>
                <a:gd name="T76" fmla="*/ 11667 w 2586"/>
                <a:gd name="T77" fmla="*/ 1775 h 2173"/>
                <a:gd name="T78" fmla="*/ 11593 w 2586"/>
                <a:gd name="T79" fmla="*/ 1709 h 2173"/>
                <a:gd name="T80" fmla="*/ 7165 w 2586"/>
                <a:gd name="T81" fmla="*/ 0 h 2173"/>
                <a:gd name="T82" fmla="*/ 2741 w 2586"/>
                <a:gd name="T83" fmla="*/ 1704 h 21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86"/>
                <a:gd name="T127" fmla="*/ 0 h 2173"/>
                <a:gd name="T128" fmla="*/ 2586 w 2586"/>
                <a:gd name="T129" fmla="*/ 2173 h 21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86" h="2173">
                  <a:moveTo>
                    <a:pt x="491" y="304"/>
                  </a:moveTo>
                  <a:cubicBezTo>
                    <a:pt x="481" y="314"/>
                    <a:pt x="481" y="314"/>
                    <a:pt x="481" y="314"/>
                  </a:cubicBezTo>
                  <a:cubicBezTo>
                    <a:pt x="463" y="315"/>
                    <a:pt x="463" y="315"/>
                    <a:pt x="463" y="315"/>
                  </a:cubicBezTo>
                  <a:cubicBezTo>
                    <a:pt x="461" y="315"/>
                    <a:pt x="461" y="315"/>
                    <a:pt x="461" y="315"/>
                  </a:cubicBezTo>
                  <a:cubicBezTo>
                    <a:pt x="390" y="313"/>
                    <a:pt x="328" y="321"/>
                    <a:pt x="270" y="339"/>
                  </a:cubicBezTo>
                  <a:cubicBezTo>
                    <a:pt x="109" y="389"/>
                    <a:pt x="51" y="532"/>
                    <a:pt x="51" y="649"/>
                  </a:cubicBezTo>
                  <a:cubicBezTo>
                    <a:pt x="51" y="654"/>
                    <a:pt x="51" y="654"/>
                    <a:pt x="51" y="654"/>
                  </a:cubicBezTo>
                  <a:cubicBezTo>
                    <a:pt x="52" y="704"/>
                    <a:pt x="61" y="748"/>
                    <a:pt x="68" y="786"/>
                  </a:cubicBezTo>
                  <a:cubicBezTo>
                    <a:pt x="75" y="822"/>
                    <a:pt x="81" y="856"/>
                    <a:pt x="81" y="890"/>
                  </a:cubicBezTo>
                  <a:cubicBezTo>
                    <a:pt x="81" y="921"/>
                    <a:pt x="75" y="950"/>
                    <a:pt x="64" y="977"/>
                  </a:cubicBezTo>
                  <a:cubicBezTo>
                    <a:pt x="49" y="1011"/>
                    <a:pt x="27" y="1039"/>
                    <a:pt x="0" y="1061"/>
                  </a:cubicBezTo>
                  <a:cubicBezTo>
                    <a:pt x="27" y="1083"/>
                    <a:pt x="49" y="1111"/>
                    <a:pt x="64" y="1145"/>
                  </a:cubicBezTo>
                  <a:cubicBezTo>
                    <a:pt x="75" y="1172"/>
                    <a:pt x="81" y="1201"/>
                    <a:pt x="81" y="1232"/>
                  </a:cubicBezTo>
                  <a:cubicBezTo>
                    <a:pt x="81" y="1266"/>
                    <a:pt x="75" y="1300"/>
                    <a:pt x="68" y="1336"/>
                  </a:cubicBezTo>
                  <a:cubicBezTo>
                    <a:pt x="61" y="1375"/>
                    <a:pt x="52" y="1418"/>
                    <a:pt x="51" y="1468"/>
                  </a:cubicBezTo>
                  <a:cubicBezTo>
                    <a:pt x="51" y="1474"/>
                    <a:pt x="51" y="1474"/>
                    <a:pt x="51" y="1474"/>
                  </a:cubicBezTo>
                  <a:cubicBezTo>
                    <a:pt x="51" y="1590"/>
                    <a:pt x="109" y="1733"/>
                    <a:pt x="270" y="1783"/>
                  </a:cubicBezTo>
                  <a:cubicBezTo>
                    <a:pt x="314" y="1797"/>
                    <a:pt x="362" y="1805"/>
                    <a:pt x="417" y="1806"/>
                  </a:cubicBezTo>
                  <a:cubicBezTo>
                    <a:pt x="434" y="1807"/>
                    <a:pt x="434" y="1807"/>
                    <a:pt x="434" y="1807"/>
                  </a:cubicBezTo>
                  <a:cubicBezTo>
                    <a:pt x="446" y="1820"/>
                    <a:pt x="446" y="1820"/>
                    <a:pt x="446" y="1820"/>
                  </a:cubicBezTo>
                  <a:cubicBezTo>
                    <a:pt x="636" y="2041"/>
                    <a:pt x="949" y="2173"/>
                    <a:pt x="1283" y="2173"/>
                  </a:cubicBezTo>
                  <a:cubicBezTo>
                    <a:pt x="1617" y="2173"/>
                    <a:pt x="1930" y="2041"/>
                    <a:pt x="2120" y="1821"/>
                  </a:cubicBezTo>
                  <a:cubicBezTo>
                    <a:pt x="2132" y="1807"/>
                    <a:pt x="2132" y="1807"/>
                    <a:pt x="2132" y="1807"/>
                  </a:cubicBezTo>
                  <a:cubicBezTo>
                    <a:pt x="2150" y="1807"/>
                    <a:pt x="2150" y="1807"/>
                    <a:pt x="2150" y="1807"/>
                  </a:cubicBezTo>
                  <a:cubicBezTo>
                    <a:pt x="2210" y="1807"/>
                    <a:pt x="2265" y="1799"/>
                    <a:pt x="2316" y="1783"/>
                  </a:cubicBezTo>
                  <a:cubicBezTo>
                    <a:pt x="2477" y="1733"/>
                    <a:pt x="2535" y="1590"/>
                    <a:pt x="2535" y="1474"/>
                  </a:cubicBezTo>
                  <a:cubicBezTo>
                    <a:pt x="2535" y="1468"/>
                    <a:pt x="2535" y="1468"/>
                    <a:pt x="2535" y="1468"/>
                  </a:cubicBezTo>
                  <a:cubicBezTo>
                    <a:pt x="2534" y="1418"/>
                    <a:pt x="2525" y="1375"/>
                    <a:pt x="2518" y="1336"/>
                  </a:cubicBezTo>
                  <a:cubicBezTo>
                    <a:pt x="2511" y="1300"/>
                    <a:pt x="2505" y="1266"/>
                    <a:pt x="2505" y="1232"/>
                  </a:cubicBezTo>
                  <a:cubicBezTo>
                    <a:pt x="2505" y="1201"/>
                    <a:pt x="2510" y="1172"/>
                    <a:pt x="2522" y="1145"/>
                  </a:cubicBezTo>
                  <a:cubicBezTo>
                    <a:pt x="2537" y="1111"/>
                    <a:pt x="2558" y="1083"/>
                    <a:pt x="2586" y="1061"/>
                  </a:cubicBezTo>
                  <a:cubicBezTo>
                    <a:pt x="2558" y="1039"/>
                    <a:pt x="2537" y="1011"/>
                    <a:pt x="2522" y="977"/>
                  </a:cubicBezTo>
                  <a:cubicBezTo>
                    <a:pt x="2510" y="950"/>
                    <a:pt x="2505" y="921"/>
                    <a:pt x="2505" y="890"/>
                  </a:cubicBezTo>
                  <a:cubicBezTo>
                    <a:pt x="2505" y="856"/>
                    <a:pt x="2511" y="822"/>
                    <a:pt x="2518" y="786"/>
                  </a:cubicBezTo>
                  <a:cubicBezTo>
                    <a:pt x="2525" y="748"/>
                    <a:pt x="2534" y="704"/>
                    <a:pt x="2535" y="654"/>
                  </a:cubicBezTo>
                  <a:cubicBezTo>
                    <a:pt x="2535" y="649"/>
                    <a:pt x="2535" y="649"/>
                    <a:pt x="2535" y="649"/>
                  </a:cubicBezTo>
                  <a:cubicBezTo>
                    <a:pt x="2535" y="532"/>
                    <a:pt x="2477" y="389"/>
                    <a:pt x="2316" y="339"/>
                  </a:cubicBezTo>
                  <a:cubicBezTo>
                    <a:pt x="2253" y="319"/>
                    <a:pt x="2185" y="312"/>
                    <a:pt x="2107" y="316"/>
                  </a:cubicBezTo>
                  <a:cubicBezTo>
                    <a:pt x="2089" y="317"/>
                    <a:pt x="2089" y="317"/>
                    <a:pt x="2089" y="317"/>
                  </a:cubicBezTo>
                  <a:cubicBezTo>
                    <a:pt x="2076" y="305"/>
                    <a:pt x="2076" y="305"/>
                    <a:pt x="2076" y="305"/>
                  </a:cubicBezTo>
                  <a:cubicBezTo>
                    <a:pt x="1882" y="111"/>
                    <a:pt x="1593" y="0"/>
                    <a:pt x="1283" y="0"/>
                  </a:cubicBezTo>
                  <a:cubicBezTo>
                    <a:pt x="974" y="0"/>
                    <a:pt x="686" y="110"/>
                    <a:pt x="491" y="304"/>
                  </a:cubicBezTo>
                  <a:close/>
                </a:path>
              </a:pathLst>
            </a:custGeom>
            <a:noFill/>
            <a:ln>
              <a:solidFill>
                <a:srgbClr val="884ADA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884ADA"/>
                </a:solidFill>
              </a:endParaRPr>
            </a:p>
          </p:txBody>
        </p:sp>
        <p:sp>
          <p:nvSpPr>
            <p:cNvPr id="14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5962883" y="3293715"/>
              <a:ext cx="1800200" cy="6831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填入关键词</a:t>
              </a:r>
              <a:endParaRPr lang="zh-CN" altLang="en-US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6"/>
          <p:cNvSpPr txBox="1"/>
          <p:nvPr/>
        </p:nvSpPr>
        <p:spPr>
          <a:xfrm>
            <a:off x="1630710" y="5408174"/>
            <a:ext cx="812212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任意多边形 48"/>
          <p:cNvSpPr>
            <a:spLocks/>
          </p:cNvSpPr>
          <p:nvPr/>
        </p:nvSpPr>
        <p:spPr bwMode="auto">
          <a:xfrm rot="3082">
            <a:off x="4583933" y="1777424"/>
            <a:ext cx="2227296" cy="1997266"/>
          </a:xfrm>
          <a:custGeom>
            <a:avLst/>
            <a:gdLst>
              <a:gd name="T0" fmla="*/ 863046 w 7245131"/>
              <a:gd name="T1" fmla="*/ 3707 h 3408812"/>
              <a:gd name="T2" fmla="*/ 1033632 w 7245131"/>
              <a:gd name="T3" fmla="*/ 29260 h 3408812"/>
              <a:gd name="T4" fmla="*/ 1391671 w 7245131"/>
              <a:gd name="T5" fmla="*/ 10708 h 3408812"/>
              <a:gd name="T6" fmla="*/ 1929813 w 7245131"/>
              <a:gd name="T7" fmla="*/ 3707 h 3408812"/>
              <a:gd name="T8" fmla="*/ 2672739 w 7245131"/>
              <a:gd name="T9" fmla="*/ 132442 h 3408812"/>
              <a:gd name="T10" fmla="*/ 3072777 w 7245131"/>
              <a:gd name="T11" fmla="*/ 3707 h 3408812"/>
              <a:gd name="T12" fmla="*/ 4308137 w 7245131"/>
              <a:gd name="T13" fmla="*/ 9093 h 3408812"/>
              <a:gd name="T14" fmla="*/ 4634828 w 7245131"/>
              <a:gd name="T15" fmla="*/ 153898 h 3408812"/>
              <a:gd name="T16" fmla="*/ 4920569 w 7245131"/>
              <a:gd name="T17" fmla="*/ 46618 h 3408812"/>
              <a:gd name="T18" fmla="*/ 5511100 w 7245131"/>
              <a:gd name="T19" fmla="*/ 68074 h 3408812"/>
              <a:gd name="T20" fmla="*/ 5853990 w 7245131"/>
              <a:gd name="T21" fmla="*/ 25162 h 3408812"/>
              <a:gd name="T22" fmla="*/ 6693386 w 7245131"/>
              <a:gd name="T23" fmla="*/ 0 h 3408812"/>
              <a:gd name="T24" fmla="*/ 7130300 w 7245131"/>
              <a:gd name="T25" fmla="*/ 68074 h 3408812"/>
              <a:gd name="T26" fmla="*/ 7244904 w 7245131"/>
              <a:gd name="T27" fmla="*/ 131446 h 3408812"/>
              <a:gd name="T28" fmla="*/ 7182636 w 7245131"/>
              <a:gd name="T29" fmla="*/ 1311518 h 3408812"/>
              <a:gd name="T30" fmla="*/ 7144537 w 7245131"/>
              <a:gd name="T31" fmla="*/ 1719180 h 3408812"/>
              <a:gd name="T32" fmla="*/ 7201685 w 7245131"/>
              <a:gd name="T33" fmla="*/ 2083929 h 3408812"/>
              <a:gd name="T34" fmla="*/ 7068340 w 7245131"/>
              <a:gd name="T35" fmla="*/ 2513046 h 3408812"/>
              <a:gd name="T36" fmla="*/ 7239784 w 7245131"/>
              <a:gd name="T37" fmla="*/ 2791973 h 3408812"/>
              <a:gd name="T38" fmla="*/ 7239784 w 7245131"/>
              <a:gd name="T39" fmla="*/ 3306913 h 3408812"/>
              <a:gd name="T40" fmla="*/ 7182636 w 7245131"/>
              <a:gd name="T41" fmla="*/ 3650207 h 3408812"/>
              <a:gd name="T42" fmla="*/ 7244904 w 7245131"/>
              <a:gd name="T43" fmla="*/ 3839317 h 3408812"/>
              <a:gd name="T44" fmla="*/ 6550436 w 7245131"/>
              <a:gd name="T45" fmla="*/ 3714702 h 3408812"/>
              <a:gd name="T46" fmla="*/ 6207547 w 7245131"/>
              <a:gd name="T47" fmla="*/ 3736158 h 3408812"/>
              <a:gd name="T48" fmla="*/ 5559867 w 7245131"/>
              <a:gd name="T49" fmla="*/ 3757614 h 3408812"/>
              <a:gd name="T50" fmla="*/ 5140780 w 7245131"/>
              <a:gd name="T51" fmla="*/ 3800525 h 3408812"/>
              <a:gd name="T52" fmla="*/ 4645495 w 7245131"/>
              <a:gd name="T53" fmla="*/ 3779069 h 3408812"/>
              <a:gd name="T54" fmla="*/ 4054964 w 7245131"/>
              <a:gd name="T55" fmla="*/ 3779069 h 3408812"/>
              <a:gd name="T56" fmla="*/ 3689629 w 7245131"/>
              <a:gd name="T57" fmla="*/ 3837195 h 3408812"/>
              <a:gd name="T58" fmla="*/ 3110197 w 7245131"/>
              <a:gd name="T59" fmla="*/ 3824510 h 3408812"/>
              <a:gd name="T60" fmla="*/ 2702456 w 7245131"/>
              <a:gd name="T61" fmla="*/ 3757614 h 3408812"/>
              <a:gd name="T62" fmla="*/ 2400564 w 7245131"/>
              <a:gd name="T63" fmla="*/ 3839317 h 3408812"/>
              <a:gd name="T64" fmla="*/ 949911 w 7245131"/>
              <a:gd name="T65" fmla="*/ 3779069 h 3408812"/>
              <a:gd name="T66" fmla="*/ 187935 w 7245131"/>
              <a:gd name="T67" fmla="*/ 3821981 h 3408812"/>
              <a:gd name="T68" fmla="*/ 16651 w 7245131"/>
              <a:gd name="T69" fmla="*/ 3838985 h 3408812"/>
              <a:gd name="T70" fmla="*/ 96448 w 7245131"/>
              <a:gd name="T71" fmla="*/ 3522736 h 3408812"/>
              <a:gd name="T72" fmla="*/ 0 w 7245131"/>
              <a:gd name="T73" fmla="*/ 2988713 h 3408812"/>
              <a:gd name="T74" fmla="*/ 172646 w 7245131"/>
              <a:gd name="T75" fmla="*/ 2879060 h 3408812"/>
              <a:gd name="T76" fmla="*/ 153596 w 7245131"/>
              <a:gd name="T77" fmla="*/ 2685957 h 3408812"/>
              <a:gd name="T78" fmla="*/ 1201 w 7245131"/>
              <a:gd name="T79" fmla="*/ 2449943 h 3408812"/>
              <a:gd name="T80" fmla="*/ 96448 w 7245131"/>
              <a:gd name="T81" fmla="*/ 2020825 h 3408812"/>
              <a:gd name="T82" fmla="*/ 0 w 7245131"/>
              <a:gd name="T83" fmla="*/ 1824788 h 3408812"/>
              <a:gd name="T84" fmla="*/ 39300 w 7245131"/>
              <a:gd name="T85" fmla="*/ 1291326 h 3408812"/>
              <a:gd name="T86" fmla="*/ 0 w 7245131"/>
              <a:gd name="T87" fmla="*/ 0 h 34088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245131" h="3408812">
                <a:moveTo>
                  <a:pt x="0" y="0"/>
                </a:moveTo>
                <a:lnTo>
                  <a:pt x="861412" y="0"/>
                </a:lnTo>
                <a:lnTo>
                  <a:pt x="863073" y="3291"/>
                </a:lnTo>
                <a:lnTo>
                  <a:pt x="864719" y="0"/>
                </a:lnTo>
                <a:lnTo>
                  <a:pt x="944475" y="0"/>
                </a:lnTo>
                <a:lnTo>
                  <a:pt x="1033664" y="25979"/>
                </a:lnTo>
                <a:cubicBezTo>
                  <a:pt x="1103228" y="46242"/>
                  <a:pt x="1173078" y="65292"/>
                  <a:pt x="1244073" y="79491"/>
                </a:cubicBezTo>
                <a:cubicBezTo>
                  <a:pt x="1280008" y="86678"/>
                  <a:pt x="1333468" y="33410"/>
                  <a:pt x="1358373" y="22341"/>
                </a:cubicBezTo>
                <a:cubicBezTo>
                  <a:pt x="1367548" y="18263"/>
                  <a:pt x="1379279" y="13843"/>
                  <a:pt x="1391715" y="9507"/>
                </a:cubicBezTo>
                <a:lnTo>
                  <a:pt x="1420677" y="0"/>
                </a:lnTo>
                <a:lnTo>
                  <a:pt x="1889061" y="0"/>
                </a:lnTo>
                <a:lnTo>
                  <a:pt x="1929873" y="3291"/>
                </a:lnTo>
                <a:cubicBezTo>
                  <a:pt x="1952628" y="5819"/>
                  <a:pt x="1966545" y="31152"/>
                  <a:pt x="1987023" y="41391"/>
                </a:cubicBezTo>
                <a:cubicBezTo>
                  <a:pt x="2004984" y="50371"/>
                  <a:pt x="2024315" y="57462"/>
                  <a:pt x="2044173" y="60441"/>
                </a:cubicBezTo>
                <a:cubicBezTo>
                  <a:pt x="2311999" y="100615"/>
                  <a:pt x="2406696" y="100958"/>
                  <a:pt x="2672823" y="117591"/>
                </a:cubicBezTo>
                <a:cubicBezTo>
                  <a:pt x="2749023" y="111241"/>
                  <a:pt x="2827748" y="119006"/>
                  <a:pt x="2901423" y="98541"/>
                </a:cubicBezTo>
                <a:cubicBezTo>
                  <a:pt x="2945543" y="86285"/>
                  <a:pt x="2972282" y="36821"/>
                  <a:pt x="3015723" y="22341"/>
                </a:cubicBezTo>
                <a:lnTo>
                  <a:pt x="3072873" y="3291"/>
                </a:lnTo>
                <a:lnTo>
                  <a:pt x="3074843" y="0"/>
                </a:lnTo>
                <a:lnTo>
                  <a:pt x="4296332" y="0"/>
                </a:lnTo>
                <a:lnTo>
                  <a:pt x="4308272" y="8073"/>
                </a:lnTo>
                <a:cubicBezTo>
                  <a:pt x="4368319" y="49048"/>
                  <a:pt x="4292937" y="-3328"/>
                  <a:pt x="4501623" y="41391"/>
                </a:cubicBezTo>
                <a:cubicBezTo>
                  <a:pt x="4535060" y="48556"/>
                  <a:pt x="4565123" y="66791"/>
                  <a:pt x="4596873" y="79491"/>
                </a:cubicBezTo>
                <a:cubicBezTo>
                  <a:pt x="4609573" y="98541"/>
                  <a:pt x="4615923" y="123941"/>
                  <a:pt x="4634973" y="136641"/>
                </a:cubicBezTo>
                <a:cubicBezTo>
                  <a:pt x="4691809" y="174532"/>
                  <a:pt x="4769197" y="146020"/>
                  <a:pt x="4825473" y="136641"/>
                </a:cubicBezTo>
                <a:cubicBezTo>
                  <a:pt x="4844523" y="123941"/>
                  <a:pt x="4866434" y="114730"/>
                  <a:pt x="4882623" y="98541"/>
                </a:cubicBezTo>
                <a:cubicBezTo>
                  <a:pt x="4898812" y="82352"/>
                  <a:pt x="4902845" y="55694"/>
                  <a:pt x="4920723" y="41391"/>
                </a:cubicBezTo>
                <a:cubicBezTo>
                  <a:pt x="4936403" y="28847"/>
                  <a:pt x="4958823" y="28691"/>
                  <a:pt x="4977873" y="22341"/>
                </a:cubicBezTo>
                <a:cubicBezTo>
                  <a:pt x="5136623" y="28691"/>
                  <a:pt x="5295650" y="30071"/>
                  <a:pt x="5454123" y="41391"/>
                </a:cubicBezTo>
                <a:cubicBezTo>
                  <a:pt x="5474152" y="42822"/>
                  <a:pt x="5493312" y="51461"/>
                  <a:pt x="5511273" y="60441"/>
                </a:cubicBezTo>
                <a:cubicBezTo>
                  <a:pt x="5531751" y="70680"/>
                  <a:pt x="5549373" y="85841"/>
                  <a:pt x="5568423" y="98541"/>
                </a:cubicBezTo>
                <a:cubicBezTo>
                  <a:pt x="5619223" y="92191"/>
                  <a:pt x="5671156" y="91908"/>
                  <a:pt x="5720823" y="79491"/>
                </a:cubicBezTo>
                <a:cubicBezTo>
                  <a:pt x="5968660" y="17532"/>
                  <a:pt x="5661417" y="60892"/>
                  <a:pt x="5854173" y="22341"/>
                </a:cubicBezTo>
                <a:cubicBezTo>
                  <a:pt x="5886186" y="15939"/>
                  <a:pt x="5914295" y="10510"/>
                  <a:pt x="5939540" y="5880"/>
                </a:cubicBezTo>
                <a:lnTo>
                  <a:pt x="5973877" y="0"/>
                </a:lnTo>
                <a:lnTo>
                  <a:pt x="6693596" y="0"/>
                </a:lnTo>
                <a:lnTo>
                  <a:pt x="6711423" y="3291"/>
                </a:lnTo>
                <a:cubicBezTo>
                  <a:pt x="6750555" y="12322"/>
                  <a:pt x="6785640" y="38886"/>
                  <a:pt x="6825723" y="41391"/>
                </a:cubicBezTo>
                <a:lnTo>
                  <a:pt x="7130523" y="60441"/>
                </a:lnTo>
                <a:cubicBezTo>
                  <a:pt x="7203032" y="84611"/>
                  <a:pt x="7221761" y="96105"/>
                  <a:pt x="7239193" y="98191"/>
                </a:cubicBezTo>
                <a:lnTo>
                  <a:pt x="7245131" y="97532"/>
                </a:lnTo>
                <a:lnTo>
                  <a:pt x="7245131" y="116707"/>
                </a:lnTo>
                <a:lnTo>
                  <a:pt x="7245131" y="1034797"/>
                </a:lnTo>
                <a:lnTo>
                  <a:pt x="7240011" y="1050157"/>
                </a:lnTo>
                <a:cubicBezTo>
                  <a:pt x="7166153" y="1197873"/>
                  <a:pt x="7230744" y="1020809"/>
                  <a:pt x="7182861" y="1164457"/>
                </a:cubicBezTo>
                <a:cubicBezTo>
                  <a:pt x="7176511" y="1227957"/>
                  <a:pt x="7175572" y="1292233"/>
                  <a:pt x="7163811" y="1354957"/>
                </a:cubicBezTo>
                <a:cubicBezTo>
                  <a:pt x="7156410" y="1394430"/>
                  <a:pt x="7125711" y="1469257"/>
                  <a:pt x="7125711" y="1469257"/>
                </a:cubicBezTo>
                <a:cubicBezTo>
                  <a:pt x="7132061" y="1488307"/>
                  <a:pt x="7139477" y="1507034"/>
                  <a:pt x="7144761" y="1526407"/>
                </a:cubicBezTo>
                <a:cubicBezTo>
                  <a:pt x="7158539" y="1576925"/>
                  <a:pt x="7166302" y="1629131"/>
                  <a:pt x="7182861" y="1678807"/>
                </a:cubicBezTo>
                <a:lnTo>
                  <a:pt x="7220961" y="1793107"/>
                </a:lnTo>
                <a:cubicBezTo>
                  <a:pt x="7214611" y="1812157"/>
                  <a:pt x="7214455" y="1834577"/>
                  <a:pt x="7201911" y="1850257"/>
                </a:cubicBezTo>
                <a:cubicBezTo>
                  <a:pt x="7187608" y="1868135"/>
                  <a:pt x="7162144" y="1873457"/>
                  <a:pt x="7144761" y="1888357"/>
                </a:cubicBezTo>
                <a:cubicBezTo>
                  <a:pt x="7117488" y="1911734"/>
                  <a:pt x="7093961" y="1939157"/>
                  <a:pt x="7068561" y="1964557"/>
                </a:cubicBezTo>
                <a:cubicBezTo>
                  <a:pt x="7032267" y="2073439"/>
                  <a:pt x="7030454" y="2053425"/>
                  <a:pt x="7068561" y="2231257"/>
                </a:cubicBezTo>
                <a:cubicBezTo>
                  <a:pt x="7073358" y="2253644"/>
                  <a:pt x="7093353" y="2269776"/>
                  <a:pt x="7106661" y="2288407"/>
                </a:cubicBezTo>
                <a:cubicBezTo>
                  <a:pt x="7125115" y="2314243"/>
                  <a:pt x="7145604" y="2338596"/>
                  <a:pt x="7163811" y="2364607"/>
                </a:cubicBezTo>
                <a:cubicBezTo>
                  <a:pt x="7190070" y="2402120"/>
                  <a:pt x="7214611" y="2440807"/>
                  <a:pt x="7240011" y="2478907"/>
                </a:cubicBezTo>
                <a:lnTo>
                  <a:pt x="7245131" y="2486587"/>
                </a:lnTo>
                <a:lnTo>
                  <a:pt x="7245131" y="2921644"/>
                </a:lnTo>
                <a:lnTo>
                  <a:pt x="7240011" y="2936107"/>
                </a:lnTo>
                <a:cubicBezTo>
                  <a:pt x="7229772" y="2956585"/>
                  <a:pt x="7214611" y="2974207"/>
                  <a:pt x="7201911" y="2993257"/>
                </a:cubicBezTo>
                <a:cubicBezTo>
                  <a:pt x="7189211" y="3044057"/>
                  <a:pt x="7153542" y="3094310"/>
                  <a:pt x="7163811" y="3145657"/>
                </a:cubicBezTo>
                <a:cubicBezTo>
                  <a:pt x="7170161" y="3177407"/>
                  <a:pt x="7169463" y="3211430"/>
                  <a:pt x="7182861" y="3240907"/>
                </a:cubicBezTo>
                <a:cubicBezTo>
                  <a:pt x="7195813" y="3269401"/>
                  <a:pt x="7216364" y="3301608"/>
                  <a:pt x="7240071" y="3332020"/>
                </a:cubicBezTo>
                <a:lnTo>
                  <a:pt x="7245131" y="3337921"/>
                </a:lnTo>
                <a:lnTo>
                  <a:pt x="7245131" y="3408812"/>
                </a:lnTo>
                <a:lnTo>
                  <a:pt x="6643452" y="3408812"/>
                </a:lnTo>
                <a:lnTo>
                  <a:pt x="6607791" y="3355320"/>
                </a:lnTo>
                <a:cubicBezTo>
                  <a:pt x="6590544" y="3334624"/>
                  <a:pt x="6569691" y="3317220"/>
                  <a:pt x="6550641" y="3298170"/>
                </a:cubicBezTo>
                <a:cubicBezTo>
                  <a:pt x="6340791" y="3245707"/>
                  <a:pt x="6586414" y="3281698"/>
                  <a:pt x="6436341" y="3336270"/>
                </a:cubicBezTo>
                <a:cubicBezTo>
                  <a:pt x="6382301" y="3355921"/>
                  <a:pt x="6322041" y="3348970"/>
                  <a:pt x="6264891" y="3355320"/>
                </a:cubicBezTo>
                <a:cubicBezTo>
                  <a:pt x="6245841" y="3342620"/>
                  <a:pt x="6228219" y="3327459"/>
                  <a:pt x="6207741" y="3317220"/>
                </a:cubicBezTo>
                <a:cubicBezTo>
                  <a:pt x="6133477" y="3280088"/>
                  <a:pt x="5959545" y="3276616"/>
                  <a:pt x="5921991" y="3279120"/>
                </a:cubicBezTo>
                <a:cubicBezTo>
                  <a:pt x="5899146" y="3280643"/>
                  <a:pt x="5883891" y="3304520"/>
                  <a:pt x="5864841" y="3317220"/>
                </a:cubicBezTo>
                <a:lnTo>
                  <a:pt x="5560041" y="3336270"/>
                </a:lnTo>
                <a:cubicBezTo>
                  <a:pt x="5519958" y="3338775"/>
                  <a:pt x="5485355" y="3367768"/>
                  <a:pt x="5445741" y="3374370"/>
                </a:cubicBezTo>
                <a:cubicBezTo>
                  <a:pt x="5370317" y="3386941"/>
                  <a:pt x="5293341" y="3387070"/>
                  <a:pt x="5217141" y="3393420"/>
                </a:cubicBezTo>
                <a:cubicBezTo>
                  <a:pt x="5191741" y="3387070"/>
                  <a:pt x="5166499" y="3380050"/>
                  <a:pt x="5140941" y="3374370"/>
                </a:cubicBezTo>
                <a:cubicBezTo>
                  <a:pt x="4923279" y="3326001"/>
                  <a:pt x="5155327" y="3382729"/>
                  <a:pt x="4969491" y="3336270"/>
                </a:cubicBezTo>
                <a:cubicBezTo>
                  <a:pt x="4880591" y="3329920"/>
                  <a:pt x="4791764" y="3311986"/>
                  <a:pt x="4702791" y="3317220"/>
                </a:cubicBezTo>
                <a:cubicBezTo>
                  <a:pt x="4679935" y="3318564"/>
                  <a:pt x="4667361" y="3348080"/>
                  <a:pt x="4645641" y="3355320"/>
                </a:cubicBezTo>
                <a:cubicBezTo>
                  <a:pt x="4608998" y="3367534"/>
                  <a:pt x="4569441" y="3368020"/>
                  <a:pt x="4531341" y="3374370"/>
                </a:cubicBezTo>
                <a:lnTo>
                  <a:pt x="4112241" y="3393420"/>
                </a:lnTo>
                <a:cubicBezTo>
                  <a:pt x="4089364" y="3392505"/>
                  <a:pt x="4077542" y="3359810"/>
                  <a:pt x="4055091" y="3355320"/>
                </a:cubicBezTo>
                <a:cubicBezTo>
                  <a:pt x="3980112" y="3340324"/>
                  <a:pt x="3902691" y="3342620"/>
                  <a:pt x="3826491" y="3336270"/>
                </a:cubicBezTo>
                <a:cubicBezTo>
                  <a:pt x="3794741" y="3348970"/>
                  <a:pt x="3761827" y="3359077"/>
                  <a:pt x="3731241" y="3374370"/>
                </a:cubicBezTo>
                <a:cubicBezTo>
                  <a:pt x="3715883" y="3382050"/>
                  <a:pt x="3704220" y="3398269"/>
                  <a:pt x="3689745" y="3406928"/>
                </a:cubicBezTo>
                <a:lnTo>
                  <a:pt x="3684423" y="3408812"/>
                </a:lnTo>
                <a:lnTo>
                  <a:pt x="3134075" y="3408812"/>
                </a:lnTo>
                <a:lnTo>
                  <a:pt x="3110294" y="3395665"/>
                </a:lnTo>
                <a:cubicBezTo>
                  <a:pt x="3056296" y="3361754"/>
                  <a:pt x="3106853" y="3362072"/>
                  <a:pt x="2969241" y="3336270"/>
                </a:cubicBezTo>
                <a:cubicBezTo>
                  <a:pt x="2906517" y="3324509"/>
                  <a:pt x="2842241" y="3323570"/>
                  <a:pt x="2778741" y="3317220"/>
                </a:cubicBezTo>
                <a:lnTo>
                  <a:pt x="2702541" y="3336270"/>
                </a:lnTo>
                <a:cubicBezTo>
                  <a:pt x="2651741" y="3348970"/>
                  <a:pt x="2600659" y="3360592"/>
                  <a:pt x="2550141" y="3374370"/>
                </a:cubicBezTo>
                <a:cubicBezTo>
                  <a:pt x="2530768" y="3379654"/>
                  <a:pt x="2512593" y="3389064"/>
                  <a:pt x="2492991" y="3393420"/>
                </a:cubicBezTo>
                <a:lnTo>
                  <a:pt x="2400639" y="3408812"/>
                </a:lnTo>
                <a:lnTo>
                  <a:pt x="1015784" y="3408812"/>
                </a:lnTo>
                <a:lnTo>
                  <a:pt x="1004964" y="3400688"/>
                </a:lnTo>
                <a:cubicBezTo>
                  <a:pt x="987105" y="3384775"/>
                  <a:pt x="969955" y="3366439"/>
                  <a:pt x="949941" y="3355320"/>
                </a:cubicBezTo>
                <a:cubicBezTo>
                  <a:pt x="932388" y="3345568"/>
                  <a:pt x="912598" y="3332969"/>
                  <a:pt x="892791" y="3336270"/>
                </a:cubicBezTo>
                <a:cubicBezTo>
                  <a:pt x="870207" y="3340034"/>
                  <a:pt x="858461" y="3372520"/>
                  <a:pt x="835641" y="3374370"/>
                </a:cubicBezTo>
                <a:cubicBezTo>
                  <a:pt x="620354" y="3391826"/>
                  <a:pt x="403841" y="3387070"/>
                  <a:pt x="187941" y="3393420"/>
                </a:cubicBezTo>
                <a:lnTo>
                  <a:pt x="218725" y="3408812"/>
                </a:lnTo>
                <a:lnTo>
                  <a:pt x="16442" y="3408812"/>
                </a:lnTo>
                <a:lnTo>
                  <a:pt x="16652" y="3408517"/>
                </a:lnTo>
                <a:cubicBezTo>
                  <a:pt x="23282" y="3399069"/>
                  <a:pt x="30773" y="3388171"/>
                  <a:pt x="39301" y="3375379"/>
                </a:cubicBezTo>
                <a:cubicBezTo>
                  <a:pt x="64701" y="3362679"/>
                  <a:pt x="98995" y="3360387"/>
                  <a:pt x="115501" y="3337279"/>
                </a:cubicBezTo>
                <a:cubicBezTo>
                  <a:pt x="164458" y="3268740"/>
                  <a:pt x="117465" y="3190770"/>
                  <a:pt x="96451" y="3127729"/>
                </a:cubicBezTo>
                <a:cubicBezTo>
                  <a:pt x="64701" y="3121379"/>
                  <a:pt x="32809" y="3115703"/>
                  <a:pt x="1201" y="3108679"/>
                </a:cubicBezTo>
                <a:lnTo>
                  <a:pt x="0" y="3108514"/>
                </a:lnTo>
                <a:lnTo>
                  <a:pt x="0" y="2653587"/>
                </a:lnTo>
                <a:lnTo>
                  <a:pt x="18193" y="2637287"/>
                </a:lnTo>
                <a:cubicBezTo>
                  <a:pt x="48044" y="2613292"/>
                  <a:pt x="20165" y="2656971"/>
                  <a:pt x="96451" y="2613379"/>
                </a:cubicBezTo>
                <a:cubicBezTo>
                  <a:pt x="124018" y="2597627"/>
                  <a:pt x="147251" y="2575279"/>
                  <a:pt x="172651" y="2556229"/>
                </a:cubicBezTo>
                <a:cubicBezTo>
                  <a:pt x="210299" y="2543680"/>
                  <a:pt x="260094" y="2532651"/>
                  <a:pt x="286951" y="2499079"/>
                </a:cubicBezTo>
                <a:cubicBezTo>
                  <a:pt x="299495" y="2483399"/>
                  <a:pt x="299651" y="2460979"/>
                  <a:pt x="306001" y="2441929"/>
                </a:cubicBezTo>
                <a:cubicBezTo>
                  <a:pt x="243162" y="2420983"/>
                  <a:pt x="221938" y="2415151"/>
                  <a:pt x="153601" y="2384779"/>
                </a:cubicBezTo>
                <a:cubicBezTo>
                  <a:pt x="127651" y="2373245"/>
                  <a:pt x="103503" y="2357866"/>
                  <a:pt x="77401" y="2346679"/>
                </a:cubicBezTo>
                <a:cubicBezTo>
                  <a:pt x="58944" y="2338769"/>
                  <a:pt x="28406" y="2345979"/>
                  <a:pt x="20251" y="2327629"/>
                </a:cubicBezTo>
                <a:cubicBezTo>
                  <a:pt x="-541" y="2280846"/>
                  <a:pt x="7551" y="2226029"/>
                  <a:pt x="1201" y="2175229"/>
                </a:cubicBezTo>
                <a:cubicBezTo>
                  <a:pt x="20251" y="2156179"/>
                  <a:pt x="43407" y="2140495"/>
                  <a:pt x="58351" y="2118079"/>
                </a:cubicBezTo>
                <a:cubicBezTo>
                  <a:pt x="69490" y="2101371"/>
                  <a:pt x="75055" y="2080872"/>
                  <a:pt x="77401" y="2060929"/>
                </a:cubicBezTo>
                <a:cubicBezTo>
                  <a:pt x="87815" y="1972413"/>
                  <a:pt x="90101" y="1883129"/>
                  <a:pt x="96451" y="1794229"/>
                </a:cubicBezTo>
                <a:cubicBezTo>
                  <a:pt x="80905" y="1747590"/>
                  <a:pt x="68726" y="1702074"/>
                  <a:pt x="39301" y="1660879"/>
                </a:cubicBezTo>
                <a:cubicBezTo>
                  <a:pt x="31472" y="1649918"/>
                  <a:pt x="21947" y="1640393"/>
                  <a:pt x="11998" y="1631227"/>
                </a:cubicBezTo>
                <a:lnTo>
                  <a:pt x="0" y="1620173"/>
                </a:lnTo>
                <a:lnTo>
                  <a:pt x="0" y="1162856"/>
                </a:lnTo>
                <a:lnTo>
                  <a:pt x="17311" y="1160215"/>
                </a:lnTo>
                <a:cubicBezTo>
                  <a:pt x="29303" y="1159085"/>
                  <a:pt x="39100" y="1156567"/>
                  <a:pt x="39301" y="1146529"/>
                </a:cubicBezTo>
                <a:cubicBezTo>
                  <a:pt x="45528" y="835182"/>
                  <a:pt x="13901" y="524229"/>
                  <a:pt x="1201" y="213079"/>
                </a:cubicBezTo>
                <a:lnTo>
                  <a:pt x="0" y="225673"/>
                </a:lnTo>
                <a:lnTo>
                  <a:pt x="0" y="0"/>
                </a:lnTo>
                <a:close/>
              </a:path>
            </a:pathLst>
          </a:custGeom>
          <a:solidFill>
            <a:srgbClr val="DEC3F3"/>
          </a:solidFill>
          <a:ln>
            <a:noFill/>
          </a:ln>
          <a:effectLst>
            <a:outerShdw blurRad="304800" dist="3937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2" name="任意多边形 48"/>
          <p:cNvSpPr>
            <a:spLocks/>
          </p:cNvSpPr>
          <p:nvPr/>
        </p:nvSpPr>
        <p:spPr bwMode="auto">
          <a:xfrm rot="3082">
            <a:off x="7320237" y="1777423"/>
            <a:ext cx="2227296" cy="1997266"/>
          </a:xfrm>
          <a:custGeom>
            <a:avLst/>
            <a:gdLst>
              <a:gd name="T0" fmla="*/ 863046 w 7245131"/>
              <a:gd name="T1" fmla="*/ 3707 h 3408812"/>
              <a:gd name="T2" fmla="*/ 1033632 w 7245131"/>
              <a:gd name="T3" fmla="*/ 29260 h 3408812"/>
              <a:gd name="T4" fmla="*/ 1391671 w 7245131"/>
              <a:gd name="T5" fmla="*/ 10708 h 3408812"/>
              <a:gd name="T6" fmla="*/ 1929813 w 7245131"/>
              <a:gd name="T7" fmla="*/ 3707 h 3408812"/>
              <a:gd name="T8" fmla="*/ 2672739 w 7245131"/>
              <a:gd name="T9" fmla="*/ 132442 h 3408812"/>
              <a:gd name="T10" fmla="*/ 3072777 w 7245131"/>
              <a:gd name="T11" fmla="*/ 3707 h 3408812"/>
              <a:gd name="T12" fmla="*/ 4308137 w 7245131"/>
              <a:gd name="T13" fmla="*/ 9093 h 3408812"/>
              <a:gd name="T14" fmla="*/ 4634828 w 7245131"/>
              <a:gd name="T15" fmla="*/ 153898 h 3408812"/>
              <a:gd name="T16" fmla="*/ 4920569 w 7245131"/>
              <a:gd name="T17" fmla="*/ 46618 h 3408812"/>
              <a:gd name="T18" fmla="*/ 5511100 w 7245131"/>
              <a:gd name="T19" fmla="*/ 68074 h 3408812"/>
              <a:gd name="T20" fmla="*/ 5853990 w 7245131"/>
              <a:gd name="T21" fmla="*/ 25162 h 3408812"/>
              <a:gd name="T22" fmla="*/ 6693386 w 7245131"/>
              <a:gd name="T23" fmla="*/ 0 h 3408812"/>
              <a:gd name="T24" fmla="*/ 7130300 w 7245131"/>
              <a:gd name="T25" fmla="*/ 68074 h 3408812"/>
              <a:gd name="T26" fmla="*/ 7244904 w 7245131"/>
              <a:gd name="T27" fmla="*/ 131446 h 3408812"/>
              <a:gd name="T28" fmla="*/ 7182636 w 7245131"/>
              <a:gd name="T29" fmla="*/ 1311518 h 3408812"/>
              <a:gd name="T30" fmla="*/ 7144537 w 7245131"/>
              <a:gd name="T31" fmla="*/ 1719180 h 3408812"/>
              <a:gd name="T32" fmla="*/ 7201685 w 7245131"/>
              <a:gd name="T33" fmla="*/ 2083929 h 3408812"/>
              <a:gd name="T34" fmla="*/ 7068340 w 7245131"/>
              <a:gd name="T35" fmla="*/ 2513046 h 3408812"/>
              <a:gd name="T36" fmla="*/ 7239784 w 7245131"/>
              <a:gd name="T37" fmla="*/ 2791973 h 3408812"/>
              <a:gd name="T38" fmla="*/ 7239784 w 7245131"/>
              <a:gd name="T39" fmla="*/ 3306913 h 3408812"/>
              <a:gd name="T40" fmla="*/ 7182636 w 7245131"/>
              <a:gd name="T41" fmla="*/ 3650207 h 3408812"/>
              <a:gd name="T42" fmla="*/ 7244904 w 7245131"/>
              <a:gd name="T43" fmla="*/ 3839317 h 3408812"/>
              <a:gd name="T44" fmla="*/ 6550436 w 7245131"/>
              <a:gd name="T45" fmla="*/ 3714702 h 3408812"/>
              <a:gd name="T46" fmla="*/ 6207547 w 7245131"/>
              <a:gd name="T47" fmla="*/ 3736158 h 3408812"/>
              <a:gd name="T48" fmla="*/ 5559867 w 7245131"/>
              <a:gd name="T49" fmla="*/ 3757614 h 3408812"/>
              <a:gd name="T50" fmla="*/ 5140780 w 7245131"/>
              <a:gd name="T51" fmla="*/ 3800525 h 3408812"/>
              <a:gd name="T52" fmla="*/ 4645495 w 7245131"/>
              <a:gd name="T53" fmla="*/ 3779069 h 3408812"/>
              <a:gd name="T54" fmla="*/ 4054964 w 7245131"/>
              <a:gd name="T55" fmla="*/ 3779069 h 3408812"/>
              <a:gd name="T56" fmla="*/ 3689629 w 7245131"/>
              <a:gd name="T57" fmla="*/ 3837195 h 3408812"/>
              <a:gd name="T58" fmla="*/ 3110197 w 7245131"/>
              <a:gd name="T59" fmla="*/ 3824510 h 3408812"/>
              <a:gd name="T60" fmla="*/ 2702456 w 7245131"/>
              <a:gd name="T61" fmla="*/ 3757614 h 3408812"/>
              <a:gd name="T62" fmla="*/ 2400564 w 7245131"/>
              <a:gd name="T63" fmla="*/ 3839317 h 3408812"/>
              <a:gd name="T64" fmla="*/ 949911 w 7245131"/>
              <a:gd name="T65" fmla="*/ 3779069 h 3408812"/>
              <a:gd name="T66" fmla="*/ 187935 w 7245131"/>
              <a:gd name="T67" fmla="*/ 3821981 h 3408812"/>
              <a:gd name="T68" fmla="*/ 16651 w 7245131"/>
              <a:gd name="T69" fmla="*/ 3838985 h 3408812"/>
              <a:gd name="T70" fmla="*/ 96448 w 7245131"/>
              <a:gd name="T71" fmla="*/ 3522736 h 3408812"/>
              <a:gd name="T72" fmla="*/ 0 w 7245131"/>
              <a:gd name="T73" fmla="*/ 2988713 h 3408812"/>
              <a:gd name="T74" fmla="*/ 172646 w 7245131"/>
              <a:gd name="T75" fmla="*/ 2879060 h 3408812"/>
              <a:gd name="T76" fmla="*/ 153596 w 7245131"/>
              <a:gd name="T77" fmla="*/ 2685957 h 3408812"/>
              <a:gd name="T78" fmla="*/ 1201 w 7245131"/>
              <a:gd name="T79" fmla="*/ 2449943 h 3408812"/>
              <a:gd name="T80" fmla="*/ 96448 w 7245131"/>
              <a:gd name="T81" fmla="*/ 2020825 h 3408812"/>
              <a:gd name="T82" fmla="*/ 0 w 7245131"/>
              <a:gd name="T83" fmla="*/ 1824788 h 3408812"/>
              <a:gd name="T84" fmla="*/ 39300 w 7245131"/>
              <a:gd name="T85" fmla="*/ 1291326 h 3408812"/>
              <a:gd name="T86" fmla="*/ 0 w 7245131"/>
              <a:gd name="T87" fmla="*/ 0 h 340881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245131" h="3408812">
                <a:moveTo>
                  <a:pt x="0" y="0"/>
                </a:moveTo>
                <a:lnTo>
                  <a:pt x="861412" y="0"/>
                </a:lnTo>
                <a:lnTo>
                  <a:pt x="863073" y="3291"/>
                </a:lnTo>
                <a:lnTo>
                  <a:pt x="864719" y="0"/>
                </a:lnTo>
                <a:lnTo>
                  <a:pt x="944475" y="0"/>
                </a:lnTo>
                <a:lnTo>
                  <a:pt x="1033664" y="25979"/>
                </a:lnTo>
                <a:cubicBezTo>
                  <a:pt x="1103228" y="46242"/>
                  <a:pt x="1173078" y="65292"/>
                  <a:pt x="1244073" y="79491"/>
                </a:cubicBezTo>
                <a:cubicBezTo>
                  <a:pt x="1280008" y="86678"/>
                  <a:pt x="1333468" y="33410"/>
                  <a:pt x="1358373" y="22341"/>
                </a:cubicBezTo>
                <a:cubicBezTo>
                  <a:pt x="1367548" y="18263"/>
                  <a:pt x="1379279" y="13843"/>
                  <a:pt x="1391715" y="9507"/>
                </a:cubicBezTo>
                <a:lnTo>
                  <a:pt x="1420677" y="0"/>
                </a:lnTo>
                <a:lnTo>
                  <a:pt x="1889061" y="0"/>
                </a:lnTo>
                <a:lnTo>
                  <a:pt x="1929873" y="3291"/>
                </a:lnTo>
                <a:cubicBezTo>
                  <a:pt x="1952628" y="5819"/>
                  <a:pt x="1966545" y="31152"/>
                  <a:pt x="1987023" y="41391"/>
                </a:cubicBezTo>
                <a:cubicBezTo>
                  <a:pt x="2004984" y="50371"/>
                  <a:pt x="2024315" y="57462"/>
                  <a:pt x="2044173" y="60441"/>
                </a:cubicBezTo>
                <a:cubicBezTo>
                  <a:pt x="2311999" y="100615"/>
                  <a:pt x="2406696" y="100958"/>
                  <a:pt x="2672823" y="117591"/>
                </a:cubicBezTo>
                <a:cubicBezTo>
                  <a:pt x="2749023" y="111241"/>
                  <a:pt x="2827748" y="119006"/>
                  <a:pt x="2901423" y="98541"/>
                </a:cubicBezTo>
                <a:cubicBezTo>
                  <a:pt x="2945543" y="86285"/>
                  <a:pt x="2972282" y="36821"/>
                  <a:pt x="3015723" y="22341"/>
                </a:cubicBezTo>
                <a:lnTo>
                  <a:pt x="3072873" y="3291"/>
                </a:lnTo>
                <a:lnTo>
                  <a:pt x="3074843" y="0"/>
                </a:lnTo>
                <a:lnTo>
                  <a:pt x="4296332" y="0"/>
                </a:lnTo>
                <a:lnTo>
                  <a:pt x="4308272" y="8073"/>
                </a:lnTo>
                <a:cubicBezTo>
                  <a:pt x="4368319" y="49048"/>
                  <a:pt x="4292937" y="-3328"/>
                  <a:pt x="4501623" y="41391"/>
                </a:cubicBezTo>
                <a:cubicBezTo>
                  <a:pt x="4535060" y="48556"/>
                  <a:pt x="4565123" y="66791"/>
                  <a:pt x="4596873" y="79491"/>
                </a:cubicBezTo>
                <a:cubicBezTo>
                  <a:pt x="4609573" y="98541"/>
                  <a:pt x="4615923" y="123941"/>
                  <a:pt x="4634973" y="136641"/>
                </a:cubicBezTo>
                <a:cubicBezTo>
                  <a:pt x="4691809" y="174532"/>
                  <a:pt x="4769197" y="146020"/>
                  <a:pt x="4825473" y="136641"/>
                </a:cubicBezTo>
                <a:cubicBezTo>
                  <a:pt x="4844523" y="123941"/>
                  <a:pt x="4866434" y="114730"/>
                  <a:pt x="4882623" y="98541"/>
                </a:cubicBezTo>
                <a:cubicBezTo>
                  <a:pt x="4898812" y="82352"/>
                  <a:pt x="4902845" y="55694"/>
                  <a:pt x="4920723" y="41391"/>
                </a:cubicBezTo>
                <a:cubicBezTo>
                  <a:pt x="4936403" y="28847"/>
                  <a:pt x="4958823" y="28691"/>
                  <a:pt x="4977873" y="22341"/>
                </a:cubicBezTo>
                <a:cubicBezTo>
                  <a:pt x="5136623" y="28691"/>
                  <a:pt x="5295650" y="30071"/>
                  <a:pt x="5454123" y="41391"/>
                </a:cubicBezTo>
                <a:cubicBezTo>
                  <a:pt x="5474152" y="42822"/>
                  <a:pt x="5493312" y="51461"/>
                  <a:pt x="5511273" y="60441"/>
                </a:cubicBezTo>
                <a:cubicBezTo>
                  <a:pt x="5531751" y="70680"/>
                  <a:pt x="5549373" y="85841"/>
                  <a:pt x="5568423" y="98541"/>
                </a:cubicBezTo>
                <a:cubicBezTo>
                  <a:pt x="5619223" y="92191"/>
                  <a:pt x="5671156" y="91908"/>
                  <a:pt x="5720823" y="79491"/>
                </a:cubicBezTo>
                <a:cubicBezTo>
                  <a:pt x="5968660" y="17532"/>
                  <a:pt x="5661417" y="60892"/>
                  <a:pt x="5854173" y="22341"/>
                </a:cubicBezTo>
                <a:cubicBezTo>
                  <a:pt x="5886186" y="15939"/>
                  <a:pt x="5914295" y="10510"/>
                  <a:pt x="5939540" y="5880"/>
                </a:cubicBezTo>
                <a:lnTo>
                  <a:pt x="5973877" y="0"/>
                </a:lnTo>
                <a:lnTo>
                  <a:pt x="6693596" y="0"/>
                </a:lnTo>
                <a:lnTo>
                  <a:pt x="6711423" y="3291"/>
                </a:lnTo>
                <a:cubicBezTo>
                  <a:pt x="6750555" y="12322"/>
                  <a:pt x="6785640" y="38886"/>
                  <a:pt x="6825723" y="41391"/>
                </a:cubicBezTo>
                <a:lnTo>
                  <a:pt x="7130523" y="60441"/>
                </a:lnTo>
                <a:cubicBezTo>
                  <a:pt x="7203032" y="84611"/>
                  <a:pt x="7221761" y="96105"/>
                  <a:pt x="7239193" y="98191"/>
                </a:cubicBezTo>
                <a:lnTo>
                  <a:pt x="7245131" y="97532"/>
                </a:lnTo>
                <a:lnTo>
                  <a:pt x="7245131" y="116707"/>
                </a:lnTo>
                <a:lnTo>
                  <a:pt x="7245131" y="1034797"/>
                </a:lnTo>
                <a:lnTo>
                  <a:pt x="7240011" y="1050157"/>
                </a:lnTo>
                <a:cubicBezTo>
                  <a:pt x="7166153" y="1197873"/>
                  <a:pt x="7230744" y="1020809"/>
                  <a:pt x="7182861" y="1164457"/>
                </a:cubicBezTo>
                <a:cubicBezTo>
                  <a:pt x="7176511" y="1227957"/>
                  <a:pt x="7175572" y="1292233"/>
                  <a:pt x="7163811" y="1354957"/>
                </a:cubicBezTo>
                <a:cubicBezTo>
                  <a:pt x="7156410" y="1394430"/>
                  <a:pt x="7125711" y="1469257"/>
                  <a:pt x="7125711" y="1469257"/>
                </a:cubicBezTo>
                <a:cubicBezTo>
                  <a:pt x="7132061" y="1488307"/>
                  <a:pt x="7139477" y="1507034"/>
                  <a:pt x="7144761" y="1526407"/>
                </a:cubicBezTo>
                <a:cubicBezTo>
                  <a:pt x="7158539" y="1576925"/>
                  <a:pt x="7166302" y="1629131"/>
                  <a:pt x="7182861" y="1678807"/>
                </a:cubicBezTo>
                <a:lnTo>
                  <a:pt x="7220961" y="1793107"/>
                </a:lnTo>
                <a:cubicBezTo>
                  <a:pt x="7214611" y="1812157"/>
                  <a:pt x="7214455" y="1834577"/>
                  <a:pt x="7201911" y="1850257"/>
                </a:cubicBezTo>
                <a:cubicBezTo>
                  <a:pt x="7187608" y="1868135"/>
                  <a:pt x="7162144" y="1873457"/>
                  <a:pt x="7144761" y="1888357"/>
                </a:cubicBezTo>
                <a:cubicBezTo>
                  <a:pt x="7117488" y="1911734"/>
                  <a:pt x="7093961" y="1939157"/>
                  <a:pt x="7068561" y="1964557"/>
                </a:cubicBezTo>
                <a:cubicBezTo>
                  <a:pt x="7032267" y="2073439"/>
                  <a:pt x="7030454" y="2053425"/>
                  <a:pt x="7068561" y="2231257"/>
                </a:cubicBezTo>
                <a:cubicBezTo>
                  <a:pt x="7073358" y="2253644"/>
                  <a:pt x="7093353" y="2269776"/>
                  <a:pt x="7106661" y="2288407"/>
                </a:cubicBezTo>
                <a:cubicBezTo>
                  <a:pt x="7125115" y="2314243"/>
                  <a:pt x="7145604" y="2338596"/>
                  <a:pt x="7163811" y="2364607"/>
                </a:cubicBezTo>
                <a:cubicBezTo>
                  <a:pt x="7190070" y="2402120"/>
                  <a:pt x="7214611" y="2440807"/>
                  <a:pt x="7240011" y="2478907"/>
                </a:cubicBezTo>
                <a:lnTo>
                  <a:pt x="7245131" y="2486587"/>
                </a:lnTo>
                <a:lnTo>
                  <a:pt x="7245131" y="2921644"/>
                </a:lnTo>
                <a:lnTo>
                  <a:pt x="7240011" y="2936107"/>
                </a:lnTo>
                <a:cubicBezTo>
                  <a:pt x="7229772" y="2956585"/>
                  <a:pt x="7214611" y="2974207"/>
                  <a:pt x="7201911" y="2993257"/>
                </a:cubicBezTo>
                <a:cubicBezTo>
                  <a:pt x="7189211" y="3044057"/>
                  <a:pt x="7153542" y="3094310"/>
                  <a:pt x="7163811" y="3145657"/>
                </a:cubicBezTo>
                <a:cubicBezTo>
                  <a:pt x="7170161" y="3177407"/>
                  <a:pt x="7169463" y="3211430"/>
                  <a:pt x="7182861" y="3240907"/>
                </a:cubicBezTo>
                <a:cubicBezTo>
                  <a:pt x="7195813" y="3269401"/>
                  <a:pt x="7216364" y="3301608"/>
                  <a:pt x="7240071" y="3332020"/>
                </a:cubicBezTo>
                <a:lnTo>
                  <a:pt x="7245131" y="3337921"/>
                </a:lnTo>
                <a:lnTo>
                  <a:pt x="7245131" y="3408812"/>
                </a:lnTo>
                <a:lnTo>
                  <a:pt x="6643452" y="3408812"/>
                </a:lnTo>
                <a:lnTo>
                  <a:pt x="6607791" y="3355320"/>
                </a:lnTo>
                <a:cubicBezTo>
                  <a:pt x="6590544" y="3334624"/>
                  <a:pt x="6569691" y="3317220"/>
                  <a:pt x="6550641" y="3298170"/>
                </a:cubicBezTo>
                <a:cubicBezTo>
                  <a:pt x="6340791" y="3245707"/>
                  <a:pt x="6586414" y="3281698"/>
                  <a:pt x="6436341" y="3336270"/>
                </a:cubicBezTo>
                <a:cubicBezTo>
                  <a:pt x="6382301" y="3355921"/>
                  <a:pt x="6322041" y="3348970"/>
                  <a:pt x="6264891" y="3355320"/>
                </a:cubicBezTo>
                <a:cubicBezTo>
                  <a:pt x="6245841" y="3342620"/>
                  <a:pt x="6228219" y="3327459"/>
                  <a:pt x="6207741" y="3317220"/>
                </a:cubicBezTo>
                <a:cubicBezTo>
                  <a:pt x="6133477" y="3280088"/>
                  <a:pt x="5959545" y="3276616"/>
                  <a:pt x="5921991" y="3279120"/>
                </a:cubicBezTo>
                <a:cubicBezTo>
                  <a:pt x="5899146" y="3280643"/>
                  <a:pt x="5883891" y="3304520"/>
                  <a:pt x="5864841" y="3317220"/>
                </a:cubicBezTo>
                <a:lnTo>
                  <a:pt x="5560041" y="3336270"/>
                </a:lnTo>
                <a:cubicBezTo>
                  <a:pt x="5519958" y="3338775"/>
                  <a:pt x="5485355" y="3367768"/>
                  <a:pt x="5445741" y="3374370"/>
                </a:cubicBezTo>
                <a:cubicBezTo>
                  <a:pt x="5370317" y="3386941"/>
                  <a:pt x="5293341" y="3387070"/>
                  <a:pt x="5217141" y="3393420"/>
                </a:cubicBezTo>
                <a:cubicBezTo>
                  <a:pt x="5191741" y="3387070"/>
                  <a:pt x="5166499" y="3380050"/>
                  <a:pt x="5140941" y="3374370"/>
                </a:cubicBezTo>
                <a:cubicBezTo>
                  <a:pt x="4923279" y="3326001"/>
                  <a:pt x="5155327" y="3382729"/>
                  <a:pt x="4969491" y="3336270"/>
                </a:cubicBezTo>
                <a:cubicBezTo>
                  <a:pt x="4880591" y="3329920"/>
                  <a:pt x="4791764" y="3311986"/>
                  <a:pt x="4702791" y="3317220"/>
                </a:cubicBezTo>
                <a:cubicBezTo>
                  <a:pt x="4679935" y="3318564"/>
                  <a:pt x="4667361" y="3348080"/>
                  <a:pt x="4645641" y="3355320"/>
                </a:cubicBezTo>
                <a:cubicBezTo>
                  <a:pt x="4608998" y="3367534"/>
                  <a:pt x="4569441" y="3368020"/>
                  <a:pt x="4531341" y="3374370"/>
                </a:cubicBezTo>
                <a:lnTo>
                  <a:pt x="4112241" y="3393420"/>
                </a:lnTo>
                <a:cubicBezTo>
                  <a:pt x="4089364" y="3392505"/>
                  <a:pt x="4077542" y="3359810"/>
                  <a:pt x="4055091" y="3355320"/>
                </a:cubicBezTo>
                <a:cubicBezTo>
                  <a:pt x="3980112" y="3340324"/>
                  <a:pt x="3902691" y="3342620"/>
                  <a:pt x="3826491" y="3336270"/>
                </a:cubicBezTo>
                <a:cubicBezTo>
                  <a:pt x="3794741" y="3348970"/>
                  <a:pt x="3761827" y="3359077"/>
                  <a:pt x="3731241" y="3374370"/>
                </a:cubicBezTo>
                <a:cubicBezTo>
                  <a:pt x="3715883" y="3382050"/>
                  <a:pt x="3704220" y="3398269"/>
                  <a:pt x="3689745" y="3406928"/>
                </a:cubicBezTo>
                <a:lnTo>
                  <a:pt x="3684423" y="3408812"/>
                </a:lnTo>
                <a:lnTo>
                  <a:pt x="3134075" y="3408812"/>
                </a:lnTo>
                <a:lnTo>
                  <a:pt x="3110294" y="3395665"/>
                </a:lnTo>
                <a:cubicBezTo>
                  <a:pt x="3056296" y="3361754"/>
                  <a:pt x="3106853" y="3362072"/>
                  <a:pt x="2969241" y="3336270"/>
                </a:cubicBezTo>
                <a:cubicBezTo>
                  <a:pt x="2906517" y="3324509"/>
                  <a:pt x="2842241" y="3323570"/>
                  <a:pt x="2778741" y="3317220"/>
                </a:cubicBezTo>
                <a:lnTo>
                  <a:pt x="2702541" y="3336270"/>
                </a:lnTo>
                <a:cubicBezTo>
                  <a:pt x="2651741" y="3348970"/>
                  <a:pt x="2600659" y="3360592"/>
                  <a:pt x="2550141" y="3374370"/>
                </a:cubicBezTo>
                <a:cubicBezTo>
                  <a:pt x="2530768" y="3379654"/>
                  <a:pt x="2512593" y="3389064"/>
                  <a:pt x="2492991" y="3393420"/>
                </a:cubicBezTo>
                <a:lnTo>
                  <a:pt x="2400639" y="3408812"/>
                </a:lnTo>
                <a:lnTo>
                  <a:pt x="1015784" y="3408812"/>
                </a:lnTo>
                <a:lnTo>
                  <a:pt x="1004964" y="3400688"/>
                </a:lnTo>
                <a:cubicBezTo>
                  <a:pt x="987105" y="3384775"/>
                  <a:pt x="969955" y="3366439"/>
                  <a:pt x="949941" y="3355320"/>
                </a:cubicBezTo>
                <a:cubicBezTo>
                  <a:pt x="932388" y="3345568"/>
                  <a:pt x="912598" y="3332969"/>
                  <a:pt x="892791" y="3336270"/>
                </a:cubicBezTo>
                <a:cubicBezTo>
                  <a:pt x="870207" y="3340034"/>
                  <a:pt x="858461" y="3372520"/>
                  <a:pt x="835641" y="3374370"/>
                </a:cubicBezTo>
                <a:cubicBezTo>
                  <a:pt x="620354" y="3391826"/>
                  <a:pt x="403841" y="3387070"/>
                  <a:pt x="187941" y="3393420"/>
                </a:cubicBezTo>
                <a:lnTo>
                  <a:pt x="218725" y="3408812"/>
                </a:lnTo>
                <a:lnTo>
                  <a:pt x="16442" y="3408812"/>
                </a:lnTo>
                <a:lnTo>
                  <a:pt x="16652" y="3408517"/>
                </a:lnTo>
                <a:cubicBezTo>
                  <a:pt x="23282" y="3399069"/>
                  <a:pt x="30773" y="3388171"/>
                  <a:pt x="39301" y="3375379"/>
                </a:cubicBezTo>
                <a:cubicBezTo>
                  <a:pt x="64701" y="3362679"/>
                  <a:pt x="98995" y="3360387"/>
                  <a:pt x="115501" y="3337279"/>
                </a:cubicBezTo>
                <a:cubicBezTo>
                  <a:pt x="164458" y="3268740"/>
                  <a:pt x="117465" y="3190770"/>
                  <a:pt x="96451" y="3127729"/>
                </a:cubicBezTo>
                <a:cubicBezTo>
                  <a:pt x="64701" y="3121379"/>
                  <a:pt x="32809" y="3115703"/>
                  <a:pt x="1201" y="3108679"/>
                </a:cubicBezTo>
                <a:lnTo>
                  <a:pt x="0" y="3108514"/>
                </a:lnTo>
                <a:lnTo>
                  <a:pt x="0" y="2653587"/>
                </a:lnTo>
                <a:lnTo>
                  <a:pt x="18193" y="2637287"/>
                </a:lnTo>
                <a:cubicBezTo>
                  <a:pt x="48044" y="2613292"/>
                  <a:pt x="20165" y="2656971"/>
                  <a:pt x="96451" y="2613379"/>
                </a:cubicBezTo>
                <a:cubicBezTo>
                  <a:pt x="124018" y="2597627"/>
                  <a:pt x="147251" y="2575279"/>
                  <a:pt x="172651" y="2556229"/>
                </a:cubicBezTo>
                <a:cubicBezTo>
                  <a:pt x="210299" y="2543680"/>
                  <a:pt x="260094" y="2532651"/>
                  <a:pt x="286951" y="2499079"/>
                </a:cubicBezTo>
                <a:cubicBezTo>
                  <a:pt x="299495" y="2483399"/>
                  <a:pt x="299651" y="2460979"/>
                  <a:pt x="306001" y="2441929"/>
                </a:cubicBezTo>
                <a:cubicBezTo>
                  <a:pt x="243162" y="2420983"/>
                  <a:pt x="221938" y="2415151"/>
                  <a:pt x="153601" y="2384779"/>
                </a:cubicBezTo>
                <a:cubicBezTo>
                  <a:pt x="127651" y="2373245"/>
                  <a:pt x="103503" y="2357866"/>
                  <a:pt x="77401" y="2346679"/>
                </a:cubicBezTo>
                <a:cubicBezTo>
                  <a:pt x="58944" y="2338769"/>
                  <a:pt x="28406" y="2345979"/>
                  <a:pt x="20251" y="2327629"/>
                </a:cubicBezTo>
                <a:cubicBezTo>
                  <a:pt x="-541" y="2280846"/>
                  <a:pt x="7551" y="2226029"/>
                  <a:pt x="1201" y="2175229"/>
                </a:cubicBezTo>
                <a:cubicBezTo>
                  <a:pt x="20251" y="2156179"/>
                  <a:pt x="43407" y="2140495"/>
                  <a:pt x="58351" y="2118079"/>
                </a:cubicBezTo>
                <a:cubicBezTo>
                  <a:pt x="69490" y="2101371"/>
                  <a:pt x="75055" y="2080872"/>
                  <a:pt x="77401" y="2060929"/>
                </a:cubicBezTo>
                <a:cubicBezTo>
                  <a:pt x="87815" y="1972413"/>
                  <a:pt x="90101" y="1883129"/>
                  <a:pt x="96451" y="1794229"/>
                </a:cubicBezTo>
                <a:cubicBezTo>
                  <a:pt x="80905" y="1747590"/>
                  <a:pt x="68726" y="1702074"/>
                  <a:pt x="39301" y="1660879"/>
                </a:cubicBezTo>
                <a:cubicBezTo>
                  <a:pt x="31472" y="1649918"/>
                  <a:pt x="21947" y="1640393"/>
                  <a:pt x="11998" y="1631227"/>
                </a:cubicBezTo>
                <a:lnTo>
                  <a:pt x="0" y="1620173"/>
                </a:lnTo>
                <a:lnTo>
                  <a:pt x="0" y="1162856"/>
                </a:lnTo>
                <a:lnTo>
                  <a:pt x="17311" y="1160215"/>
                </a:lnTo>
                <a:cubicBezTo>
                  <a:pt x="29303" y="1159085"/>
                  <a:pt x="39100" y="1156567"/>
                  <a:pt x="39301" y="1146529"/>
                </a:cubicBezTo>
                <a:cubicBezTo>
                  <a:pt x="45528" y="835182"/>
                  <a:pt x="13901" y="524229"/>
                  <a:pt x="1201" y="213079"/>
                </a:cubicBezTo>
                <a:lnTo>
                  <a:pt x="0" y="225673"/>
                </a:lnTo>
                <a:lnTo>
                  <a:pt x="0" y="0"/>
                </a:lnTo>
                <a:close/>
              </a:path>
            </a:pathLst>
          </a:custGeom>
          <a:solidFill>
            <a:srgbClr val="DEC3F3"/>
          </a:solidFill>
          <a:ln>
            <a:noFill/>
          </a:ln>
          <a:effectLst>
            <a:outerShdw blurRad="304800" dist="3937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325610" y="2020414"/>
            <a:ext cx="1530940" cy="1530940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924306" y="2038756"/>
            <a:ext cx="1530940" cy="1530940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35840" y="2010586"/>
            <a:ext cx="1530940" cy="1530940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8861787" y="2442331"/>
            <a:ext cx="1701905" cy="1594201"/>
          </a:xfrm>
          <a:custGeom>
            <a:avLst/>
            <a:gdLst>
              <a:gd name="T0" fmla="*/ 2147483647 w 184"/>
              <a:gd name="T1" fmla="*/ 2147483647 h 172"/>
              <a:gd name="T2" fmla="*/ 2147483647 w 184"/>
              <a:gd name="T3" fmla="*/ 2147483647 h 172"/>
              <a:gd name="T4" fmla="*/ 2147483647 w 184"/>
              <a:gd name="T5" fmla="*/ 1717382611 h 172"/>
              <a:gd name="T6" fmla="*/ 2147483647 w 184"/>
              <a:gd name="T7" fmla="*/ 1717382611 h 172"/>
              <a:gd name="T8" fmla="*/ 2147483647 w 184"/>
              <a:gd name="T9" fmla="*/ 1974993159 h 172"/>
              <a:gd name="T10" fmla="*/ 2147483647 w 184"/>
              <a:gd name="T11" fmla="*/ 2147483647 h 172"/>
              <a:gd name="T12" fmla="*/ 2147483647 w 184"/>
              <a:gd name="T13" fmla="*/ 2147483647 h 172"/>
              <a:gd name="T14" fmla="*/ 2147483647 w 184"/>
              <a:gd name="T15" fmla="*/ 2147483647 h 172"/>
              <a:gd name="T16" fmla="*/ 2147483647 w 184"/>
              <a:gd name="T17" fmla="*/ 2147483647 h 172"/>
              <a:gd name="T18" fmla="*/ 2147483647 w 184"/>
              <a:gd name="T19" fmla="*/ 2147483647 h 172"/>
              <a:gd name="T20" fmla="*/ 2147483647 w 184"/>
              <a:gd name="T21" fmla="*/ 2147483647 h 172"/>
              <a:gd name="T22" fmla="*/ 2147483647 w 184"/>
              <a:gd name="T23" fmla="*/ 2147483647 h 172"/>
              <a:gd name="T24" fmla="*/ 2147483647 w 184"/>
              <a:gd name="T25" fmla="*/ 2147483647 h 172"/>
              <a:gd name="T26" fmla="*/ 2147483647 w 184"/>
              <a:gd name="T27" fmla="*/ 2147483647 h 172"/>
              <a:gd name="T28" fmla="*/ 2147483647 w 184"/>
              <a:gd name="T29" fmla="*/ 2147483647 h 172"/>
              <a:gd name="T30" fmla="*/ 2147483647 w 184"/>
              <a:gd name="T31" fmla="*/ 2147483647 h 172"/>
              <a:gd name="T32" fmla="*/ 2147483647 w 184"/>
              <a:gd name="T33" fmla="*/ 2147483647 h 172"/>
              <a:gd name="T34" fmla="*/ 2147483647 w 184"/>
              <a:gd name="T35" fmla="*/ 2147483647 h 172"/>
              <a:gd name="T36" fmla="*/ 2147483647 w 184"/>
              <a:gd name="T37" fmla="*/ 2147483647 h 172"/>
              <a:gd name="T38" fmla="*/ 2147483647 w 184"/>
              <a:gd name="T39" fmla="*/ 2147483647 h 172"/>
              <a:gd name="T40" fmla="*/ 2147483647 w 184"/>
              <a:gd name="T41" fmla="*/ 2147483647 h 172"/>
              <a:gd name="T42" fmla="*/ 2147483647 w 184"/>
              <a:gd name="T43" fmla="*/ 2147483647 h 172"/>
              <a:gd name="T44" fmla="*/ 2147483647 w 184"/>
              <a:gd name="T45" fmla="*/ 2147483647 h 172"/>
              <a:gd name="T46" fmla="*/ 2147483647 w 184"/>
              <a:gd name="T47" fmla="*/ 2147483647 h 172"/>
              <a:gd name="T48" fmla="*/ 2147483647 w 184"/>
              <a:gd name="T49" fmla="*/ 2147483647 h 172"/>
              <a:gd name="T50" fmla="*/ 2147483647 w 184"/>
              <a:gd name="T51" fmla="*/ 2147483647 h 172"/>
              <a:gd name="T52" fmla="*/ 2147483647 w 184"/>
              <a:gd name="T53" fmla="*/ 2147483647 h 172"/>
              <a:gd name="T54" fmla="*/ 2147483647 w 184"/>
              <a:gd name="T55" fmla="*/ 2147483647 h 172"/>
              <a:gd name="T56" fmla="*/ 2147483647 w 184"/>
              <a:gd name="T57" fmla="*/ 2147483647 h 172"/>
              <a:gd name="T58" fmla="*/ 513249906 w 184"/>
              <a:gd name="T59" fmla="*/ 2147483647 h 172"/>
              <a:gd name="T60" fmla="*/ 2147483647 w 184"/>
              <a:gd name="T61" fmla="*/ 2147483647 h 172"/>
              <a:gd name="T62" fmla="*/ 2147483647 w 184"/>
              <a:gd name="T63" fmla="*/ 2147483647 h 172"/>
              <a:gd name="T64" fmla="*/ 2147483647 w 184"/>
              <a:gd name="T65" fmla="*/ 2147483647 h 172"/>
              <a:gd name="T66" fmla="*/ 2147483647 w 184"/>
              <a:gd name="T67" fmla="*/ 2147483647 h 172"/>
              <a:gd name="T68" fmla="*/ 2147483647 w 184"/>
              <a:gd name="T69" fmla="*/ 2147483647 h 172"/>
              <a:gd name="T70" fmla="*/ 2147483647 w 184"/>
              <a:gd name="T71" fmla="*/ 2147483647 h 172"/>
              <a:gd name="T72" fmla="*/ 2147483647 w 184"/>
              <a:gd name="T73" fmla="*/ 2147483647 h 172"/>
              <a:gd name="T74" fmla="*/ 2147483647 w 184"/>
              <a:gd name="T75" fmla="*/ 2147483647 h 172"/>
              <a:gd name="T76" fmla="*/ 2147483647 w 184"/>
              <a:gd name="T77" fmla="*/ 2147483647 h 172"/>
              <a:gd name="T78" fmla="*/ 2147483647 w 184"/>
              <a:gd name="T79" fmla="*/ 2147483647 h 172"/>
              <a:gd name="T80" fmla="*/ 2147483647 w 184"/>
              <a:gd name="T81" fmla="*/ 2147483647 h 172"/>
              <a:gd name="T82" fmla="*/ 2147483647 w 184"/>
              <a:gd name="T83" fmla="*/ 2147483647 h 172"/>
              <a:gd name="T84" fmla="*/ 2147483647 w 184"/>
              <a:gd name="T85" fmla="*/ 2147483647 h 172"/>
              <a:gd name="T86" fmla="*/ 2147483647 w 184"/>
              <a:gd name="T87" fmla="*/ 2147483647 h 172"/>
              <a:gd name="T88" fmla="*/ 2147483647 w 184"/>
              <a:gd name="T89" fmla="*/ 2147483647 h 172"/>
              <a:gd name="T90" fmla="*/ 2147483647 w 184"/>
              <a:gd name="T91" fmla="*/ 2147483647 h 172"/>
              <a:gd name="T92" fmla="*/ 2147483647 w 184"/>
              <a:gd name="T93" fmla="*/ 2147483647 h 172"/>
              <a:gd name="T94" fmla="*/ 2147483647 w 184"/>
              <a:gd name="T95" fmla="*/ 2147483647 h 172"/>
              <a:gd name="T96" fmla="*/ 2147483647 w 184"/>
              <a:gd name="T97" fmla="*/ 2147483647 h 172"/>
              <a:gd name="T98" fmla="*/ 2147483647 w 184"/>
              <a:gd name="T99" fmla="*/ 2147483647 h 172"/>
              <a:gd name="T100" fmla="*/ 2147483647 w 184"/>
              <a:gd name="T101" fmla="*/ 2147483647 h 172"/>
              <a:gd name="T102" fmla="*/ 2147483647 w 184"/>
              <a:gd name="T103" fmla="*/ 2147483647 h 172"/>
              <a:gd name="T104" fmla="*/ 2147483647 w 184"/>
              <a:gd name="T105" fmla="*/ 2147483647 h 172"/>
              <a:gd name="T106" fmla="*/ 2147483647 w 184"/>
              <a:gd name="T107" fmla="*/ 2147483647 h 172"/>
              <a:gd name="T108" fmla="*/ 2147483647 w 184"/>
              <a:gd name="T109" fmla="*/ 1631518606 h 172"/>
              <a:gd name="T110" fmla="*/ 2147483647 w 184"/>
              <a:gd name="T111" fmla="*/ 601085246 h 172"/>
              <a:gd name="T112" fmla="*/ 2147483647 w 184"/>
              <a:gd name="T113" fmla="*/ 2147483647 h 172"/>
              <a:gd name="T114" fmla="*/ 2147483647 w 184"/>
              <a:gd name="T115" fmla="*/ 2147483647 h 172"/>
              <a:gd name="T116" fmla="*/ 2147483647 w 184"/>
              <a:gd name="T117" fmla="*/ 2147483647 h 172"/>
              <a:gd name="T118" fmla="*/ 2147483647 w 184"/>
              <a:gd name="T119" fmla="*/ 944559944 h 172"/>
              <a:gd name="T120" fmla="*/ 2147483647 w 184"/>
              <a:gd name="T121" fmla="*/ 858695939 h 17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4"/>
              <a:gd name="T184" fmla="*/ 0 h 172"/>
              <a:gd name="T185" fmla="*/ 184 w 184"/>
              <a:gd name="T186" fmla="*/ 172 h 17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4" h="172">
                <a:moveTo>
                  <a:pt x="87" y="3"/>
                </a:moveTo>
                <a:cubicBezTo>
                  <a:pt x="86" y="3"/>
                  <a:pt x="86" y="6"/>
                  <a:pt x="84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5"/>
                  <a:pt x="86" y="6"/>
                  <a:pt x="85" y="4"/>
                </a:cubicBezTo>
                <a:cubicBezTo>
                  <a:pt x="76" y="5"/>
                  <a:pt x="66" y="7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5" y="12"/>
                  <a:pt x="52" y="16"/>
                  <a:pt x="52" y="18"/>
                </a:cubicBezTo>
                <a:cubicBezTo>
                  <a:pt x="50" y="17"/>
                  <a:pt x="53" y="16"/>
                  <a:pt x="51" y="15"/>
                </a:cubicBezTo>
                <a:cubicBezTo>
                  <a:pt x="50" y="16"/>
                  <a:pt x="49" y="17"/>
                  <a:pt x="49" y="18"/>
                </a:cubicBezTo>
                <a:cubicBezTo>
                  <a:pt x="33" y="21"/>
                  <a:pt x="27" y="39"/>
                  <a:pt x="17" y="51"/>
                </a:cubicBezTo>
                <a:cubicBezTo>
                  <a:pt x="18" y="54"/>
                  <a:pt x="17" y="54"/>
                  <a:pt x="17" y="57"/>
                </a:cubicBezTo>
                <a:cubicBezTo>
                  <a:pt x="0" y="80"/>
                  <a:pt x="14" y="126"/>
                  <a:pt x="28" y="144"/>
                </a:cubicBezTo>
                <a:cubicBezTo>
                  <a:pt x="43" y="163"/>
                  <a:pt x="66" y="172"/>
                  <a:pt x="90" y="172"/>
                </a:cubicBezTo>
                <a:cubicBezTo>
                  <a:pt x="136" y="172"/>
                  <a:pt x="184" y="139"/>
                  <a:pt x="178" y="88"/>
                </a:cubicBezTo>
                <a:cubicBezTo>
                  <a:pt x="179" y="88"/>
                  <a:pt x="179" y="87"/>
                  <a:pt x="180" y="87"/>
                </a:cubicBezTo>
                <a:cubicBezTo>
                  <a:pt x="180" y="87"/>
                  <a:pt x="181" y="87"/>
                  <a:pt x="181" y="87"/>
                </a:cubicBezTo>
                <a:cubicBezTo>
                  <a:pt x="179" y="84"/>
                  <a:pt x="180" y="80"/>
                  <a:pt x="179" y="77"/>
                </a:cubicBezTo>
                <a:cubicBezTo>
                  <a:pt x="180" y="77"/>
                  <a:pt x="179" y="80"/>
                  <a:pt x="181" y="80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81" y="77"/>
                  <a:pt x="182" y="75"/>
                  <a:pt x="180" y="73"/>
                </a:cubicBezTo>
                <a:cubicBezTo>
                  <a:pt x="181" y="72"/>
                  <a:pt x="182" y="71"/>
                  <a:pt x="182" y="70"/>
                </a:cubicBezTo>
                <a:cubicBezTo>
                  <a:pt x="181" y="69"/>
                  <a:pt x="181" y="67"/>
                  <a:pt x="180" y="66"/>
                </a:cubicBezTo>
                <a:cubicBezTo>
                  <a:pt x="180" y="66"/>
                  <a:pt x="180" y="66"/>
                  <a:pt x="180" y="66"/>
                </a:cubicBezTo>
                <a:cubicBezTo>
                  <a:pt x="182" y="66"/>
                  <a:pt x="181" y="64"/>
                  <a:pt x="182" y="63"/>
                </a:cubicBezTo>
                <a:cubicBezTo>
                  <a:pt x="176" y="58"/>
                  <a:pt x="169" y="51"/>
                  <a:pt x="168" y="44"/>
                </a:cubicBezTo>
                <a:cubicBezTo>
                  <a:pt x="160" y="37"/>
                  <a:pt x="152" y="21"/>
                  <a:pt x="138" y="18"/>
                </a:cubicBezTo>
                <a:cubicBezTo>
                  <a:pt x="135" y="12"/>
                  <a:pt x="124" y="8"/>
                  <a:pt x="119" y="8"/>
                </a:cubicBezTo>
                <a:cubicBezTo>
                  <a:pt x="115" y="4"/>
                  <a:pt x="107" y="3"/>
                  <a:pt x="100" y="3"/>
                </a:cubicBezTo>
                <a:cubicBezTo>
                  <a:pt x="99" y="3"/>
                  <a:pt x="98" y="3"/>
                  <a:pt x="97" y="3"/>
                </a:cubicBezTo>
                <a:cubicBezTo>
                  <a:pt x="95" y="3"/>
                  <a:pt x="94" y="3"/>
                  <a:pt x="93" y="3"/>
                </a:cubicBezTo>
                <a:cubicBezTo>
                  <a:pt x="91" y="3"/>
                  <a:pt x="89" y="3"/>
                  <a:pt x="87" y="3"/>
                </a:cubicBezTo>
                <a:moveTo>
                  <a:pt x="87" y="13"/>
                </a:moveTo>
                <a:cubicBezTo>
                  <a:pt x="87" y="17"/>
                  <a:pt x="81" y="15"/>
                  <a:pt x="79" y="18"/>
                </a:cubicBezTo>
                <a:cubicBezTo>
                  <a:pt x="83" y="20"/>
                  <a:pt x="79" y="27"/>
                  <a:pt x="83" y="28"/>
                </a:cubicBezTo>
                <a:cubicBezTo>
                  <a:pt x="80" y="31"/>
                  <a:pt x="83" y="35"/>
                  <a:pt x="85" y="35"/>
                </a:cubicBezTo>
                <a:cubicBezTo>
                  <a:pt x="85" y="35"/>
                  <a:pt x="86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4" y="34"/>
                  <a:pt x="84" y="34"/>
                  <a:pt x="84" y="34"/>
                </a:cubicBezTo>
                <a:cubicBezTo>
                  <a:pt x="85" y="28"/>
                  <a:pt x="81" y="23"/>
                  <a:pt x="84" y="19"/>
                </a:cubicBezTo>
                <a:cubicBezTo>
                  <a:pt x="87" y="21"/>
                  <a:pt x="87" y="30"/>
                  <a:pt x="86" y="33"/>
                </a:cubicBezTo>
                <a:cubicBezTo>
                  <a:pt x="87" y="33"/>
                  <a:pt x="86" y="35"/>
                  <a:pt x="88" y="36"/>
                </a:cubicBezTo>
                <a:cubicBezTo>
                  <a:pt x="91" y="32"/>
                  <a:pt x="86" y="25"/>
                  <a:pt x="90" y="21"/>
                </a:cubicBezTo>
                <a:cubicBezTo>
                  <a:pt x="86" y="19"/>
                  <a:pt x="90" y="14"/>
                  <a:pt x="87" y="13"/>
                </a:cubicBezTo>
                <a:moveTo>
                  <a:pt x="96" y="14"/>
                </a:moveTo>
                <a:cubicBezTo>
                  <a:pt x="91" y="14"/>
                  <a:pt x="90" y="31"/>
                  <a:pt x="93" y="35"/>
                </a:cubicBezTo>
                <a:cubicBezTo>
                  <a:pt x="94" y="32"/>
                  <a:pt x="92" y="28"/>
                  <a:pt x="96" y="26"/>
                </a:cubicBezTo>
                <a:cubicBezTo>
                  <a:pt x="95" y="23"/>
                  <a:pt x="96" y="20"/>
                  <a:pt x="98" y="20"/>
                </a:cubicBezTo>
                <a:cubicBezTo>
                  <a:pt x="98" y="20"/>
                  <a:pt x="98" y="20"/>
                  <a:pt x="99" y="20"/>
                </a:cubicBezTo>
                <a:cubicBezTo>
                  <a:pt x="99" y="19"/>
                  <a:pt x="99" y="17"/>
                  <a:pt x="99" y="15"/>
                </a:cubicBezTo>
                <a:cubicBezTo>
                  <a:pt x="98" y="14"/>
                  <a:pt x="97" y="14"/>
                  <a:pt x="96" y="14"/>
                </a:cubicBezTo>
                <a:moveTo>
                  <a:pt x="115" y="15"/>
                </a:moveTo>
                <a:cubicBezTo>
                  <a:pt x="105" y="15"/>
                  <a:pt x="105" y="29"/>
                  <a:pt x="107" y="36"/>
                </a:cubicBezTo>
                <a:cubicBezTo>
                  <a:pt x="109" y="36"/>
                  <a:pt x="112" y="36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0" y="32"/>
                  <a:pt x="110" y="33"/>
                  <a:pt x="110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110" y="30"/>
                  <a:pt x="108" y="22"/>
                  <a:pt x="112" y="20"/>
                </a:cubicBezTo>
                <a:cubicBezTo>
                  <a:pt x="112" y="20"/>
                  <a:pt x="113" y="21"/>
                  <a:pt x="113" y="21"/>
                </a:cubicBezTo>
                <a:cubicBezTo>
                  <a:pt x="114" y="23"/>
                  <a:pt x="113" y="26"/>
                  <a:pt x="114" y="26"/>
                </a:cubicBezTo>
                <a:cubicBezTo>
                  <a:pt x="115" y="23"/>
                  <a:pt x="117" y="22"/>
                  <a:pt x="118" y="21"/>
                </a:cubicBezTo>
                <a:cubicBezTo>
                  <a:pt x="117" y="19"/>
                  <a:pt x="117" y="17"/>
                  <a:pt x="115" y="15"/>
                </a:cubicBezTo>
                <a:cubicBezTo>
                  <a:pt x="115" y="15"/>
                  <a:pt x="115" y="15"/>
                  <a:pt x="115" y="15"/>
                </a:cubicBezTo>
                <a:moveTo>
                  <a:pt x="74" y="17"/>
                </a:moveTo>
                <a:cubicBezTo>
                  <a:pt x="71" y="18"/>
                  <a:pt x="70" y="19"/>
                  <a:pt x="68" y="20"/>
                </a:cubicBezTo>
                <a:cubicBezTo>
                  <a:pt x="70" y="24"/>
                  <a:pt x="71" y="34"/>
                  <a:pt x="76" y="38"/>
                </a:cubicBezTo>
                <a:cubicBezTo>
                  <a:pt x="75" y="35"/>
                  <a:pt x="76" y="32"/>
                  <a:pt x="73" y="31"/>
                </a:cubicBezTo>
                <a:cubicBezTo>
                  <a:pt x="73" y="30"/>
                  <a:pt x="73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7" y="29"/>
                  <a:pt x="78" y="29"/>
                </a:cubicBezTo>
                <a:cubicBezTo>
                  <a:pt x="78" y="32"/>
                  <a:pt x="78" y="34"/>
                  <a:pt x="77" y="36"/>
                </a:cubicBezTo>
                <a:cubicBezTo>
                  <a:pt x="77" y="36"/>
                  <a:pt x="78" y="37"/>
                  <a:pt x="79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81" y="32"/>
                  <a:pt x="80" y="30"/>
                  <a:pt x="78" y="27"/>
                </a:cubicBezTo>
                <a:cubicBezTo>
                  <a:pt x="79" y="25"/>
                  <a:pt x="78" y="22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6" y="20"/>
                  <a:pt x="75" y="18"/>
                  <a:pt x="74" y="17"/>
                </a:cubicBezTo>
                <a:moveTo>
                  <a:pt x="121" y="20"/>
                </a:moveTo>
                <a:cubicBezTo>
                  <a:pt x="120" y="21"/>
                  <a:pt x="120" y="23"/>
                  <a:pt x="121" y="25"/>
                </a:cubicBezTo>
                <a:cubicBezTo>
                  <a:pt x="120" y="25"/>
                  <a:pt x="120" y="24"/>
                  <a:pt x="119" y="24"/>
                </a:cubicBezTo>
                <a:cubicBezTo>
                  <a:pt x="117" y="29"/>
                  <a:pt x="115" y="32"/>
                  <a:pt x="113" y="38"/>
                </a:cubicBezTo>
                <a:cubicBezTo>
                  <a:pt x="116" y="38"/>
                  <a:pt x="117" y="40"/>
                  <a:pt x="120" y="4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0" y="39"/>
                  <a:pt x="121" y="37"/>
                  <a:pt x="119" y="37"/>
                </a:cubicBezTo>
                <a:cubicBezTo>
                  <a:pt x="119" y="37"/>
                  <a:pt x="118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8" y="35"/>
                  <a:pt x="118" y="33"/>
                  <a:pt x="119" y="31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20" y="31"/>
                  <a:pt x="121" y="31"/>
                  <a:pt x="121" y="32"/>
                </a:cubicBezTo>
                <a:cubicBezTo>
                  <a:pt x="121" y="32"/>
                  <a:pt x="122" y="32"/>
                  <a:pt x="123" y="32"/>
                </a:cubicBezTo>
                <a:cubicBezTo>
                  <a:pt x="123" y="32"/>
                  <a:pt x="123" y="32"/>
                  <a:pt x="124" y="32"/>
                </a:cubicBezTo>
                <a:cubicBezTo>
                  <a:pt x="125" y="31"/>
                  <a:pt x="122" y="29"/>
                  <a:pt x="124" y="28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2" y="28"/>
                  <a:pt x="122" y="28"/>
                  <a:pt x="122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5"/>
                  <a:pt x="123" y="25"/>
                  <a:pt x="123" y="22"/>
                </a:cubicBezTo>
                <a:cubicBezTo>
                  <a:pt x="124" y="22"/>
                  <a:pt x="124" y="23"/>
                  <a:pt x="125" y="23"/>
                </a:cubicBezTo>
                <a:cubicBezTo>
                  <a:pt x="125" y="23"/>
                  <a:pt x="126" y="22"/>
                  <a:pt x="126" y="22"/>
                </a:cubicBezTo>
                <a:cubicBezTo>
                  <a:pt x="124" y="21"/>
                  <a:pt x="123" y="20"/>
                  <a:pt x="121" y="20"/>
                </a:cubicBezTo>
                <a:moveTo>
                  <a:pt x="128" y="21"/>
                </a:moveTo>
                <a:cubicBezTo>
                  <a:pt x="126" y="21"/>
                  <a:pt x="126" y="25"/>
                  <a:pt x="128" y="25"/>
                </a:cubicBezTo>
                <a:cubicBezTo>
                  <a:pt x="128" y="24"/>
                  <a:pt x="130" y="23"/>
                  <a:pt x="129" y="21"/>
                </a:cubicBezTo>
                <a:cubicBezTo>
                  <a:pt x="129" y="21"/>
                  <a:pt x="129" y="21"/>
                  <a:pt x="128" y="21"/>
                </a:cubicBezTo>
                <a:moveTo>
                  <a:pt x="65" y="22"/>
                </a:moveTo>
                <a:cubicBezTo>
                  <a:pt x="64" y="22"/>
                  <a:pt x="64" y="22"/>
                  <a:pt x="63" y="22"/>
                </a:cubicBezTo>
                <a:cubicBezTo>
                  <a:pt x="62" y="22"/>
                  <a:pt x="61" y="22"/>
                  <a:pt x="60" y="22"/>
                </a:cubicBezTo>
                <a:cubicBezTo>
                  <a:pt x="60" y="22"/>
                  <a:pt x="60" y="22"/>
                  <a:pt x="59" y="22"/>
                </a:cubicBezTo>
                <a:cubicBezTo>
                  <a:pt x="58" y="24"/>
                  <a:pt x="58" y="25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60" y="27"/>
                  <a:pt x="60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7"/>
                  <a:pt x="62" y="28"/>
                  <a:pt x="61" y="28"/>
                </a:cubicBezTo>
                <a:cubicBezTo>
                  <a:pt x="60" y="28"/>
                  <a:pt x="60" y="28"/>
                  <a:pt x="60" y="27"/>
                </a:cubicBezTo>
                <a:cubicBezTo>
                  <a:pt x="58" y="31"/>
                  <a:pt x="61" y="33"/>
                  <a:pt x="64" y="33"/>
                </a:cubicBezTo>
                <a:cubicBezTo>
                  <a:pt x="65" y="33"/>
                  <a:pt x="66" y="33"/>
                  <a:pt x="67" y="32"/>
                </a:cubicBezTo>
                <a:cubicBezTo>
                  <a:pt x="68" y="35"/>
                  <a:pt x="68" y="35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8"/>
                  <a:pt x="68" y="39"/>
                  <a:pt x="67" y="39"/>
                </a:cubicBezTo>
                <a:cubicBezTo>
                  <a:pt x="66" y="38"/>
                  <a:pt x="67" y="35"/>
                  <a:pt x="65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3" y="38"/>
                  <a:pt x="66" y="40"/>
                  <a:pt x="68" y="40"/>
                </a:cubicBezTo>
                <a:cubicBezTo>
                  <a:pt x="70" y="40"/>
                  <a:pt x="72" y="38"/>
                  <a:pt x="71" y="33"/>
                </a:cubicBezTo>
                <a:cubicBezTo>
                  <a:pt x="69" y="33"/>
                  <a:pt x="69" y="30"/>
                  <a:pt x="67" y="29"/>
                </a:cubicBezTo>
                <a:cubicBezTo>
                  <a:pt x="67" y="30"/>
                  <a:pt x="66" y="30"/>
                  <a:pt x="66" y="30"/>
                </a:cubicBezTo>
                <a:cubicBezTo>
                  <a:pt x="65" y="30"/>
                  <a:pt x="63" y="29"/>
                  <a:pt x="63" y="29"/>
                </a:cubicBezTo>
                <a:cubicBezTo>
                  <a:pt x="63" y="28"/>
                  <a:pt x="64" y="28"/>
                  <a:pt x="64" y="28"/>
                </a:cubicBezTo>
                <a:cubicBezTo>
                  <a:pt x="64" y="28"/>
                  <a:pt x="64" y="28"/>
                  <a:pt x="65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6" y="29"/>
                  <a:pt x="66" y="28"/>
                </a:cubicBezTo>
                <a:cubicBezTo>
                  <a:pt x="66" y="26"/>
                  <a:pt x="66" y="25"/>
                  <a:pt x="67" y="24"/>
                </a:cubicBezTo>
                <a:cubicBezTo>
                  <a:pt x="66" y="22"/>
                  <a:pt x="66" y="22"/>
                  <a:pt x="65" y="22"/>
                </a:cubicBezTo>
                <a:moveTo>
                  <a:pt x="99" y="22"/>
                </a:move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9" y="22"/>
                  <a:pt x="99" y="22"/>
                </a:cubicBezTo>
                <a:moveTo>
                  <a:pt x="99" y="22"/>
                </a:moveTo>
                <a:cubicBezTo>
                  <a:pt x="95" y="23"/>
                  <a:pt x="95" y="31"/>
                  <a:pt x="98" y="34"/>
                </a:cubicBezTo>
                <a:cubicBezTo>
                  <a:pt x="101" y="30"/>
                  <a:pt x="98" y="26"/>
                  <a:pt x="99" y="22"/>
                </a:cubicBezTo>
                <a:moveTo>
                  <a:pt x="132" y="24"/>
                </a:moveTo>
                <a:cubicBezTo>
                  <a:pt x="131" y="24"/>
                  <a:pt x="130" y="24"/>
                  <a:pt x="130" y="25"/>
                </a:cubicBezTo>
                <a:cubicBezTo>
                  <a:pt x="131" y="29"/>
                  <a:pt x="126" y="31"/>
                  <a:pt x="129" y="33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7" y="32"/>
                  <a:pt x="127" y="34"/>
                  <a:pt x="127" y="36"/>
                </a:cubicBezTo>
                <a:cubicBezTo>
                  <a:pt x="124" y="36"/>
                  <a:pt x="121" y="40"/>
                  <a:pt x="124" y="42"/>
                </a:cubicBezTo>
                <a:cubicBezTo>
                  <a:pt x="124" y="41"/>
                  <a:pt x="126" y="40"/>
                  <a:pt x="125" y="38"/>
                </a:cubicBezTo>
                <a:cubicBezTo>
                  <a:pt x="125" y="38"/>
                  <a:pt x="126" y="38"/>
                  <a:pt x="126" y="38"/>
                </a:cubicBezTo>
                <a:cubicBezTo>
                  <a:pt x="127" y="38"/>
                  <a:pt x="127" y="38"/>
                  <a:pt x="128" y="37"/>
                </a:cubicBezTo>
                <a:cubicBezTo>
                  <a:pt x="128" y="40"/>
                  <a:pt x="124" y="41"/>
                  <a:pt x="126" y="44"/>
                </a:cubicBezTo>
                <a:cubicBezTo>
                  <a:pt x="127" y="44"/>
                  <a:pt x="128" y="44"/>
                  <a:pt x="128" y="44"/>
                </a:cubicBezTo>
                <a:cubicBezTo>
                  <a:pt x="129" y="43"/>
                  <a:pt x="128" y="40"/>
                  <a:pt x="128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9" y="40"/>
                  <a:pt x="129" y="41"/>
                  <a:pt x="129" y="41"/>
                </a:cubicBezTo>
                <a:cubicBezTo>
                  <a:pt x="129" y="41"/>
                  <a:pt x="129" y="42"/>
                  <a:pt x="129" y="42"/>
                </a:cubicBezTo>
                <a:cubicBezTo>
                  <a:pt x="129" y="42"/>
                  <a:pt x="130" y="42"/>
                  <a:pt x="130" y="42"/>
                </a:cubicBezTo>
                <a:cubicBezTo>
                  <a:pt x="132" y="41"/>
                  <a:pt x="131" y="38"/>
                  <a:pt x="133" y="38"/>
                </a:cubicBezTo>
                <a:cubicBezTo>
                  <a:pt x="133" y="34"/>
                  <a:pt x="131" y="34"/>
                  <a:pt x="133" y="31"/>
                </a:cubicBezTo>
                <a:cubicBezTo>
                  <a:pt x="133" y="31"/>
                  <a:pt x="133" y="30"/>
                  <a:pt x="133" y="30"/>
                </a:cubicBezTo>
                <a:cubicBezTo>
                  <a:pt x="132" y="30"/>
                  <a:pt x="132" y="31"/>
                  <a:pt x="132" y="31"/>
                </a:cubicBezTo>
                <a:cubicBezTo>
                  <a:pt x="132" y="31"/>
                  <a:pt x="131" y="31"/>
                  <a:pt x="131" y="31"/>
                </a:cubicBezTo>
                <a:cubicBezTo>
                  <a:pt x="131" y="31"/>
                  <a:pt x="131" y="31"/>
                  <a:pt x="131" y="30"/>
                </a:cubicBezTo>
                <a:cubicBezTo>
                  <a:pt x="131" y="30"/>
                  <a:pt x="131" y="28"/>
                  <a:pt x="132" y="28"/>
                </a:cubicBezTo>
                <a:cubicBezTo>
                  <a:pt x="132" y="29"/>
                  <a:pt x="132" y="30"/>
                  <a:pt x="133" y="30"/>
                </a:cubicBezTo>
                <a:cubicBezTo>
                  <a:pt x="133" y="30"/>
                  <a:pt x="134" y="30"/>
                  <a:pt x="134" y="30"/>
                </a:cubicBezTo>
                <a:cubicBezTo>
                  <a:pt x="134" y="28"/>
                  <a:pt x="132" y="29"/>
                  <a:pt x="132" y="27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4" y="27"/>
                  <a:pt x="134" y="28"/>
                </a:cubicBezTo>
                <a:cubicBezTo>
                  <a:pt x="134" y="28"/>
                  <a:pt x="135" y="28"/>
                  <a:pt x="135" y="28"/>
                </a:cubicBezTo>
                <a:cubicBezTo>
                  <a:pt x="135" y="28"/>
                  <a:pt x="135" y="28"/>
                  <a:pt x="135" y="27"/>
                </a:cubicBezTo>
                <a:cubicBezTo>
                  <a:pt x="133" y="27"/>
                  <a:pt x="133" y="27"/>
                  <a:pt x="133" y="24"/>
                </a:cubicBezTo>
                <a:cubicBezTo>
                  <a:pt x="133" y="24"/>
                  <a:pt x="132" y="24"/>
                  <a:pt x="132" y="24"/>
                </a:cubicBezTo>
                <a:moveTo>
                  <a:pt x="53" y="25"/>
                </a:moveTo>
                <a:cubicBezTo>
                  <a:pt x="51" y="26"/>
                  <a:pt x="54" y="27"/>
                  <a:pt x="51" y="28"/>
                </a:cubicBezTo>
                <a:cubicBezTo>
                  <a:pt x="54" y="34"/>
                  <a:pt x="58" y="37"/>
                  <a:pt x="61" y="43"/>
                </a:cubicBezTo>
                <a:cubicBezTo>
                  <a:pt x="59" y="44"/>
                  <a:pt x="58" y="45"/>
                  <a:pt x="57" y="45"/>
                </a:cubicBezTo>
                <a:cubicBezTo>
                  <a:pt x="53" y="45"/>
                  <a:pt x="51" y="38"/>
                  <a:pt x="47" y="35"/>
                </a:cubicBezTo>
                <a:cubicBezTo>
                  <a:pt x="47" y="35"/>
                  <a:pt x="47" y="35"/>
                  <a:pt x="48" y="35"/>
                </a:cubicBezTo>
                <a:cubicBezTo>
                  <a:pt x="48" y="35"/>
                  <a:pt x="49" y="35"/>
                  <a:pt x="49" y="34"/>
                </a:cubicBezTo>
                <a:cubicBezTo>
                  <a:pt x="48" y="33"/>
                  <a:pt x="48" y="31"/>
                  <a:pt x="46" y="31"/>
                </a:cubicBezTo>
                <a:cubicBezTo>
                  <a:pt x="45" y="33"/>
                  <a:pt x="47" y="34"/>
                  <a:pt x="43" y="35"/>
                </a:cubicBezTo>
                <a:cubicBezTo>
                  <a:pt x="47" y="40"/>
                  <a:pt x="52" y="44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60" y="49"/>
                  <a:pt x="59" y="44"/>
                  <a:pt x="64" y="44"/>
                </a:cubicBezTo>
                <a:cubicBezTo>
                  <a:pt x="64" y="38"/>
                  <a:pt x="55" y="37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7" y="30"/>
                  <a:pt x="57" y="32"/>
                  <a:pt x="56" y="32"/>
                </a:cubicBezTo>
                <a:cubicBezTo>
                  <a:pt x="56" y="30"/>
                  <a:pt x="54" y="31"/>
                  <a:pt x="55" y="29"/>
                </a:cubicBezTo>
                <a:cubicBezTo>
                  <a:pt x="55" y="29"/>
                  <a:pt x="56" y="29"/>
                  <a:pt x="56" y="28"/>
                </a:cubicBezTo>
                <a:cubicBezTo>
                  <a:pt x="56" y="26"/>
                  <a:pt x="54" y="25"/>
                  <a:pt x="53" y="25"/>
                </a:cubicBezTo>
                <a:moveTo>
                  <a:pt x="138" y="26"/>
                </a:moveTo>
                <a:cubicBezTo>
                  <a:pt x="138" y="26"/>
                  <a:pt x="138" y="26"/>
                  <a:pt x="137" y="26"/>
                </a:cubicBezTo>
                <a:cubicBezTo>
                  <a:pt x="136" y="27"/>
                  <a:pt x="138" y="27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6" y="30"/>
                  <a:pt x="135" y="30"/>
                </a:cubicBezTo>
                <a:cubicBezTo>
                  <a:pt x="135" y="32"/>
                  <a:pt x="135" y="33"/>
                  <a:pt x="134" y="35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7" y="35"/>
                  <a:pt x="138" y="30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38" y="27"/>
                  <a:pt x="138" y="26"/>
                  <a:pt x="138" y="26"/>
                </a:cubicBezTo>
                <a:moveTo>
                  <a:pt x="112" y="28"/>
                </a:moveTo>
                <a:cubicBezTo>
                  <a:pt x="111" y="30"/>
                  <a:pt x="111" y="32"/>
                  <a:pt x="112" y="33"/>
                </a:cubicBezTo>
                <a:cubicBezTo>
                  <a:pt x="113" y="31"/>
                  <a:pt x="114" y="29"/>
                  <a:pt x="112" y="28"/>
                </a:cubicBezTo>
                <a:moveTo>
                  <a:pt x="142" y="29"/>
                </a:moveTo>
                <a:cubicBezTo>
                  <a:pt x="141" y="29"/>
                  <a:pt x="140" y="29"/>
                  <a:pt x="139" y="29"/>
                </a:cubicBezTo>
                <a:cubicBezTo>
                  <a:pt x="139" y="30"/>
                  <a:pt x="139" y="32"/>
                  <a:pt x="138" y="33"/>
                </a:cubicBezTo>
                <a:cubicBezTo>
                  <a:pt x="141" y="33"/>
                  <a:pt x="143" y="34"/>
                  <a:pt x="143" y="38"/>
                </a:cubicBezTo>
                <a:cubicBezTo>
                  <a:pt x="144" y="38"/>
                  <a:pt x="145" y="39"/>
                  <a:pt x="146" y="39"/>
                </a:cubicBezTo>
                <a:cubicBezTo>
                  <a:pt x="146" y="39"/>
                  <a:pt x="147" y="39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7" y="46"/>
                  <a:pt x="135" y="46"/>
                  <a:pt x="135" y="53"/>
                </a:cubicBezTo>
                <a:cubicBezTo>
                  <a:pt x="138" y="53"/>
                  <a:pt x="140" y="49"/>
                  <a:pt x="143" y="49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2" y="51"/>
                  <a:pt x="142" y="54"/>
                  <a:pt x="138" y="54"/>
                </a:cubicBezTo>
                <a:cubicBezTo>
                  <a:pt x="138" y="57"/>
                  <a:pt x="138" y="63"/>
                  <a:pt x="141" y="63"/>
                </a:cubicBezTo>
                <a:cubicBezTo>
                  <a:pt x="141" y="63"/>
                  <a:pt x="142" y="63"/>
                  <a:pt x="142" y="63"/>
                </a:cubicBezTo>
                <a:cubicBezTo>
                  <a:pt x="143" y="63"/>
                  <a:pt x="141" y="62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3" y="61"/>
                  <a:pt x="143" y="60"/>
                  <a:pt x="144" y="60"/>
                </a:cubicBezTo>
                <a:cubicBezTo>
                  <a:pt x="144" y="59"/>
                  <a:pt x="145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6" y="60"/>
                  <a:pt x="147" y="60"/>
                  <a:pt x="147" y="60"/>
                </a:cubicBezTo>
                <a:cubicBezTo>
                  <a:pt x="144" y="62"/>
                  <a:pt x="148" y="65"/>
                  <a:pt x="145" y="66"/>
                </a:cubicBezTo>
                <a:cubicBezTo>
                  <a:pt x="144" y="65"/>
                  <a:pt x="143" y="65"/>
                  <a:pt x="142" y="65"/>
                </a:cubicBezTo>
                <a:cubicBezTo>
                  <a:pt x="141" y="65"/>
                  <a:pt x="140" y="65"/>
                  <a:pt x="139" y="65"/>
                </a:cubicBezTo>
                <a:cubicBezTo>
                  <a:pt x="137" y="58"/>
                  <a:pt x="129" y="54"/>
                  <a:pt x="125" y="48"/>
                </a:cubicBezTo>
                <a:cubicBezTo>
                  <a:pt x="125" y="48"/>
                  <a:pt x="125" y="48"/>
                  <a:pt x="124" y="48"/>
                </a:cubicBezTo>
                <a:cubicBezTo>
                  <a:pt x="123" y="48"/>
                  <a:pt x="119" y="45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7" y="43"/>
                  <a:pt x="116" y="43"/>
                  <a:pt x="116" y="43"/>
                </a:cubicBezTo>
                <a:cubicBezTo>
                  <a:pt x="116" y="41"/>
                  <a:pt x="115" y="40"/>
                  <a:pt x="113" y="40"/>
                </a:cubicBezTo>
                <a:cubicBezTo>
                  <a:pt x="112" y="41"/>
                  <a:pt x="111" y="42"/>
                  <a:pt x="109" y="43"/>
                </a:cubicBezTo>
                <a:cubicBezTo>
                  <a:pt x="109" y="42"/>
                  <a:pt x="110" y="42"/>
                  <a:pt x="110" y="41"/>
                </a:cubicBezTo>
                <a:cubicBezTo>
                  <a:pt x="105" y="40"/>
                  <a:pt x="97" y="38"/>
                  <a:pt x="91" y="38"/>
                </a:cubicBezTo>
                <a:cubicBezTo>
                  <a:pt x="90" y="38"/>
                  <a:pt x="89" y="38"/>
                  <a:pt x="88" y="38"/>
                </a:cubicBezTo>
                <a:cubicBezTo>
                  <a:pt x="88" y="39"/>
                  <a:pt x="87" y="40"/>
                  <a:pt x="87" y="41"/>
                </a:cubicBezTo>
                <a:cubicBezTo>
                  <a:pt x="103" y="41"/>
                  <a:pt x="112" y="45"/>
                  <a:pt x="124" y="50"/>
                </a:cubicBezTo>
                <a:cubicBezTo>
                  <a:pt x="123" y="53"/>
                  <a:pt x="125" y="53"/>
                  <a:pt x="127" y="53"/>
                </a:cubicBezTo>
                <a:cubicBezTo>
                  <a:pt x="127" y="53"/>
                  <a:pt x="128" y="53"/>
                  <a:pt x="128" y="53"/>
                </a:cubicBezTo>
                <a:cubicBezTo>
                  <a:pt x="128" y="58"/>
                  <a:pt x="134" y="58"/>
                  <a:pt x="133" y="63"/>
                </a:cubicBezTo>
                <a:cubicBezTo>
                  <a:pt x="134" y="63"/>
                  <a:pt x="135" y="64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65"/>
                  <a:pt x="134" y="65"/>
                  <a:pt x="134" y="65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8" y="68"/>
                  <a:pt x="139" y="73"/>
                  <a:pt x="142" y="77"/>
                </a:cubicBezTo>
                <a:cubicBezTo>
                  <a:pt x="138" y="76"/>
                  <a:pt x="137" y="74"/>
                  <a:pt x="133" y="74"/>
                </a:cubicBezTo>
                <a:cubicBezTo>
                  <a:pt x="132" y="74"/>
                  <a:pt x="131" y="74"/>
                  <a:pt x="131" y="74"/>
                </a:cubicBezTo>
                <a:cubicBezTo>
                  <a:pt x="136" y="84"/>
                  <a:pt x="153" y="80"/>
                  <a:pt x="161" y="86"/>
                </a:cubicBezTo>
                <a:cubicBezTo>
                  <a:pt x="160" y="88"/>
                  <a:pt x="160" y="90"/>
                  <a:pt x="160" y="92"/>
                </a:cubicBezTo>
                <a:cubicBezTo>
                  <a:pt x="165" y="92"/>
                  <a:pt x="165" y="97"/>
                  <a:pt x="167" y="100"/>
                </a:cubicBezTo>
                <a:cubicBezTo>
                  <a:pt x="166" y="108"/>
                  <a:pt x="163" y="118"/>
                  <a:pt x="153" y="119"/>
                </a:cubicBezTo>
                <a:cubicBezTo>
                  <a:pt x="152" y="121"/>
                  <a:pt x="153" y="124"/>
                  <a:pt x="151" y="124"/>
                </a:cubicBezTo>
                <a:cubicBezTo>
                  <a:pt x="150" y="124"/>
                  <a:pt x="149" y="124"/>
                  <a:pt x="149" y="124"/>
                </a:cubicBezTo>
                <a:cubicBezTo>
                  <a:pt x="148" y="124"/>
                  <a:pt x="147" y="124"/>
                  <a:pt x="147" y="125"/>
                </a:cubicBezTo>
                <a:cubicBezTo>
                  <a:pt x="142" y="119"/>
                  <a:pt x="129" y="120"/>
                  <a:pt x="121" y="116"/>
                </a:cubicBezTo>
                <a:cubicBezTo>
                  <a:pt x="120" y="118"/>
                  <a:pt x="119" y="118"/>
                  <a:pt x="120" y="120"/>
                </a:cubicBezTo>
                <a:cubicBezTo>
                  <a:pt x="122" y="121"/>
                  <a:pt x="128" y="120"/>
                  <a:pt x="129" y="124"/>
                </a:cubicBezTo>
                <a:cubicBezTo>
                  <a:pt x="121" y="127"/>
                  <a:pt x="114" y="135"/>
                  <a:pt x="105" y="135"/>
                </a:cubicBezTo>
                <a:cubicBezTo>
                  <a:pt x="104" y="135"/>
                  <a:pt x="104" y="135"/>
                  <a:pt x="103" y="135"/>
                </a:cubicBezTo>
                <a:cubicBezTo>
                  <a:pt x="102" y="136"/>
                  <a:pt x="101" y="136"/>
                  <a:pt x="100" y="137"/>
                </a:cubicBezTo>
                <a:cubicBezTo>
                  <a:pt x="99" y="136"/>
                  <a:pt x="98" y="135"/>
                  <a:pt x="97" y="135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6" y="136"/>
                  <a:pt x="97" y="138"/>
                  <a:pt x="96" y="138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5" y="137"/>
                  <a:pt x="93" y="136"/>
                  <a:pt x="93" y="135"/>
                </a:cubicBezTo>
                <a:cubicBezTo>
                  <a:pt x="93" y="135"/>
                  <a:pt x="92" y="135"/>
                  <a:pt x="92" y="135"/>
                </a:cubicBezTo>
                <a:cubicBezTo>
                  <a:pt x="91" y="135"/>
                  <a:pt x="90" y="135"/>
                  <a:pt x="89" y="136"/>
                </a:cubicBezTo>
                <a:cubicBezTo>
                  <a:pt x="78" y="134"/>
                  <a:pt x="64" y="129"/>
                  <a:pt x="58" y="118"/>
                </a:cubicBezTo>
                <a:cubicBezTo>
                  <a:pt x="58" y="118"/>
                  <a:pt x="59" y="118"/>
                  <a:pt x="59" y="118"/>
                </a:cubicBezTo>
                <a:cubicBezTo>
                  <a:pt x="60" y="118"/>
                  <a:pt x="61" y="119"/>
                  <a:pt x="62" y="119"/>
                </a:cubicBezTo>
                <a:cubicBezTo>
                  <a:pt x="65" y="118"/>
                  <a:pt x="63" y="116"/>
                  <a:pt x="63" y="115"/>
                </a:cubicBezTo>
                <a:cubicBezTo>
                  <a:pt x="66" y="118"/>
                  <a:pt x="73" y="124"/>
                  <a:pt x="77" y="124"/>
                </a:cubicBezTo>
                <a:cubicBezTo>
                  <a:pt x="80" y="124"/>
                  <a:pt x="82" y="122"/>
                  <a:pt x="82" y="116"/>
                </a:cubicBezTo>
                <a:cubicBezTo>
                  <a:pt x="81" y="115"/>
                  <a:pt x="80" y="114"/>
                  <a:pt x="79" y="114"/>
                </a:cubicBezTo>
                <a:cubicBezTo>
                  <a:pt x="76" y="114"/>
                  <a:pt x="74" y="116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6" y="119"/>
                  <a:pt x="76" y="119"/>
                  <a:pt x="77" y="119"/>
                </a:cubicBezTo>
                <a:cubicBezTo>
                  <a:pt x="77" y="120"/>
                  <a:pt x="78" y="120"/>
                  <a:pt x="78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19"/>
                  <a:pt x="79" y="117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9"/>
                  <a:pt x="81" y="121"/>
                  <a:pt x="79" y="122"/>
                </a:cubicBezTo>
                <a:cubicBezTo>
                  <a:pt x="79" y="121"/>
                  <a:pt x="78" y="121"/>
                  <a:pt x="77" y="121"/>
                </a:cubicBezTo>
                <a:cubicBezTo>
                  <a:pt x="77" y="121"/>
                  <a:pt x="76" y="121"/>
                  <a:pt x="76" y="121"/>
                </a:cubicBezTo>
                <a:cubicBezTo>
                  <a:pt x="76" y="121"/>
                  <a:pt x="75" y="121"/>
                  <a:pt x="75" y="121"/>
                </a:cubicBezTo>
                <a:cubicBezTo>
                  <a:pt x="75" y="121"/>
                  <a:pt x="74" y="121"/>
                  <a:pt x="74" y="121"/>
                </a:cubicBezTo>
                <a:cubicBezTo>
                  <a:pt x="72" y="117"/>
                  <a:pt x="68" y="115"/>
                  <a:pt x="65" y="111"/>
                </a:cubicBezTo>
                <a:cubicBezTo>
                  <a:pt x="64" y="111"/>
                  <a:pt x="64" y="111"/>
                  <a:pt x="63" y="111"/>
                </a:cubicBezTo>
                <a:cubicBezTo>
                  <a:pt x="61" y="111"/>
                  <a:pt x="59" y="111"/>
                  <a:pt x="58" y="112"/>
                </a:cubicBezTo>
                <a:cubicBezTo>
                  <a:pt x="60" y="113"/>
                  <a:pt x="57" y="116"/>
                  <a:pt x="59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8" y="118"/>
                  <a:pt x="57" y="118"/>
                  <a:pt x="57" y="118"/>
                </a:cubicBezTo>
                <a:cubicBezTo>
                  <a:pt x="54" y="113"/>
                  <a:pt x="50" y="108"/>
                  <a:pt x="51" y="101"/>
                </a:cubicBezTo>
                <a:cubicBezTo>
                  <a:pt x="50" y="101"/>
                  <a:pt x="49" y="101"/>
                  <a:pt x="49" y="101"/>
                </a:cubicBezTo>
                <a:cubicBezTo>
                  <a:pt x="47" y="101"/>
                  <a:pt x="46" y="101"/>
                  <a:pt x="46" y="102"/>
                </a:cubicBezTo>
                <a:cubicBezTo>
                  <a:pt x="50" y="124"/>
                  <a:pt x="72" y="139"/>
                  <a:pt x="95" y="139"/>
                </a:cubicBezTo>
                <a:cubicBezTo>
                  <a:pt x="102" y="139"/>
                  <a:pt x="109" y="138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5" y="135"/>
                  <a:pt x="116" y="137"/>
                  <a:pt x="115" y="137"/>
                </a:cubicBezTo>
                <a:cubicBezTo>
                  <a:pt x="114" y="137"/>
                  <a:pt x="113" y="137"/>
                  <a:pt x="111" y="137"/>
                </a:cubicBezTo>
                <a:cubicBezTo>
                  <a:pt x="111" y="138"/>
                  <a:pt x="110" y="139"/>
                  <a:pt x="110" y="14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2" y="140"/>
                  <a:pt x="112" y="140"/>
                  <a:pt x="113" y="140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13" y="142"/>
                  <a:pt x="114" y="142"/>
                  <a:pt x="115" y="143"/>
                </a:cubicBezTo>
                <a:cubicBezTo>
                  <a:pt x="114" y="144"/>
                  <a:pt x="114" y="145"/>
                  <a:pt x="113" y="146"/>
                </a:cubicBezTo>
                <a:cubicBezTo>
                  <a:pt x="116" y="149"/>
                  <a:pt x="114" y="157"/>
                  <a:pt x="119" y="159"/>
                </a:cubicBezTo>
                <a:cubicBezTo>
                  <a:pt x="120" y="158"/>
                  <a:pt x="118" y="155"/>
                  <a:pt x="119" y="154"/>
                </a:cubicBezTo>
                <a:cubicBezTo>
                  <a:pt x="121" y="152"/>
                  <a:pt x="122" y="153"/>
                  <a:pt x="123" y="151"/>
                </a:cubicBezTo>
                <a:cubicBezTo>
                  <a:pt x="123" y="154"/>
                  <a:pt x="125" y="155"/>
                  <a:pt x="127" y="156"/>
                </a:cubicBezTo>
                <a:cubicBezTo>
                  <a:pt x="125" y="149"/>
                  <a:pt x="119" y="145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9" y="136"/>
                  <a:pt x="117" y="136"/>
                  <a:pt x="117" y="134"/>
                </a:cubicBezTo>
                <a:cubicBezTo>
                  <a:pt x="117" y="133"/>
                  <a:pt x="118" y="133"/>
                  <a:pt x="118" y="133"/>
                </a:cubicBezTo>
                <a:cubicBezTo>
                  <a:pt x="119" y="133"/>
                  <a:pt x="119" y="134"/>
                  <a:pt x="120" y="134"/>
                </a:cubicBezTo>
                <a:cubicBezTo>
                  <a:pt x="120" y="134"/>
                  <a:pt x="121" y="134"/>
                  <a:pt x="121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21" y="131"/>
                  <a:pt x="124" y="131"/>
                  <a:pt x="125" y="129"/>
                </a:cubicBezTo>
                <a:cubicBezTo>
                  <a:pt x="127" y="126"/>
                  <a:pt x="131" y="125"/>
                  <a:pt x="135" y="125"/>
                </a:cubicBezTo>
                <a:cubicBezTo>
                  <a:pt x="141" y="125"/>
                  <a:pt x="147" y="127"/>
                  <a:pt x="154" y="128"/>
                </a:cubicBezTo>
                <a:cubicBezTo>
                  <a:pt x="154" y="125"/>
                  <a:pt x="154" y="122"/>
                  <a:pt x="156" y="121"/>
                </a:cubicBezTo>
                <a:cubicBezTo>
                  <a:pt x="170" y="121"/>
                  <a:pt x="174" y="96"/>
                  <a:pt x="163" y="88"/>
                </a:cubicBezTo>
                <a:cubicBezTo>
                  <a:pt x="164" y="87"/>
                  <a:pt x="164" y="85"/>
                  <a:pt x="164" y="83"/>
                </a:cubicBezTo>
                <a:cubicBezTo>
                  <a:pt x="160" y="81"/>
                  <a:pt x="153" y="81"/>
                  <a:pt x="150" y="78"/>
                </a:cubicBezTo>
                <a:cubicBezTo>
                  <a:pt x="151" y="77"/>
                  <a:pt x="153" y="78"/>
                  <a:pt x="153" y="76"/>
                </a:cubicBezTo>
                <a:cubicBezTo>
                  <a:pt x="152" y="75"/>
                  <a:pt x="151" y="75"/>
                  <a:pt x="151" y="75"/>
                </a:cubicBezTo>
                <a:cubicBezTo>
                  <a:pt x="150" y="75"/>
                  <a:pt x="149" y="75"/>
                  <a:pt x="148" y="76"/>
                </a:cubicBezTo>
                <a:cubicBezTo>
                  <a:pt x="147" y="76"/>
                  <a:pt x="147" y="76"/>
                  <a:pt x="146" y="76"/>
                </a:cubicBezTo>
                <a:cubicBezTo>
                  <a:pt x="145" y="76"/>
                  <a:pt x="145" y="76"/>
                  <a:pt x="144" y="76"/>
                </a:cubicBezTo>
                <a:cubicBezTo>
                  <a:pt x="144" y="80"/>
                  <a:pt x="150" y="76"/>
                  <a:pt x="149" y="79"/>
                </a:cubicBezTo>
                <a:cubicBezTo>
                  <a:pt x="147" y="79"/>
                  <a:pt x="146" y="78"/>
                  <a:pt x="144" y="78"/>
                </a:cubicBezTo>
                <a:cubicBezTo>
                  <a:pt x="144" y="78"/>
                  <a:pt x="144" y="78"/>
                  <a:pt x="143" y="78"/>
                </a:cubicBezTo>
                <a:cubicBezTo>
                  <a:pt x="145" y="76"/>
                  <a:pt x="143" y="74"/>
                  <a:pt x="143" y="72"/>
                </a:cubicBezTo>
                <a:cubicBezTo>
                  <a:pt x="143" y="72"/>
                  <a:pt x="144" y="73"/>
                  <a:pt x="144" y="73"/>
                </a:cubicBezTo>
                <a:cubicBezTo>
                  <a:pt x="144" y="73"/>
                  <a:pt x="145" y="73"/>
                  <a:pt x="145" y="72"/>
                </a:cubicBezTo>
                <a:cubicBezTo>
                  <a:pt x="145" y="70"/>
                  <a:pt x="143" y="71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4" y="69"/>
                  <a:pt x="144" y="68"/>
                  <a:pt x="145" y="68"/>
                </a:cubicBezTo>
                <a:cubicBezTo>
                  <a:pt x="146" y="69"/>
                  <a:pt x="146" y="70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6" y="71"/>
                  <a:pt x="147" y="73"/>
                  <a:pt x="147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7" y="74"/>
                  <a:pt x="148" y="74"/>
                  <a:pt x="148" y="74"/>
                </a:cubicBezTo>
                <a:cubicBezTo>
                  <a:pt x="148" y="74"/>
                  <a:pt x="148" y="74"/>
                  <a:pt x="149" y="74"/>
                </a:cubicBezTo>
                <a:cubicBezTo>
                  <a:pt x="149" y="74"/>
                  <a:pt x="150" y="74"/>
                  <a:pt x="151" y="73"/>
                </a:cubicBezTo>
                <a:cubicBezTo>
                  <a:pt x="151" y="72"/>
                  <a:pt x="149" y="71"/>
                  <a:pt x="150" y="69"/>
                </a:cubicBezTo>
                <a:cubicBezTo>
                  <a:pt x="150" y="69"/>
                  <a:pt x="151" y="69"/>
                  <a:pt x="151" y="69"/>
                </a:cubicBezTo>
                <a:cubicBezTo>
                  <a:pt x="152" y="69"/>
                  <a:pt x="151" y="68"/>
                  <a:pt x="151" y="67"/>
                </a:cubicBezTo>
                <a:cubicBezTo>
                  <a:pt x="155" y="65"/>
                  <a:pt x="164" y="65"/>
                  <a:pt x="162" y="59"/>
                </a:cubicBezTo>
                <a:cubicBezTo>
                  <a:pt x="157" y="61"/>
                  <a:pt x="152" y="65"/>
                  <a:pt x="148" y="65"/>
                </a:cubicBezTo>
                <a:cubicBezTo>
                  <a:pt x="147" y="65"/>
                  <a:pt x="147" y="65"/>
                  <a:pt x="147" y="65"/>
                </a:cubicBezTo>
                <a:cubicBezTo>
                  <a:pt x="152" y="62"/>
                  <a:pt x="154" y="58"/>
                  <a:pt x="160" y="56"/>
                </a:cubicBezTo>
                <a:cubicBezTo>
                  <a:pt x="160" y="54"/>
                  <a:pt x="159" y="54"/>
                  <a:pt x="159" y="52"/>
                </a:cubicBezTo>
                <a:cubicBezTo>
                  <a:pt x="159" y="52"/>
                  <a:pt x="158" y="52"/>
                  <a:pt x="158" y="52"/>
                </a:cubicBezTo>
                <a:cubicBezTo>
                  <a:pt x="157" y="52"/>
                  <a:pt x="157" y="52"/>
                  <a:pt x="156" y="52"/>
                </a:cubicBezTo>
                <a:cubicBezTo>
                  <a:pt x="156" y="52"/>
                  <a:pt x="155" y="53"/>
                  <a:pt x="155" y="53"/>
                </a:cubicBezTo>
                <a:cubicBezTo>
                  <a:pt x="155" y="53"/>
                  <a:pt x="154" y="52"/>
                  <a:pt x="154" y="52"/>
                </a:cubicBezTo>
                <a:cubicBezTo>
                  <a:pt x="153" y="54"/>
                  <a:pt x="151" y="56"/>
                  <a:pt x="149" y="57"/>
                </a:cubicBezTo>
                <a:cubicBezTo>
                  <a:pt x="149" y="57"/>
                  <a:pt x="150" y="57"/>
                  <a:pt x="150" y="57"/>
                </a:cubicBezTo>
                <a:cubicBezTo>
                  <a:pt x="151" y="57"/>
                  <a:pt x="151" y="57"/>
                  <a:pt x="152" y="57"/>
                </a:cubicBezTo>
                <a:cubicBezTo>
                  <a:pt x="152" y="56"/>
                  <a:pt x="153" y="56"/>
                  <a:pt x="154" y="56"/>
                </a:cubicBezTo>
                <a:cubicBezTo>
                  <a:pt x="154" y="56"/>
                  <a:pt x="154" y="56"/>
                  <a:pt x="154" y="56"/>
                </a:cubicBezTo>
                <a:cubicBezTo>
                  <a:pt x="153" y="57"/>
                  <a:pt x="152" y="59"/>
                  <a:pt x="149" y="59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49" y="57"/>
                  <a:pt x="148" y="56"/>
                  <a:pt x="147" y="56"/>
                </a:cubicBezTo>
                <a:cubicBezTo>
                  <a:pt x="145" y="56"/>
                  <a:pt x="145" y="58"/>
                  <a:pt x="145" y="59"/>
                </a:cubicBezTo>
                <a:cubicBezTo>
                  <a:pt x="144" y="58"/>
                  <a:pt x="144" y="57"/>
                  <a:pt x="143" y="57"/>
                </a:cubicBezTo>
                <a:cubicBezTo>
                  <a:pt x="142" y="57"/>
                  <a:pt x="142" y="57"/>
                  <a:pt x="142" y="58"/>
                </a:cubicBezTo>
                <a:cubicBezTo>
                  <a:pt x="140" y="54"/>
                  <a:pt x="144" y="52"/>
                  <a:pt x="148" y="52"/>
                </a:cubicBezTo>
                <a:cubicBezTo>
                  <a:pt x="154" y="48"/>
                  <a:pt x="155" y="44"/>
                  <a:pt x="150" y="38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8" y="38"/>
                  <a:pt x="148" y="37"/>
                  <a:pt x="148" y="37"/>
                </a:cubicBezTo>
                <a:cubicBezTo>
                  <a:pt x="147" y="37"/>
                  <a:pt x="147" y="36"/>
                  <a:pt x="146" y="36"/>
                </a:cubicBezTo>
                <a:cubicBezTo>
                  <a:pt x="146" y="36"/>
                  <a:pt x="146" y="37"/>
                  <a:pt x="146" y="37"/>
                </a:cubicBezTo>
                <a:cubicBezTo>
                  <a:pt x="145" y="33"/>
                  <a:pt x="141" y="32"/>
                  <a:pt x="142" y="29"/>
                </a:cubicBezTo>
                <a:moveTo>
                  <a:pt x="95" y="34"/>
                </a:moveTo>
                <a:cubicBezTo>
                  <a:pt x="95" y="34"/>
                  <a:pt x="94" y="34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5"/>
                  <a:pt x="94" y="35"/>
                  <a:pt x="94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4"/>
                  <a:pt x="96" y="34"/>
                  <a:pt x="95" y="34"/>
                </a:cubicBezTo>
                <a:moveTo>
                  <a:pt x="139" y="35"/>
                </a:moveTo>
                <a:cubicBezTo>
                  <a:pt x="138" y="39"/>
                  <a:pt x="134" y="42"/>
                  <a:pt x="134" y="46"/>
                </a:cubicBezTo>
                <a:cubicBezTo>
                  <a:pt x="134" y="46"/>
                  <a:pt x="133" y="46"/>
                  <a:pt x="133" y="46"/>
                </a:cubicBezTo>
                <a:cubicBezTo>
                  <a:pt x="132" y="46"/>
                  <a:pt x="131" y="47"/>
                  <a:pt x="130" y="48"/>
                </a:cubicBezTo>
                <a:cubicBezTo>
                  <a:pt x="130" y="48"/>
                  <a:pt x="131" y="48"/>
                  <a:pt x="131" y="49"/>
                </a:cubicBezTo>
                <a:cubicBezTo>
                  <a:pt x="135" y="47"/>
                  <a:pt x="141" y="41"/>
                  <a:pt x="140" y="38"/>
                </a:cubicBezTo>
                <a:cubicBezTo>
                  <a:pt x="141" y="38"/>
                  <a:pt x="141" y="39"/>
                  <a:pt x="142" y="39"/>
                </a:cubicBezTo>
                <a:cubicBezTo>
                  <a:pt x="142" y="39"/>
                  <a:pt x="142" y="39"/>
                  <a:pt x="143" y="39"/>
                </a:cubicBezTo>
                <a:cubicBezTo>
                  <a:pt x="143" y="36"/>
                  <a:pt x="141" y="36"/>
                  <a:pt x="139" y="35"/>
                </a:cubicBezTo>
                <a:moveTo>
                  <a:pt x="97" y="35"/>
                </a:moveTo>
                <a:cubicBezTo>
                  <a:pt x="97" y="35"/>
                  <a:pt x="97" y="35"/>
                  <a:pt x="97" y="36"/>
                </a:cubicBezTo>
                <a:cubicBezTo>
                  <a:pt x="97" y="36"/>
                  <a:pt x="98" y="36"/>
                  <a:pt x="98" y="36"/>
                </a:cubicBezTo>
                <a:cubicBezTo>
                  <a:pt x="98" y="36"/>
                  <a:pt x="98" y="35"/>
                  <a:pt x="98" y="35"/>
                </a:cubicBezTo>
                <a:cubicBezTo>
                  <a:pt x="98" y="35"/>
                  <a:pt x="98" y="35"/>
                  <a:pt x="97" y="35"/>
                </a:cubicBezTo>
                <a:moveTo>
                  <a:pt x="110" y="37"/>
                </a:moveTo>
                <a:cubicBezTo>
                  <a:pt x="110" y="37"/>
                  <a:pt x="110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1" y="37"/>
                  <a:pt x="111" y="37"/>
                  <a:pt x="110" y="37"/>
                </a:cubicBezTo>
                <a:moveTo>
                  <a:pt x="81" y="38"/>
                </a:moveTo>
                <a:cubicBezTo>
                  <a:pt x="81" y="39"/>
                  <a:pt x="81" y="40"/>
                  <a:pt x="79" y="41"/>
                </a:cubicBezTo>
                <a:cubicBezTo>
                  <a:pt x="79" y="40"/>
                  <a:pt x="79" y="40"/>
                  <a:pt x="79" y="39"/>
                </a:cubicBezTo>
                <a:cubicBezTo>
                  <a:pt x="77" y="39"/>
                  <a:pt x="77" y="42"/>
                  <a:pt x="76" y="43"/>
                </a:cubicBezTo>
                <a:cubicBezTo>
                  <a:pt x="72" y="44"/>
                  <a:pt x="65" y="48"/>
                  <a:pt x="61" y="52"/>
                </a:cubicBezTo>
                <a:cubicBezTo>
                  <a:pt x="62" y="53"/>
                  <a:pt x="62" y="53"/>
                  <a:pt x="62" y="53"/>
                </a:cubicBezTo>
                <a:cubicBezTo>
                  <a:pt x="70" y="50"/>
                  <a:pt x="76" y="44"/>
                  <a:pt x="84" y="42"/>
                </a:cubicBezTo>
                <a:cubicBezTo>
                  <a:pt x="84" y="40"/>
                  <a:pt x="82" y="39"/>
                  <a:pt x="81" y="38"/>
                </a:cubicBezTo>
                <a:moveTo>
                  <a:pt x="86" y="41"/>
                </a:moveTo>
                <a:cubicBezTo>
                  <a:pt x="85" y="41"/>
                  <a:pt x="85" y="41"/>
                  <a:pt x="85" y="41"/>
                </a:cubicBezTo>
                <a:cubicBezTo>
                  <a:pt x="85" y="41"/>
                  <a:pt x="85" y="41"/>
                  <a:pt x="85" y="42"/>
                </a:cubicBezTo>
                <a:cubicBezTo>
                  <a:pt x="86" y="42"/>
                  <a:pt x="87" y="42"/>
                  <a:pt x="86" y="41"/>
                </a:cubicBezTo>
                <a:moveTo>
                  <a:pt x="98" y="46"/>
                </a:moveTo>
                <a:cubicBezTo>
                  <a:pt x="98" y="46"/>
                  <a:pt x="98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moveTo>
                  <a:pt x="98" y="46"/>
                </a:moveTo>
                <a:cubicBezTo>
                  <a:pt x="94" y="48"/>
                  <a:pt x="90" y="48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9" y="51"/>
                  <a:pt x="89" y="52"/>
                  <a:pt x="90" y="52"/>
                </a:cubicBezTo>
                <a:cubicBezTo>
                  <a:pt x="90" y="50"/>
                  <a:pt x="92" y="49"/>
                  <a:pt x="94" y="49"/>
                </a:cubicBezTo>
                <a:cubicBezTo>
                  <a:pt x="96" y="49"/>
                  <a:pt x="99" y="52"/>
                  <a:pt x="98" y="55"/>
                </a:cubicBezTo>
                <a:cubicBezTo>
                  <a:pt x="97" y="56"/>
                  <a:pt x="97" y="57"/>
                  <a:pt x="96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5"/>
                  <a:pt x="97" y="52"/>
                  <a:pt x="95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2" y="53"/>
                  <a:pt x="92" y="57"/>
                  <a:pt x="94" y="59"/>
                </a:cubicBezTo>
                <a:cubicBezTo>
                  <a:pt x="94" y="59"/>
                  <a:pt x="95" y="59"/>
                  <a:pt x="95" y="59"/>
                </a:cubicBezTo>
                <a:cubicBezTo>
                  <a:pt x="96" y="59"/>
                  <a:pt x="97" y="58"/>
                  <a:pt x="98" y="58"/>
                </a:cubicBezTo>
                <a:cubicBezTo>
                  <a:pt x="98" y="57"/>
                  <a:pt x="99" y="57"/>
                  <a:pt x="99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54"/>
                  <a:pt x="102" y="50"/>
                  <a:pt x="100" y="48"/>
                </a:cubicBezTo>
                <a:cubicBezTo>
                  <a:pt x="99" y="48"/>
                  <a:pt x="98" y="48"/>
                  <a:pt x="98" y="48"/>
                </a:cubicBezTo>
                <a:cubicBezTo>
                  <a:pt x="98" y="48"/>
                  <a:pt x="97" y="48"/>
                  <a:pt x="98" y="46"/>
                </a:cubicBezTo>
                <a:moveTo>
                  <a:pt x="82" y="47"/>
                </a:moveTo>
                <a:cubicBezTo>
                  <a:pt x="81" y="47"/>
                  <a:pt x="80" y="47"/>
                  <a:pt x="79" y="47"/>
                </a:cubicBezTo>
                <a:cubicBezTo>
                  <a:pt x="76" y="51"/>
                  <a:pt x="80" y="55"/>
                  <a:pt x="84" y="55"/>
                </a:cubicBezTo>
                <a:cubicBezTo>
                  <a:pt x="85" y="55"/>
                  <a:pt x="87" y="54"/>
                  <a:pt x="87" y="52"/>
                </a:cubicBezTo>
                <a:cubicBezTo>
                  <a:pt x="87" y="52"/>
                  <a:pt x="86" y="52"/>
                  <a:pt x="86" y="52"/>
                </a:cubicBezTo>
                <a:cubicBezTo>
                  <a:pt x="85" y="52"/>
                  <a:pt x="85" y="52"/>
                  <a:pt x="84" y="52"/>
                </a:cubicBezTo>
                <a:cubicBezTo>
                  <a:pt x="83" y="53"/>
                  <a:pt x="83" y="53"/>
                  <a:pt x="82" y="53"/>
                </a:cubicBezTo>
                <a:cubicBezTo>
                  <a:pt x="82" y="53"/>
                  <a:pt x="82" y="53"/>
                  <a:pt x="81" y="52"/>
                </a:cubicBezTo>
                <a:cubicBezTo>
                  <a:pt x="82" y="51"/>
                  <a:pt x="85" y="51"/>
                  <a:pt x="84" y="48"/>
                </a:cubicBezTo>
                <a:cubicBezTo>
                  <a:pt x="83" y="47"/>
                  <a:pt x="83" y="47"/>
                  <a:pt x="82" y="47"/>
                </a:cubicBezTo>
                <a:moveTo>
                  <a:pt x="35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3" y="52"/>
                  <a:pt x="32" y="56"/>
                </a:cubicBezTo>
                <a:cubicBezTo>
                  <a:pt x="18" y="58"/>
                  <a:pt x="14" y="78"/>
                  <a:pt x="25" y="87"/>
                </a:cubicBezTo>
                <a:cubicBezTo>
                  <a:pt x="25" y="90"/>
                  <a:pt x="22" y="94"/>
                  <a:pt x="27" y="94"/>
                </a:cubicBezTo>
                <a:cubicBezTo>
                  <a:pt x="28" y="92"/>
                  <a:pt x="26" y="87"/>
                  <a:pt x="28" y="86"/>
                </a:cubicBezTo>
                <a:cubicBezTo>
                  <a:pt x="17" y="81"/>
                  <a:pt x="21" y="57"/>
                  <a:pt x="35" y="57"/>
                </a:cubicBezTo>
                <a:cubicBezTo>
                  <a:pt x="34" y="53"/>
                  <a:pt x="40" y="54"/>
                  <a:pt x="39" y="49"/>
                </a:cubicBezTo>
                <a:cubicBezTo>
                  <a:pt x="38" y="49"/>
                  <a:pt x="36" y="48"/>
                  <a:pt x="35" y="48"/>
                </a:cubicBezTo>
                <a:moveTo>
                  <a:pt x="112" y="51"/>
                </a:moveTo>
                <a:cubicBezTo>
                  <a:pt x="107" y="52"/>
                  <a:pt x="104" y="59"/>
                  <a:pt x="109" y="63"/>
                </a:cubicBezTo>
                <a:cubicBezTo>
                  <a:pt x="111" y="62"/>
                  <a:pt x="113" y="62"/>
                  <a:pt x="114" y="61"/>
                </a:cubicBezTo>
                <a:cubicBezTo>
                  <a:pt x="115" y="59"/>
                  <a:pt x="114" y="58"/>
                  <a:pt x="112" y="58"/>
                </a:cubicBezTo>
                <a:cubicBezTo>
                  <a:pt x="112" y="58"/>
                  <a:pt x="111" y="58"/>
                  <a:pt x="110" y="59"/>
                </a:cubicBezTo>
                <a:cubicBezTo>
                  <a:pt x="110" y="60"/>
                  <a:pt x="111" y="60"/>
                  <a:pt x="110" y="61"/>
                </a:cubicBezTo>
                <a:cubicBezTo>
                  <a:pt x="109" y="60"/>
                  <a:pt x="108" y="59"/>
                  <a:pt x="108" y="58"/>
                </a:cubicBezTo>
                <a:cubicBezTo>
                  <a:pt x="109" y="57"/>
                  <a:pt x="108" y="56"/>
                  <a:pt x="109" y="55"/>
                </a:cubicBezTo>
                <a:cubicBezTo>
                  <a:pt x="109" y="55"/>
                  <a:pt x="109" y="55"/>
                  <a:pt x="110" y="55"/>
                </a:cubicBezTo>
                <a:cubicBezTo>
                  <a:pt x="110" y="55"/>
                  <a:pt x="111" y="55"/>
                  <a:pt x="111" y="55"/>
                </a:cubicBezTo>
                <a:cubicBezTo>
                  <a:pt x="112" y="55"/>
                  <a:pt x="112" y="54"/>
                  <a:pt x="113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7"/>
                  <a:pt x="120" y="66"/>
                  <a:pt x="125" y="66"/>
                </a:cubicBezTo>
                <a:cubicBezTo>
                  <a:pt x="126" y="66"/>
                  <a:pt x="128" y="65"/>
                  <a:pt x="129" y="64"/>
                </a:cubicBezTo>
                <a:cubicBezTo>
                  <a:pt x="129" y="63"/>
                  <a:pt x="129" y="62"/>
                  <a:pt x="129" y="61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27" y="61"/>
                  <a:pt x="127" y="59"/>
                  <a:pt x="125" y="59"/>
                </a:cubicBezTo>
                <a:cubicBezTo>
                  <a:pt x="124" y="61"/>
                  <a:pt x="127" y="60"/>
                  <a:pt x="127" y="62"/>
                </a:cubicBezTo>
                <a:cubicBezTo>
                  <a:pt x="126" y="63"/>
                  <a:pt x="126" y="63"/>
                  <a:pt x="124" y="63"/>
                </a:cubicBezTo>
                <a:cubicBezTo>
                  <a:pt x="124" y="63"/>
                  <a:pt x="124" y="63"/>
                  <a:pt x="124" y="63"/>
                </a:cubicBezTo>
                <a:cubicBezTo>
                  <a:pt x="122" y="61"/>
                  <a:pt x="118" y="59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17" y="55"/>
                  <a:pt x="115" y="52"/>
                  <a:pt x="112" y="51"/>
                </a:cubicBezTo>
                <a:moveTo>
                  <a:pt x="104" y="52"/>
                </a:moveTo>
                <a:cubicBezTo>
                  <a:pt x="104" y="52"/>
                  <a:pt x="104" y="52"/>
                  <a:pt x="104" y="53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3"/>
                  <a:pt x="104" y="52"/>
                  <a:pt x="104" y="52"/>
                </a:cubicBezTo>
                <a:moveTo>
                  <a:pt x="174" y="53"/>
                </a:moveTo>
                <a:cubicBezTo>
                  <a:pt x="174" y="53"/>
                  <a:pt x="174" y="53"/>
                  <a:pt x="174" y="53"/>
                </a:cubicBezTo>
                <a:cubicBezTo>
                  <a:pt x="174" y="53"/>
                  <a:pt x="174" y="54"/>
                  <a:pt x="174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5" y="54"/>
                  <a:pt x="175" y="54"/>
                  <a:pt x="175" y="53"/>
                </a:cubicBezTo>
                <a:cubicBezTo>
                  <a:pt x="175" y="53"/>
                  <a:pt x="175" y="53"/>
                  <a:pt x="174" y="53"/>
                </a:cubicBezTo>
                <a:moveTo>
                  <a:pt x="103" y="54"/>
                </a:moveTo>
                <a:cubicBezTo>
                  <a:pt x="103" y="54"/>
                  <a:pt x="103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5"/>
                  <a:pt x="101" y="57"/>
                  <a:pt x="102" y="58"/>
                </a:cubicBezTo>
                <a:cubicBezTo>
                  <a:pt x="103" y="58"/>
                  <a:pt x="104" y="58"/>
                  <a:pt x="105" y="58"/>
                </a:cubicBezTo>
                <a:cubicBezTo>
                  <a:pt x="104" y="56"/>
                  <a:pt x="105" y="56"/>
                  <a:pt x="105" y="54"/>
                </a:cubicBezTo>
                <a:cubicBezTo>
                  <a:pt x="105" y="54"/>
                  <a:pt x="104" y="54"/>
                  <a:pt x="103" y="54"/>
                </a:cubicBezTo>
                <a:moveTo>
                  <a:pt x="40" y="62"/>
                </a:moveTo>
                <a:cubicBezTo>
                  <a:pt x="35" y="62"/>
                  <a:pt x="31" y="67"/>
                  <a:pt x="30" y="72"/>
                </a:cubicBezTo>
                <a:cubicBezTo>
                  <a:pt x="29" y="77"/>
                  <a:pt x="31" y="82"/>
                  <a:pt x="37" y="82"/>
                </a:cubicBezTo>
                <a:cubicBezTo>
                  <a:pt x="37" y="82"/>
                  <a:pt x="38" y="82"/>
                  <a:pt x="38" y="82"/>
                </a:cubicBezTo>
                <a:cubicBezTo>
                  <a:pt x="39" y="74"/>
                  <a:pt x="44" y="70"/>
                  <a:pt x="40" y="62"/>
                </a:cubicBezTo>
                <a:cubicBezTo>
                  <a:pt x="40" y="62"/>
                  <a:pt x="40" y="62"/>
                  <a:pt x="40" y="62"/>
                </a:cubicBezTo>
                <a:moveTo>
                  <a:pt x="144" y="62"/>
                </a:moveTo>
                <a:cubicBezTo>
                  <a:pt x="144" y="62"/>
                  <a:pt x="143" y="63"/>
                  <a:pt x="143" y="63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5" y="63"/>
                  <a:pt x="145" y="62"/>
                  <a:pt x="144" y="62"/>
                </a:cubicBezTo>
                <a:moveTo>
                  <a:pt x="131" y="64"/>
                </a:move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1" y="65"/>
                </a:cubicBezTo>
                <a:cubicBezTo>
                  <a:pt x="131" y="65"/>
                  <a:pt x="131" y="64"/>
                  <a:pt x="131" y="64"/>
                </a:cubicBezTo>
                <a:cubicBezTo>
                  <a:pt x="131" y="64"/>
                  <a:pt x="131" y="64"/>
                  <a:pt x="131" y="64"/>
                </a:cubicBezTo>
                <a:moveTo>
                  <a:pt x="137" y="69"/>
                </a:moveTo>
                <a:cubicBezTo>
                  <a:pt x="137" y="69"/>
                  <a:pt x="137" y="69"/>
                  <a:pt x="136" y="69"/>
                </a:cubicBezTo>
                <a:cubicBezTo>
                  <a:pt x="137" y="70"/>
                  <a:pt x="137" y="70"/>
                  <a:pt x="137" y="70"/>
                </a:cubicBezTo>
                <a:cubicBezTo>
                  <a:pt x="137" y="70"/>
                  <a:pt x="137" y="70"/>
                  <a:pt x="137" y="69"/>
                </a:cubicBezTo>
                <a:cubicBezTo>
                  <a:pt x="137" y="69"/>
                  <a:pt x="137" y="69"/>
                  <a:pt x="137" y="69"/>
                </a:cubicBezTo>
                <a:moveTo>
                  <a:pt x="42" y="71"/>
                </a:moveTo>
                <a:cubicBezTo>
                  <a:pt x="41" y="71"/>
                  <a:pt x="41" y="72"/>
                  <a:pt x="41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3"/>
                  <a:pt x="42" y="71"/>
                </a:cubicBezTo>
                <a:cubicBezTo>
                  <a:pt x="42" y="71"/>
                  <a:pt x="42" y="71"/>
                  <a:pt x="42" y="71"/>
                </a:cubicBezTo>
                <a:moveTo>
                  <a:pt x="66" y="71"/>
                </a:moveTo>
                <a:cubicBezTo>
                  <a:pt x="66" y="72"/>
                  <a:pt x="66" y="73"/>
                  <a:pt x="66" y="74"/>
                </a:cubicBezTo>
                <a:cubicBezTo>
                  <a:pt x="65" y="74"/>
                  <a:pt x="64" y="74"/>
                  <a:pt x="63" y="74"/>
                </a:cubicBezTo>
                <a:cubicBezTo>
                  <a:pt x="63" y="77"/>
                  <a:pt x="62" y="78"/>
                  <a:pt x="62" y="81"/>
                </a:cubicBezTo>
                <a:cubicBezTo>
                  <a:pt x="65" y="81"/>
                  <a:pt x="65" y="78"/>
                  <a:pt x="66" y="75"/>
                </a:cubicBezTo>
                <a:cubicBezTo>
                  <a:pt x="67" y="76"/>
                  <a:pt x="68" y="75"/>
                  <a:pt x="68" y="76"/>
                </a:cubicBezTo>
                <a:cubicBezTo>
                  <a:pt x="69" y="79"/>
                  <a:pt x="69" y="82"/>
                  <a:pt x="67" y="83"/>
                </a:cubicBezTo>
                <a:cubicBezTo>
                  <a:pt x="67" y="83"/>
                  <a:pt x="66" y="83"/>
                  <a:pt x="66" y="83"/>
                </a:cubicBezTo>
                <a:cubicBezTo>
                  <a:pt x="66" y="83"/>
                  <a:pt x="66" y="83"/>
                  <a:pt x="66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65" y="87"/>
                  <a:pt x="62" y="87"/>
                  <a:pt x="59" y="87"/>
                </a:cubicBezTo>
                <a:cubicBezTo>
                  <a:pt x="59" y="90"/>
                  <a:pt x="63" y="92"/>
                  <a:pt x="65" y="92"/>
                </a:cubicBezTo>
                <a:cubicBezTo>
                  <a:pt x="67" y="92"/>
                  <a:pt x="68" y="91"/>
                  <a:pt x="69" y="90"/>
                </a:cubicBezTo>
                <a:cubicBezTo>
                  <a:pt x="68" y="89"/>
                  <a:pt x="65" y="89"/>
                  <a:pt x="63" y="88"/>
                </a:cubicBezTo>
                <a:cubicBezTo>
                  <a:pt x="70" y="88"/>
                  <a:pt x="75" y="74"/>
                  <a:pt x="66" y="71"/>
                </a:cubicBezTo>
                <a:moveTo>
                  <a:pt x="59" y="71"/>
                </a:moveTo>
                <a:cubicBezTo>
                  <a:pt x="59" y="73"/>
                  <a:pt x="58" y="74"/>
                  <a:pt x="57" y="74"/>
                </a:cubicBezTo>
                <a:cubicBezTo>
                  <a:pt x="56" y="74"/>
                  <a:pt x="57" y="72"/>
                  <a:pt x="55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5"/>
                  <a:pt x="55" y="76"/>
                  <a:pt x="56" y="78"/>
                </a:cubicBezTo>
                <a:cubicBezTo>
                  <a:pt x="56" y="78"/>
                  <a:pt x="57" y="78"/>
                  <a:pt x="57" y="78"/>
                </a:cubicBezTo>
                <a:cubicBezTo>
                  <a:pt x="58" y="78"/>
                  <a:pt x="59" y="78"/>
                  <a:pt x="59" y="79"/>
                </a:cubicBezTo>
                <a:cubicBezTo>
                  <a:pt x="56" y="81"/>
                  <a:pt x="57" y="86"/>
                  <a:pt x="54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9"/>
                  <a:pt x="55" y="89"/>
                  <a:pt x="56" y="89"/>
                </a:cubicBezTo>
                <a:cubicBezTo>
                  <a:pt x="56" y="89"/>
                  <a:pt x="56" y="89"/>
                  <a:pt x="56" y="89"/>
                </a:cubicBezTo>
                <a:cubicBezTo>
                  <a:pt x="58" y="85"/>
                  <a:pt x="65" y="75"/>
                  <a:pt x="59" y="71"/>
                </a:cubicBezTo>
                <a:moveTo>
                  <a:pt x="41" y="74"/>
                </a:moveTo>
                <a:cubicBezTo>
                  <a:pt x="41" y="75"/>
                  <a:pt x="41" y="76"/>
                  <a:pt x="41" y="78"/>
                </a:cubicBezTo>
                <a:cubicBezTo>
                  <a:pt x="43" y="78"/>
                  <a:pt x="45" y="79"/>
                  <a:pt x="46" y="79"/>
                </a:cubicBezTo>
                <a:cubicBezTo>
                  <a:pt x="47" y="79"/>
                  <a:pt x="47" y="79"/>
                  <a:pt x="48" y="79"/>
                </a:cubicBezTo>
                <a:cubicBezTo>
                  <a:pt x="48" y="77"/>
                  <a:pt x="46" y="77"/>
                  <a:pt x="47" y="75"/>
                </a:cubicBezTo>
                <a:cubicBezTo>
                  <a:pt x="46" y="75"/>
                  <a:pt x="46" y="75"/>
                  <a:pt x="45" y="75"/>
                </a:cubicBezTo>
                <a:cubicBezTo>
                  <a:pt x="44" y="75"/>
                  <a:pt x="42" y="75"/>
                  <a:pt x="41" y="74"/>
                </a:cubicBezTo>
                <a:moveTo>
                  <a:pt x="83" y="75"/>
                </a:moveTo>
                <a:cubicBezTo>
                  <a:pt x="82" y="75"/>
                  <a:pt x="81" y="75"/>
                  <a:pt x="81" y="75"/>
                </a:cubicBezTo>
                <a:cubicBezTo>
                  <a:pt x="81" y="78"/>
                  <a:pt x="80" y="80"/>
                  <a:pt x="79" y="80"/>
                </a:cubicBezTo>
                <a:cubicBezTo>
                  <a:pt x="78" y="80"/>
                  <a:pt x="78" y="80"/>
                  <a:pt x="78" y="79"/>
                </a:cubicBezTo>
                <a:cubicBezTo>
                  <a:pt x="78" y="82"/>
                  <a:pt x="76" y="82"/>
                  <a:pt x="76" y="84"/>
                </a:cubicBezTo>
                <a:cubicBezTo>
                  <a:pt x="76" y="84"/>
                  <a:pt x="78" y="84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9" y="88"/>
                  <a:pt x="75" y="91"/>
                  <a:pt x="78" y="94"/>
                </a:cubicBezTo>
                <a:cubicBezTo>
                  <a:pt x="78" y="94"/>
                  <a:pt x="79" y="94"/>
                  <a:pt x="79" y="94"/>
                </a:cubicBezTo>
                <a:cubicBezTo>
                  <a:pt x="87" y="94"/>
                  <a:pt x="87" y="87"/>
                  <a:pt x="87" y="79"/>
                </a:cubicBezTo>
                <a:cubicBezTo>
                  <a:pt x="86" y="78"/>
                  <a:pt x="83" y="78"/>
                  <a:pt x="83" y="75"/>
                </a:cubicBezTo>
                <a:moveTo>
                  <a:pt x="53" y="77"/>
                </a:moveTo>
                <a:cubicBezTo>
                  <a:pt x="52" y="77"/>
                  <a:pt x="51" y="78"/>
                  <a:pt x="51" y="78"/>
                </a:cubicBezTo>
                <a:cubicBezTo>
                  <a:pt x="52" y="79"/>
                  <a:pt x="52" y="81"/>
                  <a:pt x="54" y="81"/>
                </a:cubicBezTo>
                <a:cubicBezTo>
                  <a:pt x="54" y="80"/>
                  <a:pt x="55" y="80"/>
                  <a:pt x="55" y="80"/>
                </a:cubicBezTo>
                <a:cubicBezTo>
                  <a:pt x="55" y="80"/>
                  <a:pt x="56" y="80"/>
                  <a:pt x="56" y="80"/>
                </a:cubicBezTo>
                <a:cubicBezTo>
                  <a:pt x="56" y="79"/>
                  <a:pt x="54" y="77"/>
                  <a:pt x="53" y="77"/>
                </a:cubicBezTo>
                <a:moveTo>
                  <a:pt x="92" y="80"/>
                </a:moveTo>
                <a:cubicBezTo>
                  <a:pt x="92" y="80"/>
                  <a:pt x="91" y="80"/>
                  <a:pt x="91" y="81"/>
                </a:cubicBezTo>
                <a:cubicBezTo>
                  <a:pt x="91" y="81"/>
                  <a:pt x="91" y="82"/>
                  <a:pt x="91" y="83"/>
                </a:cubicBezTo>
                <a:cubicBezTo>
                  <a:pt x="92" y="83"/>
                  <a:pt x="94" y="83"/>
                  <a:pt x="94" y="84"/>
                </a:cubicBezTo>
                <a:cubicBezTo>
                  <a:pt x="92" y="87"/>
                  <a:pt x="90" y="93"/>
                  <a:pt x="87" y="94"/>
                </a:cubicBezTo>
                <a:cubicBezTo>
                  <a:pt x="88" y="94"/>
                  <a:pt x="88" y="96"/>
                  <a:pt x="88" y="97"/>
                </a:cubicBezTo>
                <a:cubicBezTo>
                  <a:pt x="89" y="97"/>
                  <a:pt x="90" y="97"/>
                  <a:pt x="90" y="97"/>
                </a:cubicBezTo>
                <a:cubicBezTo>
                  <a:pt x="91" y="95"/>
                  <a:pt x="92" y="93"/>
                  <a:pt x="91" y="90"/>
                </a:cubicBezTo>
                <a:cubicBezTo>
                  <a:pt x="95" y="89"/>
                  <a:pt x="97" y="86"/>
                  <a:pt x="98" y="82"/>
                </a:cubicBezTo>
                <a:cubicBezTo>
                  <a:pt x="96" y="82"/>
                  <a:pt x="94" y="80"/>
                  <a:pt x="92" y="80"/>
                </a:cubicBezTo>
                <a:moveTo>
                  <a:pt x="6" y="80"/>
                </a:moveTo>
                <a:cubicBezTo>
                  <a:pt x="6" y="80"/>
                  <a:pt x="6" y="80"/>
                  <a:pt x="6" y="81"/>
                </a:cubicBezTo>
                <a:cubicBezTo>
                  <a:pt x="6" y="81"/>
                  <a:pt x="6" y="82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7" y="82"/>
                  <a:pt x="7" y="82"/>
                </a:cubicBezTo>
                <a:cubicBezTo>
                  <a:pt x="7" y="81"/>
                  <a:pt x="7" y="80"/>
                  <a:pt x="6" y="80"/>
                </a:cubicBezTo>
                <a:moveTo>
                  <a:pt x="112" y="83"/>
                </a:moveTo>
                <a:cubicBezTo>
                  <a:pt x="111" y="85"/>
                  <a:pt x="110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8"/>
                  <a:pt x="109" y="88"/>
                  <a:pt x="110" y="89"/>
                </a:cubicBezTo>
                <a:cubicBezTo>
                  <a:pt x="111" y="88"/>
                  <a:pt x="111" y="86"/>
                  <a:pt x="112" y="86"/>
                </a:cubicBezTo>
                <a:cubicBezTo>
                  <a:pt x="114" y="87"/>
                  <a:pt x="114" y="88"/>
                  <a:pt x="114" y="90"/>
                </a:cubicBezTo>
                <a:cubicBezTo>
                  <a:pt x="112" y="91"/>
                  <a:pt x="111" y="93"/>
                  <a:pt x="109" y="94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2" y="94"/>
                  <a:pt x="113" y="96"/>
                  <a:pt x="113" y="97"/>
                </a:cubicBezTo>
                <a:cubicBezTo>
                  <a:pt x="112" y="99"/>
                  <a:pt x="111" y="100"/>
                  <a:pt x="109" y="100"/>
                </a:cubicBezTo>
                <a:cubicBezTo>
                  <a:pt x="108" y="99"/>
                  <a:pt x="110" y="98"/>
                  <a:pt x="109" y="96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8" y="96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5" y="99"/>
                  <a:pt x="108" y="102"/>
                  <a:pt x="111" y="102"/>
                </a:cubicBezTo>
                <a:cubicBezTo>
                  <a:pt x="112" y="102"/>
                  <a:pt x="113" y="101"/>
                  <a:pt x="114" y="101"/>
                </a:cubicBezTo>
                <a:cubicBezTo>
                  <a:pt x="114" y="94"/>
                  <a:pt x="121" y="85"/>
                  <a:pt x="112" y="83"/>
                </a:cubicBezTo>
                <a:moveTo>
                  <a:pt x="73" y="84"/>
                </a:moveTo>
                <a:cubicBezTo>
                  <a:pt x="72" y="84"/>
                  <a:pt x="71" y="84"/>
                  <a:pt x="71" y="85"/>
                </a:cubicBezTo>
                <a:cubicBezTo>
                  <a:pt x="71" y="85"/>
                  <a:pt x="72" y="85"/>
                  <a:pt x="73" y="85"/>
                </a:cubicBezTo>
                <a:cubicBezTo>
                  <a:pt x="74" y="85"/>
                  <a:pt x="75" y="85"/>
                  <a:pt x="75" y="84"/>
                </a:cubicBezTo>
                <a:cubicBezTo>
                  <a:pt x="74" y="84"/>
                  <a:pt x="73" y="84"/>
                  <a:pt x="73" y="84"/>
                </a:cubicBezTo>
                <a:moveTo>
                  <a:pt x="137" y="85"/>
                </a:moveTo>
                <a:cubicBezTo>
                  <a:pt x="137" y="85"/>
                  <a:pt x="137" y="85"/>
                  <a:pt x="136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5"/>
                  <a:pt x="137" y="85"/>
                  <a:pt x="137" y="85"/>
                </a:cubicBezTo>
                <a:moveTo>
                  <a:pt x="104" y="87"/>
                </a:moveTo>
                <a:cubicBezTo>
                  <a:pt x="104" y="87"/>
                  <a:pt x="104" y="87"/>
                  <a:pt x="104" y="87"/>
                </a:cubicBezTo>
                <a:cubicBezTo>
                  <a:pt x="104" y="88"/>
                  <a:pt x="103" y="88"/>
                  <a:pt x="103" y="88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100" y="87"/>
                  <a:pt x="100" y="87"/>
                  <a:pt x="100" y="88"/>
                </a:cubicBezTo>
                <a:cubicBezTo>
                  <a:pt x="100" y="90"/>
                  <a:pt x="104" y="89"/>
                  <a:pt x="106" y="90"/>
                </a:cubicBezTo>
                <a:cubicBezTo>
                  <a:pt x="105" y="89"/>
                  <a:pt x="106" y="87"/>
                  <a:pt x="104" y="87"/>
                </a:cubicBezTo>
                <a:moveTo>
                  <a:pt x="123" y="88"/>
                </a:moveTo>
                <a:cubicBezTo>
                  <a:pt x="123" y="88"/>
                  <a:pt x="123" y="88"/>
                  <a:pt x="123" y="88"/>
                </a:cubicBezTo>
                <a:cubicBezTo>
                  <a:pt x="122" y="89"/>
                  <a:pt x="120" y="90"/>
                  <a:pt x="121" y="93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94"/>
                  <a:pt x="122" y="94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22" y="93"/>
                  <a:pt x="123" y="93"/>
                  <a:pt x="123" y="93"/>
                </a:cubicBezTo>
                <a:cubicBezTo>
                  <a:pt x="123" y="94"/>
                  <a:pt x="123" y="96"/>
                  <a:pt x="123" y="97"/>
                </a:cubicBezTo>
                <a:cubicBezTo>
                  <a:pt x="123" y="97"/>
                  <a:pt x="122" y="97"/>
                  <a:pt x="122" y="97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1" y="97"/>
                  <a:pt x="121" y="96"/>
                  <a:pt x="121" y="96"/>
                </a:cubicBezTo>
                <a:cubicBezTo>
                  <a:pt x="121" y="96"/>
                  <a:pt x="121" y="97"/>
                  <a:pt x="121" y="97"/>
                </a:cubicBezTo>
                <a:cubicBezTo>
                  <a:pt x="122" y="99"/>
                  <a:pt x="123" y="100"/>
                  <a:pt x="123" y="101"/>
                </a:cubicBezTo>
                <a:cubicBezTo>
                  <a:pt x="127" y="99"/>
                  <a:pt x="125" y="92"/>
                  <a:pt x="126" y="89"/>
                </a:cubicBezTo>
                <a:cubicBezTo>
                  <a:pt x="125" y="89"/>
                  <a:pt x="125" y="88"/>
                  <a:pt x="123" y="88"/>
                </a:cubicBezTo>
                <a:moveTo>
                  <a:pt x="134" y="90"/>
                </a:moveTo>
                <a:cubicBezTo>
                  <a:pt x="134" y="92"/>
                  <a:pt x="134" y="95"/>
                  <a:pt x="132" y="95"/>
                </a:cubicBezTo>
                <a:cubicBezTo>
                  <a:pt x="134" y="100"/>
                  <a:pt x="129" y="103"/>
                  <a:pt x="130" y="109"/>
                </a:cubicBezTo>
                <a:cubicBezTo>
                  <a:pt x="130" y="109"/>
                  <a:pt x="130" y="109"/>
                  <a:pt x="131" y="109"/>
                </a:cubicBezTo>
                <a:cubicBezTo>
                  <a:pt x="131" y="109"/>
                  <a:pt x="132" y="109"/>
                  <a:pt x="133" y="109"/>
                </a:cubicBezTo>
                <a:cubicBezTo>
                  <a:pt x="134" y="109"/>
                  <a:pt x="135" y="110"/>
                  <a:pt x="136" y="110"/>
                </a:cubicBezTo>
                <a:cubicBezTo>
                  <a:pt x="136" y="110"/>
                  <a:pt x="137" y="109"/>
                  <a:pt x="137" y="109"/>
                </a:cubicBezTo>
                <a:cubicBezTo>
                  <a:pt x="136" y="108"/>
                  <a:pt x="134" y="108"/>
                  <a:pt x="133" y="106"/>
                </a:cubicBezTo>
                <a:cubicBezTo>
                  <a:pt x="134" y="104"/>
                  <a:pt x="133" y="101"/>
                  <a:pt x="135" y="100"/>
                </a:cubicBezTo>
                <a:cubicBezTo>
                  <a:pt x="136" y="101"/>
                  <a:pt x="136" y="102"/>
                  <a:pt x="138" y="102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39" y="100"/>
                  <a:pt x="138" y="99"/>
                  <a:pt x="136" y="98"/>
                </a:cubicBezTo>
                <a:cubicBezTo>
                  <a:pt x="136" y="98"/>
                  <a:pt x="136" y="99"/>
                  <a:pt x="136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6" y="97"/>
                  <a:pt x="135" y="94"/>
                  <a:pt x="137" y="93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8" y="93"/>
                  <a:pt x="138" y="94"/>
                  <a:pt x="138" y="94"/>
                </a:cubicBezTo>
                <a:cubicBezTo>
                  <a:pt x="139" y="94"/>
                  <a:pt x="139" y="94"/>
                  <a:pt x="140" y="94"/>
                </a:cubicBezTo>
                <a:cubicBezTo>
                  <a:pt x="140" y="94"/>
                  <a:pt x="140" y="94"/>
                  <a:pt x="140" y="94"/>
                </a:cubicBezTo>
                <a:cubicBezTo>
                  <a:pt x="141" y="93"/>
                  <a:pt x="142" y="93"/>
                  <a:pt x="142" y="92"/>
                </a:cubicBezTo>
                <a:cubicBezTo>
                  <a:pt x="139" y="90"/>
                  <a:pt x="137" y="91"/>
                  <a:pt x="134" y="90"/>
                </a:cubicBezTo>
                <a:moveTo>
                  <a:pt x="99" y="91"/>
                </a:moveTo>
                <a:cubicBezTo>
                  <a:pt x="99" y="91"/>
                  <a:pt x="99" y="91"/>
                  <a:pt x="99" y="91"/>
                </a:cubicBezTo>
                <a:cubicBezTo>
                  <a:pt x="98" y="91"/>
                  <a:pt x="98" y="92"/>
                  <a:pt x="98" y="93"/>
                </a:cubicBezTo>
                <a:cubicBezTo>
                  <a:pt x="99" y="93"/>
                  <a:pt x="100" y="93"/>
                  <a:pt x="101" y="93"/>
                </a:cubicBezTo>
                <a:cubicBezTo>
                  <a:pt x="101" y="92"/>
                  <a:pt x="101" y="91"/>
                  <a:pt x="99" y="91"/>
                </a:cubicBezTo>
                <a:moveTo>
                  <a:pt x="102" y="92"/>
                </a:moveTo>
                <a:cubicBezTo>
                  <a:pt x="102" y="92"/>
                  <a:pt x="102" y="92"/>
                  <a:pt x="101" y="92"/>
                </a:cubicBezTo>
                <a:cubicBezTo>
                  <a:pt x="101" y="94"/>
                  <a:pt x="102" y="94"/>
                  <a:pt x="103" y="94"/>
                </a:cubicBezTo>
                <a:cubicBezTo>
                  <a:pt x="104" y="94"/>
                  <a:pt x="104" y="94"/>
                  <a:pt x="105" y="94"/>
                </a:cubicBezTo>
                <a:cubicBezTo>
                  <a:pt x="105" y="93"/>
                  <a:pt x="104" y="92"/>
                  <a:pt x="102" y="92"/>
                </a:cubicBezTo>
                <a:moveTo>
                  <a:pt x="146" y="93"/>
                </a:moveTo>
                <a:cubicBezTo>
                  <a:pt x="142" y="93"/>
                  <a:pt x="145" y="100"/>
                  <a:pt x="146" y="101"/>
                </a:cubicBezTo>
                <a:cubicBezTo>
                  <a:pt x="144" y="104"/>
                  <a:pt x="138" y="109"/>
                  <a:pt x="142" y="112"/>
                </a:cubicBezTo>
                <a:cubicBezTo>
                  <a:pt x="143" y="110"/>
                  <a:pt x="143" y="106"/>
                  <a:pt x="146" y="106"/>
                </a:cubicBezTo>
                <a:cubicBezTo>
                  <a:pt x="146" y="108"/>
                  <a:pt x="145" y="110"/>
                  <a:pt x="146" y="113"/>
                </a:cubicBezTo>
                <a:cubicBezTo>
                  <a:pt x="146" y="113"/>
                  <a:pt x="147" y="113"/>
                  <a:pt x="148" y="113"/>
                </a:cubicBezTo>
                <a:cubicBezTo>
                  <a:pt x="148" y="107"/>
                  <a:pt x="148" y="104"/>
                  <a:pt x="148" y="99"/>
                </a:cubicBezTo>
                <a:cubicBezTo>
                  <a:pt x="148" y="99"/>
                  <a:pt x="148" y="99"/>
                  <a:pt x="149" y="99"/>
                </a:cubicBezTo>
                <a:cubicBezTo>
                  <a:pt x="151" y="99"/>
                  <a:pt x="150" y="96"/>
                  <a:pt x="152" y="95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0" y="96"/>
                  <a:pt x="149" y="96"/>
                </a:cubicBezTo>
                <a:cubicBezTo>
                  <a:pt x="149" y="97"/>
                  <a:pt x="148" y="98"/>
                  <a:pt x="148" y="98"/>
                </a:cubicBezTo>
                <a:cubicBezTo>
                  <a:pt x="148" y="98"/>
                  <a:pt x="148" y="97"/>
                  <a:pt x="148" y="97"/>
                </a:cubicBezTo>
                <a:cubicBezTo>
                  <a:pt x="148" y="95"/>
                  <a:pt x="147" y="94"/>
                  <a:pt x="146" y="93"/>
                </a:cubicBezTo>
                <a:moveTo>
                  <a:pt x="120" y="96"/>
                </a:moveTo>
                <a:cubicBezTo>
                  <a:pt x="119" y="96"/>
                  <a:pt x="118" y="96"/>
                  <a:pt x="118" y="96"/>
                </a:cubicBezTo>
                <a:cubicBezTo>
                  <a:pt x="117" y="98"/>
                  <a:pt x="118" y="98"/>
                  <a:pt x="119" y="98"/>
                </a:cubicBezTo>
                <a:cubicBezTo>
                  <a:pt x="119" y="98"/>
                  <a:pt x="120" y="98"/>
                  <a:pt x="120" y="98"/>
                </a:cubicBezTo>
                <a:cubicBezTo>
                  <a:pt x="120" y="98"/>
                  <a:pt x="120" y="97"/>
                  <a:pt x="120" y="96"/>
                </a:cubicBezTo>
                <a:moveTo>
                  <a:pt x="157" y="96"/>
                </a:moveTo>
                <a:cubicBezTo>
                  <a:pt x="151" y="96"/>
                  <a:pt x="151" y="109"/>
                  <a:pt x="150" y="114"/>
                </a:cubicBezTo>
                <a:cubicBezTo>
                  <a:pt x="150" y="114"/>
                  <a:pt x="151" y="114"/>
                  <a:pt x="151" y="114"/>
                </a:cubicBezTo>
                <a:cubicBezTo>
                  <a:pt x="151" y="114"/>
                  <a:pt x="151" y="114"/>
                  <a:pt x="152" y="114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3" y="114"/>
                  <a:pt x="153" y="114"/>
                  <a:pt x="153" y="114"/>
                </a:cubicBezTo>
                <a:cubicBezTo>
                  <a:pt x="152" y="110"/>
                  <a:pt x="154" y="107"/>
                  <a:pt x="156" y="106"/>
                </a:cubicBezTo>
                <a:cubicBezTo>
                  <a:pt x="153" y="105"/>
                  <a:pt x="154" y="98"/>
                  <a:pt x="157" y="98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9" y="101"/>
                  <a:pt x="154" y="105"/>
                  <a:pt x="158" y="107"/>
                </a:cubicBezTo>
                <a:cubicBezTo>
                  <a:pt x="161" y="105"/>
                  <a:pt x="161" y="101"/>
                  <a:pt x="161" y="97"/>
                </a:cubicBezTo>
                <a:cubicBezTo>
                  <a:pt x="160" y="97"/>
                  <a:pt x="158" y="96"/>
                  <a:pt x="157" y="96"/>
                </a:cubicBezTo>
                <a:moveTo>
                  <a:pt x="118" y="102"/>
                </a:moveTo>
                <a:cubicBezTo>
                  <a:pt x="117" y="102"/>
                  <a:pt x="116" y="103"/>
                  <a:pt x="115" y="103"/>
                </a:cubicBezTo>
                <a:cubicBezTo>
                  <a:pt x="117" y="103"/>
                  <a:pt x="120" y="106"/>
                  <a:pt x="122" y="106"/>
                </a:cubicBezTo>
                <a:cubicBezTo>
                  <a:pt x="123" y="106"/>
                  <a:pt x="124" y="106"/>
                  <a:pt x="124" y="105"/>
                </a:cubicBezTo>
                <a:cubicBezTo>
                  <a:pt x="123" y="103"/>
                  <a:pt x="120" y="102"/>
                  <a:pt x="118" y="102"/>
                </a:cubicBezTo>
                <a:moveTo>
                  <a:pt x="41" y="109"/>
                </a:moveTo>
                <a:cubicBezTo>
                  <a:pt x="40" y="110"/>
                  <a:pt x="42" y="110"/>
                  <a:pt x="41" y="111"/>
                </a:cubicBezTo>
                <a:cubicBezTo>
                  <a:pt x="41" y="111"/>
                  <a:pt x="41" y="111"/>
                  <a:pt x="40" y="111"/>
                </a:cubicBezTo>
                <a:cubicBezTo>
                  <a:pt x="39" y="111"/>
                  <a:pt x="38" y="112"/>
                  <a:pt x="36" y="112"/>
                </a:cubicBezTo>
                <a:cubicBezTo>
                  <a:pt x="36" y="114"/>
                  <a:pt x="37" y="114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40" y="115"/>
                  <a:pt x="40" y="114"/>
                  <a:pt x="41" y="114"/>
                </a:cubicBezTo>
                <a:cubicBezTo>
                  <a:pt x="42" y="114"/>
                  <a:pt x="43" y="114"/>
                  <a:pt x="43" y="116"/>
                </a:cubicBezTo>
                <a:cubicBezTo>
                  <a:pt x="43" y="117"/>
                  <a:pt x="41" y="117"/>
                  <a:pt x="40" y="118"/>
                </a:cubicBezTo>
                <a:cubicBezTo>
                  <a:pt x="37" y="118"/>
                  <a:pt x="37" y="114"/>
                  <a:pt x="34" y="113"/>
                </a:cubicBezTo>
                <a:cubicBezTo>
                  <a:pt x="33" y="114"/>
                  <a:pt x="35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5"/>
                  <a:pt x="31" y="115"/>
                </a:cubicBezTo>
                <a:cubicBezTo>
                  <a:pt x="29" y="115"/>
                  <a:pt x="28" y="116"/>
                  <a:pt x="27" y="117"/>
                </a:cubicBezTo>
                <a:cubicBezTo>
                  <a:pt x="28" y="120"/>
                  <a:pt x="30" y="127"/>
                  <a:pt x="33" y="127"/>
                </a:cubicBezTo>
                <a:cubicBezTo>
                  <a:pt x="33" y="127"/>
                  <a:pt x="33" y="127"/>
                  <a:pt x="34" y="126"/>
                </a:cubicBezTo>
                <a:cubicBezTo>
                  <a:pt x="35" y="133"/>
                  <a:pt x="38" y="138"/>
                  <a:pt x="43" y="141"/>
                </a:cubicBezTo>
                <a:cubicBezTo>
                  <a:pt x="45" y="136"/>
                  <a:pt x="39" y="132"/>
                  <a:pt x="36" y="129"/>
                </a:cubicBezTo>
                <a:cubicBezTo>
                  <a:pt x="38" y="128"/>
                  <a:pt x="37" y="126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6" y="124"/>
                  <a:pt x="36" y="125"/>
                  <a:pt x="36" y="125"/>
                </a:cubicBezTo>
                <a:cubicBezTo>
                  <a:pt x="36" y="126"/>
                  <a:pt x="36" y="126"/>
                  <a:pt x="35" y="126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3" y="124"/>
                  <a:pt x="32" y="122"/>
                  <a:pt x="32" y="119"/>
                </a:cubicBezTo>
                <a:cubicBezTo>
                  <a:pt x="33" y="120"/>
                  <a:pt x="36" y="119"/>
                  <a:pt x="36" y="121"/>
                </a:cubicBezTo>
                <a:cubicBezTo>
                  <a:pt x="37" y="121"/>
                  <a:pt x="37" y="121"/>
                  <a:pt x="38" y="121"/>
                </a:cubicBezTo>
                <a:cubicBezTo>
                  <a:pt x="39" y="121"/>
                  <a:pt x="39" y="121"/>
                  <a:pt x="40" y="122"/>
                </a:cubicBezTo>
                <a:cubicBezTo>
                  <a:pt x="43" y="120"/>
                  <a:pt x="46" y="119"/>
                  <a:pt x="47" y="116"/>
                </a:cubicBezTo>
                <a:cubicBezTo>
                  <a:pt x="45" y="113"/>
                  <a:pt x="44" y="110"/>
                  <a:pt x="41" y="109"/>
                </a:cubicBezTo>
                <a:moveTo>
                  <a:pt x="156" y="114"/>
                </a:moveTo>
                <a:cubicBezTo>
                  <a:pt x="155" y="114"/>
                  <a:pt x="155" y="114"/>
                  <a:pt x="154" y="114"/>
                </a:cubicBezTo>
                <a:cubicBezTo>
                  <a:pt x="154" y="115"/>
                  <a:pt x="154" y="115"/>
                  <a:pt x="154" y="116"/>
                </a:cubicBezTo>
                <a:cubicBezTo>
                  <a:pt x="155" y="116"/>
                  <a:pt x="155" y="116"/>
                  <a:pt x="156" y="116"/>
                </a:cubicBezTo>
                <a:cubicBezTo>
                  <a:pt x="156" y="115"/>
                  <a:pt x="156" y="115"/>
                  <a:pt x="156" y="114"/>
                </a:cubicBezTo>
                <a:moveTo>
                  <a:pt x="94" y="115"/>
                </a:moveTo>
                <a:cubicBezTo>
                  <a:pt x="94" y="115"/>
                  <a:pt x="94" y="115"/>
                  <a:pt x="94" y="115"/>
                </a:cubicBezTo>
                <a:cubicBezTo>
                  <a:pt x="93" y="116"/>
                  <a:pt x="94" y="116"/>
                  <a:pt x="94" y="116"/>
                </a:cubicBezTo>
                <a:cubicBezTo>
                  <a:pt x="95" y="116"/>
                  <a:pt x="96" y="116"/>
                  <a:pt x="96" y="116"/>
                </a:cubicBezTo>
                <a:cubicBezTo>
                  <a:pt x="95" y="116"/>
                  <a:pt x="95" y="115"/>
                  <a:pt x="94" y="115"/>
                </a:cubicBezTo>
                <a:moveTo>
                  <a:pt x="93" y="118"/>
                </a:moveTo>
                <a:cubicBezTo>
                  <a:pt x="90" y="118"/>
                  <a:pt x="87" y="121"/>
                  <a:pt x="88" y="126"/>
                </a:cubicBezTo>
                <a:cubicBezTo>
                  <a:pt x="90" y="128"/>
                  <a:pt x="92" y="129"/>
                  <a:pt x="94" y="129"/>
                </a:cubicBezTo>
                <a:cubicBezTo>
                  <a:pt x="96" y="129"/>
                  <a:pt x="99" y="128"/>
                  <a:pt x="101" y="127"/>
                </a:cubicBezTo>
                <a:cubicBezTo>
                  <a:pt x="103" y="126"/>
                  <a:pt x="106" y="125"/>
                  <a:pt x="108" y="125"/>
                </a:cubicBezTo>
                <a:cubicBezTo>
                  <a:pt x="108" y="125"/>
                  <a:pt x="109" y="125"/>
                  <a:pt x="109" y="125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7" y="125"/>
                  <a:pt x="106" y="126"/>
                  <a:pt x="106" y="128"/>
                </a:cubicBezTo>
                <a:cubicBezTo>
                  <a:pt x="107" y="129"/>
                  <a:pt x="108" y="129"/>
                  <a:pt x="108" y="131"/>
                </a:cubicBezTo>
                <a:cubicBezTo>
                  <a:pt x="108" y="131"/>
                  <a:pt x="108" y="131"/>
                  <a:pt x="109" y="131"/>
                </a:cubicBezTo>
                <a:cubicBezTo>
                  <a:pt x="110" y="131"/>
                  <a:pt x="111" y="130"/>
                  <a:pt x="112" y="130"/>
                </a:cubicBezTo>
                <a:cubicBezTo>
                  <a:pt x="112" y="128"/>
                  <a:pt x="112" y="126"/>
                  <a:pt x="112" y="124"/>
                </a:cubicBezTo>
                <a:cubicBezTo>
                  <a:pt x="110" y="124"/>
                  <a:pt x="109" y="122"/>
                  <a:pt x="107" y="121"/>
                </a:cubicBezTo>
                <a:cubicBezTo>
                  <a:pt x="103" y="124"/>
                  <a:pt x="96" y="126"/>
                  <a:pt x="92" y="126"/>
                </a:cubicBezTo>
                <a:cubicBezTo>
                  <a:pt x="91" y="126"/>
                  <a:pt x="89" y="121"/>
                  <a:pt x="92" y="120"/>
                </a:cubicBezTo>
                <a:cubicBezTo>
                  <a:pt x="92" y="121"/>
                  <a:pt x="92" y="123"/>
                  <a:pt x="92" y="124"/>
                </a:cubicBezTo>
                <a:cubicBezTo>
                  <a:pt x="93" y="124"/>
                  <a:pt x="94" y="124"/>
                  <a:pt x="95" y="124"/>
                </a:cubicBezTo>
                <a:cubicBezTo>
                  <a:pt x="95" y="124"/>
                  <a:pt x="96" y="124"/>
                  <a:pt x="97" y="124"/>
                </a:cubicBezTo>
                <a:cubicBezTo>
                  <a:pt x="97" y="121"/>
                  <a:pt x="97" y="121"/>
                  <a:pt x="97" y="119"/>
                </a:cubicBezTo>
                <a:cubicBezTo>
                  <a:pt x="95" y="118"/>
                  <a:pt x="94" y="118"/>
                  <a:pt x="93" y="118"/>
                </a:cubicBezTo>
                <a:moveTo>
                  <a:pt x="85" y="118"/>
                </a:moveTo>
                <a:cubicBezTo>
                  <a:pt x="83" y="118"/>
                  <a:pt x="82" y="123"/>
                  <a:pt x="85" y="124"/>
                </a:cubicBezTo>
                <a:cubicBezTo>
                  <a:pt x="86" y="123"/>
                  <a:pt x="87" y="121"/>
                  <a:pt x="87" y="120"/>
                </a:cubicBezTo>
                <a:cubicBezTo>
                  <a:pt x="87" y="119"/>
                  <a:pt x="86" y="118"/>
                  <a:pt x="85" y="118"/>
                </a:cubicBezTo>
                <a:moveTo>
                  <a:pt x="49" y="122"/>
                </a:moveTo>
                <a:cubicBezTo>
                  <a:pt x="49" y="122"/>
                  <a:pt x="49" y="122"/>
                  <a:pt x="49" y="122"/>
                </a:cubicBezTo>
                <a:cubicBezTo>
                  <a:pt x="49" y="123"/>
                  <a:pt x="49" y="123"/>
                  <a:pt x="48" y="123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6" y="124"/>
                  <a:pt x="46" y="125"/>
                  <a:pt x="46" y="125"/>
                </a:cubicBezTo>
                <a:cubicBezTo>
                  <a:pt x="45" y="125"/>
                  <a:pt x="45" y="125"/>
                  <a:pt x="44" y="125"/>
                </a:cubicBezTo>
                <a:cubicBezTo>
                  <a:pt x="42" y="125"/>
                  <a:pt x="40" y="128"/>
                  <a:pt x="38" y="129"/>
                </a:cubicBezTo>
                <a:cubicBezTo>
                  <a:pt x="39" y="129"/>
                  <a:pt x="39" y="130"/>
                  <a:pt x="39" y="131"/>
                </a:cubicBezTo>
                <a:cubicBezTo>
                  <a:pt x="41" y="131"/>
                  <a:pt x="42" y="130"/>
                  <a:pt x="43" y="130"/>
                </a:cubicBezTo>
                <a:cubicBezTo>
                  <a:pt x="45" y="132"/>
                  <a:pt x="43" y="133"/>
                  <a:pt x="44" y="136"/>
                </a:cubicBezTo>
                <a:cubicBezTo>
                  <a:pt x="50" y="135"/>
                  <a:pt x="50" y="129"/>
                  <a:pt x="54" y="126"/>
                </a:cubicBezTo>
                <a:cubicBezTo>
                  <a:pt x="53" y="124"/>
                  <a:pt x="52" y="122"/>
                  <a:pt x="49" y="122"/>
                </a:cubicBezTo>
                <a:moveTo>
                  <a:pt x="135" y="125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25"/>
                  <a:pt x="135" y="125"/>
                  <a:pt x="135" y="125"/>
                </a:cubicBezTo>
                <a:moveTo>
                  <a:pt x="33" y="128"/>
                </a:moveTo>
                <a:cubicBezTo>
                  <a:pt x="33" y="128"/>
                  <a:pt x="32" y="129"/>
                  <a:pt x="33" y="12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3" y="129"/>
                  <a:pt x="34" y="129"/>
                  <a:pt x="34" y="129"/>
                </a:cubicBezTo>
                <a:cubicBezTo>
                  <a:pt x="33" y="129"/>
                  <a:pt x="33" y="128"/>
                  <a:pt x="33" y="128"/>
                </a:cubicBezTo>
                <a:moveTo>
                  <a:pt x="101" y="132"/>
                </a:moveTo>
                <a:cubicBezTo>
                  <a:pt x="100" y="133"/>
                  <a:pt x="100" y="133"/>
                  <a:pt x="101" y="133"/>
                </a:cubicBezTo>
                <a:cubicBezTo>
                  <a:pt x="101" y="133"/>
                  <a:pt x="102" y="133"/>
                  <a:pt x="101" y="132"/>
                </a:cubicBezTo>
                <a:moveTo>
                  <a:pt x="126" y="134"/>
                </a:moveTo>
                <a:cubicBezTo>
                  <a:pt x="126" y="134"/>
                  <a:pt x="125" y="134"/>
                  <a:pt x="125" y="134"/>
                </a:cubicBezTo>
                <a:cubicBezTo>
                  <a:pt x="125" y="135"/>
                  <a:pt x="126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142"/>
                  <a:pt x="128" y="149"/>
                  <a:pt x="133" y="151"/>
                </a:cubicBezTo>
                <a:cubicBezTo>
                  <a:pt x="135" y="151"/>
                  <a:pt x="137" y="150"/>
                  <a:pt x="138" y="148"/>
                </a:cubicBezTo>
                <a:cubicBezTo>
                  <a:pt x="137" y="142"/>
                  <a:pt x="135" y="134"/>
                  <a:pt x="126" y="134"/>
                </a:cubicBezTo>
                <a:moveTo>
                  <a:pt x="56" y="134"/>
                </a:moveTo>
                <a:cubicBezTo>
                  <a:pt x="56" y="134"/>
                  <a:pt x="56" y="134"/>
                  <a:pt x="56" y="134"/>
                </a:cubicBezTo>
                <a:cubicBezTo>
                  <a:pt x="56" y="134"/>
                  <a:pt x="56" y="135"/>
                  <a:pt x="56" y="135"/>
                </a:cubicBezTo>
                <a:cubicBezTo>
                  <a:pt x="56" y="135"/>
                  <a:pt x="57" y="135"/>
                  <a:pt x="57" y="135"/>
                </a:cubicBezTo>
                <a:cubicBezTo>
                  <a:pt x="58" y="135"/>
                  <a:pt x="58" y="135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4"/>
                  <a:pt x="57" y="134"/>
                  <a:pt x="57" y="134"/>
                </a:cubicBezTo>
                <a:cubicBezTo>
                  <a:pt x="57" y="134"/>
                  <a:pt x="57" y="134"/>
                  <a:pt x="56" y="134"/>
                </a:cubicBezTo>
                <a:moveTo>
                  <a:pt x="69" y="134"/>
                </a:moveTo>
                <a:cubicBezTo>
                  <a:pt x="69" y="134"/>
                  <a:pt x="69" y="134"/>
                  <a:pt x="68" y="135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9" y="135"/>
                  <a:pt x="69" y="135"/>
                  <a:pt x="70" y="135"/>
                </a:cubicBezTo>
                <a:cubicBezTo>
                  <a:pt x="70" y="135"/>
                  <a:pt x="70" y="135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69" y="134"/>
                  <a:pt x="69" y="134"/>
                </a:cubicBezTo>
                <a:moveTo>
                  <a:pt x="62" y="135"/>
                </a:moveTo>
                <a:cubicBezTo>
                  <a:pt x="60" y="135"/>
                  <a:pt x="57" y="135"/>
                  <a:pt x="56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9" y="137"/>
                  <a:pt x="57" y="136"/>
                  <a:pt x="58" y="136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60" y="136"/>
                  <a:pt x="60" y="138"/>
                  <a:pt x="59" y="139"/>
                </a:cubicBezTo>
                <a:cubicBezTo>
                  <a:pt x="58" y="139"/>
                  <a:pt x="57" y="139"/>
                  <a:pt x="57" y="139"/>
                </a:cubicBezTo>
                <a:cubicBezTo>
                  <a:pt x="56" y="140"/>
                  <a:pt x="57" y="141"/>
                  <a:pt x="56" y="142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2"/>
                  <a:pt x="57" y="142"/>
                  <a:pt x="58" y="142"/>
                </a:cubicBezTo>
                <a:cubicBezTo>
                  <a:pt x="58" y="141"/>
                  <a:pt x="58" y="141"/>
                  <a:pt x="59" y="141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8" y="144"/>
                  <a:pt x="59" y="146"/>
                  <a:pt x="61" y="147"/>
                </a:cubicBezTo>
                <a:cubicBezTo>
                  <a:pt x="60" y="148"/>
                  <a:pt x="59" y="149"/>
                  <a:pt x="58" y="150"/>
                </a:cubicBezTo>
                <a:cubicBezTo>
                  <a:pt x="59" y="147"/>
                  <a:pt x="58" y="145"/>
                  <a:pt x="56" y="143"/>
                </a:cubicBezTo>
                <a:cubicBezTo>
                  <a:pt x="54" y="145"/>
                  <a:pt x="53" y="147"/>
                  <a:pt x="53" y="150"/>
                </a:cubicBezTo>
                <a:cubicBezTo>
                  <a:pt x="55" y="152"/>
                  <a:pt x="58" y="153"/>
                  <a:pt x="60" y="155"/>
                </a:cubicBezTo>
                <a:cubicBezTo>
                  <a:pt x="64" y="153"/>
                  <a:pt x="67" y="144"/>
                  <a:pt x="62" y="141"/>
                </a:cubicBezTo>
                <a:cubicBezTo>
                  <a:pt x="62" y="139"/>
                  <a:pt x="62" y="138"/>
                  <a:pt x="64" y="137"/>
                </a:cubicBezTo>
                <a:cubicBezTo>
                  <a:pt x="65" y="138"/>
                  <a:pt x="65" y="138"/>
                  <a:pt x="66" y="139"/>
                </a:cubicBezTo>
                <a:cubicBezTo>
                  <a:pt x="65" y="140"/>
                  <a:pt x="66" y="142"/>
                  <a:pt x="65" y="143"/>
                </a:cubicBezTo>
                <a:cubicBezTo>
                  <a:pt x="66" y="144"/>
                  <a:pt x="66" y="144"/>
                  <a:pt x="67" y="144"/>
                </a:cubicBezTo>
                <a:cubicBezTo>
                  <a:pt x="67" y="144"/>
                  <a:pt x="67" y="143"/>
                  <a:pt x="68" y="143"/>
                </a:cubicBezTo>
                <a:cubicBezTo>
                  <a:pt x="69" y="141"/>
                  <a:pt x="70" y="140"/>
                  <a:pt x="70" y="138"/>
                </a:cubicBezTo>
                <a:cubicBezTo>
                  <a:pt x="68" y="136"/>
                  <a:pt x="65" y="135"/>
                  <a:pt x="62" y="135"/>
                </a:cubicBezTo>
                <a:moveTo>
                  <a:pt x="74" y="140"/>
                </a:moveTo>
                <a:cubicBezTo>
                  <a:pt x="72" y="146"/>
                  <a:pt x="68" y="150"/>
                  <a:pt x="68" y="158"/>
                </a:cubicBezTo>
                <a:cubicBezTo>
                  <a:pt x="69" y="159"/>
                  <a:pt x="71" y="159"/>
                  <a:pt x="73" y="159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74" y="157"/>
                  <a:pt x="74" y="157"/>
                  <a:pt x="75" y="157"/>
                </a:cubicBezTo>
                <a:cubicBezTo>
                  <a:pt x="73" y="158"/>
                  <a:pt x="75" y="160"/>
                  <a:pt x="75" y="161"/>
                </a:cubicBezTo>
                <a:cubicBezTo>
                  <a:pt x="76" y="161"/>
                  <a:pt x="77" y="161"/>
                  <a:pt x="78" y="161"/>
                </a:cubicBezTo>
                <a:cubicBezTo>
                  <a:pt x="78" y="160"/>
                  <a:pt x="78" y="159"/>
                  <a:pt x="78" y="158"/>
                </a:cubicBezTo>
                <a:cubicBezTo>
                  <a:pt x="77" y="158"/>
                  <a:pt x="76" y="157"/>
                  <a:pt x="76" y="155"/>
                </a:cubicBezTo>
                <a:cubicBezTo>
                  <a:pt x="76" y="155"/>
                  <a:pt x="76" y="155"/>
                  <a:pt x="75" y="155"/>
                </a:cubicBezTo>
                <a:cubicBezTo>
                  <a:pt x="75" y="155"/>
                  <a:pt x="74" y="155"/>
                  <a:pt x="74" y="156"/>
                </a:cubicBezTo>
                <a:cubicBezTo>
                  <a:pt x="74" y="156"/>
                  <a:pt x="73" y="156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2" y="155"/>
                  <a:pt x="72" y="155"/>
                </a:cubicBezTo>
                <a:cubicBezTo>
                  <a:pt x="73" y="155"/>
                  <a:pt x="73" y="152"/>
                  <a:pt x="74" y="151"/>
                </a:cubicBezTo>
                <a:cubicBezTo>
                  <a:pt x="75" y="152"/>
                  <a:pt x="77" y="152"/>
                  <a:pt x="79" y="153"/>
                </a:cubicBezTo>
                <a:cubicBezTo>
                  <a:pt x="81" y="149"/>
                  <a:pt x="76" y="149"/>
                  <a:pt x="75" y="147"/>
                </a:cubicBezTo>
                <a:cubicBezTo>
                  <a:pt x="75" y="146"/>
                  <a:pt x="75" y="145"/>
                  <a:pt x="76" y="143"/>
                </a:cubicBezTo>
                <a:cubicBezTo>
                  <a:pt x="76" y="144"/>
                  <a:pt x="76" y="144"/>
                  <a:pt x="77" y="144"/>
                </a:cubicBezTo>
                <a:cubicBezTo>
                  <a:pt x="77" y="144"/>
                  <a:pt x="77" y="143"/>
                  <a:pt x="78" y="143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79" y="145"/>
                  <a:pt x="80" y="146"/>
                  <a:pt x="81" y="146"/>
                </a:cubicBezTo>
                <a:cubicBezTo>
                  <a:pt x="81" y="145"/>
                  <a:pt x="82" y="144"/>
                  <a:pt x="82" y="142"/>
                </a:cubicBezTo>
                <a:cubicBezTo>
                  <a:pt x="81" y="142"/>
                  <a:pt x="81" y="141"/>
                  <a:pt x="80" y="141"/>
                </a:cubicBezTo>
                <a:cubicBezTo>
                  <a:pt x="80" y="142"/>
                  <a:pt x="79" y="142"/>
                  <a:pt x="78" y="142"/>
                </a:cubicBezTo>
                <a:cubicBezTo>
                  <a:pt x="78" y="140"/>
                  <a:pt x="75" y="141"/>
                  <a:pt x="74" y="140"/>
                </a:cubicBezTo>
                <a:moveTo>
                  <a:pt x="99" y="142"/>
                </a:moveTo>
                <a:cubicBezTo>
                  <a:pt x="99" y="142"/>
                  <a:pt x="99" y="142"/>
                  <a:pt x="99" y="142"/>
                </a:cubicBezTo>
                <a:cubicBezTo>
                  <a:pt x="99" y="145"/>
                  <a:pt x="100" y="153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9" y="156"/>
                  <a:pt x="100" y="159"/>
                  <a:pt x="103" y="161"/>
                </a:cubicBezTo>
                <a:cubicBezTo>
                  <a:pt x="103" y="160"/>
                  <a:pt x="104" y="158"/>
                  <a:pt x="105" y="158"/>
                </a:cubicBezTo>
                <a:cubicBezTo>
                  <a:pt x="101" y="154"/>
                  <a:pt x="101" y="146"/>
                  <a:pt x="104" y="146"/>
                </a:cubicBezTo>
                <a:cubicBezTo>
                  <a:pt x="106" y="146"/>
                  <a:pt x="107" y="147"/>
                  <a:pt x="109" y="148"/>
                </a:cubicBezTo>
                <a:cubicBezTo>
                  <a:pt x="109" y="145"/>
                  <a:pt x="107" y="144"/>
                  <a:pt x="106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4" y="142"/>
                  <a:pt x="103" y="143"/>
                  <a:pt x="102" y="144"/>
                </a:cubicBezTo>
                <a:cubicBezTo>
                  <a:pt x="102" y="143"/>
                  <a:pt x="101" y="142"/>
                  <a:pt x="99" y="142"/>
                </a:cubicBezTo>
                <a:moveTo>
                  <a:pt x="89" y="144"/>
                </a:moveTo>
                <a:cubicBezTo>
                  <a:pt x="88" y="144"/>
                  <a:pt x="87" y="144"/>
                  <a:pt x="86" y="144"/>
                </a:cubicBezTo>
                <a:cubicBezTo>
                  <a:pt x="87" y="146"/>
                  <a:pt x="84" y="146"/>
                  <a:pt x="85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4" y="149"/>
                  <a:pt x="84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3" y="149"/>
                  <a:pt x="82" y="149"/>
                  <a:pt x="82" y="150"/>
                </a:cubicBezTo>
                <a:cubicBezTo>
                  <a:pt x="82" y="151"/>
                  <a:pt x="84" y="150"/>
                  <a:pt x="84" y="151"/>
                </a:cubicBezTo>
                <a:cubicBezTo>
                  <a:pt x="82" y="159"/>
                  <a:pt x="85" y="163"/>
                  <a:pt x="92" y="163"/>
                </a:cubicBezTo>
                <a:cubicBezTo>
                  <a:pt x="93" y="163"/>
                  <a:pt x="94" y="163"/>
                  <a:pt x="96" y="163"/>
                </a:cubicBezTo>
                <a:cubicBezTo>
                  <a:pt x="95" y="161"/>
                  <a:pt x="94" y="158"/>
                  <a:pt x="94" y="155"/>
                </a:cubicBezTo>
                <a:cubicBezTo>
                  <a:pt x="92" y="155"/>
                  <a:pt x="92" y="156"/>
                  <a:pt x="91" y="156"/>
                </a:cubicBezTo>
                <a:cubicBezTo>
                  <a:pt x="91" y="156"/>
                  <a:pt x="91" y="156"/>
                  <a:pt x="90" y="156"/>
                </a:cubicBezTo>
                <a:cubicBezTo>
                  <a:pt x="89" y="158"/>
                  <a:pt x="91" y="158"/>
                  <a:pt x="91" y="160"/>
                </a:cubicBezTo>
                <a:cubicBezTo>
                  <a:pt x="91" y="160"/>
                  <a:pt x="90" y="160"/>
                  <a:pt x="90" y="160"/>
                </a:cubicBezTo>
                <a:cubicBezTo>
                  <a:pt x="90" y="160"/>
                  <a:pt x="89" y="160"/>
                  <a:pt x="89" y="160"/>
                </a:cubicBezTo>
                <a:cubicBezTo>
                  <a:pt x="89" y="160"/>
                  <a:pt x="88" y="160"/>
                  <a:pt x="88" y="160"/>
                </a:cubicBezTo>
                <a:cubicBezTo>
                  <a:pt x="88" y="160"/>
                  <a:pt x="88" y="160"/>
                  <a:pt x="87" y="160"/>
                </a:cubicBezTo>
                <a:cubicBezTo>
                  <a:pt x="87" y="154"/>
                  <a:pt x="86" y="151"/>
                  <a:pt x="88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90" y="146"/>
                  <a:pt x="92" y="147"/>
                  <a:pt x="92" y="148"/>
                </a:cubicBezTo>
                <a:cubicBezTo>
                  <a:pt x="92" y="149"/>
                  <a:pt x="92" y="151"/>
                  <a:pt x="92" y="151"/>
                </a:cubicBezTo>
                <a:cubicBezTo>
                  <a:pt x="93" y="151"/>
                  <a:pt x="94" y="151"/>
                  <a:pt x="95" y="151"/>
                </a:cubicBezTo>
                <a:cubicBezTo>
                  <a:pt x="97" y="147"/>
                  <a:pt x="94" y="144"/>
                  <a:pt x="89" y="144"/>
                </a:cubicBezTo>
                <a:moveTo>
                  <a:pt x="71" y="146"/>
                </a:moveTo>
                <a:cubicBezTo>
                  <a:pt x="70" y="146"/>
                  <a:pt x="69" y="146"/>
                  <a:pt x="68" y="146"/>
                </a:cubicBezTo>
                <a:cubicBezTo>
                  <a:pt x="68" y="147"/>
                  <a:pt x="69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0" y="147"/>
                  <a:pt x="71" y="147"/>
                  <a:pt x="71" y="146"/>
                </a:cubicBezTo>
                <a:moveTo>
                  <a:pt x="108" y="151"/>
                </a:moveTo>
                <a:cubicBezTo>
                  <a:pt x="108" y="151"/>
                  <a:pt x="107" y="152"/>
                  <a:pt x="107" y="152"/>
                </a:cubicBezTo>
                <a:cubicBezTo>
                  <a:pt x="109" y="154"/>
                  <a:pt x="107" y="156"/>
                  <a:pt x="108" y="160"/>
                </a:cubicBezTo>
                <a:cubicBezTo>
                  <a:pt x="109" y="160"/>
                  <a:pt x="110" y="160"/>
                  <a:pt x="110" y="160"/>
                </a:cubicBezTo>
                <a:cubicBezTo>
                  <a:pt x="110" y="156"/>
                  <a:pt x="111" y="151"/>
                  <a:pt x="108" y="151"/>
                </a:cubicBezTo>
                <a:moveTo>
                  <a:pt x="76" y="153"/>
                </a:moveTo>
                <a:cubicBezTo>
                  <a:pt x="76" y="153"/>
                  <a:pt x="76" y="153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3"/>
                  <a:pt x="76" y="153"/>
                  <a:pt x="76" y="153"/>
                </a:cubicBezTo>
                <a:moveTo>
                  <a:pt x="57" y="155"/>
                </a:moveTo>
                <a:cubicBezTo>
                  <a:pt x="57" y="155"/>
                  <a:pt x="57" y="155"/>
                  <a:pt x="57" y="156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58" y="155"/>
                  <a:pt x="57" y="155"/>
                  <a:pt x="57" y="155"/>
                </a:cubicBezTo>
                <a:moveTo>
                  <a:pt x="89" y="157"/>
                </a:moveTo>
                <a:cubicBezTo>
                  <a:pt x="89" y="157"/>
                  <a:pt x="89" y="158"/>
                  <a:pt x="88" y="158"/>
                </a:cubicBezTo>
                <a:cubicBezTo>
                  <a:pt x="88" y="159"/>
                  <a:pt x="88" y="159"/>
                  <a:pt x="88" y="159"/>
                </a:cubicBezTo>
                <a:cubicBezTo>
                  <a:pt x="88" y="159"/>
                  <a:pt x="88" y="158"/>
                  <a:pt x="88" y="158"/>
                </a:cubicBezTo>
                <a:cubicBezTo>
                  <a:pt x="89" y="158"/>
                  <a:pt x="89" y="157"/>
                  <a:pt x="89" y="157"/>
                </a:cubicBezTo>
                <a:moveTo>
                  <a:pt x="108" y="164"/>
                </a:move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9" y="164"/>
                  <a:pt x="109" y="164"/>
                </a:cubicBezTo>
                <a:cubicBezTo>
                  <a:pt x="109" y="164"/>
                  <a:pt x="109" y="164"/>
                  <a:pt x="108" y="164"/>
                </a:cubicBezTo>
                <a:moveTo>
                  <a:pt x="61" y="163"/>
                </a:moveTo>
                <a:cubicBezTo>
                  <a:pt x="61" y="163"/>
                  <a:pt x="60" y="163"/>
                  <a:pt x="60" y="163"/>
                </a:cubicBezTo>
                <a:cubicBezTo>
                  <a:pt x="61" y="163"/>
                  <a:pt x="62" y="162"/>
                  <a:pt x="63" y="162"/>
                </a:cubicBezTo>
                <a:cubicBezTo>
                  <a:pt x="63" y="162"/>
                  <a:pt x="62" y="163"/>
                  <a:pt x="61" y="163"/>
                </a:cubicBezTo>
                <a:moveTo>
                  <a:pt x="135" y="160"/>
                </a:moveTo>
                <a:cubicBezTo>
                  <a:pt x="135" y="159"/>
                  <a:pt x="135" y="159"/>
                  <a:pt x="135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5" y="160"/>
                  <a:pt x="135" y="160"/>
                  <a:pt x="135" y="160"/>
                </a:cubicBezTo>
                <a:moveTo>
                  <a:pt x="118" y="153"/>
                </a:moveTo>
                <a:cubicBezTo>
                  <a:pt x="118" y="153"/>
                  <a:pt x="118" y="153"/>
                  <a:pt x="118" y="153"/>
                </a:cubicBezTo>
                <a:cubicBezTo>
                  <a:pt x="118" y="153"/>
                  <a:pt x="118" y="152"/>
                  <a:pt x="118" y="152"/>
                </a:cubicBezTo>
                <a:cubicBezTo>
                  <a:pt x="118" y="152"/>
                  <a:pt x="118" y="153"/>
                  <a:pt x="118" y="153"/>
                </a:cubicBezTo>
                <a:cubicBezTo>
                  <a:pt x="119" y="153"/>
                  <a:pt x="118" y="153"/>
                  <a:pt x="118" y="153"/>
                </a:cubicBezTo>
                <a:moveTo>
                  <a:pt x="118" y="149"/>
                </a:moveTo>
                <a:cubicBezTo>
                  <a:pt x="117" y="149"/>
                  <a:pt x="117" y="149"/>
                  <a:pt x="117" y="149"/>
                </a:cubicBezTo>
                <a:cubicBezTo>
                  <a:pt x="118" y="147"/>
                  <a:pt x="116" y="146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8" y="145"/>
                  <a:pt x="118" y="147"/>
                  <a:pt x="120" y="147"/>
                </a:cubicBezTo>
                <a:cubicBezTo>
                  <a:pt x="119" y="148"/>
                  <a:pt x="119" y="149"/>
                  <a:pt x="118" y="149"/>
                </a:cubicBezTo>
                <a:moveTo>
                  <a:pt x="116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6" y="143"/>
                  <a:pt x="116" y="144"/>
                  <a:pt x="116" y="144"/>
                </a:cubicBezTo>
                <a:cubicBezTo>
                  <a:pt x="116" y="144"/>
                  <a:pt x="116" y="144"/>
                  <a:pt x="116" y="144"/>
                </a:cubicBezTo>
                <a:moveTo>
                  <a:pt x="134" y="148"/>
                </a:moveTo>
                <a:cubicBezTo>
                  <a:pt x="130" y="148"/>
                  <a:pt x="127" y="142"/>
                  <a:pt x="126" y="139"/>
                </a:cubicBezTo>
                <a:cubicBezTo>
                  <a:pt x="126" y="137"/>
                  <a:pt x="128" y="137"/>
                  <a:pt x="128" y="136"/>
                </a:cubicBezTo>
                <a:cubicBezTo>
                  <a:pt x="133" y="137"/>
                  <a:pt x="133" y="143"/>
                  <a:pt x="137" y="145"/>
                </a:cubicBezTo>
                <a:cubicBezTo>
                  <a:pt x="136" y="146"/>
                  <a:pt x="133" y="146"/>
                  <a:pt x="135" y="147"/>
                </a:cubicBezTo>
                <a:cubicBezTo>
                  <a:pt x="135" y="148"/>
                  <a:pt x="134" y="148"/>
                  <a:pt x="134" y="148"/>
                </a:cubicBezTo>
                <a:moveTo>
                  <a:pt x="46" y="133"/>
                </a:moveTo>
                <a:cubicBezTo>
                  <a:pt x="46" y="133"/>
                  <a:pt x="45" y="133"/>
                  <a:pt x="45" y="133"/>
                </a:cubicBezTo>
                <a:cubicBezTo>
                  <a:pt x="45" y="132"/>
                  <a:pt x="45" y="132"/>
                  <a:pt x="46" y="132"/>
                </a:cubicBezTo>
                <a:cubicBezTo>
                  <a:pt x="46" y="132"/>
                  <a:pt x="46" y="132"/>
                  <a:pt x="46" y="133"/>
                </a:cubicBezTo>
                <a:cubicBezTo>
                  <a:pt x="46" y="133"/>
                  <a:pt x="46" y="133"/>
                  <a:pt x="46" y="133"/>
                </a:cubicBezTo>
                <a:moveTo>
                  <a:pt x="47" y="129"/>
                </a:moveTo>
                <a:cubicBezTo>
                  <a:pt x="46" y="129"/>
                  <a:pt x="46" y="129"/>
                  <a:pt x="46" y="129"/>
                </a:cubicBezTo>
                <a:cubicBezTo>
                  <a:pt x="46" y="127"/>
                  <a:pt x="48" y="127"/>
                  <a:pt x="49" y="126"/>
                </a:cubicBezTo>
                <a:cubicBezTo>
                  <a:pt x="50" y="128"/>
                  <a:pt x="48" y="129"/>
                  <a:pt x="47" y="129"/>
                </a:cubicBezTo>
                <a:moveTo>
                  <a:pt x="79" y="91"/>
                </a:moveTo>
                <a:cubicBezTo>
                  <a:pt x="79" y="90"/>
                  <a:pt x="79" y="90"/>
                  <a:pt x="79" y="90"/>
                </a:cubicBezTo>
                <a:cubicBezTo>
                  <a:pt x="80" y="90"/>
                  <a:pt x="80" y="90"/>
                  <a:pt x="80" y="91"/>
                </a:cubicBezTo>
                <a:cubicBezTo>
                  <a:pt x="80" y="91"/>
                  <a:pt x="80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2"/>
                  <a:pt x="80" y="92"/>
                  <a:pt x="80" y="92"/>
                </a:cubicBezTo>
                <a:cubicBezTo>
                  <a:pt x="80" y="92"/>
                  <a:pt x="80" y="92"/>
                  <a:pt x="80" y="91"/>
                </a:cubicBezTo>
                <a:cubicBezTo>
                  <a:pt x="80" y="91"/>
                  <a:pt x="79" y="91"/>
                  <a:pt x="79" y="91"/>
                </a:cubicBezTo>
                <a:cubicBezTo>
                  <a:pt x="79" y="91"/>
                  <a:pt x="79" y="91"/>
                  <a:pt x="79" y="91"/>
                </a:cubicBezTo>
                <a:moveTo>
                  <a:pt x="81" y="90"/>
                </a:moveTo>
                <a:cubicBezTo>
                  <a:pt x="78" y="88"/>
                  <a:pt x="80" y="80"/>
                  <a:pt x="84" y="79"/>
                </a:cubicBezTo>
                <a:cubicBezTo>
                  <a:pt x="85" y="81"/>
                  <a:pt x="83" y="85"/>
                  <a:pt x="86" y="85"/>
                </a:cubicBezTo>
                <a:cubicBezTo>
                  <a:pt x="86" y="86"/>
                  <a:pt x="86" y="86"/>
                  <a:pt x="86" y="86"/>
                </a:cubicBezTo>
                <a:cubicBezTo>
                  <a:pt x="85" y="86"/>
                  <a:pt x="84" y="85"/>
                  <a:pt x="84" y="85"/>
                </a:cubicBezTo>
                <a:cubicBezTo>
                  <a:pt x="83" y="85"/>
                  <a:pt x="83" y="87"/>
                  <a:pt x="83" y="88"/>
                </a:cubicBezTo>
                <a:cubicBezTo>
                  <a:pt x="83" y="88"/>
                  <a:pt x="82" y="88"/>
                  <a:pt x="82" y="88"/>
                </a:cubicBezTo>
                <a:cubicBezTo>
                  <a:pt x="81" y="88"/>
                  <a:pt x="81" y="89"/>
                  <a:pt x="81" y="90"/>
                </a:cubicBezTo>
                <a:moveTo>
                  <a:pt x="37" y="65"/>
                </a:moveTo>
                <a:cubicBezTo>
                  <a:pt x="37" y="65"/>
                  <a:pt x="37" y="65"/>
                  <a:pt x="38" y="64"/>
                </a:cubicBezTo>
                <a:cubicBezTo>
                  <a:pt x="38" y="64"/>
                  <a:pt x="38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7" y="66"/>
                  <a:pt x="39" y="67"/>
                  <a:pt x="40" y="69"/>
                </a:cubicBezTo>
                <a:cubicBezTo>
                  <a:pt x="40" y="71"/>
                  <a:pt x="39" y="69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71"/>
                  <a:pt x="37" y="71"/>
                </a:cubicBezTo>
                <a:cubicBezTo>
                  <a:pt x="36" y="74"/>
                  <a:pt x="37" y="77"/>
                  <a:pt x="37" y="80"/>
                </a:cubicBezTo>
                <a:cubicBezTo>
                  <a:pt x="36" y="80"/>
                  <a:pt x="36" y="80"/>
                  <a:pt x="35" y="80"/>
                </a:cubicBezTo>
                <a:cubicBezTo>
                  <a:pt x="35" y="80"/>
                  <a:pt x="34" y="80"/>
                  <a:pt x="33" y="80"/>
                </a:cubicBezTo>
                <a:cubicBezTo>
                  <a:pt x="33" y="77"/>
                  <a:pt x="33" y="73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5" y="71"/>
                  <a:pt x="34" y="71"/>
                  <a:pt x="35" y="68"/>
                </a:cubicBezTo>
                <a:cubicBezTo>
                  <a:pt x="35" y="68"/>
                  <a:pt x="36" y="68"/>
                  <a:pt x="36" y="68"/>
                </a:cubicBezTo>
                <a:cubicBezTo>
                  <a:pt x="36" y="68"/>
                  <a:pt x="37" y="67"/>
                  <a:pt x="37" y="67"/>
                </a:cubicBezTo>
                <a:cubicBezTo>
                  <a:pt x="37" y="66"/>
                  <a:pt x="36" y="66"/>
                  <a:pt x="36" y="65"/>
                </a:cubicBezTo>
                <a:cubicBezTo>
                  <a:pt x="36" y="65"/>
                  <a:pt x="36" y="65"/>
                  <a:pt x="37" y="65"/>
                </a:cubicBezTo>
                <a:moveTo>
                  <a:pt x="140" y="60"/>
                </a:moveTo>
                <a:cubicBezTo>
                  <a:pt x="140" y="60"/>
                  <a:pt x="140" y="60"/>
                  <a:pt x="139" y="60"/>
                </a:cubicBezTo>
                <a:cubicBezTo>
                  <a:pt x="139" y="59"/>
                  <a:pt x="140" y="59"/>
                  <a:pt x="140" y="59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0"/>
                  <a:pt x="140" y="60"/>
                  <a:pt x="140" y="60"/>
                </a:cubicBezTo>
                <a:moveTo>
                  <a:pt x="167" y="51"/>
                </a:move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2"/>
                  <a:pt x="167" y="52"/>
                  <a:pt x="167" y="52"/>
                </a:cubicBezTo>
                <a:cubicBezTo>
                  <a:pt x="167" y="52"/>
                  <a:pt x="167" y="52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moveTo>
                  <a:pt x="80" y="50"/>
                </a:moveTo>
                <a:cubicBezTo>
                  <a:pt x="80" y="50"/>
                  <a:pt x="80" y="50"/>
                  <a:pt x="80" y="49"/>
                </a:cubicBezTo>
                <a:cubicBezTo>
                  <a:pt x="80" y="49"/>
                  <a:pt x="81" y="49"/>
                  <a:pt x="81" y="49"/>
                </a:cubicBezTo>
                <a:cubicBezTo>
                  <a:pt x="81" y="49"/>
                  <a:pt x="81" y="49"/>
                  <a:pt x="81" y="50"/>
                </a:cubicBezTo>
                <a:cubicBezTo>
                  <a:pt x="81" y="50"/>
                  <a:pt x="81" y="50"/>
                  <a:pt x="80" y="50"/>
                </a:cubicBezTo>
                <a:moveTo>
                  <a:pt x="149" y="44"/>
                </a:moveTo>
                <a:cubicBezTo>
                  <a:pt x="149" y="44"/>
                  <a:pt x="150" y="43"/>
                  <a:pt x="150" y="42"/>
                </a:cubicBezTo>
                <a:cubicBezTo>
                  <a:pt x="152" y="42"/>
                  <a:pt x="149" y="45"/>
                  <a:pt x="151" y="45"/>
                </a:cubicBezTo>
                <a:cubicBezTo>
                  <a:pt x="150" y="47"/>
                  <a:pt x="147" y="48"/>
                  <a:pt x="145" y="49"/>
                </a:cubicBezTo>
                <a:cubicBezTo>
                  <a:pt x="144" y="47"/>
                  <a:pt x="145" y="47"/>
                  <a:pt x="144" y="45"/>
                </a:cubicBezTo>
                <a:cubicBezTo>
                  <a:pt x="145" y="45"/>
                  <a:pt x="146" y="46"/>
                  <a:pt x="146" y="46"/>
                </a:cubicBezTo>
                <a:cubicBezTo>
                  <a:pt x="147" y="46"/>
                  <a:pt x="148" y="45"/>
                  <a:pt x="148" y="44"/>
                </a:cubicBezTo>
                <a:cubicBezTo>
                  <a:pt x="148" y="44"/>
                  <a:pt x="148" y="44"/>
                  <a:pt x="149" y="44"/>
                </a:cubicBezTo>
                <a:moveTo>
                  <a:pt x="158" y="38"/>
                </a:moveTo>
                <a:cubicBezTo>
                  <a:pt x="158" y="37"/>
                  <a:pt x="158" y="37"/>
                  <a:pt x="158" y="37"/>
                </a:cubicBezTo>
                <a:cubicBezTo>
                  <a:pt x="158" y="37"/>
                  <a:pt x="159" y="37"/>
                  <a:pt x="159" y="37"/>
                </a:cubicBezTo>
                <a:cubicBezTo>
                  <a:pt x="159" y="38"/>
                  <a:pt x="159" y="38"/>
                  <a:pt x="159" y="38"/>
                </a:cubicBezTo>
                <a:cubicBezTo>
                  <a:pt x="159" y="38"/>
                  <a:pt x="158" y="38"/>
                  <a:pt x="158" y="38"/>
                </a:cubicBezTo>
                <a:moveTo>
                  <a:pt x="130" y="38"/>
                </a:moveTo>
                <a:cubicBezTo>
                  <a:pt x="130" y="38"/>
                  <a:pt x="129" y="38"/>
                  <a:pt x="129" y="38"/>
                </a:cubicBezTo>
                <a:cubicBezTo>
                  <a:pt x="129" y="37"/>
                  <a:pt x="129" y="37"/>
                  <a:pt x="128" y="37"/>
                </a:cubicBezTo>
                <a:cubicBezTo>
                  <a:pt x="128" y="36"/>
                  <a:pt x="128" y="35"/>
                  <a:pt x="128" y="35"/>
                </a:cubicBezTo>
                <a:cubicBezTo>
                  <a:pt x="129" y="35"/>
                  <a:pt x="129" y="35"/>
                  <a:pt x="130" y="35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31" y="36"/>
                  <a:pt x="131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7"/>
                  <a:pt x="131" y="38"/>
                  <a:pt x="130" y="38"/>
                </a:cubicBezTo>
                <a:moveTo>
                  <a:pt x="153" y="34"/>
                </a:moveTo>
                <a:cubicBezTo>
                  <a:pt x="153" y="34"/>
                  <a:pt x="153" y="34"/>
                  <a:pt x="153" y="34"/>
                </a:cubicBezTo>
                <a:cubicBezTo>
                  <a:pt x="153" y="33"/>
                  <a:pt x="153" y="32"/>
                  <a:pt x="153" y="31"/>
                </a:cubicBezTo>
                <a:cubicBezTo>
                  <a:pt x="154" y="31"/>
                  <a:pt x="155" y="34"/>
                  <a:pt x="153" y="34"/>
                </a:cubicBezTo>
                <a:moveTo>
                  <a:pt x="36" y="30"/>
                </a:move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7" y="29"/>
                  <a:pt x="37" y="29"/>
                </a:cubicBezTo>
                <a:cubicBezTo>
                  <a:pt x="37" y="29"/>
                  <a:pt x="37" y="30"/>
                  <a:pt x="36" y="30"/>
                </a:cubicBezTo>
                <a:moveTo>
                  <a:pt x="62" y="25"/>
                </a:moveTo>
                <a:cubicBezTo>
                  <a:pt x="62" y="25"/>
                  <a:pt x="61" y="25"/>
                  <a:pt x="61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5"/>
                  <a:pt x="62" y="25"/>
                  <a:pt x="62" y="25"/>
                </a:cubicBezTo>
                <a:moveTo>
                  <a:pt x="72" y="28"/>
                </a:moveTo>
                <a:cubicBezTo>
                  <a:pt x="74" y="26"/>
                  <a:pt x="70" y="21"/>
                  <a:pt x="74" y="20"/>
                </a:cubicBezTo>
                <a:cubicBezTo>
                  <a:pt x="74" y="21"/>
                  <a:pt x="75" y="28"/>
                  <a:pt x="72" y="28"/>
                </a:cubicBezTo>
                <a:moveTo>
                  <a:pt x="138" y="21"/>
                </a:moveTo>
                <a:cubicBezTo>
                  <a:pt x="137" y="21"/>
                  <a:pt x="137" y="20"/>
                  <a:pt x="137" y="19"/>
                </a:cubicBezTo>
                <a:cubicBezTo>
                  <a:pt x="138" y="19"/>
                  <a:pt x="138" y="20"/>
                  <a:pt x="138" y="21"/>
                </a:cubicBezTo>
                <a:cubicBezTo>
                  <a:pt x="138" y="21"/>
                  <a:pt x="138" y="21"/>
                  <a:pt x="138" y="21"/>
                </a:cubicBezTo>
                <a:moveTo>
                  <a:pt x="54" y="19"/>
                </a:move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7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9"/>
                </a:cubicBezTo>
                <a:moveTo>
                  <a:pt x="60" y="15"/>
                </a:moveTo>
                <a:cubicBezTo>
                  <a:pt x="60" y="15"/>
                  <a:pt x="60" y="15"/>
                  <a:pt x="60" y="14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moveTo>
                  <a:pt x="122" y="13"/>
                </a:moveTo>
                <a:cubicBezTo>
                  <a:pt x="122" y="13"/>
                  <a:pt x="123" y="13"/>
                  <a:pt x="123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4" y="13"/>
                  <a:pt x="124" y="13"/>
                  <a:pt x="124" y="14"/>
                </a:cubicBezTo>
                <a:cubicBezTo>
                  <a:pt x="123" y="13"/>
                  <a:pt x="123" y="13"/>
                  <a:pt x="122" y="13"/>
                </a:cubicBezTo>
                <a:cubicBezTo>
                  <a:pt x="122" y="13"/>
                  <a:pt x="122" y="13"/>
                  <a:pt x="122" y="13"/>
                </a:cubicBezTo>
                <a:moveTo>
                  <a:pt x="108" y="9"/>
                </a:moveTo>
                <a:cubicBezTo>
                  <a:pt x="107" y="9"/>
                  <a:pt x="106" y="9"/>
                  <a:pt x="106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107" y="7"/>
                  <a:pt x="108" y="8"/>
                  <a:pt x="108" y="8"/>
                </a:cubicBezTo>
                <a:cubicBezTo>
                  <a:pt x="108" y="8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8" y="9"/>
                </a:cubicBezTo>
                <a:moveTo>
                  <a:pt x="112" y="7"/>
                </a:moveTo>
                <a:cubicBezTo>
                  <a:pt x="112" y="7"/>
                  <a:pt x="112" y="7"/>
                  <a:pt x="112" y="7"/>
                </a:cubicBezTo>
                <a:cubicBezTo>
                  <a:pt x="112" y="7"/>
                  <a:pt x="112" y="6"/>
                  <a:pt x="112" y="6"/>
                </a:cubicBezTo>
                <a:cubicBezTo>
                  <a:pt x="113" y="6"/>
                  <a:pt x="113" y="7"/>
                  <a:pt x="113" y="7"/>
                </a:cubicBezTo>
                <a:cubicBezTo>
                  <a:pt x="113" y="7"/>
                  <a:pt x="112" y="7"/>
                  <a:pt x="112" y="7"/>
                </a:cubicBezTo>
                <a:moveTo>
                  <a:pt x="102" y="10"/>
                </a:moveTo>
                <a:cubicBezTo>
                  <a:pt x="103" y="9"/>
                  <a:pt x="103" y="7"/>
                  <a:pt x="103" y="5"/>
                </a:cubicBezTo>
                <a:cubicBezTo>
                  <a:pt x="104" y="7"/>
                  <a:pt x="106" y="11"/>
                  <a:pt x="109" y="11"/>
                </a:cubicBezTo>
                <a:cubicBezTo>
                  <a:pt x="110" y="11"/>
                  <a:pt x="111" y="10"/>
                  <a:pt x="112" y="9"/>
                </a:cubicBezTo>
                <a:cubicBezTo>
                  <a:pt x="113" y="10"/>
                  <a:pt x="112" y="12"/>
                  <a:pt x="114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5" y="12"/>
                  <a:pt x="116" y="12"/>
                  <a:pt x="116" y="11"/>
                </a:cubicBezTo>
                <a:cubicBezTo>
                  <a:pt x="116" y="11"/>
                  <a:pt x="117" y="11"/>
                  <a:pt x="117" y="11"/>
                </a:cubicBezTo>
                <a:cubicBezTo>
                  <a:pt x="117" y="11"/>
                  <a:pt x="117" y="11"/>
                  <a:pt x="118" y="11"/>
                </a:cubicBezTo>
                <a:cubicBezTo>
                  <a:pt x="117" y="15"/>
                  <a:pt x="125" y="14"/>
                  <a:pt x="128" y="17"/>
                </a:cubicBezTo>
                <a:cubicBezTo>
                  <a:pt x="130" y="17"/>
                  <a:pt x="129" y="14"/>
                  <a:pt x="130" y="14"/>
                </a:cubicBezTo>
                <a:cubicBezTo>
                  <a:pt x="131" y="14"/>
                  <a:pt x="131" y="14"/>
                  <a:pt x="131" y="15"/>
                </a:cubicBezTo>
                <a:cubicBezTo>
                  <a:pt x="132" y="22"/>
                  <a:pt x="141" y="22"/>
                  <a:pt x="146" y="26"/>
                </a:cubicBezTo>
                <a:cubicBezTo>
                  <a:pt x="150" y="34"/>
                  <a:pt x="161" y="40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4" y="49"/>
                  <a:pt x="164" y="48"/>
                  <a:pt x="164" y="48"/>
                </a:cubicBezTo>
                <a:cubicBezTo>
                  <a:pt x="163" y="47"/>
                  <a:pt x="163" y="46"/>
                  <a:pt x="164" y="46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76" y="75"/>
                  <a:pt x="176" y="106"/>
                  <a:pt x="161" y="134"/>
                </a:cubicBezTo>
                <a:cubicBezTo>
                  <a:pt x="161" y="133"/>
                  <a:pt x="160" y="133"/>
                  <a:pt x="160" y="133"/>
                </a:cubicBezTo>
                <a:cubicBezTo>
                  <a:pt x="159" y="133"/>
                  <a:pt x="158" y="134"/>
                  <a:pt x="158" y="136"/>
                </a:cubicBezTo>
                <a:cubicBezTo>
                  <a:pt x="157" y="137"/>
                  <a:pt x="156" y="138"/>
                  <a:pt x="154" y="138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54" y="140"/>
                  <a:pt x="154" y="140"/>
                  <a:pt x="154" y="142"/>
                </a:cubicBezTo>
                <a:cubicBezTo>
                  <a:pt x="152" y="142"/>
                  <a:pt x="150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5"/>
                  <a:pt x="148" y="147"/>
                  <a:pt x="149" y="147"/>
                </a:cubicBezTo>
                <a:cubicBezTo>
                  <a:pt x="149" y="148"/>
                  <a:pt x="145" y="148"/>
                  <a:pt x="144" y="148"/>
                </a:cubicBezTo>
                <a:cubicBezTo>
                  <a:pt x="144" y="150"/>
                  <a:pt x="145" y="151"/>
                  <a:pt x="144" y="151"/>
                </a:cubicBezTo>
                <a:cubicBezTo>
                  <a:pt x="144" y="151"/>
                  <a:pt x="143" y="151"/>
                  <a:pt x="143" y="151"/>
                </a:cubicBezTo>
                <a:cubicBezTo>
                  <a:pt x="140" y="151"/>
                  <a:pt x="138" y="154"/>
                  <a:pt x="137" y="156"/>
                </a:cubicBezTo>
                <a:cubicBezTo>
                  <a:pt x="132" y="157"/>
                  <a:pt x="128" y="159"/>
                  <a:pt x="124" y="162"/>
                </a:cubicBezTo>
                <a:cubicBezTo>
                  <a:pt x="121" y="162"/>
                  <a:pt x="118" y="162"/>
                  <a:pt x="119" y="165"/>
                </a:cubicBezTo>
                <a:cubicBezTo>
                  <a:pt x="119" y="165"/>
                  <a:pt x="118" y="165"/>
                  <a:pt x="118" y="165"/>
                </a:cubicBezTo>
                <a:cubicBezTo>
                  <a:pt x="117" y="165"/>
                  <a:pt x="116" y="164"/>
                  <a:pt x="115" y="163"/>
                </a:cubicBezTo>
                <a:cubicBezTo>
                  <a:pt x="115" y="164"/>
                  <a:pt x="114" y="164"/>
                  <a:pt x="114" y="164"/>
                </a:cubicBezTo>
                <a:cubicBezTo>
                  <a:pt x="114" y="164"/>
                  <a:pt x="114" y="164"/>
                  <a:pt x="112" y="163"/>
                </a:cubicBezTo>
                <a:cubicBezTo>
                  <a:pt x="111" y="164"/>
                  <a:pt x="113" y="164"/>
                  <a:pt x="112" y="165"/>
                </a:cubicBezTo>
                <a:cubicBezTo>
                  <a:pt x="109" y="165"/>
                  <a:pt x="109" y="159"/>
                  <a:pt x="106" y="158"/>
                </a:cubicBezTo>
                <a:cubicBezTo>
                  <a:pt x="105" y="158"/>
                  <a:pt x="105" y="159"/>
                  <a:pt x="104" y="159"/>
                </a:cubicBezTo>
                <a:cubicBezTo>
                  <a:pt x="104" y="162"/>
                  <a:pt x="105" y="162"/>
                  <a:pt x="105" y="165"/>
                </a:cubicBezTo>
                <a:cubicBezTo>
                  <a:pt x="105" y="166"/>
                  <a:pt x="102" y="165"/>
                  <a:pt x="102" y="166"/>
                </a:cubicBezTo>
                <a:cubicBezTo>
                  <a:pt x="101" y="165"/>
                  <a:pt x="101" y="163"/>
                  <a:pt x="100" y="162"/>
                </a:cubicBezTo>
                <a:cubicBezTo>
                  <a:pt x="99" y="163"/>
                  <a:pt x="99" y="165"/>
                  <a:pt x="100" y="166"/>
                </a:cubicBezTo>
                <a:cubicBezTo>
                  <a:pt x="99" y="166"/>
                  <a:pt x="98" y="166"/>
                  <a:pt x="97" y="166"/>
                </a:cubicBezTo>
                <a:cubicBezTo>
                  <a:pt x="95" y="166"/>
                  <a:pt x="93" y="166"/>
                  <a:pt x="92" y="166"/>
                </a:cubicBezTo>
                <a:cubicBezTo>
                  <a:pt x="90" y="166"/>
                  <a:pt x="88" y="166"/>
                  <a:pt x="87" y="166"/>
                </a:cubicBezTo>
                <a:cubicBezTo>
                  <a:pt x="85" y="166"/>
                  <a:pt x="84" y="166"/>
                  <a:pt x="83" y="166"/>
                </a:cubicBezTo>
                <a:cubicBezTo>
                  <a:pt x="79" y="165"/>
                  <a:pt x="72" y="163"/>
                  <a:pt x="68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67" y="160"/>
                  <a:pt x="65" y="161"/>
                  <a:pt x="64" y="159"/>
                </a:cubicBezTo>
                <a:cubicBezTo>
                  <a:pt x="64" y="160"/>
                  <a:pt x="63" y="160"/>
                  <a:pt x="63" y="160"/>
                </a:cubicBezTo>
                <a:cubicBezTo>
                  <a:pt x="62" y="160"/>
                  <a:pt x="61" y="159"/>
                  <a:pt x="60" y="159"/>
                </a:cubicBezTo>
                <a:cubicBezTo>
                  <a:pt x="59" y="158"/>
                  <a:pt x="58" y="157"/>
                  <a:pt x="57" y="157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6" y="156"/>
                  <a:pt x="56" y="155"/>
                  <a:pt x="55" y="155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4" y="154"/>
                  <a:pt x="54" y="155"/>
                  <a:pt x="54" y="155"/>
                </a:cubicBezTo>
                <a:cubicBezTo>
                  <a:pt x="54" y="155"/>
                  <a:pt x="53" y="155"/>
                  <a:pt x="53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4" y="153"/>
                  <a:pt x="53" y="154"/>
                  <a:pt x="52" y="152"/>
                </a:cubicBezTo>
                <a:cubicBezTo>
                  <a:pt x="51" y="152"/>
                  <a:pt x="53" y="153"/>
                  <a:pt x="52" y="154"/>
                </a:cubicBezTo>
                <a:cubicBezTo>
                  <a:pt x="40" y="149"/>
                  <a:pt x="32" y="136"/>
                  <a:pt x="26" y="130"/>
                </a:cubicBezTo>
                <a:cubicBezTo>
                  <a:pt x="14" y="111"/>
                  <a:pt x="12" y="78"/>
                  <a:pt x="20" y="55"/>
                </a:cubicBezTo>
                <a:cubicBezTo>
                  <a:pt x="24" y="53"/>
                  <a:pt x="28" y="46"/>
                  <a:pt x="28" y="43"/>
                </a:cubicBezTo>
                <a:cubicBezTo>
                  <a:pt x="28" y="42"/>
                  <a:pt x="28" y="42"/>
                  <a:pt x="28" y="42"/>
                </a:cubicBezTo>
                <a:cubicBezTo>
                  <a:pt x="29" y="42"/>
                  <a:pt x="29" y="42"/>
                  <a:pt x="30" y="43"/>
                </a:cubicBezTo>
                <a:cubicBezTo>
                  <a:pt x="35" y="35"/>
                  <a:pt x="42" y="30"/>
                  <a:pt x="48" y="23"/>
                </a:cubicBezTo>
                <a:cubicBezTo>
                  <a:pt x="48" y="23"/>
                  <a:pt x="48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50" y="21"/>
                  <a:pt x="50" y="19"/>
                </a:cubicBezTo>
                <a:cubicBezTo>
                  <a:pt x="50" y="19"/>
                  <a:pt x="51" y="20"/>
                  <a:pt x="52" y="20"/>
                </a:cubicBezTo>
                <a:cubicBezTo>
                  <a:pt x="57" y="20"/>
                  <a:pt x="61" y="17"/>
                  <a:pt x="63" y="14"/>
                </a:cubicBezTo>
                <a:cubicBezTo>
                  <a:pt x="64" y="14"/>
                  <a:pt x="64" y="14"/>
                  <a:pt x="65" y="14"/>
                </a:cubicBezTo>
                <a:cubicBezTo>
                  <a:pt x="66" y="14"/>
                  <a:pt x="66" y="14"/>
                  <a:pt x="68" y="14"/>
                </a:cubicBezTo>
                <a:cubicBezTo>
                  <a:pt x="68" y="12"/>
                  <a:pt x="68" y="11"/>
                  <a:pt x="68" y="11"/>
                </a:cubicBezTo>
                <a:cubicBezTo>
                  <a:pt x="70" y="11"/>
                  <a:pt x="72" y="11"/>
                  <a:pt x="75" y="11"/>
                </a:cubicBezTo>
                <a:cubicBezTo>
                  <a:pt x="78" y="11"/>
                  <a:pt x="81" y="11"/>
                  <a:pt x="81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3" y="8"/>
                  <a:pt x="83" y="8"/>
                </a:cubicBezTo>
                <a:cubicBezTo>
                  <a:pt x="83" y="8"/>
                  <a:pt x="83" y="8"/>
                  <a:pt x="83" y="8"/>
                </a:cubicBezTo>
                <a:cubicBezTo>
                  <a:pt x="84" y="8"/>
                  <a:pt x="84" y="8"/>
                  <a:pt x="85" y="7"/>
                </a:cubicBezTo>
                <a:cubicBezTo>
                  <a:pt x="85" y="8"/>
                  <a:pt x="84" y="8"/>
                  <a:pt x="84" y="9"/>
                </a:cubicBezTo>
                <a:cubicBezTo>
                  <a:pt x="85" y="9"/>
                  <a:pt x="86" y="9"/>
                  <a:pt x="87" y="9"/>
                </a:cubicBezTo>
                <a:cubicBezTo>
                  <a:pt x="86" y="8"/>
                  <a:pt x="88" y="6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89" y="6"/>
                  <a:pt x="89" y="7"/>
                  <a:pt x="90" y="7"/>
                </a:cubicBezTo>
                <a:cubicBezTo>
                  <a:pt x="90" y="7"/>
                  <a:pt x="91" y="7"/>
                  <a:pt x="91" y="7"/>
                </a:cubicBezTo>
                <a:cubicBezTo>
                  <a:pt x="91" y="7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7"/>
                  <a:pt x="92" y="8"/>
                  <a:pt x="92" y="9"/>
                </a:cubicBezTo>
                <a:cubicBezTo>
                  <a:pt x="93" y="9"/>
                  <a:pt x="94" y="9"/>
                  <a:pt x="96" y="10"/>
                </a:cubicBezTo>
                <a:cubicBezTo>
                  <a:pt x="97" y="10"/>
                  <a:pt x="96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8"/>
                  <a:pt x="97" y="8"/>
                  <a:pt x="98" y="10"/>
                </a:cubicBezTo>
                <a:cubicBezTo>
                  <a:pt x="98" y="9"/>
                  <a:pt x="100" y="9"/>
                  <a:pt x="100" y="7"/>
                </a:cubicBezTo>
                <a:cubicBezTo>
                  <a:pt x="100" y="8"/>
                  <a:pt x="100" y="10"/>
                  <a:pt x="102" y="10"/>
                </a:cubicBezTo>
                <a:moveTo>
                  <a:pt x="93" y="6"/>
                </a:moveTo>
                <a:cubicBezTo>
                  <a:pt x="93" y="6"/>
                  <a:pt x="93" y="6"/>
                  <a:pt x="92" y="6"/>
                </a:cubicBezTo>
                <a:cubicBezTo>
                  <a:pt x="92" y="6"/>
                  <a:pt x="93" y="5"/>
                  <a:pt x="93" y="5"/>
                </a:cubicBezTo>
                <a:cubicBezTo>
                  <a:pt x="94" y="5"/>
                  <a:pt x="94" y="6"/>
                  <a:pt x="94" y="6"/>
                </a:cubicBezTo>
                <a:cubicBezTo>
                  <a:pt x="93" y="6"/>
                  <a:pt x="93" y="6"/>
                  <a:pt x="93" y="6"/>
                </a:cubicBezTo>
                <a:moveTo>
                  <a:pt x="82" y="0"/>
                </a:moveTo>
                <a:cubicBezTo>
                  <a:pt x="82" y="1"/>
                  <a:pt x="82" y="2"/>
                  <a:pt x="83" y="2"/>
                </a:cubicBezTo>
                <a:cubicBezTo>
                  <a:pt x="83" y="1"/>
                  <a:pt x="83" y="0"/>
                  <a:pt x="82" y="0"/>
                </a:cubicBezTo>
              </a:path>
            </a:pathLst>
          </a:custGeom>
          <a:solidFill>
            <a:schemeClr val="tx1">
              <a:alpha val="2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5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5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45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95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4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00"/>
                            </p:stCondLst>
                            <p:childTnLst>
                              <p:par>
                                <p:cTn id="6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5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1" grpId="0"/>
      <p:bldP spid="18" grpId="0"/>
      <p:bldP spid="21" grpId="0" animBg="1"/>
      <p:bldP spid="22" grpId="0" animBg="1"/>
      <p:bldP spid="2" grpId="0" animBg="1"/>
      <p:bldP spid="26" grpId="0" animBg="1"/>
      <p:bldP spid="27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5456" y="1628800"/>
            <a:ext cx="4958637" cy="1272445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"/>
          <p:cNvSpPr txBox="1"/>
          <p:nvPr/>
        </p:nvSpPr>
        <p:spPr>
          <a:xfrm>
            <a:off x="5697066" y="2014785"/>
            <a:ext cx="41764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请填入您的标题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2378320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3951222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2293991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3026095" y="699438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2040234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761020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>
            <a:off x="1516583" y="2243838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750462" y="2559544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3154653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3039043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3162731" y="1145483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537599" y="2818122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4098697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2131825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4098697" y="1356643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3"/>
          <p:cNvSpPr txBox="1"/>
          <p:nvPr/>
        </p:nvSpPr>
        <p:spPr>
          <a:xfrm>
            <a:off x="1846734" y="1867471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6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彩云" pitchFamily="2" charset="-122"/>
                <a:ea typeface="华文彩云" pitchFamily="2" charset="-122"/>
              </a:rPr>
              <a:t>03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4476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912" y="5010173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041" y="4221089"/>
            <a:ext cx="1482949" cy="142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预览动画背影音乐--根据您的需求添加此音频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89613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87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45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2330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8" grpId="0"/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169490" y="5189932"/>
            <a:ext cx="12359903" cy="1744268"/>
          </a:xfrm>
          <a:prstGeom prst="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6"/>
          <p:cNvSpPr>
            <a:spLocks noChangeArrowheads="1"/>
          </p:cNvSpPr>
          <p:nvPr/>
        </p:nvSpPr>
        <p:spPr bwMode="auto">
          <a:xfrm>
            <a:off x="2519065" y="1655762"/>
            <a:ext cx="1020535" cy="891285"/>
          </a:xfrm>
          <a:custGeom>
            <a:avLst/>
            <a:gdLst>
              <a:gd name="T0" fmla="*/ 0 w 714"/>
              <a:gd name="T1" fmla="*/ 1790021789 h 617"/>
              <a:gd name="T2" fmla="*/ 1008319013 w 714"/>
              <a:gd name="T3" fmla="*/ 0 h 617"/>
              <a:gd name="T4" fmla="*/ 2027998827 w 714"/>
              <a:gd name="T5" fmla="*/ 1790021789 h 617"/>
              <a:gd name="T6" fmla="*/ 0 w 714"/>
              <a:gd name="T7" fmla="*/ 1790021789 h 617"/>
              <a:gd name="T8" fmla="*/ 0 w 714"/>
              <a:gd name="T9" fmla="*/ 1790021789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CF66E0"/>
          </a:solidFill>
          <a:ln>
            <a:noFill/>
          </a:ln>
          <a:extLst/>
        </p:spPr>
        <p:txBody>
          <a:bodyPr tIns="180000" anchor="ctr" anchorCtr="1"/>
          <a:lstStyle/>
          <a:p>
            <a:pPr algn="ctr">
              <a:buFont typeface="Arial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dirty="0">
              <a:sym typeface="Calibri" pitchFamily="34" charset="0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2771626" y="4579939"/>
            <a:ext cx="7891313" cy="0"/>
          </a:xfrm>
          <a:prstGeom prst="line">
            <a:avLst/>
          </a:prstGeom>
          <a:noFill/>
          <a:ln w="28575">
            <a:solidFill>
              <a:srgbClr val="BB81E7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3441551" y="3548531"/>
            <a:ext cx="6501308" cy="0"/>
          </a:xfrm>
          <a:prstGeom prst="line">
            <a:avLst/>
          </a:prstGeom>
          <a:noFill/>
          <a:ln w="28575">
            <a:solidFill>
              <a:srgbClr val="BB81E7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2771626" y="2532313"/>
            <a:ext cx="6451153" cy="0"/>
          </a:xfrm>
          <a:prstGeom prst="line">
            <a:avLst/>
          </a:prstGeom>
          <a:noFill/>
          <a:ln w="28575">
            <a:solidFill>
              <a:srgbClr val="BB81E7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357164" y="3707602"/>
            <a:ext cx="3289137" cy="881861"/>
            <a:chOff x="1357164" y="3707602"/>
            <a:chExt cx="3289137" cy="881861"/>
          </a:xfrm>
        </p:grpSpPr>
        <p:sp>
          <p:nvSpPr>
            <p:cNvPr id="5" name="Freeform 8"/>
            <p:cNvSpPr>
              <a:spLocks noChangeArrowheads="1"/>
            </p:cNvSpPr>
            <p:nvPr/>
          </p:nvSpPr>
          <p:spPr bwMode="auto">
            <a:xfrm>
              <a:off x="1357164" y="3707602"/>
              <a:ext cx="1518685" cy="877821"/>
            </a:xfrm>
            <a:custGeom>
              <a:avLst/>
              <a:gdLst>
                <a:gd name="T0" fmla="*/ 2147483647 w 1063"/>
                <a:gd name="T1" fmla="*/ 0 h 615"/>
                <a:gd name="T2" fmla="*/ 0 w 1063"/>
                <a:gd name="T3" fmla="*/ 2147483647 h 615"/>
                <a:gd name="T4" fmla="*/ 2147483647 w 1063"/>
                <a:gd name="T5" fmla="*/ 2147483647 h 615"/>
                <a:gd name="T6" fmla="*/ 2147483647 w 1063"/>
                <a:gd name="T7" fmla="*/ 0 h 615"/>
                <a:gd name="T8" fmla="*/ 2147483647 w 1063"/>
                <a:gd name="T9" fmla="*/ 0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3"/>
                <a:gd name="T16" fmla="*/ 0 h 615"/>
                <a:gd name="T17" fmla="*/ 1063 w 1063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3" h="615">
                  <a:moveTo>
                    <a:pt x="354" y="0"/>
                  </a:moveTo>
                  <a:lnTo>
                    <a:pt x="0" y="615"/>
                  </a:lnTo>
                  <a:lnTo>
                    <a:pt x="708" y="615"/>
                  </a:lnTo>
                  <a:lnTo>
                    <a:pt x="1063" y="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  <a:extLst/>
          </p:spPr>
          <p:txBody>
            <a:bodyPr tIns="0" anchor="ctr" anchorCtr="1"/>
            <a:lstStyle/>
            <a:p>
              <a:pPr algn="ctr">
                <a:spcBef>
                  <a:spcPts val="1000"/>
                </a:spcBef>
                <a:buFont typeface="Arial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dirty="0">
                <a:sym typeface="Calibri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519065" y="3707602"/>
              <a:ext cx="2127236" cy="881861"/>
              <a:chOff x="2519065" y="3707602"/>
              <a:chExt cx="2127236" cy="881861"/>
            </a:xfrm>
          </p:grpSpPr>
          <p:sp>
            <p:nvSpPr>
              <p:cNvPr id="7" name="Freeform 10"/>
              <p:cNvSpPr>
                <a:spLocks noChangeArrowheads="1"/>
              </p:cNvSpPr>
              <p:nvPr/>
            </p:nvSpPr>
            <p:spPr bwMode="auto">
              <a:xfrm>
                <a:off x="2519065" y="3707602"/>
                <a:ext cx="2127236" cy="881861"/>
              </a:xfrm>
              <a:custGeom>
                <a:avLst/>
                <a:gdLst>
                  <a:gd name="T0" fmla="*/ 2147483647 w 1489"/>
                  <a:gd name="T1" fmla="*/ 0 h 617"/>
                  <a:gd name="T2" fmla="*/ 2147483647 w 1489"/>
                  <a:gd name="T3" fmla="*/ 0 h 617"/>
                  <a:gd name="T4" fmla="*/ 2147483647 w 1489"/>
                  <a:gd name="T5" fmla="*/ 0 h 617"/>
                  <a:gd name="T6" fmla="*/ 0 w 1489"/>
                  <a:gd name="T7" fmla="*/ 2147483647 h 617"/>
                  <a:gd name="T8" fmla="*/ 2147483647 w 1489"/>
                  <a:gd name="T9" fmla="*/ 2147483647 h 617"/>
                  <a:gd name="T10" fmla="*/ 2147483647 w 1489"/>
                  <a:gd name="T11" fmla="*/ 2147483647 h 617"/>
                  <a:gd name="T12" fmla="*/ 2147483647 w 1489"/>
                  <a:gd name="T13" fmla="*/ 2147483647 h 617"/>
                  <a:gd name="T14" fmla="*/ 2147483647 w 1489"/>
                  <a:gd name="T15" fmla="*/ 0 h 6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89"/>
                  <a:gd name="T25" fmla="*/ 0 h 617"/>
                  <a:gd name="T26" fmla="*/ 1489 w 1489"/>
                  <a:gd name="T27" fmla="*/ 617 h 6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89" h="617">
                    <a:moveTo>
                      <a:pt x="1137" y="0"/>
                    </a:moveTo>
                    <a:lnTo>
                      <a:pt x="360" y="0"/>
                    </a:lnTo>
                    <a:lnTo>
                      <a:pt x="355" y="0"/>
                    </a:lnTo>
                    <a:lnTo>
                      <a:pt x="0" y="617"/>
                    </a:lnTo>
                    <a:lnTo>
                      <a:pt x="709" y="617"/>
                    </a:lnTo>
                    <a:lnTo>
                      <a:pt x="714" y="617"/>
                    </a:lnTo>
                    <a:lnTo>
                      <a:pt x="1489" y="617"/>
                    </a:lnTo>
                    <a:lnTo>
                      <a:pt x="1137" y="0"/>
                    </a:lnTo>
                    <a:close/>
                  </a:path>
                </a:pathLst>
              </a:custGeom>
              <a:solidFill>
                <a:srgbClr val="9259DD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440"/>
              <p:cNvSpPr>
                <a:spLocks noEditPoints="1"/>
              </p:cNvSpPr>
              <p:nvPr/>
            </p:nvSpPr>
            <p:spPr bwMode="auto">
              <a:xfrm>
                <a:off x="3343115" y="4060595"/>
                <a:ext cx="481744" cy="337847"/>
              </a:xfrm>
              <a:custGeom>
                <a:avLst/>
                <a:gdLst>
                  <a:gd name="T0" fmla="*/ 35 w 154"/>
                  <a:gd name="T1" fmla="*/ 97 h 108"/>
                  <a:gd name="T2" fmla="*/ 35 w 154"/>
                  <a:gd name="T3" fmla="*/ 5 h 108"/>
                  <a:gd name="T4" fmla="*/ 7 w 154"/>
                  <a:gd name="T5" fmla="*/ 5 h 108"/>
                  <a:gd name="T6" fmla="*/ 7 w 154"/>
                  <a:gd name="T7" fmla="*/ 97 h 108"/>
                  <a:gd name="T8" fmla="*/ 0 w 154"/>
                  <a:gd name="T9" fmla="*/ 97 h 108"/>
                  <a:gd name="T10" fmla="*/ 0 w 154"/>
                  <a:gd name="T11" fmla="*/ 108 h 108"/>
                  <a:gd name="T12" fmla="*/ 154 w 154"/>
                  <a:gd name="T13" fmla="*/ 108 h 108"/>
                  <a:gd name="T14" fmla="*/ 154 w 154"/>
                  <a:gd name="T15" fmla="*/ 97 h 108"/>
                  <a:gd name="T16" fmla="*/ 149 w 154"/>
                  <a:gd name="T17" fmla="*/ 97 h 108"/>
                  <a:gd name="T18" fmla="*/ 149 w 154"/>
                  <a:gd name="T19" fmla="*/ 44 h 108"/>
                  <a:gd name="T20" fmla="*/ 121 w 154"/>
                  <a:gd name="T21" fmla="*/ 44 h 108"/>
                  <a:gd name="T22" fmla="*/ 121 w 154"/>
                  <a:gd name="T23" fmla="*/ 97 h 108"/>
                  <a:gd name="T24" fmla="*/ 110 w 154"/>
                  <a:gd name="T25" fmla="*/ 97 h 108"/>
                  <a:gd name="T26" fmla="*/ 110 w 154"/>
                  <a:gd name="T27" fmla="*/ 64 h 108"/>
                  <a:gd name="T28" fmla="*/ 83 w 154"/>
                  <a:gd name="T29" fmla="*/ 64 h 108"/>
                  <a:gd name="T30" fmla="*/ 83 w 154"/>
                  <a:gd name="T31" fmla="*/ 97 h 108"/>
                  <a:gd name="T32" fmla="*/ 73 w 154"/>
                  <a:gd name="T33" fmla="*/ 97 h 108"/>
                  <a:gd name="T34" fmla="*/ 73 w 154"/>
                  <a:gd name="T35" fmla="*/ 29 h 108"/>
                  <a:gd name="T36" fmla="*/ 46 w 154"/>
                  <a:gd name="T37" fmla="*/ 29 h 108"/>
                  <a:gd name="T38" fmla="*/ 46 w 154"/>
                  <a:gd name="T39" fmla="*/ 97 h 108"/>
                  <a:gd name="T40" fmla="*/ 35 w 154"/>
                  <a:gd name="T41" fmla="*/ 97 h 108"/>
                  <a:gd name="T42" fmla="*/ 35 w 154"/>
                  <a:gd name="T43" fmla="*/ 97 h 108"/>
                  <a:gd name="T44" fmla="*/ 83 w 154"/>
                  <a:gd name="T45" fmla="*/ 25 h 108"/>
                  <a:gd name="T46" fmla="*/ 83 w 154"/>
                  <a:gd name="T47" fmla="*/ 9 h 108"/>
                  <a:gd name="T48" fmla="*/ 112 w 154"/>
                  <a:gd name="T49" fmla="*/ 9 h 108"/>
                  <a:gd name="T50" fmla="*/ 112 w 154"/>
                  <a:gd name="T51" fmla="*/ 0 h 108"/>
                  <a:gd name="T52" fmla="*/ 139 w 154"/>
                  <a:gd name="T53" fmla="*/ 16 h 108"/>
                  <a:gd name="T54" fmla="*/ 112 w 154"/>
                  <a:gd name="T55" fmla="*/ 35 h 108"/>
                  <a:gd name="T56" fmla="*/ 112 w 154"/>
                  <a:gd name="T57" fmla="*/ 25 h 108"/>
                  <a:gd name="T58" fmla="*/ 83 w 154"/>
                  <a:gd name="T59" fmla="*/ 2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4" h="108">
                    <a:moveTo>
                      <a:pt x="35" y="97"/>
                    </a:moveTo>
                    <a:lnTo>
                      <a:pt x="35" y="5"/>
                    </a:lnTo>
                    <a:lnTo>
                      <a:pt x="7" y="5"/>
                    </a:lnTo>
                    <a:lnTo>
                      <a:pt x="7" y="97"/>
                    </a:lnTo>
                    <a:lnTo>
                      <a:pt x="0" y="97"/>
                    </a:lnTo>
                    <a:lnTo>
                      <a:pt x="0" y="108"/>
                    </a:lnTo>
                    <a:lnTo>
                      <a:pt x="154" y="108"/>
                    </a:lnTo>
                    <a:lnTo>
                      <a:pt x="154" y="97"/>
                    </a:lnTo>
                    <a:lnTo>
                      <a:pt x="149" y="97"/>
                    </a:lnTo>
                    <a:lnTo>
                      <a:pt x="149" y="44"/>
                    </a:lnTo>
                    <a:lnTo>
                      <a:pt x="121" y="44"/>
                    </a:lnTo>
                    <a:lnTo>
                      <a:pt x="121" y="97"/>
                    </a:lnTo>
                    <a:lnTo>
                      <a:pt x="110" y="97"/>
                    </a:lnTo>
                    <a:lnTo>
                      <a:pt x="110" y="64"/>
                    </a:lnTo>
                    <a:lnTo>
                      <a:pt x="83" y="64"/>
                    </a:lnTo>
                    <a:lnTo>
                      <a:pt x="83" y="97"/>
                    </a:lnTo>
                    <a:lnTo>
                      <a:pt x="73" y="97"/>
                    </a:lnTo>
                    <a:lnTo>
                      <a:pt x="73" y="29"/>
                    </a:lnTo>
                    <a:lnTo>
                      <a:pt x="46" y="29"/>
                    </a:lnTo>
                    <a:lnTo>
                      <a:pt x="46" y="97"/>
                    </a:lnTo>
                    <a:lnTo>
                      <a:pt x="35" y="97"/>
                    </a:lnTo>
                    <a:lnTo>
                      <a:pt x="35" y="97"/>
                    </a:lnTo>
                    <a:close/>
                    <a:moveTo>
                      <a:pt x="83" y="25"/>
                    </a:moveTo>
                    <a:lnTo>
                      <a:pt x="83" y="9"/>
                    </a:lnTo>
                    <a:lnTo>
                      <a:pt x="112" y="9"/>
                    </a:lnTo>
                    <a:lnTo>
                      <a:pt x="112" y="0"/>
                    </a:lnTo>
                    <a:lnTo>
                      <a:pt x="139" y="16"/>
                    </a:lnTo>
                    <a:lnTo>
                      <a:pt x="112" y="35"/>
                    </a:lnTo>
                    <a:lnTo>
                      <a:pt x="112" y="25"/>
                    </a:lnTo>
                    <a:lnTo>
                      <a:pt x="83" y="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936095" y="2689760"/>
            <a:ext cx="2163588" cy="877821"/>
            <a:chOff x="1936095" y="2689760"/>
            <a:chExt cx="2163588" cy="877821"/>
          </a:xfrm>
        </p:grpSpPr>
        <p:sp>
          <p:nvSpPr>
            <p:cNvPr id="6" name="Freeform 9"/>
            <p:cNvSpPr>
              <a:spLocks noChangeArrowheads="1"/>
            </p:cNvSpPr>
            <p:nvPr/>
          </p:nvSpPr>
          <p:spPr bwMode="auto">
            <a:xfrm>
              <a:off x="1936095" y="2689760"/>
              <a:ext cx="1514645" cy="877821"/>
            </a:xfrm>
            <a:custGeom>
              <a:avLst/>
              <a:gdLst>
                <a:gd name="T0" fmla="*/ 2147483647 w 1060"/>
                <a:gd name="T1" fmla="*/ 0 h 614"/>
                <a:gd name="T2" fmla="*/ 2147483647 w 1060"/>
                <a:gd name="T3" fmla="*/ 0 h 614"/>
                <a:gd name="T4" fmla="*/ 0 w 1060"/>
                <a:gd name="T5" fmla="*/ 2147483647 h 614"/>
                <a:gd name="T6" fmla="*/ 2147483647 w 1060"/>
                <a:gd name="T7" fmla="*/ 2147483647 h 614"/>
                <a:gd name="T8" fmla="*/ 2147483647 w 1060"/>
                <a:gd name="T9" fmla="*/ 0 h 6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0"/>
                <a:gd name="T16" fmla="*/ 0 h 614"/>
                <a:gd name="T17" fmla="*/ 1060 w 1060"/>
                <a:gd name="T18" fmla="*/ 614 h 6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0" h="614">
                  <a:moveTo>
                    <a:pt x="1060" y="0"/>
                  </a:moveTo>
                  <a:lnTo>
                    <a:pt x="352" y="0"/>
                  </a:lnTo>
                  <a:lnTo>
                    <a:pt x="0" y="614"/>
                  </a:lnTo>
                  <a:lnTo>
                    <a:pt x="708" y="614"/>
                  </a:lnTo>
                  <a:lnTo>
                    <a:pt x="1060" y="0"/>
                  </a:ln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/>
          </p:spPr>
          <p:txBody>
            <a:bodyPr tIns="0" anchor="ctr" anchorCtr="1"/>
            <a:lstStyle/>
            <a:p>
              <a:pPr algn="ctr">
                <a:spcBef>
                  <a:spcPts val="1000"/>
                </a:spcBef>
                <a:buFont typeface="Arial" pitchFamily="34" charset="0"/>
                <a:buNone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dirty="0">
                <a:sym typeface="Calibri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087226" y="2689760"/>
              <a:ext cx="1012457" cy="877821"/>
              <a:chOff x="3087226" y="2689760"/>
              <a:chExt cx="1012457" cy="877821"/>
            </a:xfrm>
          </p:grpSpPr>
          <p:sp>
            <p:nvSpPr>
              <p:cNvPr id="4" name="Freeform 7"/>
              <p:cNvSpPr>
                <a:spLocks noChangeArrowheads="1"/>
              </p:cNvSpPr>
              <p:nvPr/>
            </p:nvSpPr>
            <p:spPr bwMode="auto">
              <a:xfrm>
                <a:off x="3087226" y="2689760"/>
                <a:ext cx="1012457" cy="877821"/>
              </a:xfrm>
              <a:custGeom>
                <a:avLst/>
                <a:gdLst>
                  <a:gd name="T0" fmla="*/ 0 w 709"/>
                  <a:gd name="T1" fmla="*/ 2147483647 h 614"/>
                  <a:gd name="T2" fmla="*/ 2147483647 w 709"/>
                  <a:gd name="T3" fmla="*/ 0 h 614"/>
                  <a:gd name="T4" fmla="*/ 2147483647 w 709"/>
                  <a:gd name="T5" fmla="*/ 2147483647 h 614"/>
                  <a:gd name="T6" fmla="*/ 0 w 709"/>
                  <a:gd name="T7" fmla="*/ 2147483647 h 614"/>
                  <a:gd name="T8" fmla="*/ 0 w 709"/>
                  <a:gd name="T9" fmla="*/ 2147483647 h 6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9"/>
                  <a:gd name="T16" fmla="*/ 0 h 614"/>
                  <a:gd name="T17" fmla="*/ 709 w 709"/>
                  <a:gd name="T18" fmla="*/ 614 h 6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9" h="614">
                    <a:moveTo>
                      <a:pt x="0" y="614"/>
                    </a:moveTo>
                    <a:lnTo>
                      <a:pt x="355" y="0"/>
                    </a:lnTo>
                    <a:lnTo>
                      <a:pt x="709" y="614"/>
                    </a:lnTo>
                    <a:lnTo>
                      <a:pt x="0" y="614"/>
                    </a:ln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  <a:extLst/>
            </p:spPr>
            <p:txBody>
              <a:bodyPr anchor="ctr" anchorCtr="1"/>
              <a:lstStyle/>
              <a:p>
                <a:endParaRPr lang="zh-CN" altLang="en-US"/>
              </a:p>
            </p:txBody>
          </p:sp>
          <p:sp>
            <p:nvSpPr>
              <p:cNvPr id="20" name="Freeform 296"/>
              <p:cNvSpPr>
                <a:spLocks/>
              </p:cNvSpPr>
              <p:nvPr/>
            </p:nvSpPr>
            <p:spPr bwMode="auto">
              <a:xfrm>
                <a:off x="3392255" y="3051564"/>
                <a:ext cx="438911" cy="438911"/>
              </a:xfrm>
              <a:custGeom>
                <a:avLst/>
                <a:gdLst>
                  <a:gd name="T0" fmla="*/ 24 w 165"/>
                  <a:gd name="T1" fmla="*/ 31 h 165"/>
                  <a:gd name="T2" fmla="*/ 40 w 165"/>
                  <a:gd name="T3" fmla="*/ 37 h 165"/>
                  <a:gd name="T4" fmla="*/ 48 w 165"/>
                  <a:gd name="T5" fmla="*/ 53 h 165"/>
                  <a:gd name="T6" fmla="*/ 123 w 165"/>
                  <a:gd name="T7" fmla="*/ 72 h 165"/>
                  <a:gd name="T8" fmla="*/ 110 w 165"/>
                  <a:gd name="T9" fmla="*/ 35 h 165"/>
                  <a:gd name="T10" fmla="*/ 105 w 165"/>
                  <a:gd name="T11" fmla="*/ 37 h 165"/>
                  <a:gd name="T12" fmla="*/ 97 w 165"/>
                  <a:gd name="T13" fmla="*/ 35 h 165"/>
                  <a:gd name="T14" fmla="*/ 88 w 165"/>
                  <a:gd name="T15" fmla="*/ 26 h 165"/>
                  <a:gd name="T16" fmla="*/ 86 w 165"/>
                  <a:gd name="T17" fmla="*/ 19 h 165"/>
                  <a:gd name="T18" fmla="*/ 92 w 165"/>
                  <a:gd name="T19" fmla="*/ 6 h 165"/>
                  <a:gd name="T20" fmla="*/ 105 w 165"/>
                  <a:gd name="T21" fmla="*/ 0 h 165"/>
                  <a:gd name="T22" fmla="*/ 112 w 165"/>
                  <a:gd name="T23" fmla="*/ 2 h 165"/>
                  <a:gd name="T24" fmla="*/ 121 w 165"/>
                  <a:gd name="T25" fmla="*/ 11 h 165"/>
                  <a:gd name="T26" fmla="*/ 123 w 165"/>
                  <a:gd name="T27" fmla="*/ 19 h 165"/>
                  <a:gd name="T28" fmla="*/ 119 w 165"/>
                  <a:gd name="T29" fmla="*/ 30 h 165"/>
                  <a:gd name="T30" fmla="*/ 138 w 165"/>
                  <a:gd name="T31" fmla="*/ 59 h 165"/>
                  <a:gd name="T32" fmla="*/ 143 w 165"/>
                  <a:gd name="T33" fmla="*/ 57 h 165"/>
                  <a:gd name="T34" fmla="*/ 160 w 165"/>
                  <a:gd name="T35" fmla="*/ 64 h 165"/>
                  <a:gd name="T36" fmla="*/ 165 w 165"/>
                  <a:gd name="T37" fmla="*/ 79 h 165"/>
                  <a:gd name="T38" fmla="*/ 163 w 165"/>
                  <a:gd name="T39" fmla="*/ 88 h 165"/>
                  <a:gd name="T40" fmla="*/ 152 w 165"/>
                  <a:gd name="T41" fmla="*/ 101 h 165"/>
                  <a:gd name="T42" fmla="*/ 143 w 165"/>
                  <a:gd name="T43" fmla="*/ 103 h 165"/>
                  <a:gd name="T44" fmla="*/ 130 w 165"/>
                  <a:gd name="T45" fmla="*/ 97 h 165"/>
                  <a:gd name="T46" fmla="*/ 121 w 165"/>
                  <a:gd name="T47" fmla="*/ 85 h 165"/>
                  <a:gd name="T48" fmla="*/ 46 w 165"/>
                  <a:gd name="T49" fmla="*/ 66 h 165"/>
                  <a:gd name="T50" fmla="*/ 37 w 165"/>
                  <a:gd name="T51" fmla="*/ 74 h 165"/>
                  <a:gd name="T52" fmla="*/ 50 w 165"/>
                  <a:gd name="T53" fmla="*/ 110 h 165"/>
                  <a:gd name="T54" fmla="*/ 53 w 165"/>
                  <a:gd name="T55" fmla="*/ 108 h 165"/>
                  <a:gd name="T56" fmla="*/ 64 w 165"/>
                  <a:gd name="T57" fmla="*/ 112 h 165"/>
                  <a:gd name="T58" fmla="*/ 79 w 165"/>
                  <a:gd name="T59" fmla="*/ 127 h 165"/>
                  <a:gd name="T60" fmla="*/ 81 w 165"/>
                  <a:gd name="T61" fmla="*/ 138 h 165"/>
                  <a:gd name="T62" fmla="*/ 81 w 165"/>
                  <a:gd name="T63" fmla="*/ 143 h 165"/>
                  <a:gd name="T64" fmla="*/ 73 w 165"/>
                  <a:gd name="T65" fmla="*/ 156 h 165"/>
                  <a:gd name="T66" fmla="*/ 59 w 165"/>
                  <a:gd name="T67" fmla="*/ 164 h 165"/>
                  <a:gd name="T68" fmla="*/ 53 w 165"/>
                  <a:gd name="T69" fmla="*/ 165 h 165"/>
                  <a:gd name="T70" fmla="*/ 42 w 165"/>
                  <a:gd name="T71" fmla="*/ 164 h 165"/>
                  <a:gd name="T72" fmla="*/ 28 w 165"/>
                  <a:gd name="T73" fmla="*/ 149 h 165"/>
                  <a:gd name="T74" fmla="*/ 26 w 165"/>
                  <a:gd name="T75" fmla="*/ 138 h 165"/>
                  <a:gd name="T76" fmla="*/ 26 w 165"/>
                  <a:gd name="T77" fmla="*/ 131 h 165"/>
                  <a:gd name="T78" fmla="*/ 33 w 165"/>
                  <a:gd name="T79" fmla="*/ 118 h 165"/>
                  <a:gd name="T80" fmla="*/ 26 w 165"/>
                  <a:gd name="T81" fmla="*/ 77 h 165"/>
                  <a:gd name="T82" fmla="*/ 24 w 165"/>
                  <a:gd name="T83" fmla="*/ 77 h 165"/>
                  <a:gd name="T84" fmla="*/ 15 w 165"/>
                  <a:gd name="T85" fmla="*/ 75 h 165"/>
                  <a:gd name="T86" fmla="*/ 2 w 165"/>
                  <a:gd name="T87" fmla="*/ 63 h 165"/>
                  <a:gd name="T88" fmla="*/ 0 w 165"/>
                  <a:gd name="T89" fmla="*/ 53 h 165"/>
                  <a:gd name="T90" fmla="*/ 7 w 165"/>
                  <a:gd name="T91" fmla="*/ 37 h 165"/>
                  <a:gd name="T92" fmla="*/ 24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24" y="31"/>
                    </a:moveTo>
                    <a:lnTo>
                      <a:pt x="24" y="31"/>
                    </a:lnTo>
                    <a:lnTo>
                      <a:pt x="33" y="33"/>
                    </a:lnTo>
                    <a:lnTo>
                      <a:pt x="40" y="37"/>
                    </a:lnTo>
                    <a:lnTo>
                      <a:pt x="46" y="44"/>
                    </a:lnTo>
                    <a:lnTo>
                      <a:pt x="48" y="53"/>
                    </a:lnTo>
                    <a:lnTo>
                      <a:pt x="123" y="72"/>
                    </a:lnTo>
                    <a:lnTo>
                      <a:pt x="123" y="72"/>
                    </a:lnTo>
                    <a:lnTo>
                      <a:pt x="127" y="64"/>
                    </a:lnTo>
                    <a:lnTo>
                      <a:pt x="110" y="35"/>
                    </a:lnTo>
                    <a:lnTo>
                      <a:pt x="110" y="35"/>
                    </a:lnTo>
                    <a:lnTo>
                      <a:pt x="105" y="37"/>
                    </a:lnTo>
                    <a:lnTo>
                      <a:pt x="105" y="37"/>
                    </a:lnTo>
                    <a:lnTo>
                      <a:pt x="97" y="35"/>
                    </a:lnTo>
                    <a:lnTo>
                      <a:pt x="92" y="31"/>
                    </a:lnTo>
                    <a:lnTo>
                      <a:pt x="88" y="26"/>
                    </a:lnTo>
                    <a:lnTo>
                      <a:pt x="86" y="19"/>
                    </a:lnTo>
                    <a:lnTo>
                      <a:pt x="86" y="19"/>
                    </a:lnTo>
                    <a:lnTo>
                      <a:pt x="88" y="11"/>
                    </a:lnTo>
                    <a:lnTo>
                      <a:pt x="92" y="6"/>
                    </a:lnTo>
                    <a:lnTo>
                      <a:pt x="97" y="2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12" y="2"/>
                    </a:lnTo>
                    <a:lnTo>
                      <a:pt x="117" y="6"/>
                    </a:lnTo>
                    <a:lnTo>
                      <a:pt x="121" y="11"/>
                    </a:lnTo>
                    <a:lnTo>
                      <a:pt x="123" y="19"/>
                    </a:lnTo>
                    <a:lnTo>
                      <a:pt x="123" y="19"/>
                    </a:lnTo>
                    <a:lnTo>
                      <a:pt x="121" y="24"/>
                    </a:lnTo>
                    <a:lnTo>
                      <a:pt x="119" y="30"/>
                    </a:lnTo>
                    <a:lnTo>
                      <a:pt x="138" y="59"/>
                    </a:lnTo>
                    <a:lnTo>
                      <a:pt x="138" y="59"/>
                    </a:lnTo>
                    <a:lnTo>
                      <a:pt x="143" y="57"/>
                    </a:lnTo>
                    <a:lnTo>
                      <a:pt x="143" y="57"/>
                    </a:lnTo>
                    <a:lnTo>
                      <a:pt x="152" y="59"/>
                    </a:lnTo>
                    <a:lnTo>
                      <a:pt x="160" y="64"/>
                    </a:lnTo>
                    <a:lnTo>
                      <a:pt x="163" y="72"/>
                    </a:lnTo>
                    <a:lnTo>
                      <a:pt x="165" y="79"/>
                    </a:lnTo>
                    <a:lnTo>
                      <a:pt x="165" y="79"/>
                    </a:lnTo>
                    <a:lnTo>
                      <a:pt x="163" y="88"/>
                    </a:lnTo>
                    <a:lnTo>
                      <a:pt x="160" y="96"/>
                    </a:lnTo>
                    <a:lnTo>
                      <a:pt x="152" y="101"/>
                    </a:lnTo>
                    <a:lnTo>
                      <a:pt x="143" y="103"/>
                    </a:lnTo>
                    <a:lnTo>
                      <a:pt x="143" y="103"/>
                    </a:lnTo>
                    <a:lnTo>
                      <a:pt x="136" y="101"/>
                    </a:lnTo>
                    <a:lnTo>
                      <a:pt x="130" y="97"/>
                    </a:lnTo>
                    <a:lnTo>
                      <a:pt x="125" y="92"/>
                    </a:lnTo>
                    <a:lnTo>
                      <a:pt x="121" y="85"/>
                    </a:lnTo>
                    <a:lnTo>
                      <a:pt x="46" y="66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37" y="74"/>
                    </a:lnTo>
                    <a:lnTo>
                      <a:pt x="50" y="110"/>
                    </a:lnTo>
                    <a:lnTo>
                      <a:pt x="50" y="110"/>
                    </a:lnTo>
                    <a:lnTo>
                      <a:pt x="53" y="108"/>
                    </a:lnTo>
                    <a:lnTo>
                      <a:pt x="53" y="108"/>
                    </a:lnTo>
                    <a:lnTo>
                      <a:pt x="59" y="110"/>
                    </a:lnTo>
                    <a:lnTo>
                      <a:pt x="64" y="112"/>
                    </a:lnTo>
                    <a:lnTo>
                      <a:pt x="73" y="118"/>
                    </a:lnTo>
                    <a:lnTo>
                      <a:pt x="79" y="127"/>
                    </a:lnTo>
                    <a:lnTo>
                      <a:pt x="81" y="132"/>
                    </a:lnTo>
                    <a:lnTo>
                      <a:pt x="81" y="138"/>
                    </a:lnTo>
                    <a:lnTo>
                      <a:pt x="81" y="138"/>
                    </a:lnTo>
                    <a:lnTo>
                      <a:pt x="81" y="143"/>
                    </a:lnTo>
                    <a:lnTo>
                      <a:pt x="79" y="149"/>
                    </a:lnTo>
                    <a:lnTo>
                      <a:pt x="73" y="156"/>
                    </a:lnTo>
                    <a:lnTo>
                      <a:pt x="64" y="164"/>
                    </a:lnTo>
                    <a:lnTo>
                      <a:pt x="59" y="164"/>
                    </a:lnTo>
                    <a:lnTo>
                      <a:pt x="53" y="165"/>
                    </a:lnTo>
                    <a:lnTo>
                      <a:pt x="53" y="165"/>
                    </a:lnTo>
                    <a:lnTo>
                      <a:pt x="48" y="164"/>
                    </a:lnTo>
                    <a:lnTo>
                      <a:pt x="42" y="164"/>
                    </a:lnTo>
                    <a:lnTo>
                      <a:pt x="33" y="156"/>
                    </a:lnTo>
                    <a:lnTo>
                      <a:pt x="28" y="149"/>
                    </a:lnTo>
                    <a:lnTo>
                      <a:pt x="26" y="143"/>
                    </a:lnTo>
                    <a:lnTo>
                      <a:pt x="26" y="138"/>
                    </a:lnTo>
                    <a:lnTo>
                      <a:pt x="26" y="138"/>
                    </a:lnTo>
                    <a:lnTo>
                      <a:pt x="26" y="131"/>
                    </a:lnTo>
                    <a:lnTo>
                      <a:pt x="29" y="123"/>
                    </a:lnTo>
                    <a:lnTo>
                      <a:pt x="33" y="118"/>
                    </a:lnTo>
                    <a:lnTo>
                      <a:pt x="39" y="11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4" y="77"/>
                    </a:lnTo>
                    <a:lnTo>
                      <a:pt x="24" y="77"/>
                    </a:lnTo>
                    <a:lnTo>
                      <a:pt x="15" y="75"/>
                    </a:lnTo>
                    <a:lnTo>
                      <a:pt x="7" y="70"/>
                    </a:lnTo>
                    <a:lnTo>
                      <a:pt x="2" y="6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2" y="44"/>
                    </a:lnTo>
                    <a:lnTo>
                      <a:pt x="7" y="37"/>
                    </a:lnTo>
                    <a:lnTo>
                      <a:pt x="15" y="33"/>
                    </a:lnTo>
                    <a:lnTo>
                      <a:pt x="24" y="31"/>
                    </a:lnTo>
                    <a:lnTo>
                      <a:pt x="24" y="3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5" name="TextBox 16"/>
          <p:cNvSpPr txBox="1"/>
          <p:nvPr/>
        </p:nvSpPr>
        <p:spPr>
          <a:xfrm>
            <a:off x="4791755" y="3901581"/>
            <a:ext cx="53358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4236536" y="2860904"/>
            <a:ext cx="53358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3833937" y="1833638"/>
            <a:ext cx="533589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39552" y="5360929"/>
            <a:ext cx="9580190" cy="1049571"/>
            <a:chOff x="3577968" y="1781610"/>
            <a:chExt cx="9580190" cy="1049571"/>
          </a:xfrm>
        </p:grpSpPr>
        <p:sp>
          <p:nvSpPr>
            <p:cNvPr id="30" name="TextBox 37"/>
            <p:cNvSpPr txBox="1"/>
            <p:nvPr/>
          </p:nvSpPr>
          <p:spPr>
            <a:xfrm>
              <a:off x="3694181" y="2258717"/>
              <a:ext cx="946397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 dir="vert"/>
      </p:transition>
    </mc:Choice>
    <mc:Fallback>
      <p:transition spd="slow" advTm="0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1" grpId="0"/>
      <p:bldP spid="3" grpId="0" animBg="1"/>
      <p:bldP spid="15" grpId="0" animBg="1"/>
      <p:bldP spid="16" grpId="0" animBg="1"/>
      <p:bldP spid="17" grpId="0" animBg="1"/>
      <p:bldP spid="25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 flipH="1">
            <a:off x="1441159" y="830812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H="1">
            <a:off x="3538978" y="1163179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H="1">
            <a:off x="1951147" y="880708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flipH="1">
            <a:off x="2323828" y="562790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H="1">
            <a:off x="838622" y="1543412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H="1">
            <a:off x="1348776" y="1426406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H="1">
            <a:off x="1309262" y="1552491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H="1">
            <a:off x="2285874" y="1795478"/>
            <a:ext cx="517155" cy="51715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>
            <a:off x="2626799" y="2342255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H="1">
            <a:off x="2626799" y="830812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flipH="1">
            <a:off x="2850275" y="562790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flipH="1">
            <a:off x="3125355" y="2117696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flipH="1">
            <a:off x="3686453" y="1838408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4712217" y="1543412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H="1">
            <a:off x="4193198" y="670934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3"/>
          <p:cNvSpPr txBox="1"/>
          <p:nvPr/>
        </p:nvSpPr>
        <p:spPr>
          <a:xfrm>
            <a:off x="1348776" y="1094717"/>
            <a:ext cx="3437843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101600" dir="8100000" algn="tr" rotWithShape="0">
                  <a:srgbClr val="321547">
                    <a:alpha val="4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3"/>
          <p:cNvSpPr txBox="1"/>
          <p:nvPr/>
        </p:nvSpPr>
        <p:spPr>
          <a:xfrm>
            <a:off x="1701339" y="2941327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3"/>
          <p:cNvSpPr txBox="1"/>
          <p:nvPr/>
        </p:nvSpPr>
        <p:spPr>
          <a:xfrm>
            <a:off x="1787105" y="3740373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"/>
          <p:cNvSpPr txBox="1"/>
          <p:nvPr/>
        </p:nvSpPr>
        <p:spPr>
          <a:xfrm>
            <a:off x="1799288" y="4547220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"/>
          <p:cNvSpPr txBox="1"/>
          <p:nvPr/>
        </p:nvSpPr>
        <p:spPr>
          <a:xfrm>
            <a:off x="1784136" y="5339308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558702" y="2922629"/>
            <a:ext cx="3536634" cy="461665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912143" y="3619602"/>
            <a:ext cx="582917" cy="645953"/>
            <a:chOff x="946187" y="2814803"/>
            <a:chExt cx="684075" cy="758050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953099" y="2959044"/>
              <a:ext cx="660672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2143" y="4424401"/>
            <a:ext cx="582917" cy="645953"/>
            <a:chOff x="946187" y="2814803"/>
            <a:chExt cx="684075" cy="758050"/>
          </a:xfrm>
        </p:grpSpPr>
        <p:sp>
          <p:nvSpPr>
            <p:cNvPr id="44" name="Freeform 5"/>
            <p:cNvSpPr>
              <a:spLocks/>
            </p:cNvSpPr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66767" y="2936688"/>
              <a:ext cx="660672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12143" y="5229200"/>
            <a:ext cx="582917" cy="645953"/>
            <a:chOff x="946187" y="2814803"/>
            <a:chExt cx="684075" cy="758050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961761" y="2936688"/>
              <a:ext cx="660672" cy="5417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1584057" y="3721323"/>
            <a:ext cx="3536634" cy="461665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0" name="圆角矩形 49"/>
          <p:cNvSpPr/>
          <p:nvPr/>
        </p:nvSpPr>
        <p:spPr>
          <a:xfrm>
            <a:off x="1584057" y="4528262"/>
            <a:ext cx="3536634" cy="461665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1" name="圆角矩形 50"/>
          <p:cNvSpPr/>
          <p:nvPr/>
        </p:nvSpPr>
        <p:spPr>
          <a:xfrm>
            <a:off x="1590362" y="5324642"/>
            <a:ext cx="3536634" cy="461665"/>
          </a:xfrm>
          <a:prstGeom prst="roundRect">
            <a:avLst/>
          </a:prstGeom>
          <a:noFill/>
          <a:ln>
            <a:solidFill>
              <a:srgbClr val="9E4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52" name="组合 51"/>
          <p:cNvGrpSpPr/>
          <p:nvPr/>
        </p:nvGrpSpPr>
        <p:grpSpPr>
          <a:xfrm>
            <a:off x="910494" y="2814803"/>
            <a:ext cx="584566" cy="645953"/>
            <a:chOff x="944252" y="2814803"/>
            <a:chExt cx="686010" cy="758050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 rot="5400000">
              <a:off x="909200" y="2851790"/>
              <a:ext cx="758050" cy="684075"/>
            </a:xfrm>
            <a:custGeom>
              <a:avLst/>
              <a:gdLst>
                <a:gd name="T0" fmla="*/ 1136760 w 2740"/>
                <a:gd name="T1" fmla="*/ 1235640 h 2446"/>
                <a:gd name="T2" fmla="*/ 1086026 w 2740"/>
                <a:gd name="T3" fmla="*/ 1286347 h 2446"/>
                <a:gd name="T4" fmla="*/ 1013624 w 2740"/>
                <a:gd name="T5" fmla="*/ 1305028 h 2446"/>
                <a:gd name="T6" fmla="*/ 431239 w 2740"/>
                <a:gd name="T7" fmla="*/ 1305028 h 2446"/>
                <a:gd name="T8" fmla="*/ 362009 w 2740"/>
                <a:gd name="T9" fmla="*/ 1286347 h 2446"/>
                <a:gd name="T10" fmla="*/ 311274 w 2740"/>
                <a:gd name="T11" fmla="*/ 1235107 h 2446"/>
                <a:gd name="T12" fmla="*/ 19025 w 2740"/>
                <a:gd name="T13" fmla="*/ 723770 h 2446"/>
                <a:gd name="T14" fmla="*/ 0 w 2740"/>
                <a:gd name="T15" fmla="*/ 652781 h 2446"/>
                <a:gd name="T16" fmla="*/ 19025 w 2740"/>
                <a:gd name="T17" fmla="*/ 581258 h 2446"/>
                <a:gd name="T18" fmla="*/ 310218 w 2740"/>
                <a:gd name="T19" fmla="*/ 72057 h 2446"/>
                <a:gd name="T20" fmla="*/ 362009 w 2740"/>
                <a:gd name="T21" fmla="*/ 19749 h 2446"/>
                <a:gd name="T22" fmla="*/ 428068 w 2740"/>
                <a:gd name="T23" fmla="*/ 534 h 2446"/>
                <a:gd name="T24" fmla="*/ 1012567 w 2740"/>
                <a:gd name="T25" fmla="*/ 534 h 2446"/>
                <a:gd name="T26" fmla="*/ 1086026 w 2740"/>
                <a:gd name="T27" fmla="*/ 19749 h 2446"/>
                <a:gd name="T28" fmla="*/ 1136760 w 2740"/>
                <a:gd name="T29" fmla="*/ 70456 h 2446"/>
                <a:gd name="T30" fmla="*/ 1427952 w 2740"/>
                <a:gd name="T31" fmla="*/ 579657 h 2446"/>
                <a:gd name="T32" fmla="*/ 1448034 w 2740"/>
                <a:gd name="T33" fmla="*/ 652781 h 2446"/>
                <a:gd name="T34" fmla="*/ 1427423 w 2740"/>
                <a:gd name="T35" fmla="*/ 726439 h 2446"/>
                <a:gd name="T36" fmla="*/ 1136760 w 2740"/>
                <a:gd name="T37" fmla="*/ 1235640 h 244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40"/>
                <a:gd name="T58" fmla="*/ 0 h 2446"/>
                <a:gd name="T59" fmla="*/ 2740 w 2740"/>
                <a:gd name="T60" fmla="*/ 2446 h 244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BB81E7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sz="2000" dirty="0">
                <a:solidFill>
                  <a:schemeClr val="accent3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944252" y="2959044"/>
              <a:ext cx="56297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2739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vortex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750"/>
                            </p:stCondLst>
                            <p:childTnLst>
                              <p:par>
                                <p:cTn id="10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450"/>
                            </p:stCondLst>
                            <p:childTnLst>
                              <p:par>
                                <p:cTn id="1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950"/>
                            </p:stCondLst>
                            <p:childTnLst>
                              <p:par>
                                <p:cTn id="1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150"/>
                            </p:stCondLst>
                            <p:childTnLst>
                              <p:par>
                                <p:cTn id="1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650"/>
                            </p:stCondLst>
                            <p:childTnLst>
                              <p:par>
                                <p:cTn id="1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85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350"/>
                            </p:stCondLst>
                            <p:childTnLst>
                              <p:par>
                                <p:cTn id="15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/>
      <p:bldP spid="27" grpId="0"/>
      <p:bldP spid="30" grpId="0"/>
      <p:bldP spid="32" grpId="0"/>
      <p:bldP spid="34" grpId="0"/>
      <p:bldP spid="28" grpId="0" animBg="1"/>
      <p:bldP spid="49" grpId="0" animBg="1"/>
      <p:bldP spid="50" grpId="0" animBg="1"/>
      <p:bldP spid="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5111750" y="5528451"/>
            <a:ext cx="2112963" cy="144462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黑体" pitchFamily="49" charset="-122"/>
            </a:endParaRPr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5224463" y="1617570"/>
            <a:ext cx="1746250" cy="1746250"/>
            <a:chOff x="2468" y="965"/>
            <a:chExt cx="825" cy="825"/>
          </a:xfrm>
        </p:grpSpPr>
        <p:sp>
          <p:nvSpPr>
            <p:cNvPr id="5" name="Freeform 13"/>
            <p:cNvSpPr>
              <a:spLocks/>
            </p:cNvSpPr>
            <p:nvPr/>
          </p:nvSpPr>
          <p:spPr bwMode="auto">
            <a:xfrm>
              <a:off x="2477" y="984"/>
              <a:ext cx="805" cy="804"/>
            </a:xfrm>
            <a:custGeom>
              <a:avLst/>
              <a:gdLst>
                <a:gd name="T0" fmla="*/ 217 w 401"/>
                <a:gd name="T1" fmla="*/ 491 h 401"/>
                <a:gd name="T2" fmla="*/ 279 w 401"/>
                <a:gd name="T3" fmla="*/ 531 h 401"/>
                <a:gd name="T4" fmla="*/ 0 w 401"/>
                <a:gd name="T5" fmla="*/ 804 h 401"/>
                <a:gd name="T6" fmla="*/ 299 w 401"/>
                <a:gd name="T7" fmla="*/ 1105 h 401"/>
                <a:gd name="T8" fmla="*/ 355 w 401"/>
                <a:gd name="T9" fmla="*/ 1000 h 401"/>
                <a:gd name="T10" fmla="*/ 628 w 401"/>
                <a:gd name="T11" fmla="*/ 1000 h 401"/>
                <a:gd name="T12" fmla="*/ 628 w 401"/>
                <a:gd name="T13" fmla="*/ 1275 h 401"/>
                <a:gd name="T14" fmla="*/ 524 w 401"/>
                <a:gd name="T15" fmla="*/ 1327 h 401"/>
                <a:gd name="T16" fmla="*/ 811 w 401"/>
                <a:gd name="T17" fmla="*/ 1612 h 401"/>
                <a:gd name="T18" fmla="*/ 1084 w 401"/>
                <a:gd name="T19" fmla="*/ 1335 h 401"/>
                <a:gd name="T20" fmla="*/ 1124 w 401"/>
                <a:gd name="T21" fmla="*/ 1395 h 401"/>
                <a:gd name="T22" fmla="*/ 1399 w 401"/>
                <a:gd name="T23" fmla="*/ 1395 h 401"/>
                <a:gd name="T24" fmla="*/ 1399 w 401"/>
                <a:gd name="T25" fmla="*/ 1121 h 401"/>
                <a:gd name="T26" fmla="*/ 1337 w 401"/>
                <a:gd name="T27" fmla="*/ 1081 h 401"/>
                <a:gd name="T28" fmla="*/ 1616 w 401"/>
                <a:gd name="T29" fmla="*/ 804 h 401"/>
                <a:gd name="T30" fmla="*/ 1341 w 401"/>
                <a:gd name="T31" fmla="*/ 531 h 401"/>
                <a:gd name="T32" fmla="*/ 1289 w 401"/>
                <a:gd name="T33" fmla="*/ 612 h 401"/>
                <a:gd name="T34" fmla="*/ 1016 w 401"/>
                <a:gd name="T35" fmla="*/ 612 h 401"/>
                <a:gd name="T36" fmla="*/ 1016 w 401"/>
                <a:gd name="T37" fmla="*/ 337 h 401"/>
                <a:gd name="T38" fmla="*/ 1100 w 401"/>
                <a:gd name="T39" fmla="*/ 289 h 401"/>
                <a:gd name="T40" fmla="*/ 811 w 401"/>
                <a:gd name="T41" fmla="*/ 0 h 401"/>
                <a:gd name="T42" fmla="*/ 532 w 401"/>
                <a:gd name="T43" fmla="*/ 273 h 401"/>
                <a:gd name="T44" fmla="*/ 492 w 401"/>
                <a:gd name="T45" fmla="*/ 217 h 401"/>
                <a:gd name="T46" fmla="*/ 217 w 401"/>
                <a:gd name="T47" fmla="*/ 217 h 401"/>
                <a:gd name="T48" fmla="*/ 217 w 401"/>
                <a:gd name="T49" fmla="*/ 491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54" y="122"/>
                  </a:moveTo>
                  <a:cubicBezTo>
                    <a:pt x="58" y="126"/>
                    <a:pt x="63" y="129"/>
                    <a:pt x="69" y="13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74" y="275"/>
                    <a:pt x="74" y="275"/>
                    <a:pt x="74" y="275"/>
                  </a:cubicBezTo>
                  <a:cubicBezTo>
                    <a:pt x="76" y="265"/>
                    <a:pt x="81" y="256"/>
                    <a:pt x="88" y="249"/>
                  </a:cubicBezTo>
                  <a:cubicBezTo>
                    <a:pt x="107" y="230"/>
                    <a:pt x="137" y="230"/>
                    <a:pt x="156" y="249"/>
                  </a:cubicBezTo>
                  <a:cubicBezTo>
                    <a:pt x="175" y="267"/>
                    <a:pt x="175" y="298"/>
                    <a:pt x="156" y="317"/>
                  </a:cubicBezTo>
                  <a:cubicBezTo>
                    <a:pt x="149" y="324"/>
                    <a:pt x="139" y="328"/>
                    <a:pt x="130" y="330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2" y="337"/>
                    <a:pt x="275" y="343"/>
                    <a:pt x="279" y="347"/>
                  </a:cubicBezTo>
                  <a:cubicBezTo>
                    <a:pt x="298" y="366"/>
                    <a:pt x="329" y="366"/>
                    <a:pt x="347" y="347"/>
                  </a:cubicBezTo>
                  <a:cubicBezTo>
                    <a:pt x="366" y="328"/>
                    <a:pt x="366" y="298"/>
                    <a:pt x="347" y="279"/>
                  </a:cubicBezTo>
                  <a:cubicBezTo>
                    <a:pt x="343" y="275"/>
                    <a:pt x="338" y="271"/>
                    <a:pt x="332" y="269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3" y="132"/>
                    <a:pt x="333" y="132"/>
                    <a:pt x="333" y="132"/>
                  </a:cubicBezTo>
                  <a:cubicBezTo>
                    <a:pt x="330" y="139"/>
                    <a:pt x="326" y="146"/>
                    <a:pt x="320" y="152"/>
                  </a:cubicBezTo>
                  <a:cubicBezTo>
                    <a:pt x="302" y="171"/>
                    <a:pt x="271" y="171"/>
                    <a:pt x="252" y="152"/>
                  </a:cubicBezTo>
                  <a:cubicBezTo>
                    <a:pt x="234" y="133"/>
                    <a:pt x="234" y="103"/>
                    <a:pt x="252" y="84"/>
                  </a:cubicBezTo>
                  <a:cubicBezTo>
                    <a:pt x="258" y="78"/>
                    <a:pt x="265" y="74"/>
                    <a:pt x="273" y="72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0" y="63"/>
                    <a:pt x="126" y="58"/>
                    <a:pt x="122" y="54"/>
                  </a:cubicBezTo>
                  <a:cubicBezTo>
                    <a:pt x="103" y="35"/>
                    <a:pt x="73" y="35"/>
                    <a:pt x="54" y="54"/>
                  </a:cubicBezTo>
                  <a:cubicBezTo>
                    <a:pt x="35" y="72"/>
                    <a:pt x="35" y="103"/>
                    <a:pt x="54" y="122"/>
                  </a:cubicBez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" name="Freeform 14"/>
            <p:cNvSpPr>
              <a:spLocks noEditPoints="1"/>
            </p:cNvSpPr>
            <p:nvPr/>
          </p:nvSpPr>
          <p:spPr bwMode="auto">
            <a:xfrm>
              <a:off x="2468" y="965"/>
              <a:ext cx="825" cy="825"/>
            </a:xfrm>
            <a:custGeom>
              <a:avLst/>
              <a:gdLst>
                <a:gd name="T0" fmla="*/ 512 w 411"/>
                <a:gd name="T1" fmla="*/ 1341 h 411"/>
                <a:gd name="T2" fmla="*/ 636 w 411"/>
                <a:gd name="T3" fmla="*/ 1285 h 411"/>
                <a:gd name="T4" fmla="*/ 512 w 411"/>
                <a:gd name="T5" fmla="*/ 980 h 411"/>
                <a:gd name="T6" fmla="*/ 335 w 411"/>
                <a:gd name="T7" fmla="*/ 1128 h 411"/>
                <a:gd name="T8" fmla="*/ 0 w 411"/>
                <a:gd name="T9" fmla="*/ 825 h 411"/>
                <a:gd name="T10" fmla="*/ 225 w 411"/>
                <a:gd name="T11" fmla="*/ 520 h 411"/>
                <a:gd name="T12" fmla="*/ 225 w 411"/>
                <a:gd name="T13" fmla="*/ 225 h 411"/>
                <a:gd name="T14" fmla="*/ 520 w 411"/>
                <a:gd name="T15" fmla="*/ 225 h 411"/>
                <a:gd name="T16" fmla="*/ 831 w 411"/>
                <a:gd name="T17" fmla="*/ 0 h 411"/>
                <a:gd name="T18" fmla="*/ 1124 w 411"/>
                <a:gd name="T19" fmla="*/ 323 h 411"/>
                <a:gd name="T20" fmla="*/ 1048 w 411"/>
                <a:gd name="T21" fmla="*/ 620 h 411"/>
                <a:gd name="T22" fmla="*/ 1301 w 411"/>
                <a:gd name="T23" fmla="*/ 620 h 411"/>
                <a:gd name="T24" fmla="*/ 1353 w 411"/>
                <a:gd name="T25" fmla="*/ 524 h 411"/>
                <a:gd name="T26" fmla="*/ 1383 w 411"/>
                <a:gd name="T27" fmla="*/ 1100 h 411"/>
                <a:gd name="T28" fmla="*/ 1491 w 411"/>
                <a:gd name="T29" fmla="*/ 1281 h 411"/>
                <a:gd name="T30" fmla="*/ 1281 w 411"/>
                <a:gd name="T31" fmla="*/ 1491 h 411"/>
                <a:gd name="T32" fmla="*/ 1100 w 411"/>
                <a:gd name="T33" fmla="*/ 1383 h 411"/>
                <a:gd name="T34" fmla="*/ 572 w 411"/>
                <a:gd name="T35" fmla="*/ 1357 h 411"/>
                <a:gd name="T36" fmla="*/ 1108 w 411"/>
                <a:gd name="T37" fmla="*/ 1333 h 411"/>
                <a:gd name="T38" fmla="*/ 1156 w 411"/>
                <a:gd name="T39" fmla="*/ 1407 h 411"/>
                <a:gd name="T40" fmla="*/ 1411 w 411"/>
                <a:gd name="T41" fmla="*/ 1407 h 411"/>
                <a:gd name="T42" fmla="*/ 1411 w 411"/>
                <a:gd name="T43" fmla="*/ 1156 h 411"/>
                <a:gd name="T44" fmla="*/ 1333 w 411"/>
                <a:gd name="T45" fmla="*/ 1108 h 411"/>
                <a:gd name="T46" fmla="*/ 1365 w 411"/>
                <a:gd name="T47" fmla="*/ 576 h 411"/>
                <a:gd name="T48" fmla="*/ 1176 w 411"/>
                <a:gd name="T49" fmla="*/ 705 h 411"/>
                <a:gd name="T50" fmla="*/ 1028 w 411"/>
                <a:gd name="T51" fmla="*/ 347 h 411"/>
                <a:gd name="T52" fmla="*/ 831 w 411"/>
                <a:gd name="T53" fmla="*/ 40 h 411"/>
                <a:gd name="T54" fmla="*/ 540 w 411"/>
                <a:gd name="T55" fmla="*/ 303 h 411"/>
                <a:gd name="T56" fmla="*/ 375 w 411"/>
                <a:gd name="T57" fmla="*/ 193 h 411"/>
                <a:gd name="T58" fmla="*/ 193 w 411"/>
                <a:gd name="T59" fmla="*/ 375 h 411"/>
                <a:gd name="T60" fmla="*/ 303 w 411"/>
                <a:gd name="T61" fmla="*/ 536 h 411"/>
                <a:gd name="T62" fmla="*/ 40 w 411"/>
                <a:gd name="T63" fmla="*/ 825 h 411"/>
                <a:gd name="T64" fmla="*/ 363 w 411"/>
                <a:gd name="T65" fmla="*/ 1012 h 411"/>
                <a:gd name="T66" fmla="*/ 656 w 411"/>
                <a:gd name="T67" fmla="*/ 1012 h 411"/>
                <a:gd name="T68" fmla="*/ 572 w 411"/>
                <a:gd name="T69" fmla="*/ 1357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1"/>
                <a:gd name="T106" fmla="*/ 0 h 411"/>
                <a:gd name="T107" fmla="*/ 411 w 411"/>
                <a:gd name="T108" fmla="*/ 411 h 4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1" h="411">
                  <a:moveTo>
                    <a:pt x="206" y="411"/>
                  </a:moveTo>
                  <a:cubicBezTo>
                    <a:pt x="127" y="333"/>
                    <a:pt x="127" y="333"/>
                    <a:pt x="127" y="333"/>
                  </a:cubicBezTo>
                  <a:cubicBezTo>
                    <a:pt x="134" y="331"/>
                    <a:pt x="134" y="331"/>
                    <a:pt x="134" y="331"/>
                  </a:cubicBezTo>
                  <a:cubicBezTo>
                    <a:pt x="143" y="330"/>
                    <a:pt x="152" y="326"/>
                    <a:pt x="158" y="319"/>
                  </a:cubicBezTo>
                  <a:cubicBezTo>
                    <a:pt x="176" y="302"/>
                    <a:pt x="176" y="273"/>
                    <a:pt x="158" y="256"/>
                  </a:cubicBezTo>
                  <a:cubicBezTo>
                    <a:pt x="150" y="248"/>
                    <a:pt x="139" y="243"/>
                    <a:pt x="127" y="243"/>
                  </a:cubicBezTo>
                  <a:cubicBezTo>
                    <a:pt x="115" y="243"/>
                    <a:pt x="104" y="248"/>
                    <a:pt x="95" y="256"/>
                  </a:cubicBezTo>
                  <a:cubicBezTo>
                    <a:pt x="89" y="263"/>
                    <a:pt x="85" y="271"/>
                    <a:pt x="83" y="280"/>
                  </a:cubicBezTo>
                  <a:cubicBezTo>
                    <a:pt x="82" y="287"/>
                    <a:pt x="82" y="287"/>
                    <a:pt x="82" y="287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4" y="135"/>
                    <a:pt x="60" y="132"/>
                    <a:pt x="56" y="129"/>
                  </a:cubicBezTo>
                  <a:cubicBezTo>
                    <a:pt x="47" y="119"/>
                    <a:pt x="41" y="106"/>
                    <a:pt x="41" y="93"/>
                  </a:cubicBezTo>
                  <a:cubicBezTo>
                    <a:pt x="41" y="79"/>
                    <a:pt x="47" y="66"/>
                    <a:pt x="56" y="56"/>
                  </a:cubicBezTo>
                  <a:cubicBezTo>
                    <a:pt x="66" y="46"/>
                    <a:pt x="79" y="41"/>
                    <a:pt x="93" y="41"/>
                  </a:cubicBezTo>
                  <a:cubicBezTo>
                    <a:pt x="107" y="41"/>
                    <a:pt x="120" y="46"/>
                    <a:pt x="129" y="56"/>
                  </a:cubicBezTo>
                  <a:cubicBezTo>
                    <a:pt x="133" y="59"/>
                    <a:pt x="136" y="63"/>
                    <a:pt x="138" y="67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84" y="79"/>
                    <a:pt x="284" y="79"/>
                    <a:pt x="284" y="79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2" y="82"/>
                    <a:pt x="265" y="86"/>
                    <a:pt x="260" y="91"/>
                  </a:cubicBezTo>
                  <a:cubicBezTo>
                    <a:pt x="243" y="109"/>
                    <a:pt x="243" y="137"/>
                    <a:pt x="260" y="154"/>
                  </a:cubicBezTo>
                  <a:cubicBezTo>
                    <a:pt x="268" y="163"/>
                    <a:pt x="280" y="167"/>
                    <a:pt x="292" y="167"/>
                  </a:cubicBezTo>
                  <a:cubicBezTo>
                    <a:pt x="303" y="167"/>
                    <a:pt x="315" y="163"/>
                    <a:pt x="323" y="154"/>
                  </a:cubicBezTo>
                  <a:cubicBezTo>
                    <a:pt x="328" y="149"/>
                    <a:pt x="332" y="143"/>
                    <a:pt x="334" y="136"/>
                  </a:cubicBezTo>
                  <a:cubicBezTo>
                    <a:pt x="336" y="130"/>
                    <a:pt x="336" y="130"/>
                    <a:pt x="336" y="130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8" y="275"/>
                    <a:pt x="351" y="278"/>
                    <a:pt x="355" y="281"/>
                  </a:cubicBezTo>
                  <a:cubicBezTo>
                    <a:pt x="365" y="291"/>
                    <a:pt x="370" y="304"/>
                    <a:pt x="370" y="318"/>
                  </a:cubicBezTo>
                  <a:cubicBezTo>
                    <a:pt x="370" y="332"/>
                    <a:pt x="365" y="345"/>
                    <a:pt x="355" y="355"/>
                  </a:cubicBezTo>
                  <a:cubicBezTo>
                    <a:pt x="345" y="364"/>
                    <a:pt x="332" y="370"/>
                    <a:pt x="318" y="370"/>
                  </a:cubicBezTo>
                  <a:cubicBezTo>
                    <a:pt x="305" y="370"/>
                    <a:pt x="292" y="364"/>
                    <a:pt x="282" y="355"/>
                  </a:cubicBezTo>
                  <a:cubicBezTo>
                    <a:pt x="278" y="351"/>
                    <a:pt x="276" y="347"/>
                    <a:pt x="273" y="343"/>
                  </a:cubicBezTo>
                  <a:lnTo>
                    <a:pt x="206" y="411"/>
                  </a:lnTo>
                  <a:close/>
                  <a:moveTo>
                    <a:pt x="142" y="337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8" y="336"/>
                    <a:pt x="278" y="336"/>
                    <a:pt x="278" y="336"/>
                  </a:cubicBezTo>
                  <a:cubicBezTo>
                    <a:pt x="280" y="341"/>
                    <a:pt x="283" y="345"/>
                    <a:pt x="287" y="349"/>
                  </a:cubicBezTo>
                  <a:cubicBezTo>
                    <a:pt x="295" y="358"/>
                    <a:pt x="306" y="362"/>
                    <a:pt x="318" y="362"/>
                  </a:cubicBezTo>
                  <a:cubicBezTo>
                    <a:pt x="330" y="362"/>
                    <a:pt x="341" y="358"/>
                    <a:pt x="350" y="349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79"/>
                    <a:pt x="336" y="277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6" y="149"/>
                    <a:pt x="333" y="155"/>
                    <a:pt x="328" y="159"/>
                  </a:cubicBezTo>
                  <a:cubicBezTo>
                    <a:pt x="318" y="169"/>
                    <a:pt x="305" y="175"/>
                    <a:pt x="292" y="175"/>
                  </a:cubicBezTo>
                  <a:cubicBezTo>
                    <a:pt x="278" y="175"/>
                    <a:pt x="265" y="169"/>
                    <a:pt x="255" y="159"/>
                  </a:cubicBezTo>
                  <a:cubicBezTo>
                    <a:pt x="235" y="139"/>
                    <a:pt x="235" y="107"/>
                    <a:pt x="255" y="86"/>
                  </a:cubicBezTo>
                  <a:cubicBezTo>
                    <a:pt x="260" y="82"/>
                    <a:pt x="265" y="78"/>
                    <a:pt x="271" y="75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69"/>
                    <a:pt x="48" y="81"/>
                    <a:pt x="48" y="93"/>
                  </a:cubicBezTo>
                  <a:cubicBezTo>
                    <a:pt x="48" y="104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3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77" y="272"/>
                    <a:pt x="77" y="272"/>
                    <a:pt x="77" y="272"/>
                  </a:cubicBezTo>
                  <a:cubicBezTo>
                    <a:pt x="80" y="264"/>
                    <a:pt x="84" y="257"/>
                    <a:pt x="90" y="251"/>
                  </a:cubicBezTo>
                  <a:cubicBezTo>
                    <a:pt x="100" y="241"/>
                    <a:pt x="113" y="236"/>
                    <a:pt x="127" y="236"/>
                  </a:cubicBezTo>
                  <a:cubicBezTo>
                    <a:pt x="141" y="236"/>
                    <a:pt x="154" y="241"/>
                    <a:pt x="163" y="251"/>
                  </a:cubicBezTo>
                  <a:cubicBezTo>
                    <a:pt x="184" y="271"/>
                    <a:pt x="184" y="304"/>
                    <a:pt x="163" y="324"/>
                  </a:cubicBezTo>
                  <a:cubicBezTo>
                    <a:pt x="157" y="330"/>
                    <a:pt x="150" y="335"/>
                    <a:pt x="142" y="337"/>
                  </a:cubicBez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" name="Freeform 15"/>
          <p:cNvSpPr>
            <a:spLocks/>
          </p:cNvSpPr>
          <p:nvPr/>
        </p:nvSpPr>
        <p:spPr bwMode="auto">
          <a:xfrm>
            <a:off x="2230438" y="1886726"/>
            <a:ext cx="2970212" cy="593725"/>
          </a:xfrm>
          <a:custGeom>
            <a:avLst/>
            <a:gdLst>
              <a:gd name="T0" fmla="*/ 0 w 656"/>
              <a:gd name="T1" fmla="*/ 2025388975 h 131"/>
              <a:gd name="T2" fmla="*/ 0 w 656"/>
              <a:gd name="T3" fmla="*/ 602979309 h 131"/>
              <a:gd name="T4" fmla="*/ 599432586 w 656"/>
              <a:gd name="T5" fmla="*/ 0 h 131"/>
              <a:gd name="T6" fmla="*/ 2147483647 w 656"/>
              <a:gd name="T7" fmla="*/ 0 h 131"/>
              <a:gd name="T8" fmla="*/ 0 60000 65536"/>
              <a:gd name="T9" fmla="*/ 0 60000 65536"/>
              <a:gd name="T10" fmla="*/ 0 60000 65536"/>
              <a:gd name="T11" fmla="*/ 0 60000 65536"/>
              <a:gd name="T12" fmla="*/ 0 w 656"/>
              <a:gd name="T13" fmla="*/ 0 h 131"/>
              <a:gd name="T14" fmla="*/ 656 w 656"/>
              <a:gd name="T15" fmla="*/ 131 h 1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6" h="131">
                <a:moveTo>
                  <a:pt x="0" y="131"/>
                </a:moveTo>
                <a:cubicBezTo>
                  <a:pt x="0" y="131"/>
                  <a:pt x="0" y="74"/>
                  <a:pt x="0" y="39"/>
                </a:cubicBezTo>
                <a:cubicBezTo>
                  <a:pt x="0" y="4"/>
                  <a:pt x="18" y="0"/>
                  <a:pt x="39" y="0"/>
                </a:cubicBezTo>
                <a:cubicBezTo>
                  <a:pt x="61" y="0"/>
                  <a:pt x="656" y="0"/>
                  <a:pt x="656" y="0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>
            <a:off x="7421563" y="1385076"/>
            <a:ext cx="2133600" cy="1214437"/>
          </a:xfrm>
          <a:custGeom>
            <a:avLst/>
            <a:gdLst>
              <a:gd name="T0" fmla="*/ 0 w 471"/>
              <a:gd name="T1" fmla="*/ 2147483647 h 268"/>
              <a:gd name="T2" fmla="*/ 0 w 471"/>
              <a:gd name="T3" fmla="*/ 770710622 h 268"/>
              <a:gd name="T4" fmla="*/ 831071242 w 471"/>
              <a:gd name="T5" fmla="*/ 0 h 268"/>
              <a:gd name="T6" fmla="*/ 2147483647 w 471"/>
              <a:gd name="T7" fmla="*/ 0 h 268"/>
              <a:gd name="T8" fmla="*/ 2147483647 w 471"/>
              <a:gd name="T9" fmla="*/ 662809815 h 268"/>
              <a:gd name="T10" fmla="*/ 2147483647 w 471"/>
              <a:gd name="T11" fmla="*/ 1495175450 h 2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1"/>
              <a:gd name="T19" fmla="*/ 0 h 268"/>
              <a:gd name="T20" fmla="*/ 471 w 471"/>
              <a:gd name="T21" fmla="*/ 268 h 2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1" h="268">
                <a:moveTo>
                  <a:pt x="0" y="268"/>
                </a:moveTo>
                <a:cubicBezTo>
                  <a:pt x="0" y="268"/>
                  <a:pt x="0" y="92"/>
                  <a:pt x="0" y="50"/>
                </a:cubicBezTo>
                <a:cubicBezTo>
                  <a:pt x="0" y="8"/>
                  <a:pt x="7" y="0"/>
                  <a:pt x="54" y="0"/>
                </a:cubicBezTo>
                <a:cubicBezTo>
                  <a:pt x="101" y="0"/>
                  <a:pt x="391" y="0"/>
                  <a:pt x="423" y="0"/>
                </a:cubicBezTo>
                <a:cubicBezTo>
                  <a:pt x="455" y="0"/>
                  <a:pt x="471" y="5"/>
                  <a:pt x="471" y="43"/>
                </a:cubicBezTo>
                <a:cubicBezTo>
                  <a:pt x="471" y="82"/>
                  <a:pt x="471" y="97"/>
                  <a:pt x="471" y="97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Freeform 17"/>
          <p:cNvSpPr>
            <a:spLocks/>
          </p:cNvSpPr>
          <p:nvPr/>
        </p:nvSpPr>
        <p:spPr bwMode="auto">
          <a:xfrm>
            <a:off x="3297238" y="4239401"/>
            <a:ext cx="1431925" cy="635000"/>
          </a:xfrm>
          <a:custGeom>
            <a:avLst/>
            <a:gdLst>
              <a:gd name="T0" fmla="*/ 2147483647 w 316"/>
              <a:gd name="T1" fmla="*/ 0 h 140"/>
              <a:gd name="T2" fmla="*/ 2147483647 w 316"/>
              <a:gd name="T3" fmla="*/ 1635528533 h 140"/>
              <a:gd name="T4" fmla="*/ 2147483647 w 316"/>
              <a:gd name="T5" fmla="*/ 2147483647 h 140"/>
              <a:gd name="T6" fmla="*/ 0 w 316"/>
              <a:gd name="T7" fmla="*/ 2147483647 h 140"/>
              <a:gd name="T8" fmla="*/ 0 60000 65536"/>
              <a:gd name="T9" fmla="*/ 0 60000 65536"/>
              <a:gd name="T10" fmla="*/ 0 60000 65536"/>
              <a:gd name="T11" fmla="*/ 0 60000 65536"/>
              <a:gd name="T12" fmla="*/ 0 w 316"/>
              <a:gd name="T13" fmla="*/ 0 h 140"/>
              <a:gd name="T14" fmla="*/ 316 w 316"/>
              <a:gd name="T15" fmla="*/ 140 h 1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6" h="140">
                <a:moveTo>
                  <a:pt x="316" y="0"/>
                </a:moveTo>
                <a:cubicBezTo>
                  <a:pt x="316" y="0"/>
                  <a:pt x="316" y="78"/>
                  <a:pt x="316" y="106"/>
                </a:cubicBezTo>
                <a:cubicBezTo>
                  <a:pt x="316" y="134"/>
                  <a:pt x="307" y="140"/>
                  <a:pt x="274" y="140"/>
                </a:cubicBezTo>
                <a:cubicBezTo>
                  <a:pt x="241" y="140"/>
                  <a:pt x="0" y="140"/>
                  <a:pt x="0" y="140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6973888" y="4231463"/>
            <a:ext cx="1358900" cy="476250"/>
          </a:xfrm>
          <a:custGeom>
            <a:avLst/>
            <a:gdLst>
              <a:gd name="T0" fmla="*/ 0 w 300"/>
              <a:gd name="T1" fmla="*/ 1620106212 h 105"/>
              <a:gd name="T2" fmla="*/ 2147483647 w 300"/>
              <a:gd name="T3" fmla="*/ 1620106212 h 105"/>
              <a:gd name="T4" fmla="*/ 2147483647 w 300"/>
              <a:gd name="T5" fmla="*/ 1080069202 h 105"/>
              <a:gd name="T6" fmla="*/ 2147483647 w 300"/>
              <a:gd name="T7" fmla="*/ 308592557 h 105"/>
              <a:gd name="T8" fmla="*/ 2147483647 w 300"/>
              <a:gd name="T9" fmla="*/ 30861065 h 105"/>
              <a:gd name="T10" fmla="*/ 2147483647 w 300"/>
              <a:gd name="T11" fmla="*/ 30861065 h 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0"/>
              <a:gd name="T19" fmla="*/ 0 h 105"/>
              <a:gd name="T20" fmla="*/ 300 w 300"/>
              <a:gd name="T21" fmla="*/ 105 h 1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0" h="105">
                <a:moveTo>
                  <a:pt x="0" y="105"/>
                </a:moveTo>
                <a:cubicBezTo>
                  <a:pt x="0" y="105"/>
                  <a:pt x="133" y="105"/>
                  <a:pt x="165" y="105"/>
                </a:cubicBezTo>
                <a:cubicBezTo>
                  <a:pt x="197" y="105"/>
                  <a:pt x="200" y="91"/>
                  <a:pt x="200" y="70"/>
                </a:cubicBezTo>
                <a:cubicBezTo>
                  <a:pt x="200" y="49"/>
                  <a:pt x="200" y="39"/>
                  <a:pt x="200" y="20"/>
                </a:cubicBezTo>
                <a:cubicBezTo>
                  <a:pt x="200" y="0"/>
                  <a:pt x="204" y="2"/>
                  <a:pt x="230" y="2"/>
                </a:cubicBezTo>
                <a:cubicBezTo>
                  <a:pt x="257" y="2"/>
                  <a:pt x="300" y="2"/>
                  <a:pt x="300" y="2"/>
                </a:cubicBezTo>
              </a:path>
            </a:pathLst>
          </a:custGeom>
          <a:noFill/>
          <a:ln w="19050" cap="flat">
            <a:solidFill>
              <a:schemeClr val="bg1">
                <a:lumMod val="5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Group 34"/>
          <p:cNvGrpSpPr>
            <a:grpSpLocks/>
          </p:cNvGrpSpPr>
          <p:nvPr/>
        </p:nvGrpSpPr>
        <p:grpSpPr bwMode="auto">
          <a:xfrm>
            <a:off x="5255683" y="3311433"/>
            <a:ext cx="1746250" cy="1746250"/>
            <a:chOff x="2472" y="1756"/>
            <a:chExt cx="825" cy="825"/>
          </a:xfrm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482" y="1766"/>
              <a:ext cx="805" cy="805"/>
            </a:xfrm>
            <a:custGeom>
              <a:avLst/>
              <a:gdLst>
                <a:gd name="T0" fmla="*/ 1399 w 401"/>
                <a:gd name="T1" fmla="*/ 1124 h 401"/>
                <a:gd name="T2" fmla="*/ 1337 w 401"/>
                <a:gd name="T3" fmla="*/ 1084 h 401"/>
                <a:gd name="T4" fmla="*/ 1616 w 401"/>
                <a:gd name="T5" fmla="*/ 811 h 401"/>
                <a:gd name="T6" fmla="*/ 1313 w 401"/>
                <a:gd name="T7" fmla="*/ 508 h 401"/>
                <a:gd name="T8" fmla="*/ 1261 w 401"/>
                <a:gd name="T9" fmla="*/ 612 h 401"/>
                <a:gd name="T10" fmla="*/ 988 w 401"/>
                <a:gd name="T11" fmla="*/ 612 h 401"/>
                <a:gd name="T12" fmla="*/ 988 w 401"/>
                <a:gd name="T13" fmla="*/ 339 h 401"/>
                <a:gd name="T14" fmla="*/ 1092 w 401"/>
                <a:gd name="T15" fmla="*/ 287 h 401"/>
                <a:gd name="T16" fmla="*/ 805 w 401"/>
                <a:gd name="T17" fmla="*/ 0 h 401"/>
                <a:gd name="T18" fmla="*/ 532 w 401"/>
                <a:gd name="T19" fmla="*/ 279 h 401"/>
                <a:gd name="T20" fmla="*/ 492 w 401"/>
                <a:gd name="T21" fmla="*/ 217 h 401"/>
                <a:gd name="T22" fmla="*/ 217 w 401"/>
                <a:gd name="T23" fmla="*/ 217 h 401"/>
                <a:gd name="T24" fmla="*/ 217 w 401"/>
                <a:gd name="T25" fmla="*/ 492 h 401"/>
                <a:gd name="T26" fmla="*/ 279 w 401"/>
                <a:gd name="T27" fmla="*/ 532 h 401"/>
                <a:gd name="T28" fmla="*/ 0 w 401"/>
                <a:gd name="T29" fmla="*/ 811 h 401"/>
                <a:gd name="T30" fmla="*/ 275 w 401"/>
                <a:gd name="T31" fmla="*/ 1084 h 401"/>
                <a:gd name="T32" fmla="*/ 323 w 401"/>
                <a:gd name="T33" fmla="*/ 1004 h 401"/>
                <a:gd name="T34" fmla="*/ 596 w 401"/>
                <a:gd name="T35" fmla="*/ 1004 h 401"/>
                <a:gd name="T36" fmla="*/ 596 w 401"/>
                <a:gd name="T37" fmla="*/ 1277 h 401"/>
                <a:gd name="T38" fmla="*/ 516 w 401"/>
                <a:gd name="T39" fmla="*/ 1325 h 401"/>
                <a:gd name="T40" fmla="*/ 805 w 401"/>
                <a:gd name="T41" fmla="*/ 1616 h 401"/>
                <a:gd name="T42" fmla="*/ 1084 w 401"/>
                <a:gd name="T43" fmla="*/ 1337 h 401"/>
                <a:gd name="T44" fmla="*/ 1124 w 401"/>
                <a:gd name="T45" fmla="*/ 1399 h 401"/>
                <a:gd name="T46" fmla="*/ 1399 w 401"/>
                <a:gd name="T47" fmla="*/ 1399 h 401"/>
                <a:gd name="T48" fmla="*/ 1399 w 401"/>
                <a:gd name="T49" fmla="*/ 1124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347" y="279"/>
                  </a:moveTo>
                  <a:cubicBezTo>
                    <a:pt x="343" y="275"/>
                    <a:pt x="338" y="272"/>
                    <a:pt x="332" y="269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26" y="126"/>
                    <a:pt x="326" y="126"/>
                    <a:pt x="326" y="126"/>
                  </a:cubicBezTo>
                  <a:cubicBezTo>
                    <a:pt x="325" y="136"/>
                    <a:pt x="320" y="145"/>
                    <a:pt x="313" y="152"/>
                  </a:cubicBezTo>
                  <a:cubicBezTo>
                    <a:pt x="294" y="171"/>
                    <a:pt x="264" y="171"/>
                    <a:pt x="245" y="152"/>
                  </a:cubicBezTo>
                  <a:cubicBezTo>
                    <a:pt x="226" y="134"/>
                    <a:pt x="226" y="103"/>
                    <a:pt x="245" y="84"/>
                  </a:cubicBezTo>
                  <a:cubicBezTo>
                    <a:pt x="252" y="77"/>
                    <a:pt x="262" y="73"/>
                    <a:pt x="271" y="7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9" y="63"/>
                    <a:pt x="126" y="58"/>
                    <a:pt x="122" y="54"/>
                  </a:cubicBezTo>
                  <a:cubicBezTo>
                    <a:pt x="103" y="35"/>
                    <a:pt x="72" y="35"/>
                    <a:pt x="54" y="54"/>
                  </a:cubicBezTo>
                  <a:cubicBezTo>
                    <a:pt x="35" y="73"/>
                    <a:pt x="35" y="103"/>
                    <a:pt x="54" y="122"/>
                  </a:cubicBezTo>
                  <a:cubicBezTo>
                    <a:pt x="58" y="126"/>
                    <a:pt x="63" y="130"/>
                    <a:pt x="69" y="132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71" y="262"/>
                    <a:pt x="75" y="255"/>
                    <a:pt x="80" y="249"/>
                  </a:cubicBezTo>
                  <a:cubicBezTo>
                    <a:pt x="99" y="230"/>
                    <a:pt x="130" y="230"/>
                    <a:pt x="148" y="249"/>
                  </a:cubicBezTo>
                  <a:cubicBezTo>
                    <a:pt x="167" y="268"/>
                    <a:pt x="167" y="298"/>
                    <a:pt x="148" y="317"/>
                  </a:cubicBezTo>
                  <a:cubicBezTo>
                    <a:pt x="143" y="323"/>
                    <a:pt x="136" y="327"/>
                    <a:pt x="128" y="329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71" y="338"/>
                    <a:pt x="275" y="343"/>
                    <a:pt x="279" y="347"/>
                  </a:cubicBezTo>
                  <a:cubicBezTo>
                    <a:pt x="298" y="366"/>
                    <a:pt x="328" y="366"/>
                    <a:pt x="347" y="347"/>
                  </a:cubicBezTo>
                  <a:cubicBezTo>
                    <a:pt x="366" y="329"/>
                    <a:pt x="366" y="298"/>
                    <a:pt x="347" y="279"/>
                  </a:cubicBezTo>
                  <a:close/>
                </a:path>
              </a:pathLst>
            </a:custGeom>
            <a:solidFill>
              <a:srgbClr val="A557DF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2472" y="1756"/>
              <a:ext cx="825" cy="825"/>
            </a:xfrm>
            <a:custGeom>
              <a:avLst/>
              <a:gdLst>
                <a:gd name="T0" fmla="*/ 512 w 411"/>
                <a:gd name="T1" fmla="*/ 1337 h 411"/>
                <a:gd name="T2" fmla="*/ 608 w 411"/>
                <a:gd name="T3" fmla="*/ 1285 h 411"/>
                <a:gd name="T4" fmla="*/ 480 w 411"/>
                <a:gd name="T5" fmla="*/ 980 h 411"/>
                <a:gd name="T6" fmla="*/ 311 w 411"/>
                <a:gd name="T7" fmla="*/ 1108 h 411"/>
                <a:gd name="T8" fmla="*/ 0 w 411"/>
                <a:gd name="T9" fmla="*/ 831 h 411"/>
                <a:gd name="T10" fmla="*/ 225 w 411"/>
                <a:gd name="T11" fmla="*/ 520 h 411"/>
                <a:gd name="T12" fmla="*/ 225 w 411"/>
                <a:gd name="T13" fmla="*/ 225 h 411"/>
                <a:gd name="T14" fmla="*/ 520 w 411"/>
                <a:gd name="T15" fmla="*/ 225 h 411"/>
                <a:gd name="T16" fmla="*/ 825 w 411"/>
                <a:gd name="T17" fmla="*/ 0 h 411"/>
                <a:gd name="T18" fmla="*/ 1116 w 411"/>
                <a:gd name="T19" fmla="*/ 319 h 411"/>
                <a:gd name="T20" fmla="*/ 1020 w 411"/>
                <a:gd name="T21" fmla="*/ 624 h 411"/>
                <a:gd name="T22" fmla="*/ 1273 w 411"/>
                <a:gd name="T23" fmla="*/ 624 h 411"/>
                <a:gd name="T24" fmla="*/ 1325 w 411"/>
                <a:gd name="T25" fmla="*/ 500 h 411"/>
                <a:gd name="T26" fmla="*/ 1383 w 411"/>
                <a:gd name="T27" fmla="*/ 1100 h 411"/>
                <a:gd name="T28" fmla="*/ 1491 w 411"/>
                <a:gd name="T29" fmla="*/ 1281 h 411"/>
                <a:gd name="T30" fmla="*/ 1281 w 411"/>
                <a:gd name="T31" fmla="*/ 1491 h 411"/>
                <a:gd name="T32" fmla="*/ 1100 w 411"/>
                <a:gd name="T33" fmla="*/ 1383 h 411"/>
                <a:gd name="T34" fmla="*/ 564 w 411"/>
                <a:gd name="T35" fmla="*/ 1349 h 411"/>
                <a:gd name="T36" fmla="*/ 1108 w 411"/>
                <a:gd name="T37" fmla="*/ 1333 h 411"/>
                <a:gd name="T38" fmla="*/ 1156 w 411"/>
                <a:gd name="T39" fmla="*/ 1411 h 411"/>
                <a:gd name="T40" fmla="*/ 1411 w 411"/>
                <a:gd name="T41" fmla="*/ 1411 h 411"/>
                <a:gd name="T42" fmla="*/ 1411 w 411"/>
                <a:gd name="T43" fmla="*/ 1156 h 411"/>
                <a:gd name="T44" fmla="*/ 1333 w 411"/>
                <a:gd name="T45" fmla="*/ 1108 h 411"/>
                <a:gd name="T46" fmla="*/ 1345 w 411"/>
                <a:gd name="T47" fmla="*/ 556 h 411"/>
                <a:gd name="T48" fmla="*/ 1144 w 411"/>
                <a:gd name="T49" fmla="*/ 705 h 411"/>
                <a:gd name="T50" fmla="*/ 1000 w 411"/>
                <a:gd name="T51" fmla="*/ 351 h 411"/>
                <a:gd name="T52" fmla="*/ 825 w 411"/>
                <a:gd name="T53" fmla="*/ 40 h 411"/>
                <a:gd name="T54" fmla="*/ 536 w 411"/>
                <a:gd name="T55" fmla="*/ 303 h 411"/>
                <a:gd name="T56" fmla="*/ 375 w 411"/>
                <a:gd name="T57" fmla="*/ 193 h 411"/>
                <a:gd name="T58" fmla="*/ 193 w 411"/>
                <a:gd name="T59" fmla="*/ 375 h 411"/>
                <a:gd name="T60" fmla="*/ 303 w 411"/>
                <a:gd name="T61" fmla="*/ 540 h 411"/>
                <a:gd name="T62" fmla="*/ 40 w 411"/>
                <a:gd name="T63" fmla="*/ 831 h 411"/>
                <a:gd name="T64" fmla="*/ 335 w 411"/>
                <a:gd name="T65" fmla="*/ 1012 h 411"/>
                <a:gd name="T66" fmla="*/ 628 w 411"/>
                <a:gd name="T67" fmla="*/ 1012 h 411"/>
                <a:gd name="T68" fmla="*/ 564 w 411"/>
                <a:gd name="T69" fmla="*/ 1349 h 4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1"/>
                <a:gd name="T106" fmla="*/ 0 h 411"/>
                <a:gd name="T107" fmla="*/ 411 w 411"/>
                <a:gd name="T108" fmla="*/ 411 h 4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1" h="411">
                  <a:moveTo>
                    <a:pt x="205" y="411"/>
                  </a:moveTo>
                  <a:cubicBezTo>
                    <a:pt x="127" y="332"/>
                    <a:pt x="127" y="332"/>
                    <a:pt x="127" y="332"/>
                  </a:cubicBezTo>
                  <a:cubicBezTo>
                    <a:pt x="132" y="331"/>
                    <a:pt x="132" y="331"/>
                    <a:pt x="132" y="331"/>
                  </a:cubicBezTo>
                  <a:cubicBezTo>
                    <a:pt x="139" y="328"/>
                    <a:pt x="146" y="325"/>
                    <a:pt x="151" y="319"/>
                  </a:cubicBezTo>
                  <a:cubicBezTo>
                    <a:pt x="168" y="302"/>
                    <a:pt x="168" y="274"/>
                    <a:pt x="151" y="256"/>
                  </a:cubicBezTo>
                  <a:cubicBezTo>
                    <a:pt x="143" y="248"/>
                    <a:pt x="131" y="243"/>
                    <a:pt x="119" y="243"/>
                  </a:cubicBezTo>
                  <a:cubicBezTo>
                    <a:pt x="108" y="243"/>
                    <a:pt x="96" y="248"/>
                    <a:pt x="88" y="256"/>
                  </a:cubicBezTo>
                  <a:cubicBezTo>
                    <a:pt x="83" y="262"/>
                    <a:pt x="79" y="268"/>
                    <a:pt x="77" y="275"/>
                  </a:cubicBezTo>
                  <a:cubicBezTo>
                    <a:pt x="75" y="281"/>
                    <a:pt x="75" y="281"/>
                    <a:pt x="75" y="28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68" y="138"/>
                    <a:pt x="68" y="138"/>
                    <a:pt x="68" y="138"/>
                  </a:cubicBezTo>
                  <a:cubicBezTo>
                    <a:pt x="63" y="136"/>
                    <a:pt x="60" y="133"/>
                    <a:pt x="56" y="129"/>
                  </a:cubicBezTo>
                  <a:cubicBezTo>
                    <a:pt x="46" y="120"/>
                    <a:pt x="41" y="107"/>
                    <a:pt x="41" y="93"/>
                  </a:cubicBezTo>
                  <a:cubicBezTo>
                    <a:pt x="41" y="79"/>
                    <a:pt x="46" y="66"/>
                    <a:pt x="56" y="56"/>
                  </a:cubicBezTo>
                  <a:cubicBezTo>
                    <a:pt x="66" y="47"/>
                    <a:pt x="79" y="41"/>
                    <a:pt x="93" y="41"/>
                  </a:cubicBezTo>
                  <a:cubicBezTo>
                    <a:pt x="106" y="41"/>
                    <a:pt x="119" y="47"/>
                    <a:pt x="129" y="56"/>
                  </a:cubicBezTo>
                  <a:cubicBezTo>
                    <a:pt x="133" y="60"/>
                    <a:pt x="135" y="64"/>
                    <a:pt x="138" y="6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84" y="78"/>
                    <a:pt x="284" y="78"/>
                    <a:pt x="284" y="78"/>
                  </a:cubicBezTo>
                  <a:cubicBezTo>
                    <a:pt x="277" y="79"/>
                    <a:pt x="277" y="79"/>
                    <a:pt x="277" y="79"/>
                  </a:cubicBezTo>
                  <a:cubicBezTo>
                    <a:pt x="268" y="81"/>
                    <a:pt x="259" y="85"/>
                    <a:pt x="253" y="92"/>
                  </a:cubicBezTo>
                  <a:cubicBezTo>
                    <a:pt x="235" y="109"/>
                    <a:pt x="235" y="137"/>
                    <a:pt x="253" y="155"/>
                  </a:cubicBezTo>
                  <a:cubicBezTo>
                    <a:pt x="261" y="163"/>
                    <a:pt x="272" y="168"/>
                    <a:pt x="284" y="168"/>
                  </a:cubicBezTo>
                  <a:cubicBezTo>
                    <a:pt x="296" y="168"/>
                    <a:pt x="307" y="163"/>
                    <a:pt x="316" y="155"/>
                  </a:cubicBezTo>
                  <a:cubicBezTo>
                    <a:pt x="322" y="148"/>
                    <a:pt x="326" y="140"/>
                    <a:pt x="328" y="131"/>
                  </a:cubicBezTo>
                  <a:cubicBezTo>
                    <a:pt x="329" y="124"/>
                    <a:pt x="329" y="124"/>
                    <a:pt x="329" y="124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43" y="273"/>
                    <a:pt x="343" y="273"/>
                    <a:pt x="343" y="273"/>
                  </a:cubicBezTo>
                  <a:cubicBezTo>
                    <a:pt x="347" y="276"/>
                    <a:pt x="351" y="278"/>
                    <a:pt x="355" y="282"/>
                  </a:cubicBezTo>
                  <a:cubicBezTo>
                    <a:pt x="364" y="292"/>
                    <a:pt x="370" y="305"/>
                    <a:pt x="370" y="318"/>
                  </a:cubicBezTo>
                  <a:cubicBezTo>
                    <a:pt x="370" y="332"/>
                    <a:pt x="364" y="345"/>
                    <a:pt x="355" y="355"/>
                  </a:cubicBezTo>
                  <a:cubicBezTo>
                    <a:pt x="345" y="365"/>
                    <a:pt x="332" y="370"/>
                    <a:pt x="318" y="370"/>
                  </a:cubicBezTo>
                  <a:cubicBezTo>
                    <a:pt x="304" y="370"/>
                    <a:pt x="291" y="365"/>
                    <a:pt x="282" y="355"/>
                  </a:cubicBezTo>
                  <a:cubicBezTo>
                    <a:pt x="278" y="351"/>
                    <a:pt x="275" y="348"/>
                    <a:pt x="273" y="343"/>
                  </a:cubicBezTo>
                  <a:lnTo>
                    <a:pt x="205" y="411"/>
                  </a:lnTo>
                  <a:close/>
                  <a:moveTo>
                    <a:pt x="140" y="335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75" y="331"/>
                    <a:pt x="275" y="331"/>
                    <a:pt x="275" y="331"/>
                  </a:cubicBezTo>
                  <a:cubicBezTo>
                    <a:pt x="277" y="336"/>
                    <a:pt x="277" y="336"/>
                    <a:pt x="277" y="336"/>
                  </a:cubicBezTo>
                  <a:cubicBezTo>
                    <a:pt x="280" y="341"/>
                    <a:pt x="283" y="346"/>
                    <a:pt x="287" y="350"/>
                  </a:cubicBezTo>
                  <a:cubicBezTo>
                    <a:pt x="295" y="358"/>
                    <a:pt x="306" y="363"/>
                    <a:pt x="318" y="363"/>
                  </a:cubicBezTo>
                  <a:cubicBezTo>
                    <a:pt x="330" y="363"/>
                    <a:pt x="341" y="358"/>
                    <a:pt x="350" y="350"/>
                  </a:cubicBezTo>
                  <a:cubicBezTo>
                    <a:pt x="358" y="341"/>
                    <a:pt x="363" y="330"/>
                    <a:pt x="363" y="318"/>
                  </a:cubicBezTo>
                  <a:cubicBezTo>
                    <a:pt x="363" y="306"/>
                    <a:pt x="358" y="295"/>
                    <a:pt x="350" y="287"/>
                  </a:cubicBezTo>
                  <a:cubicBezTo>
                    <a:pt x="346" y="283"/>
                    <a:pt x="341" y="280"/>
                    <a:pt x="336" y="278"/>
                  </a:cubicBezTo>
                  <a:cubicBezTo>
                    <a:pt x="331" y="275"/>
                    <a:pt x="331" y="275"/>
                    <a:pt x="331" y="275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4" y="138"/>
                    <a:pt x="334" y="138"/>
                    <a:pt x="334" y="138"/>
                  </a:cubicBezTo>
                  <a:cubicBezTo>
                    <a:pt x="331" y="146"/>
                    <a:pt x="327" y="154"/>
                    <a:pt x="321" y="160"/>
                  </a:cubicBezTo>
                  <a:cubicBezTo>
                    <a:pt x="311" y="170"/>
                    <a:pt x="298" y="175"/>
                    <a:pt x="284" y="175"/>
                  </a:cubicBezTo>
                  <a:cubicBezTo>
                    <a:pt x="270" y="175"/>
                    <a:pt x="257" y="170"/>
                    <a:pt x="248" y="160"/>
                  </a:cubicBezTo>
                  <a:cubicBezTo>
                    <a:pt x="227" y="140"/>
                    <a:pt x="227" y="107"/>
                    <a:pt x="248" y="87"/>
                  </a:cubicBezTo>
                  <a:cubicBezTo>
                    <a:pt x="254" y="81"/>
                    <a:pt x="261" y="76"/>
                    <a:pt x="269" y="74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0"/>
                    <a:pt x="128" y="65"/>
                    <a:pt x="124" y="61"/>
                  </a:cubicBezTo>
                  <a:cubicBezTo>
                    <a:pt x="116" y="53"/>
                    <a:pt x="105" y="48"/>
                    <a:pt x="93" y="48"/>
                  </a:cubicBezTo>
                  <a:cubicBezTo>
                    <a:pt x="81" y="48"/>
                    <a:pt x="70" y="53"/>
                    <a:pt x="61" y="61"/>
                  </a:cubicBezTo>
                  <a:cubicBezTo>
                    <a:pt x="53" y="70"/>
                    <a:pt x="48" y="81"/>
                    <a:pt x="48" y="93"/>
                  </a:cubicBezTo>
                  <a:cubicBezTo>
                    <a:pt x="48" y="105"/>
                    <a:pt x="53" y="116"/>
                    <a:pt x="61" y="124"/>
                  </a:cubicBezTo>
                  <a:cubicBezTo>
                    <a:pt x="65" y="128"/>
                    <a:pt x="70" y="131"/>
                    <a:pt x="75" y="134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5" y="262"/>
                    <a:pt x="78" y="256"/>
                    <a:pt x="83" y="251"/>
                  </a:cubicBezTo>
                  <a:cubicBezTo>
                    <a:pt x="93" y="242"/>
                    <a:pt x="106" y="236"/>
                    <a:pt x="119" y="236"/>
                  </a:cubicBezTo>
                  <a:cubicBezTo>
                    <a:pt x="133" y="236"/>
                    <a:pt x="146" y="242"/>
                    <a:pt x="156" y="251"/>
                  </a:cubicBezTo>
                  <a:cubicBezTo>
                    <a:pt x="176" y="272"/>
                    <a:pt x="176" y="304"/>
                    <a:pt x="156" y="324"/>
                  </a:cubicBezTo>
                  <a:cubicBezTo>
                    <a:pt x="151" y="329"/>
                    <a:pt x="146" y="333"/>
                    <a:pt x="140" y="335"/>
                  </a:cubicBez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32"/>
          <p:cNvGrpSpPr>
            <a:grpSpLocks/>
          </p:cNvGrpSpPr>
          <p:nvPr/>
        </p:nvGrpSpPr>
        <p:grpSpPr bwMode="auto">
          <a:xfrm>
            <a:off x="4394302" y="2427725"/>
            <a:ext cx="1746250" cy="1746250"/>
            <a:chOff x="2081" y="1355"/>
            <a:chExt cx="825" cy="825"/>
          </a:xfrm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091" y="1365"/>
              <a:ext cx="805" cy="805"/>
            </a:xfrm>
            <a:custGeom>
              <a:avLst/>
              <a:gdLst>
                <a:gd name="T0" fmla="*/ 1124 w 401"/>
                <a:gd name="T1" fmla="*/ 213 h 401"/>
                <a:gd name="T2" fmla="*/ 1084 w 401"/>
                <a:gd name="T3" fmla="*/ 275 h 401"/>
                <a:gd name="T4" fmla="*/ 805 w 401"/>
                <a:gd name="T5" fmla="*/ 0 h 401"/>
                <a:gd name="T6" fmla="*/ 508 w 401"/>
                <a:gd name="T7" fmla="*/ 299 h 401"/>
                <a:gd name="T8" fmla="*/ 612 w 401"/>
                <a:gd name="T9" fmla="*/ 351 h 401"/>
                <a:gd name="T10" fmla="*/ 612 w 401"/>
                <a:gd name="T11" fmla="*/ 624 h 401"/>
                <a:gd name="T12" fmla="*/ 339 w 401"/>
                <a:gd name="T13" fmla="*/ 624 h 401"/>
                <a:gd name="T14" fmla="*/ 287 w 401"/>
                <a:gd name="T15" fmla="*/ 520 h 401"/>
                <a:gd name="T16" fmla="*/ 0 w 401"/>
                <a:gd name="T17" fmla="*/ 805 h 401"/>
                <a:gd name="T18" fmla="*/ 279 w 401"/>
                <a:gd name="T19" fmla="*/ 1084 h 401"/>
                <a:gd name="T20" fmla="*/ 217 w 401"/>
                <a:gd name="T21" fmla="*/ 1124 h 401"/>
                <a:gd name="T22" fmla="*/ 217 w 401"/>
                <a:gd name="T23" fmla="*/ 1399 h 401"/>
                <a:gd name="T24" fmla="*/ 492 w 401"/>
                <a:gd name="T25" fmla="*/ 1399 h 401"/>
                <a:gd name="T26" fmla="*/ 532 w 401"/>
                <a:gd name="T27" fmla="*/ 1337 h 401"/>
                <a:gd name="T28" fmla="*/ 805 w 401"/>
                <a:gd name="T29" fmla="*/ 1616 h 401"/>
                <a:gd name="T30" fmla="*/ 1084 w 401"/>
                <a:gd name="T31" fmla="*/ 1337 h 401"/>
                <a:gd name="T32" fmla="*/ 1004 w 401"/>
                <a:gd name="T33" fmla="*/ 1289 h 401"/>
                <a:gd name="T34" fmla="*/ 1004 w 401"/>
                <a:gd name="T35" fmla="*/ 1016 h 401"/>
                <a:gd name="T36" fmla="*/ 1277 w 401"/>
                <a:gd name="T37" fmla="*/ 1016 h 401"/>
                <a:gd name="T38" fmla="*/ 1325 w 401"/>
                <a:gd name="T39" fmla="*/ 1096 h 401"/>
                <a:gd name="T40" fmla="*/ 1616 w 401"/>
                <a:gd name="T41" fmla="*/ 805 h 401"/>
                <a:gd name="T42" fmla="*/ 1337 w 401"/>
                <a:gd name="T43" fmla="*/ 532 h 401"/>
                <a:gd name="T44" fmla="*/ 1399 w 401"/>
                <a:gd name="T45" fmla="*/ 488 h 401"/>
                <a:gd name="T46" fmla="*/ 1399 w 401"/>
                <a:gd name="T47" fmla="*/ 213 h 401"/>
                <a:gd name="T48" fmla="*/ 1124 w 401"/>
                <a:gd name="T49" fmla="*/ 213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279" y="53"/>
                  </a:moveTo>
                  <a:cubicBezTo>
                    <a:pt x="275" y="58"/>
                    <a:pt x="271" y="63"/>
                    <a:pt x="269" y="68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36" y="76"/>
                    <a:pt x="145" y="80"/>
                    <a:pt x="152" y="87"/>
                  </a:cubicBezTo>
                  <a:cubicBezTo>
                    <a:pt x="171" y="106"/>
                    <a:pt x="171" y="137"/>
                    <a:pt x="152" y="155"/>
                  </a:cubicBezTo>
                  <a:cubicBezTo>
                    <a:pt x="133" y="174"/>
                    <a:pt x="103" y="174"/>
                    <a:pt x="84" y="155"/>
                  </a:cubicBezTo>
                  <a:cubicBezTo>
                    <a:pt x="77" y="148"/>
                    <a:pt x="72" y="139"/>
                    <a:pt x="71" y="12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1"/>
                    <a:pt x="58" y="275"/>
                    <a:pt x="54" y="279"/>
                  </a:cubicBezTo>
                  <a:cubicBezTo>
                    <a:pt x="35" y="298"/>
                    <a:pt x="35" y="328"/>
                    <a:pt x="54" y="347"/>
                  </a:cubicBezTo>
                  <a:cubicBezTo>
                    <a:pt x="72" y="366"/>
                    <a:pt x="103" y="366"/>
                    <a:pt x="122" y="347"/>
                  </a:cubicBezTo>
                  <a:cubicBezTo>
                    <a:pt x="126" y="343"/>
                    <a:pt x="129" y="337"/>
                    <a:pt x="132" y="332"/>
                  </a:cubicBezTo>
                  <a:cubicBezTo>
                    <a:pt x="200" y="401"/>
                    <a:pt x="200" y="401"/>
                    <a:pt x="200" y="401"/>
                  </a:cubicBezTo>
                  <a:cubicBezTo>
                    <a:pt x="269" y="332"/>
                    <a:pt x="269" y="332"/>
                    <a:pt x="269" y="332"/>
                  </a:cubicBezTo>
                  <a:cubicBezTo>
                    <a:pt x="261" y="330"/>
                    <a:pt x="254" y="326"/>
                    <a:pt x="249" y="320"/>
                  </a:cubicBezTo>
                  <a:cubicBezTo>
                    <a:pt x="230" y="301"/>
                    <a:pt x="230" y="271"/>
                    <a:pt x="249" y="252"/>
                  </a:cubicBezTo>
                  <a:cubicBezTo>
                    <a:pt x="267" y="233"/>
                    <a:pt x="298" y="233"/>
                    <a:pt x="317" y="252"/>
                  </a:cubicBezTo>
                  <a:cubicBezTo>
                    <a:pt x="322" y="258"/>
                    <a:pt x="327" y="265"/>
                    <a:pt x="329" y="272"/>
                  </a:cubicBezTo>
                  <a:cubicBezTo>
                    <a:pt x="401" y="200"/>
                    <a:pt x="401" y="200"/>
                    <a:pt x="401" y="200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29"/>
                    <a:pt x="343" y="126"/>
                    <a:pt x="347" y="121"/>
                  </a:cubicBezTo>
                  <a:cubicBezTo>
                    <a:pt x="366" y="103"/>
                    <a:pt x="366" y="72"/>
                    <a:pt x="347" y="53"/>
                  </a:cubicBezTo>
                  <a:cubicBezTo>
                    <a:pt x="328" y="35"/>
                    <a:pt x="298" y="35"/>
                    <a:pt x="279" y="53"/>
                  </a:cubicBezTo>
                  <a:close/>
                </a:path>
              </a:pathLst>
            </a:custGeom>
            <a:solidFill>
              <a:srgbClr val="884ADA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2081" y="1355"/>
              <a:ext cx="825" cy="825"/>
            </a:xfrm>
            <a:custGeom>
              <a:avLst/>
              <a:gdLst>
                <a:gd name="T0" fmla="*/ 556 w 411"/>
                <a:gd name="T1" fmla="*/ 1383 h 411"/>
                <a:gd name="T2" fmla="*/ 375 w 411"/>
                <a:gd name="T3" fmla="*/ 1491 h 411"/>
                <a:gd name="T4" fmla="*/ 225 w 411"/>
                <a:gd name="T5" fmla="*/ 1132 h 411"/>
                <a:gd name="T6" fmla="*/ 0 w 411"/>
                <a:gd name="T7" fmla="*/ 825 h 411"/>
                <a:gd name="T8" fmla="*/ 319 w 411"/>
                <a:gd name="T9" fmla="*/ 540 h 411"/>
                <a:gd name="T10" fmla="*/ 496 w 411"/>
                <a:gd name="T11" fmla="*/ 689 h 411"/>
                <a:gd name="T12" fmla="*/ 624 w 411"/>
                <a:gd name="T13" fmla="*/ 383 h 411"/>
                <a:gd name="T14" fmla="*/ 500 w 411"/>
                <a:gd name="T15" fmla="*/ 327 h 411"/>
                <a:gd name="T16" fmla="*/ 1100 w 411"/>
                <a:gd name="T17" fmla="*/ 269 h 411"/>
                <a:gd name="T18" fmla="*/ 1281 w 411"/>
                <a:gd name="T19" fmla="*/ 165 h 411"/>
                <a:gd name="T20" fmla="*/ 1431 w 411"/>
                <a:gd name="T21" fmla="*/ 520 h 411"/>
                <a:gd name="T22" fmla="*/ 1656 w 411"/>
                <a:gd name="T23" fmla="*/ 825 h 411"/>
                <a:gd name="T24" fmla="*/ 1329 w 411"/>
                <a:gd name="T25" fmla="*/ 1120 h 411"/>
                <a:gd name="T26" fmla="*/ 1160 w 411"/>
                <a:gd name="T27" fmla="*/ 996 h 411"/>
                <a:gd name="T28" fmla="*/ 1032 w 411"/>
                <a:gd name="T29" fmla="*/ 1301 h 411"/>
                <a:gd name="T30" fmla="*/ 1132 w 411"/>
                <a:gd name="T31" fmla="*/ 1349 h 411"/>
                <a:gd name="T32" fmla="*/ 548 w 411"/>
                <a:gd name="T33" fmla="*/ 1333 h 411"/>
                <a:gd name="T34" fmla="*/ 1076 w 411"/>
                <a:gd name="T35" fmla="*/ 1365 h 411"/>
                <a:gd name="T36" fmla="*/ 1012 w 411"/>
                <a:gd name="T37" fmla="*/ 1028 h 411"/>
                <a:gd name="T38" fmla="*/ 1305 w 411"/>
                <a:gd name="T39" fmla="*/ 1028 h 411"/>
                <a:gd name="T40" fmla="*/ 1616 w 411"/>
                <a:gd name="T41" fmla="*/ 825 h 411"/>
                <a:gd name="T42" fmla="*/ 1353 w 411"/>
                <a:gd name="T43" fmla="*/ 536 h 411"/>
                <a:gd name="T44" fmla="*/ 1411 w 411"/>
                <a:gd name="T45" fmla="*/ 245 h 411"/>
                <a:gd name="T46" fmla="*/ 1156 w 411"/>
                <a:gd name="T47" fmla="*/ 245 h 411"/>
                <a:gd name="T48" fmla="*/ 1108 w 411"/>
                <a:gd name="T49" fmla="*/ 323 h 411"/>
                <a:gd name="T50" fmla="*/ 556 w 411"/>
                <a:gd name="T51" fmla="*/ 311 h 411"/>
                <a:gd name="T52" fmla="*/ 644 w 411"/>
                <a:gd name="T53" fmla="*/ 656 h 411"/>
                <a:gd name="T54" fmla="*/ 351 w 411"/>
                <a:gd name="T55" fmla="*/ 656 h 411"/>
                <a:gd name="T56" fmla="*/ 40 w 411"/>
                <a:gd name="T57" fmla="*/ 825 h 411"/>
                <a:gd name="T58" fmla="*/ 303 w 411"/>
                <a:gd name="T59" fmla="*/ 1116 h 411"/>
                <a:gd name="T60" fmla="*/ 245 w 411"/>
                <a:gd name="T61" fmla="*/ 1407 h 411"/>
                <a:gd name="T62" fmla="*/ 500 w 411"/>
                <a:gd name="T63" fmla="*/ 1407 h 411"/>
                <a:gd name="T64" fmla="*/ 548 w 411"/>
                <a:gd name="T65" fmla="*/ 1333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1"/>
                <a:gd name="T100" fmla="*/ 0 h 411"/>
                <a:gd name="T101" fmla="*/ 411 w 411"/>
                <a:gd name="T102" fmla="*/ 411 h 4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1" h="411">
                  <a:moveTo>
                    <a:pt x="205" y="411"/>
                  </a:moveTo>
                  <a:cubicBezTo>
                    <a:pt x="138" y="343"/>
                    <a:pt x="138" y="343"/>
                    <a:pt x="138" y="343"/>
                  </a:cubicBezTo>
                  <a:cubicBezTo>
                    <a:pt x="135" y="347"/>
                    <a:pt x="133" y="351"/>
                    <a:pt x="129" y="354"/>
                  </a:cubicBezTo>
                  <a:cubicBezTo>
                    <a:pt x="119" y="364"/>
                    <a:pt x="106" y="370"/>
                    <a:pt x="93" y="370"/>
                  </a:cubicBezTo>
                  <a:cubicBezTo>
                    <a:pt x="79" y="370"/>
                    <a:pt x="66" y="364"/>
                    <a:pt x="56" y="354"/>
                  </a:cubicBezTo>
                  <a:cubicBezTo>
                    <a:pt x="36" y="334"/>
                    <a:pt x="36" y="302"/>
                    <a:pt x="56" y="281"/>
                  </a:cubicBezTo>
                  <a:cubicBezTo>
                    <a:pt x="59" y="278"/>
                    <a:pt x="63" y="275"/>
                    <a:pt x="68" y="273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34"/>
                    <a:pt x="79" y="134"/>
                    <a:pt x="79" y="134"/>
                  </a:cubicBezTo>
                  <a:cubicBezTo>
                    <a:pt x="81" y="143"/>
                    <a:pt x="85" y="151"/>
                    <a:pt x="92" y="158"/>
                  </a:cubicBezTo>
                  <a:cubicBezTo>
                    <a:pt x="100" y="166"/>
                    <a:pt x="111" y="171"/>
                    <a:pt x="123" y="171"/>
                  </a:cubicBezTo>
                  <a:cubicBezTo>
                    <a:pt x="135" y="171"/>
                    <a:pt x="146" y="166"/>
                    <a:pt x="155" y="158"/>
                  </a:cubicBezTo>
                  <a:cubicBezTo>
                    <a:pt x="172" y="141"/>
                    <a:pt x="172" y="112"/>
                    <a:pt x="155" y="95"/>
                  </a:cubicBezTo>
                  <a:cubicBezTo>
                    <a:pt x="148" y="88"/>
                    <a:pt x="140" y="84"/>
                    <a:pt x="130" y="83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5" y="63"/>
                    <a:pt x="278" y="59"/>
                    <a:pt x="282" y="56"/>
                  </a:cubicBezTo>
                  <a:cubicBezTo>
                    <a:pt x="291" y="46"/>
                    <a:pt x="304" y="41"/>
                    <a:pt x="318" y="41"/>
                  </a:cubicBezTo>
                  <a:cubicBezTo>
                    <a:pt x="332" y="41"/>
                    <a:pt x="345" y="46"/>
                    <a:pt x="355" y="56"/>
                  </a:cubicBezTo>
                  <a:cubicBezTo>
                    <a:pt x="375" y="76"/>
                    <a:pt x="375" y="109"/>
                    <a:pt x="355" y="129"/>
                  </a:cubicBezTo>
                  <a:cubicBezTo>
                    <a:pt x="351" y="132"/>
                    <a:pt x="347" y="135"/>
                    <a:pt x="343" y="138"/>
                  </a:cubicBezTo>
                  <a:cubicBezTo>
                    <a:pt x="411" y="205"/>
                    <a:pt x="411" y="205"/>
                    <a:pt x="411" y="205"/>
                  </a:cubicBezTo>
                  <a:cubicBezTo>
                    <a:pt x="332" y="284"/>
                    <a:pt x="332" y="284"/>
                    <a:pt x="332" y="284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28" y="271"/>
                    <a:pt x="324" y="265"/>
                    <a:pt x="319" y="260"/>
                  </a:cubicBezTo>
                  <a:cubicBezTo>
                    <a:pt x="311" y="251"/>
                    <a:pt x="300" y="247"/>
                    <a:pt x="288" y="247"/>
                  </a:cubicBezTo>
                  <a:cubicBezTo>
                    <a:pt x="276" y="247"/>
                    <a:pt x="265" y="251"/>
                    <a:pt x="256" y="260"/>
                  </a:cubicBezTo>
                  <a:cubicBezTo>
                    <a:pt x="239" y="277"/>
                    <a:pt x="239" y="305"/>
                    <a:pt x="256" y="323"/>
                  </a:cubicBezTo>
                  <a:cubicBezTo>
                    <a:pt x="261" y="328"/>
                    <a:pt x="268" y="332"/>
                    <a:pt x="275" y="334"/>
                  </a:cubicBezTo>
                  <a:cubicBezTo>
                    <a:pt x="281" y="335"/>
                    <a:pt x="281" y="335"/>
                    <a:pt x="281" y="335"/>
                  </a:cubicBezTo>
                  <a:lnTo>
                    <a:pt x="205" y="411"/>
                  </a:lnTo>
                  <a:close/>
                  <a:moveTo>
                    <a:pt x="136" y="331"/>
                  </a:moveTo>
                  <a:cubicBezTo>
                    <a:pt x="205" y="401"/>
                    <a:pt x="205" y="401"/>
                    <a:pt x="205" y="401"/>
                  </a:cubicBezTo>
                  <a:cubicBezTo>
                    <a:pt x="267" y="339"/>
                    <a:pt x="267" y="339"/>
                    <a:pt x="267" y="339"/>
                  </a:cubicBezTo>
                  <a:cubicBezTo>
                    <a:pt x="261" y="336"/>
                    <a:pt x="256" y="332"/>
                    <a:pt x="251" y="328"/>
                  </a:cubicBezTo>
                  <a:cubicBezTo>
                    <a:pt x="231" y="308"/>
                    <a:pt x="231" y="275"/>
                    <a:pt x="251" y="255"/>
                  </a:cubicBezTo>
                  <a:cubicBezTo>
                    <a:pt x="261" y="245"/>
                    <a:pt x="274" y="239"/>
                    <a:pt x="288" y="239"/>
                  </a:cubicBezTo>
                  <a:cubicBezTo>
                    <a:pt x="301" y="239"/>
                    <a:pt x="314" y="245"/>
                    <a:pt x="324" y="255"/>
                  </a:cubicBezTo>
                  <a:cubicBezTo>
                    <a:pt x="329" y="259"/>
                    <a:pt x="333" y="265"/>
                    <a:pt x="335" y="271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331" y="135"/>
                    <a:pt x="331" y="135"/>
                    <a:pt x="331" y="135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8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7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38" y="77"/>
                    <a:pt x="138" y="77"/>
                    <a:pt x="138" y="77"/>
                  </a:cubicBezTo>
                  <a:cubicBezTo>
                    <a:pt x="146" y="80"/>
                    <a:pt x="154" y="84"/>
                    <a:pt x="160" y="90"/>
                  </a:cubicBezTo>
                  <a:cubicBezTo>
                    <a:pt x="180" y="110"/>
                    <a:pt x="180" y="143"/>
                    <a:pt x="160" y="163"/>
                  </a:cubicBezTo>
                  <a:cubicBezTo>
                    <a:pt x="150" y="173"/>
                    <a:pt x="137" y="178"/>
                    <a:pt x="123" y="178"/>
                  </a:cubicBezTo>
                  <a:cubicBezTo>
                    <a:pt x="109" y="178"/>
                    <a:pt x="96" y="173"/>
                    <a:pt x="87" y="163"/>
                  </a:cubicBezTo>
                  <a:cubicBezTo>
                    <a:pt x="80" y="157"/>
                    <a:pt x="76" y="150"/>
                    <a:pt x="74" y="142"/>
                  </a:cubicBezTo>
                  <a:cubicBezTo>
                    <a:pt x="10" y="205"/>
                    <a:pt x="10" y="205"/>
                    <a:pt x="10" y="205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70" y="279"/>
                    <a:pt x="65" y="283"/>
                    <a:pt x="61" y="286"/>
                  </a:cubicBezTo>
                  <a:cubicBezTo>
                    <a:pt x="44" y="304"/>
                    <a:pt x="44" y="332"/>
                    <a:pt x="61" y="349"/>
                  </a:cubicBezTo>
                  <a:cubicBezTo>
                    <a:pt x="70" y="358"/>
                    <a:pt x="81" y="362"/>
                    <a:pt x="93" y="362"/>
                  </a:cubicBezTo>
                  <a:cubicBezTo>
                    <a:pt x="105" y="362"/>
                    <a:pt x="116" y="358"/>
                    <a:pt x="124" y="349"/>
                  </a:cubicBezTo>
                  <a:cubicBezTo>
                    <a:pt x="128" y="345"/>
                    <a:pt x="131" y="341"/>
                    <a:pt x="133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Group 33"/>
          <p:cNvGrpSpPr>
            <a:grpSpLocks/>
          </p:cNvGrpSpPr>
          <p:nvPr/>
        </p:nvGrpSpPr>
        <p:grpSpPr bwMode="auto">
          <a:xfrm>
            <a:off x="6092455" y="2474630"/>
            <a:ext cx="1703388" cy="1746250"/>
            <a:chOff x="2860" y="1367"/>
            <a:chExt cx="825" cy="825"/>
          </a:xfrm>
        </p:grpSpPr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2870" y="1377"/>
              <a:ext cx="805" cy="805"/>
            </a:xfrm>
            <a:custGeom>
              <a:avLst/>
              <a:gdLst>
                <a:gd name="T0" fmla="*/ 492 w 401"/>
                <a:gd name="T1" fmla="*/ 1399 h 401"/>
                <a:gd name="T2" fmla="*/ 532 w 401"/>
                <a:gd name="T3" fmla="*/ 1337 h 401"/>
                <a:gd name="T4" fmla="*/ 811 w 401"/>
                <a:gd name="T5" fmla="*/ 1616 h 401"/>
                <a:gd name="T6" fmla="*/ 1108 w 401"/>
                <a:gd name="T7" fmla="*/ 1317 h 401"/>
                <a:gd name="T8" fmla="*/ 1004 w 401"/>
                <a:gd name="T9" fmla="*/ 1261 h 401"/>
                <a:gd name="T10" fmla="*/ 1004 w 401"/>
                <a:gd name="T11" fmla="*/ 988 h 401"/>
                <a:gd name="T12" fmla="*/ 1277 w 401"/>
                <a:gd name="T13" fmla="*/ 988 h 401"/>
                <a:gd name="T14" fmla="*/ 1329 w 401"/>
                <a:gd name="T15" fmla="*/ 1092 h 401"/>
                <a:gd name="T16" fmla="*/ 1616 w 401"/>
                <a:gd name="T17" fmla="*/ 811 h 401"/>
                <a:gd name="T18" fmla="*/ 1337 w 401"/>
                <a:gd name="T19" fmla="*/ 532 h 401"/>
                <a:gd name="T20" fmla="*/ 1399 w 401"/>
                <a:gd name="T21" fmla="*/ 492 h 401"/>
                <a:gd name="T22" fmla="*/ 1399 w 401"/>
                <a:gd name="T23" fmla="*/ 217 h 401"/>
                <a:gd name="T24" fmla="*/ 1124 w 401"/>
                <a:gd name="T25" fmla="*/ 217 h 401"/>
                <a:gd name="T26" fmla="*/ 1084 w 401"/>
                <a:gd name="T27" fmla="*/ 279 h 401"/>
                <a:gd name="T28" fmla="*/ 811 w 401"/>
                <a:gd name="T29" fmla="*/ 0 h 401"/>
                <a:gd name="T30" fmla="*/ 532 w 401"/>
                <a:gd name="T31" fmla="*/ 279 h 401"/>
                <a:gd name="T32" fmla="*/ 612 w 401"/>
                <a:gd name="T33" fmla="*/ 327 h 401"/>
                <a:gd name="T34" fmla="*/ 612 w 401"/>
                <a:gd name="T35" fmla="*/ 600 h 401"/>
                <a:gd name="T36" fmla="*/ 339 w 401"/>
                <a:gd name="T37" fmla="*/ 600 h 401"/>
                <a:gd name="T38" fmla="*/ 291 w 401"/>
                <a:gd name="T39" fmla="*/ 520 h 401"/>
                <a:gd name="T40" fmla="*/ 0 w 401"/>
                <a:gd name="T41" fmla="*/ 811 h 401"/>
                <a:gd name="T42" fmla="*/ 279 w 401"/>
                <a:gd name="T43" fmla="*/ 1084 h 401"/>
                <a:gd name="T44" fmla="*/ 217 w 401"/>
                <a:gd name="T45" fmla="*/ 1124 h 401"/>
                <a:gd name="T46" fmla="*/ 217 w 401"/>
                <a:gd name="T47" fmla="*/ 1399 h 401"/>
                <a:gd name="T48" fmla="*/ 492 w 401"/>
                <a:gd name="T49" fmla="*/ 1399 h 4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1"/>
                <a:gd name="T76" fmla="*/ 0 h 401"/>
                <a:gd name="T77" fmla="*/ 401 w 401"/>
                <a:gd name="T78" fmla="*/ 401 h 40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1" h="401">
                  <a:moveTo>
                    <a:pt x="122" y="347"/>
                  </a:moveTo>
                  <a:cubicBezTo>
                    <a:pt x="126" y="343"/>
                    <a:pt x="130" y="338"/>
                    <a:pt x="132" y="332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75" y="327"/>
                    <a:pt x="275" y="327"/>
                    <a:pt x="275" y="327"/>
                  </a:cubicBezTo>
                  <a:cubicBezTo>
                    <a:pt x="265" y="325"/>
                    <a:pt x="256" y="321"/>
                    <a:pt x="249" y="313"/>
                  </a:cubicBezTo>
                  <a:cubicBezTo>
                    <a:pt x="230" y="295"/>
                    <a:pt x="230" y="264"/>
                    <a:pt x="249" y="245"/>
                  </a:cubicBezTo>
                  <a:cubicBezTo>
                    <a:pt x="268" y="227"/>
                    <a:pt x="298" y="227"/>
                    <a:pt x="317" y="245"/>
                  </a:cubicBezTo>
                  <a:cubicBezTo>
                    <a:pt x="324" y="253"/>
                    <a:pt x="329" y="262"/>
                    <a:pt x="330" y="271"/>
                  </a:cubicBezTo>
                  <a:cubicBezTo>
                    <a:pt x="401" y="201"/>
                    <a:pt x="401" y="201"/>
                    <a:pt x="401" y="201"/>
                  </a:cubicBezTo>
                  <a:cubicBezTo>
                    <a:pt x="332" y="132"/>
                    <a:pt x="332" y="132"/>
                    <a:pt x="332" y="132"/>
                  </a:cubicBezTo>
                  <a:cubicBezTo>
                    <a:pt x="338" y="130"/>
                    <a:pt x="343" y="126"/>
                    <a:pt x="347" y="122"/>
                  </a:cubicBezTo>
                  <a:cubicBezTo>
                    <a:pt x="366" y="103"/>
                    <a:pt x="366" y="73"/>
                    <a:pt x="347" y="54"/>
                  </a:cubicBezTo>
                  <a:cubicBezTo>
                    <a:pt x="329" y="35"/>
                    <a:pt x="298" y="35"/>
                    <a:pt x="279" y="54"/>
                  </a:cubicBezTo>
                  <a:cubicBezTo>
                    <a:pt x="275" y="58"/>
                    <a:pt x="272" y="63"/>
                    <a:pt x="269" y="69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40" y="71"/>
                    <a:pt x="146" y="75"/>
                    <a:pt x="152" y="81"/>
                  </a:cubicBezTo>
                  <a:cubicBezTo>
                    <a:pt x="171" y="100"/>
                    <a:pt x="171" y="130"/>
                    <a:pt x="152" y="149"/>
                  </a:cubicBezTo>
                  <a:cubicBezTo>
                    <a:pt x="134" y="168"/>
                    <a:pt x="103" y="168"/>
                    <a:pt x="84" y="149"/>
                  </a:cubicBezTo>
                  <a:cubicBezTo>
                    <a:pt x="79" y="143"/>
                    <a:pt x="74" y="136"/>
                    <a:pt x="72" y="12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69" y="269"/>
                    <a:pt x="69" y="269"/>
                    <a:pt x="69" y="269"/>
                  </a:cubicBezTo>
                  <a:cubicBezTo>
                    <a:pt x="63" y="272"/>
                    <a:pt x="58" y="275"/>
                    <a:pt x="54" y="279"/>
                  </a:cubicBezTo>
                  <a:cubicBezTo>
                    <a:pt x="35" y="298"/>
                    <a:pt x="35" y="329"/>
                    <a:pt x="54" y="347"/>
                  </a:cubicBezTo>
                  <a:cubicBezTo>
                    <a:pt x="73" y="366"/>
                    <a:pt x="103" y="366"/>
                    <a:pt x="122" y="347"/>
                  </a:cubicBezTo>
                  <a:close/>
                </a:path>
              </a:pathLst>
            </a:custGeom>
            <a:solidFill>
              <a:srgbClr val="BB81E7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2860" y="1367"/>
              <a:ext cx="825" cy="825"/>
            </a:xfrm>
            <a:custGeom>
              <a:avLst/>
              <a:gdLst>
                <a:gd name="T0" fmla="*/ 556 w 411"/>
                <a:gd name="T1" fmla="*/ 1387 h 411"/>
                <a:gd name="T2" fmla="*/ 375 w 411"/>
                <a:gd name="T3" fmla="*/ 1491 h 411"/>
                <a:gd name="T4" fmla="*/ 225 w 411"/>
                <a:gd name="T5" fmla="*/ 1136 h 411"/>
                <a:gd name="T6" fmla="*/ 0 w 411"/>
                <a:gd name="T7" fmla="*/ 831 h 411"/>
                <a:gd name="T8" fmla="*/ 327 w 411"/>
                <a:gd name="T9" fmla="*/ 536 h 411"/>
                <a:gd name="T10" fmla="*/ 496 w 411"/>
                <a:gd name="T11" fmla="*/ 660 h 411"/>
                <a:gd name="T12" fmla="*/ 624 w 411"/>
                <a:gd name="T13" fmla="*/ 355 h 411"/>
                <a:gd name="T14" fmla="*/ 524 w 411"/>
                <a:gd name="T15" fmla="*/ 303 h 411"/>
                <a:gd name="T16" fmla="*/ 1100 w 411"/>
                <a:gd name="T17" fmla="*/ 273 h 411"/>
                <a:gd name="T18" fmla="*/ 1281 w 411"/>
                <a:gd name="T19" fmla="*/ 165 h 411"/>
                <a:gd name="T20" fmla="*/ 1431 w 411"/>
                <a:gd name="T21" fmla="*/ 520 h 411"/>
                <a:gd name="T22" fmla="*/ 1656 w 411"/>
                <a:gd name="T23" fmla="*/ 831 h 411"/>
                <a:gd name="T24" fmla="*/ 1337 w 411"/>
                <a:gd name="T25" fmla="*/ 1116 h 411"/>
                <a:gd name="T26" fmla="*/ 1160 w 411"/>
                <a:gd name="T27" fmla="*/ 968 h 411"/>
                <a:gd name="T28" fmla="*/ 1032 w 411"/>
                <a:gd name="T29" fmla="*/ 1273 h 411"/>
                <a:gd name="T30" fmla="*/ 1156 w 411"/>
                <a:gd name="T31" fmla="*/ 1325 h 411"/>
                <a:gd name="T32" fmla="*/ 548 w 411"/>
                <a:gd name="T33" fmla="*/ 1333 h 411"/>
                <a:gd name="T34" fmla="*/ 1100 w 411"/>
                <a:gd name="T35" fmla="*/ 1345 h 411"/>
                <a:gd name="T36" fmla="*/ 1012 w 411"/>
                <a:gd name="T37" fmla="*/ 1000 h 411"/>
                <a:gd name="T38" fmla="*/ 1305 w 411"/>
                <a:gd name="T39" fmla="*/ 1000 h 411"/>
                <a:gd name="T40" fmla="*/ 1616 w 411"/>
                <a:gd name="T41" fmla="*/ 831 h 411"/>
                <a:gd name="T42" fmla="*/ 1353 w 411"/>
                <a:gd name="T43" fmla="*/ 540 h 411"/>
                <a:gd name="T44" fmla="*/ 1411 w 411"/>
                <a:gd name="T45" fmla="*/ 245 h 411"/>
                <a:gd name="T46" fmla="*/ 1156 w 411"/>
                <a:gd name="T47" fmla="*/ 245 h 411"/>
                <a:gd name="T48" fmla="*/ 1108 w 411"/>
                <a:gd name="T49" fmla="*/ 323 h 411"/>
                <a:gd name="T50" fmla="*/ 580 w 411"/>
                <a:gd name="T51" fmla="*/ 291 h 411"/>
                <a:gd name="T52" fmla="*/ 644 w 411"/>
                <a:gd name="T53" fmla="*/ 628 h 411"/>
                <a:gd name="T54" fmla="*/ 351 w 411"/>
                <a:gd name="T55" fmla="*/ 628 h 411"/>
                <a:gd name="T56" fmla="*/ 40 w 411"/>
                <a:gd name="T57" fmla="*/ 831 h 411"/>
                <a:gd name="T58" fmla="*/ 303 w 411"/>
                <a:gd name="T59" fmla="*/ 1120 h 411"/>
                <a:gd name="T60" fmla="*/ 245 w 411"/>
                <a:gd name="T61" fmla="*/ 1411 h 411"/>
                <a:gd name="T62" fmla="*/ 500 w 411"/>
                <a:gd name="T63" fmla="*/ 1411 h 411"/>
                <a:gd name="T64" fmla="*/ 548 w 411"/>
                <a:gd name="T65" fmla="*/ 1333 h 41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1"/>
                <a:gd name="T100" fmla="*/ 0 h 411"/>
                <a:gd name="T101" fmla="*/ 411 w 411"/>
                <a:gd name="T102" fmla="*/ 411 h 41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1" h="411">
                  <a:moveTo>
                    <a:pt x="206" y="411"/>
                  </a:moveTo>
                  <a:cubicBezTo>
                    <a:pt x="138" y="344"/>
                    <a:pt x="138" y="344"/>
                    <a:pt x="138" y="344"/>
                  </a:cubicBezTo>
                  <a:cubicBezTo>
                    <a:pt x="136" y="348"/>
                    <a:pt x="133" y="352"/>
                    <a:pt x="129" y="355"/>
                  </a:cubicBezTo>
                  <a:cubicBezTo>
                    <a:pt x="120" y="365"/>
                    <a:pt x="107" y="370"/>
                    <a:pt x="93" y="370"/>
                  </a:cubicBezTo>
                  <a:cubicBezTo>
                    <a:pt x="79" y="370"/>
                    <a:pt x="66" y="365"/>
                    <a:pt x="56" y="355"/>
                  </a:cubicBezTo>
                  <a:cubicBezTo>
                    <a:pt x="36" y="335"/>
                    <a:pt x="36" y="302"/>
                    <a:pt x="56" y="282"/>
                  </a:cubicBezTo>
                  <a:cubicBezTo>
                    <a:pt x="60" y="278"/>
                    <a:pt x="64" y="276"/>
                    <a:pt x="68" y="27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3" y="140"/>
                    <a:pt x="87" y="146"/>
                    <a:pt x="92" y="151"/>
                  </a:cubicBezTo>
                  <a:cubicBezTo>
                    <a:pt x="100" y="160"/>
                    <a:pt x="111" y="164"/>
                    <a:pt x="123" y="164"/>
                  </a:cubicBezTo>
                  <a:cubicBezTo>
                    <a:pt x="135" y="164"/>
                    <a:pt x="146" y="160"/>
                    <a:pt x="155" y="151"/>
                  </a:cubicBezTo>
                  <a:cubicBezTo>
                    <a:pt x="172" y="134"/>
                    <a:pt x="172" y="106"/>
                    <a:pt x="155" y="88"/>
                  </a:cubicBezTo>
                  <a:cubicBezTo>
                    <a:pt x="150" y="83"/>
                    <a:pt x="143" y="79"/>
                    <a:pt x="136" y="77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6" y="64"/>
                    <a:pt x="278" y="60"/>
                    <a:pt x="282" y="56"/>
                  </a:cubicBezTo>
                  <a:cubicBezTo>
                    <a:pt x="292" y="47"/>
                    <a:pt x="305" y="41"/>
                    <a:pt x="318" y="41"/>
                  </a:cubicBezTo>
                  <a:cubicBezTo>
                    <a:pt x="332" y="41"/>
                    <a:pt x="345" y="47"/>
                    <a:pt x="355" y="56"/>
                  </a:cubicBezTo>
                  <a:cubicBezTo>
                    <a:pt x="375" y="77"/>
                    <a:pt x="375" y="109"/>
                    <a:pt x="355" y="129"/>
                  </a:cubicBezTo>
                  <a:cubicBezTo>
                    <a:pt x="352" y="133"/>
                    <a:pt x="348" y="136"/>
                    <a:pt x="343" y="138"/>
                  </a:cubicBezTo>
                  <a:cubicBezTo>
                    <a:pt x="411" y="206"/>
                    <a:pt x="411" y="206"/>
                    <a:pt x="411" y="206"/>
                  </a:cubicBezTo>
                  <a:cubicBezTo>
                    <a:pt x="333" y="284"/>
                    <a:pt x="333" y="284"/>
                    <a:pt x="333" y="284"/>
                  </a:cubicBezTo>
                  <a:cubicBezTo>
                    <a:pt x="332" y="277"/>
                    <a:pt x="332" y="277"/>
                    <a:pt x="332" y="277"/>
                  </a:cubicBezTo>
                  <a:cubicBezTo>
                    <a:pt x="330" y="268"/>
                    <a:pt x="326" y="259"/>
                    <a:pt x="319" y="253"/>
                  </a:cubicBezTo>
                  <a:cubicBezTo>
                    <a:pt x="311" y="245"/>
                    <a:pt x="300" y="240"/>
                    <a:pt x="288" y="240"/>
                  </a:cubicBezTo>
                  <a:cubicBezTo>
                    <a:pt x="276" y="240"/>
                    <a:pt x="265" y="245"/>
                    <a:pt x="256" y="253"/>
                  </a:cubicBezTo>
                  <a:cubicBezTo>
                    <a:pt x="239" y="270"/>
                    <a:pt x="239" y="299"/>
                    <a:pt x="256" y="316"/>
                  </a:cubicBezTo>
                  <a:cubicBezTo>
                    <a:pt x="263" y="322"/>
                    <a:pt x="271" y="327"/>
                    <a:pt x="281" y="328"/>
                  </a:cubicBezTo>
                  <a:cubicBezTo>
                    <a:pt x="287" y="329"/>
                    <a:pt x="287" y="329"/>
                    <a:pt x="287" y="329"/>
                  </a:cubicBezTo>
                  <a:lnTo>
                    <a:pt x="206" y="411"/>
                  </a:lnTo>
                  <a:close/>
                  <a:moveTo>
                    <a:pt x="136" y="331"/>
                  </a:moveTo>
                  <a:cubicBezTo>
                    <a:pt x="206" y="401"/>
                    <a:pt x="206" y="401"/>
                    <a:pt x="206" y="401"/>
                  </a:cubicBezTo>
                  <a:cubicBezTo>
                    <a:pt x="273" y="334"/>
                    <a:pt x="273" y="334"/>
                    <a:pt x="273" y="334"/>
                  </a:cubicBezTo>
                  <a:cubicBezTo>
                    <a:pt x="265" y="331"/>
                    <a:pt x="257" y="327"/>
                    <a:pt x="251" y="321"/>
                  </a:cubicBezTo>
                  <a:cubicBezTo>
                    <a:pt x="231" y="301"/>
                    <a:pt x="231" y="268"/>
                    <a:pt x="251" y="248"/>
                  </a:cubicBezTo>
                  <a:cubicBezTo>
                    <a:pt x="261" y="238"/>
                    <a:pt x="274" y="233"/>
                    <a:pt x="288" y="233"/>
                  </a:cubicBezTo>
                  <a:cubicBezTo>
                    <a:pt x="302" y="233"/>
                    <a:pt x="315" y="238"/>
                    <a:pt x="324" y="248"/>
                  </a:cubicBezTo>
                  <a:cubicBezTo>
                    <a:pt x="331" y="254"/>
                    <a:pt x="335" y="261"/>
                    <a:pt x="337" y="269"/>
                  </a:cubicBezTo>
                  <a:cubicBezTo>
                    <a:pt x="401" y="206"/>
                    <a:pt x="401" y="206"/>
                    <a:pt x="401" y="206"/>
                  </a:cubicBezTo>
                  <a:cubicBezTo>
                    <a:pt x="331" y="136"/>
                    <a:pt x="331" y="136"/>
                    <a:pt x="331" y="136"/>
                  </a:cubicBezTo>
                  <a:cubicBezTo>
                    <a:pt x="336" y="134"/>
                    <a:pt x="336" y="134"/>
                    <a:pt x="336" y="134"/>
                  </a:cubicBezTo>
                  <a:cubicBezTo>
                    <a:pt x="341" y="131"/>
                    <a:pt x="346" y="128"/>
                    <a:pt x="350" y="124"/>
                  </a:cubicBezTo>
                  <a:cubicBezTo>
                    <a:pt x="367" y="107"/>
                    <a:pt x="367" y="79"/>
                    <a:pt x="350" y="61"/>
                  </a:cubicBezTo>
                  <a:cubicBezTo>
                    <a:pt x="341" y="53"/>
                    <a:pt x="330" y="48"/>
                    <a:pt x="318" y="48"/>
                  </a:cubicBezTo>
                  <a:cubicBezTo>
                    <a:pt x="306" y="48"/>
                    <a:pt x="295" y="53"/>
                    <a:pt x="287" y="61"/>
                  </a:cubicBezTo>
                  <a:cubicBezTo>
                    <a:pt x="283" y="65"/>
                    <a:pt x="280" y="70"/>
                    <a:pt x="278" y="75"/>
                  </a:cubicBezTo>
                  <a:cubicBezTo>
                    <a:pt x="275" y="80"/>
                    <a:pt x="275" y="80"/>
                    <a:pt x="275" y="80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144" y="72"/>
                    <a:pt x="144" y="72"/>
                    <a:pt x="144" y="72"/>
                  </a:cubicBezTo>
                  <a:cubicBezTo>
                    <a:pt x="150" y="75"/>
                    <a:pt x="155" y="79"/>
                    <a:pt x="160" y="83"/>
                  </a:cubicBezTo>
                  <a:cubicBezTo>
                    <a:pt x="180" y="103"/>
                    <a:pt x="180" y="136"/>
                    <a:pt x="160" y="156"/>
                  </a:cubicBezTo>
                  <a:cubicBezTo>
                    <a:pt x="150" y="166"/>
                    <a:pt x="137" y="171"/>
                    <a:pt x="123" y="171"/>
                  </a:cubicBezTo>
                  <a:cubicBezTo>
                    <a:pt x="110" y="171"/>
                    <a:pt x="97" y="166"/>
                    <a:pt x="87" y="156"/>
                  </a:cubicBezTo>
                  <a:cubicBezTo>
                    <a:pt x="82" y="152"/>
                    <a:pt x="78" y="146"/>
                    <a:pt x="76" y="140"/>
                  </a:cubicBezTo>
                  <a:cubicBezTo>
                    <a:pt x="10" y="206"/>
                    <a:pt x="10" y="206"/>
                    <a:pt x="10" y="20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0" y="280"/>
                    <a:pt x="65" y="283"/>
                    <a:pt x="61" y="287"/>
                  </a:cubicBezTo>
                  <a:cubicBezTo>
                    <a:pt x="44" y="304"/>
                    <a:pt x="44" y="333"/>
                    <a:pt x="61" y="350"/>
                  </a:cubicBezTo>
                  <a:cubicBezTo>
                    <a:pt x="70" y="358"/>
                    <a:pt x="81" y="363"/>
                    <a:pt x="93" y="363"/>
                  </a:cubicBezTo>
                  <a:cubicBezTo>
                    <a:pt x="105" y="363"/>
                    <a:pt x="116" y="358"/>
                    <a:pt x="124" y="350"/>
                  </a:cubicBezTo>
                  <a:cubicBezTo>
                    <a:pt x="128" y="346"/>
                    <a:pt x="131" y="341"/>
                    <a:pt x="134" y="336"/>
                  </a:cubicBezTo>
                  <a:lnTo>
                    <a:pt x="136" y="331"/>
                  </a:lnTo>
                  <a:close/>
                </a:path>
              </a:pathLst>
            </a:custGeom>
            <a:solidFill>
              <a:srgbClr val="CF66E0"/>
            </a:solidFill>
            <a:ln w="19050">
              <a:solidFill>
                <a:schemeClr val="bg1"/>
              </a:solidFill>
            </a:ln>
            <a:effectLst>
              <a:outerShdw blurRad="177800" dist="139700" dir="810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03031" y="2588401"/>
            <a:ext cx="2465599" cy="1529703"/>
            <a:chOff x="3694181" y="1781610"/>
            <a:chExt cx="2465599" cy="1529703"/>
          </a:xfrm>
        </p:grpSpPr>
        <p:sp>
          <p:nvSpPr>
            <p:cNvPr id="22" name="TextBox 37"/>
            <p:cNvSpPr txBox="1"/>
            <p:nvPr/>
          </p:nvSpPr>
          <p:spPr>
            <a:xfrm>
              <a:off x="3694181" y="2258717"/>
              <a:ext cx="24655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55238" y="4563593"/>
            <a:ext cx="2465599" cy="1529703"/>
            <a:chOff x="3694181" y="1781610"/>
            <a:chExt cx="2465599" cy="1529703"/>
          </a:xfrm>
        </p:grpSpPr>
        <p:sp>
          <p:nvSpPr>
            <p:cNvPr id="25" name="TextBox 37"/>
            <p:cNvSpPr txBox="1"/>
            <p:nvPr/>
          </p:nvSpPr>
          <p:spPr>
            <a:xfrm>
              <a:off x="3694181" y="2258717"/>
              <a:ext cx="24655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22363" y="2046561"/>
            <a:ext cx="2465599" cy="1529703"/>
            <a:chOff x="3694181" y="1781610"/>
            <a:chExt cx="2465599" cy="1529703"/>
          </a:xfrm>
        </p:grpSpPr>
        <p:sp>
          <p:nvSpPr>
            <p:cNvPr id="28" name="TextBox 37"/>
            <p:cNvSpPr txBox="1"/>
            <p:nvPr/>
          </p:nvSpPr>
          <p:spPr>
            <a:xfrm>
              <a:off x="3694181" y="2258717"/>
              <a:ext cx="24655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74759" y="4436898"/>
            <a:ext cx="2465599" cy="1529703"/>
            <a:chOff x="3694181" y="1781610"/>
            <a:chExt cx="2465599" cy="1529703"/>
          </a:xfrm>
        </p:grpSpPr>
        <p:sp>
          <p:nvSpPr>
            <p:cNvPr id="31" name="TextBox 37"/>
            <p:cNvSpPr txBox="1"/>
            <p:nvPr/>
          </p:nvSpPr>
          <p:spPr>
            <a:xfrm>
              <a:off x="3694181" y="2258717"/>
              <a:ext cx="24655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942280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8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3458288" y="1935134"/>
            <a:ext cx="2882906" cy="4786167"/>
          </a:xfrm>
          <a:custGeom>
            <a:avLst/>
            <a:gdLst>
              <a:gd name="T0" fmla="*/ 1314450 w 20607"/>
              <a:gd name="T1" fmla="*/ 1805588 h 21337"/>
              <a:gd name="T2" fmla="*/ 1314450 w 20607"/>
              <a:gd name="T3" fmla="*/ 1805588 h 21337"/>
              <a:gd name="T4" fmla="*/ 1314450 w 20607"/>
              <a:gd name="T5" fmla="*/ 1805588 h 21337"/>
              <a:gd name="T6" fmla="*/ 1314450 w 20607"/>
              <a:gd name="T7" fmla="*/ 1805588 h 2133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07" h="21337">
                <a:moveTo>
                  <a:pt x="7457" y="21337"/>
                </a:moveTo>
                <a:cubicBezTo>
                  <a:pt x="7457" y="21337"/>
                  <a:pt x="10109" y="14324"/>
                  <a:pt x="8063" y="12640"/>
                </a:cubicBezTo>
                <a:cubicBezTo>
                  <a:pt x="4425" y="9779"/>
                  <a:pt x="-425" y="9050"/>
                  <a:pt x="29" y="8938"/>
                </a:cubicBezTo>
                <a:cubicBezTo>
                  <a:pt x="2909" y="8377"/>
                  <a:pt x="7532" y="11238"/>
                  <a:pt x="8745" y="10452"/>
                </a:cubicBezTo>
                <a:cubicBezTo>
                  <a:pt x="9730" y="9835"/>
                  <a:pt x="9882" y="6301"/>
                  <a:pt x="9124" y="4954"/>
                </a:cubicBezTo>
                <a:cubicBezTo>
                  <a:pt x="7684" y="2317"/>
                  <a:pt x="4122" y="1364"/>
                  <a:pt x="5334" y="1364"/>
                </a:cubicBezTo>
                <a:cubicBezTo>
                  <a:pt x="7002" y="1364"/>
                  <a:pt x="9276" y="3439"/>
                  <a:pt x="9579" y="3159"/>
                </a:cubicBezTo>
                <a:cubicBezTo>
                  <a:pt x="9958" y="2934"/>
                  <a:pt x="12004" y="-263"/>
                  <a:pt x="12762" y="17"/>
                </a:cubicBezTo>
                <a:cubicBezTo>
                  <a:pt x="12989" y="129"/>
                  <a:pt x="10867" y="1756"/>
                  <a:pt x="10867" y="4169"/>
                </a:cubicBezTo>
                <a:cubicBezTo>
                  <a:pt x="10867" y="6525"/>
                  <a:pt x="11246" y="11294"/>
                  <a:pt x="12534" y="10733"/>
                </a:cubicBezTo>
                <a:cubicBezTo>
                  <a:pt x="14732" y="9723"/>
                  <a:pt x="19052" y="7984"/>
                  <a:pt x="20568" y="8096"/>
                </a:cubicBezTo>
                <a:cubicBezTo>
                  <a:pt x="21175" y="8152"/>
                  <a:pt x="14429" y="10116"/>
                  <a:pt x="12989" y="12528"/>
                </a:cubicBezTo>
                <a:cubicBezTo>
                  <a:pt x="11777" y="14548"/>
                  <a:pt x="12459" y="20663"/>
                  <a:pt x="13065" y="21337"/>
                </a:cubicBezTo>
                <a:lnTo>
                  <a:pt x="7457" y="21337"/>
                </a:lnTo>
                <a:close/>
              </a:path>
            </a:pathLst>
          </a:custGeom>
          <a:solidFill>
            <a:srgbClr val="90C74D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4218" y="1340768"/>
            <a:ext cx="4936448" cy="3325680"/>
            <a:chOff x="3086281" y="1391752"/>
            <a:chExt cx="4239131" cy="2855898"/>
          </a:xfrm>
          <a:effectLst/>
        </p:grpSpPr>
        <p:sp>
          <p:nvSpPr>
            <p:cNvPr id="5" name="AutoShape 3"/>
            <p:cNvSpPr>
              <a:spLocks/>
            </p:cNvSpPr>
            <p:nvPr/>
          </p:nvSpPr>
          <p:spPr bwMode="auto">
            <a:xfrm>
              <a:off x="5439179" y="3549236"/>
              <a:ext cx="276657" cy="395832"/>
            </a:xfrm>
            <a:custGeom>
              <a:avLst/>
              <a:gdLst>
                <a:gd name="T0" fmla="*/ 125992 w 9894"/>
                <a:gd name="T1" fmla="*/ 180655 h 21600"/>
                <a:gd name="T2" fmla="*/ 125992 w 9894"/>
                <a:gd name="T3" fmla="*/ 180655 h 21600"/>
                <a:gd name="T4" fmla="*/ 125992 w 9894"/>
                <a:gd name="T5" fmla="*/ 180655 h 21600"/>
                <a:gd name="T6" fmla="*/ 125992 w 9894"/>
                <a:gd name="T7" fmla="*/ 1806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94" h="21600">
                  <a:moveTo>
                    <a:pt x="5448" y="21599"/>
                  </a:moveTo>
                  <a:cubicBezTo>
                    <a:pt x="5448" y="21599"/>
                    <a:pt x="-4783" y="19938"/>
                    <a:pt x="2795" y="0"/>
                  </a:cubicBezTo>
                  <a:cubicBezTo>
                    <a:pt x="2795" y="0"/>
                    <a:pt x="16817" y="14399"/>
                    <a:pt x="5448" y="21599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AutoShape 4"/>
            <p:cNvSpPr>
              <a:spLocks/>
            </p:cNvSpPr>
            <p:nvPr/>
          </p:nvSpPr>
          <p:spPr bwMode="auto">
            <a:xfrm rot="1411966">
              <a:off x="5868440" y="2861820"/>
              <a:ext cx="421657" cy="657694"/>
            </a:xfrm>
            <a:custGeom>
              <a:avLst/>
              <a:gdLst>
                <a:gd name="T0" fmla="*/ 118869 w 9611"/>
                <a:gd name="T1" fmla="*/ 185673 h 21600"/>
                <a:gd name="T2" fmla="*/ 118869 w 9611"/>
                <a:gd name="T3" fmla="*/ 185673 h 21600"/>
                <a:gd name="T4" fmla="*/ 118869 w 9611"/>
                <a:gd name="T5" fmla="*/ 185673 h 21600"/>
                <a:gd name="T6" fmla="*/ 118869 w 9611"/>
                <a:gd name="T7" fmla="*/ 1856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11" h="21600">
                  <a:moveTo>
                    <a:pt x="3586" y="21599"/>
                  </a:moveTo>
                  <a:cubicBezTo>
                    <a:pt x="3586" y="21599"/>
                    <a:pt x="-5446" y="17280"/>
                    <a:pt x="5157" y="0"/>
                  </a:cubicBezTo>
                  <a:cubicBezTo>
                    <a:pt x="5157" y="0"/>
                    <a:pt x="16153" y="18900"/>
                    <a:pt x="3586" y="21599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ym typeface="Arial" panose="020B0604020202020204" pitchFamily="34" charset="0"/>
              </a:endParaRPr>
            </a:p>
          </p:txBody>
        </p:sp>
        <p:sp>
          <p:nvSpPr>
            <p:cNvPr id="7" name="AutoShape 5"/>
            <p:cNvSpPr>
              <a:spLocks/>
            </p:cNvSpPr>
            <p:nvPr/>
          </p:nvSpPr>
          <p:spPr bwMode="auto">
            <a:xfrm>
              <a:off x="6391872" y="2800573"/>
              <a:ext cx="306451" cy="478120"/>
            </a:xfrm>
            <a:custGeom>
              <a:avLst/>
              <a:gdLst>
                <a:gd name="T0" fmla="*/ 139912 w 10585"/>
                <a:gd name="T1" fmla="*/ 218292 h 21600"/>
                <a:gd name="T2" fmla="*/ 139912 w 10585"/>
                <a:gd name="T3" fmla="*/ 218292 h 21600"/>
                <a:gd name="T4" fmla="*/ 139912 w 10585"/>
                <a:gd name="T5" fmla="*/ 218292 h 21600"/>
                <a:gd name="T6" fmla="*/ 139912 w 10585"/>
                <a:gd name="T7" fmla="*/ 2182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585" h="21600">
                  <a:moveTo>
                    <a:pt x="2210" y="21599"/>
                  </a:moveTo>
                  <a:cubicBezTo>
                    <a:pt x="2210" y="21599"/>
                    <a:pt x="-5844" y="11489"/>
                    <a:pt x="8800" y="0"/>
                  </a:cubicBezTo>
                  <a:cubicBezTo>
                    <a:pt x="8800" y="0"/>
                    <a:pt x="15756" y="19761"/>
                    <a:pt x="2210" y="21599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AutoShape 6"/>
            <p:cNvSpPr>
              <a:spLocks/>
            </p:cNvSpPr>
            <p:nvPr/>
          </p:nvSpPr>
          <p:spPr bwMode="auto">
            <a:xfrm>
              <a:off x="6826011" y="3009130"/>
              <a:ext cx="499401" cy="269563"/>
            </a:xfrm>
            <a:custGeom>
              <a:avLst/>
              <a:gdLst>
                <a:gd name="T0" fmla="*/ 227263 w 19937"/>
                <a:gd name="T1" fmla="*/ 192776 h 14258"/>
                <a:gd name="T2" fmla="*/ 227263 w 19937"/>
                <a:gd name="T3" fmla="*/ 192776 h 14258"/>
                <a:gd name="T4" fmla="*/ 227263 w 19937"/>
                <a:gd name="T5" fmla="*/ 192776 h 14258"/>
                <a:gd name="T6" fmla="*/ 227263 w 19937"/>
                <a:gd name="T7" fmla="*/ 192776 h 142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937" h="14258">
                  <a:moveTo>
                    <a:pt x="31" y="8876"/>
                  </a:moveTo>
                  <a:cubicBezTo>
                    <a:pt x="31" y="8876"/>
                    <a:pt x="-1663" y="-4084"/>
                    <a:pt x="19936" y="1316"/>
                  </a:cubicBezTo>
                  <a:cubicBezTo>
                    <a:pt x="19936" y="1316"/>
                    <a:pt x="17819" y="4016"/>
                    <a:pt x="14854" y="9416"/>
                  </a:cubicBezTo>
                  <a:cubicBezTo>
                    <a:pt x="11889" y="14276"/>
                    <a:pt x="2995" y="17515"/>
                    <a:pt x="31" y="8876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AutoShape 7"/>
            <p:cNvSpPr>
              <a:spLocks/>
            </p:cNvSpPr>
            <p:nvPr/>
          </p:nvSpPr>
          <p:spPr bwMode="auto">
            <a:xfrm>
              <a:off x="6667111" y="3471644"/>
              <a:ext cx="428463" cy="246863"/>
            </a:xfrm>
            <a:custGeom>
              <a:avLst/>
              <a:gdLst>
                <a:gd name="T0" fmla="*/ 195655 w 19438"/>
                <a:gd name="T1" fmla="*/ 112138 h 16645"/>
                <a:gd name="T2" fmla="*/ 195655 w 19438"/>
                <a:gd name="T3" fmla="*/ 112138 h 16645"/>
                <a:gd name="T4" fmla="*/ 195655 w 19438"/>
                <a:gd name="T5" fmla="*/ 112138 h 16645"/>
                <a:gd name="T6" fmla="*/ 195655 w 19438"/>
                <a:gd name="T7" fmla="*/ 112138 h 166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438" h="16645">
                  <a:moveTo>
                    <a:pt x="4557" y="0"/>
                  </a:moveTo>
                  <a:cubicBezTo>
                    <a:pt x="4557" y="0"/>
                    <a:pt x="17038" y="2090"/>
                    <a:pt x="19438" y="13935"/>
                  </a:cubicBezTo>
                  <a:cubicBezTo>
                    <a:pt x="19438" y="13935"/>
                    <a:pt x="11277" y="21599"/>
                    <a:pt x="2157" y="11148"/>
                  </a:cubicBezTo>
                  <a:cubicBezTo>
                    <a:pt x="-2162" y="5574"/>
                    <a:pt x="717" y="696"/>
                    <a:pt x="4557" y="0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  <a:extLst/>
          </p:spPr>
          <p:txBody>
            <a:bodyPr lIns="0" tIns="0" rIns="0" bIns="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AutoShape 9"/>
            <p:cNvSpPr>
              <a:spLocks/>
            </p:cNvSpPr>
            <p:nvPr/>
          </p:nvSpPr>
          <p:spPr bwMode="auto">
            <a:xfrm>
              <a:off x="5847187" y="3642486"/>
              <a:ext cx="714201" cy="605164"/>
            </a:xfrm>
            <a:custGeom>
              <a:avLst/>
              <a:gdLst>
                <a:gd name="T0" fmla="*/ 169489 w 16064"/>
                <a:gd name="T1" fmla="*/ 180436 h 17680"/>
                <a:gd name="T2" fmla="*/ 169489 w 16064"/>
                <a:gd name="T3" fmla="*/ 180436 h 17680"/>
                <a:gd name="T4" fmla="*/ 169489 w 16064"/>
                <a:gd name="T5" fmla="*/ 180436 h 17680"/>
                <a:gd name="T6" fmla="*/ 169489 w 16064"/>
                <a:gd name="T7" fmla="*/ 180436 h 17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064" h="17680">
                  <a:moveTo>
                    <a:pt x="1357" y="587"/>
                  </a:moveTo>
                  <a:cubicBezTo>
                    <a:pt x="1357" y="587"/>
                    <a:pt x="8710" y="-2255"/>
                    <a:pt x="12387" y="4566"/>
                  </a:cubicBezTo>
                  <a:cubicBezTo>
                    <a:pt x="16063" y="10818"/>
                    <a:pt x="14685" y="15366"/>
                    <a:pt x="16063" y="17639"/>
                  </a:cubicBezTo>
                  <a:cubicBezTo>
                    <a:pt x="16063" y="17639"/>
                    <a:pt x="-5536" y="19345"/>
                    <a:pt x="1357" y="587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AutoShape 11"/>
            <p:cNvSpPr>
              <a:spLocks/>
            </p:cNvSpPr>
            <p:nvPr/>
          </p:nvSpPr>
          <p:spPr bwMode="auto">
            <a:xfrm>
              <a:off x="3948780" y="3026155"/>
              <a:ext cx="258213" cy="415694"/>
            </a:xfrm>
            <a:custGeom>
              <a:avLst/>
              <a:gdLst>
                <a:gd name="T0" fmla="*/ 118304 w 13741"/>
                <a:gd name="T1" fmla="*/ 189584 h 20925"/>
                <a:gd name="T2" fmla="*/ 118304 w 13741"/>
                <a:gd name="T3" fmla="*/ 189584 h 20925"/>
                <a:gd name="T4" fmla="*/ 118304 w 13741"/>
                <a:gd name="T5" fmla="*/ 189584 h 20925"/>
                <a:gd name="T6" fmla="*/ 118304 w 13741"/>
                <a:gd name="T7" fmla="*/ 189584 h 209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741" h="20925">
                  <a:moveTo>
                    <a:pt x="1989" y="18514"/>
                  </a:moveTo>
                  <a:cubicBezTo>
                    <a:pt x="1989" y="18514"/>
                    <a:pt x="-4263" y="10800"/>
                    <a:pt x="5400" y="3085"/>
                  </a:cubicBezTo>
                  <a:cubicBezTo>
                    <a:pt x="7673" y="1542"/>
                    <a:pt x="11652" y="0"/>
                    <a:pt x="11652" y="0"/>
                  </a:cubicBezTo>
                  <a:cubicBezTo>
                    <a:pt x="11652" y="0"/>
                    <a:pt x="17337" y="15942"/>
                    <a:pt x="9947" y="20057"/>
                  </a:cubicBezTo>
                  <a:cubicBezTo>
                    <a:pt x="7105" y="21599"/>
                    <a:pt x="3694" y="21085"/>
                    <a:pt x="1989" y="18514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AutoShape 14"/>
            <p:cNvSpPr>
              <a:spLocks/>
            </p:cNvSpPr>
            <p:nvPr/>
          </p:nvSpPr>
          <p:spPr bwMode="auto">
            <a:xfrm>
              <a:off x="3617666" y="3566716"/>
              <a:ext cx="405763" cy="371713"/>
            </a:xfrm>
            <a:custGeom>
              <a:avLst/>
              <a:gdLst>
                <a:gd name="T0" fmla="*/ 185224 w 20364"/>
                <a:gd name="T1" fmla="*/ 177136 h 21100"/>
                <a:gd name="T2" fmla="*/ 185224 w 20364"/>
                <a:gd name="T3" fmla="*/ 177136 h 21100"/>
                <a:gd name="T4" fmla="*/ 185224 w 20364"/>
                <a:gd name="T5" fmla="*/ 177136 h 21100"/>
                <a:gd name="T6" fmla="*/ 185224 w 20364"/>
                <a:gd name="T7" fmla="*/ 177136 h 211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364" h="21100">
                  <a:moveTo>
                    <a:pt x="14751" y="83"/>
                  </a:moveTo>
                  <a:cubicBezTo>
                    <a:pt x="12117" y="83"/>
                    <a:pt x="4214" y="2418"/>
                    <a:pt x="3687" y="10591"/>
                  </a:cubicBezTo>
                  <a:cubicBezTo>
                    <a:pt x="2634" y="18181"/>
                    <a:pt x="0" y="21099"/>
                    <a:pt x="0" y="21099"/>
                  </a:cubicBezTo>
                  <a:cubicBezTo>
                    <a:pt x="0" y="21099"/>
                    <a:pt x="18439" y="19932"/>
                    <a:pt x="20019" y="11175"/>
                  </a:cubicBezTo>
                  <a:cubicBezTo>
                    <a:pt x="21599" y="1835"/>
                    <a:pt x="17385" y="-500"/>
                    <a:pt x="14751" y="83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  <a:extLst/>
          </p:spPr>
          <p:txBody>
            <a:bodyPr lIns="0" tIns="0" rIns="0" bIns="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5"/>
            <p:cNvSpPr>
              <a:spLocks/>
            </p:cNvSpPr>
            <p:nvPr/>
          </p:nvSpPr>
          <p:spPr bwMode="auto">
            <a:xfrm>
              <a:off x="4082422" y="3644376"/>
              <a:ext cx="509051" cy="575268"/>
            </a:xfrm>
            <a:custGeom>
              <a:avLst/>
              <a:gdLst>
                <a:gd name="T0" fmla="*/ 159678 w 11653"/>
                <a:gd name="T1" fmla="*/ 226667 h 19110"/>
                <a:gd name="T2" fmla="*/ 159678 w 11653"/>
                <a:gd name="T3" fmla="*/ 226667 h 19110"/>
                <a:gd name="T4" fmla="*/ 159678 w 11653"/>
                <a:gd name="T5" fmla="*/ 226667 h 19110"/>
                <a:gd name="T6" fmla="*/ 159678 w 11653"/>
                <a:gd name="T7" fmla="*/ 226667 h 191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653" h="19110">
                  <a:moveTo>
                    <a:pt x="8112" y="946"/>
                  </a:moveTo>
                  <a:cubicBezTo>
                    <a:pt x="3863" y="-2490"/>
                    <a:pt x="-2510" y="3400"/>
                    <a:pt x="1030" y="19110"/>
                  </a:cubicBezTo>
                  <a:cubicBezTo>
                    <a:pt x="1030" y="19110"/>
                    <a:pt x="19090" y="10273"/>
                    <a:pt x="8112" y="946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AutoShape 16"/>
            <p:cNvSpPr>
              <a:spLocks/>
            </p:cNvSpPr>
            <p:nvPr/>
          </p:nvSpPr>
          <p:spPr bwMode="auto">
            <a:xfrm>
              <a:off x="5458333" y="1391752"/>
              <a:ext cx="312126" cy="466769"/>
            </a:xfrm>
            <a:custGeom>
              <a:avLst/>
              <a:gdLst>
                <a:gd name="T0" fmla="*/ 142667 w 13523"/>
                <a:gd name="T1" fmla="*/ 212539 h 18670"/>
                <a:gd name="T2" fmla="*/ 142667 w 13523"/>
                <a:gd name="T3" fmla="*/ 212539 h 18670"/>
                <a:gd name="T4" fmla="*/ 142667 w 13523"/>
                <a:gd name="T5" fmla="*/ 212539 h 18670"/>
                <a:gd name="T6" fmla="*/ 142667 w 13523"/>
                <a:gd name="T7" fmla="*/ 212539 h 186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23" h="18670">
                  <a:moveTo>
                    <a:pt x="2888" y="17932"/>
                  </a:moveTo>
                  <a:cubicBezTo>
                    <a:pt x="2888" y="17932"/>
                    <a:pt x="-7682" y="8558"/>
                    <a:pt x="11620" y="0"/>
                  </a:cubicBezTo>
                  <a:cubicBezTo>
                    <a:pt x="11620" y="0"/>
                    <a:pt x="12998" y="3260"/>
                    <a:pt x="13458" y="6928"/>
                  </a:cubicBezTo>
                  <a:cubicBezTo>
                    <a:pt x="13917" y="10596"/>
                    <a:pt x="12079" y="21599"/>
                    <a:pt x="2888" y="17932"/>
                  </a:cubicBezTo>
                  <a:close/>
                </a:path>
              </a:pathLst>
            </a:custGeom>
            <a:solidFill>
              <a:srgbClr val="7FBC41"/>
            </a:solidFill>
            <a:ln>
              <a:noFill/>
            </a:ln>
            <a:effectLst/>
            <a:extLst/>
          </p:spPr>
          <p:txBody>
            <a:bodyPr lIns="0" tIns="0" rIns="0" bIns="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7"/>
            <p:cNvSpPr>
              <a:spLocks/>
            </p:cNvSpPr>
            <p:nvPr/>
          </p:nvSpPr>
          <p:spPr bwMode="auto">
            <a:xfrm>
              <a:off x="5072432" y="1546396"/>
              <a:ext cx="280913" cy="441233"/>
            </a:xfrm>
            <a:custGeom>
              <a:avLst/>
              <a:gdLst>
                <a:gd name="T0" fmla="*/ 128060 w 16246"/>
                <a:gd name="T1" fmla="*/ 201400 h 20641"/>
                <a:gd name="T2" fmla="*/ 128060 w 16246"/>
                <a:gd name="T3" fmla="*/ 201400 h 20641"/>
                <a:gd name="T4" fmla="*/ 128060 w 16246"/>
                <a:gd name="T5" fmla="*/ 201400 h 20641"/>
                <a:gd name="T6" fmla="*/ 128060 w 16246"/>
                <a:gd name="T7" fmla="*/ 201400 h 2064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246" h="20641">
                  <a:moveTo>
                    <a:pt x="14468" y="19252"/>
                  </a:moveTo>
                  <a:cubicBezTo>
                    <a:pt x="14468" y="19252"/>
                    <a:pt x="21257" y="11739"/>
                    <a:pt x="8296" y="5165"/>
                  </a:cubicBezTo>
                  <a:cubicBezTo>
                    <a:pt x="1508" y="1408"/>
                    <a:pt x="274" y="0"/>
                    <a:pt x="274" y="0"/>
                  </a:cubicBezTo>
                  <a:cubicBezTo>
                    <a:pt x="274" y="0"/>
                    <a:pt x="-343" y="6573"/>
                    <a:pt x="274" y="8921"/>
                  </a:cubicBezTo>
                  <a:cubicBezTo>
                    <a:pt x="274" y="11269"/>
                    <a:pt x="-343" y="17843"/>
                    <a:pt x="5828" y="20191"/>
                  </a:cubicBezTo>
                  <a:cubicBezTo>
                    <a:pt x="10148" y="21600"/>
                    <a:pt x="14468" y="19252"/>
                    <a:pt x="14468" y="19252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AutoShape 18"/>
            <p:cNvSpPr>
              <a:spLocks/>
            </p:cNvSpPr>
            <p:nvPr/>
          </p:nvSpPr>
          <p:spPr bwMode="auto">
            <a:xfrm rot="19346266">
              <a:off x="5331283" y="2164763"/>
              <a:ext cx="717148" cy="393204"/>
            </a:xfrm>
            <a:custGeom>
              <a:avLst/>
              <a:gdLst>
                <a:gd name="T0" fmla="*/ 208292 w 19743"/>
                <a:gd name="T1" fmla="*/ 248925 h 11814"/>
                <a:gd name="T2" fmla="*/ 208292 w 19743"/>
                <a:gd name="T3" fmla="*/ 248925 h 11814"/>
                <a:gd name="T4" fmla="*/ 208292 w 19743"/>
                <a:gd name="T5" fmla="*/ 248925 h 11814"/>
                <a:gd name="T6" fmla="*/ 208292 w 19743"/>
                <a:gd name="T7" fmla="*/ 248925 h 118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43" h="11814">
                  <a:moveTo>
                    <a:pt x="900" y="3077"/>
                  </a:moveTo>
                  <a:cubicBezTo>
                    <a:pt x="900" y="3077"/>
                    <a:pt x="12389" y="-7002"/>
                    <a:pt x="19742" y="9318"/>
                  </a:cubicBezTo>
                  <a:cubicBezTo>
                    <a:pt x="19742" y="9318"/>
                    <a:pt x="11011" y="14598"/>
                    <a:pt x="2279" y="9798"/>
                  </a:cubicBezTo>
                  <a:cubicBezTo>
                    <a:pt x="-1857" y="7878"/>
                    <a:pt x="900" y="4038"/>
                    <a:pt x="900" y="3077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AutoShape 20"/>
            <p:cNvSpPr>
              <a:spLocks/>
            </p:cNvSpPr>
            <p:nvPr/>
          </p:nvSpPr>
          <p:spPr bwMode="auto">
            <a:xfrm>
              <a:off x="5346210" y="2773163"/>
              <a:ext cx="593755" cy="458372"/>
            </a:xfrm>
            <a:custGeom>
              <a:avLst/>
              <a:gdLst>
                <a:gd name="T0" fmla="*/ 197782 w 21180"/>
                <a:gd name="T1" fmla="*/ 153583 h 18889"/>
                <a:gd name="T2" fmla="*/ 197782 w 21180"/>
                <a:gd name="T3" fmla="*/ 153583 h 18889"/>
                <a:gd name="T4" fmla="*/ 197782 w 21180"/>
                <a:gd name="T5" fmla="*/ 153583 h 18889"/>
                <a:gd name="T6" fmla="*/ 197782 w 21180"/>
                <a:gd name="T7" fmla="*/ 153583 h 188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0" h="18889">
                  <a:moveTo>
                    <a:pt x="94" y="10800"/>
                  </a:moveTo>
                  <a:cubicBezTo>
                    <a:pt x="-420" y="7957"/>
                    <a:pt x="608" y="0"/>
                    <a:pt x="17580" y="0"/>
                  </a:cubicBezTo>
                  <a:cubicBezTo>
                    <a:pt x="17580" y="0"/>
                    <a:pt x="20151" y="568"/>
                    <a:pt x="21179" y="0"/>
                  </a:cubicBezTo>
                  <a:cubicBezTo>
                    <a:pt x="21179" y="0"/>
                    <a:pt x="18094" y="13073"/>
                    <a:pt x="11922" y="17621"/>
                  </a:cubicBezTo>
                  <a:cubicBezTo>
                    <a:pt x="5751" y="21599"/>
                    <a:pt x="608" y="15347"/>
                    <a:pt x="94" y="10800"/>
                  </a:cubicBezTo>
                  <a:close/>
                </a:path>
              </a:pathLst>
            </a:custGeom>
            <a:solidFill>
              <a:srgbClr val="90C74D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AutoShape 21"/>
            <p:cNvSpPr>
              <a:spLocks/>
            </p:cNvSpPr>
            <p:nvPr/>
          </p:nvSpPr>
          <p:spPr bwMode="auto">
            <a:xfrm rot="803284">
              <a:off x="4191641" y="3106659"/>
              <a:ext cx="890802" cy="515726"/>
            </a:xfrm>
            <a:custGeom>
              <a:avLst/>
              <a:gdLst>
                <a:gd name="T0" fmla="*/ 222123 w 20815"/>
                <a:gd name="T1" fmla="*/ 153124 h 18748"/>
                <a:gd name="T2" fmla="*/ 222123 w 20815"/>
                <a:gd name="T3" fmla="*/ 153124 h 18748"/>
                <a:gd name="T4" fmla="*/ 222123 w 20815"/>
                <a:gd name="T5" fmla="*/ 153124 h 18748"/>
                <a:gd name="T6" fmla="*/ 222123 w 20815"/>
                <a:gd name="T7" fmla="*/ 153124 h 187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15" h="18748">
                  <a:moveTo>
                    <a:pt x="20699" y="10353"/>
                  </a:moveTo>
                  <a:cubicBezTo>
                    <a:pt x="20699" y="10353"/>
                    <a:pt x="19799" y="-1797"/>
                    <a:pt x="6749" y="227"/>
                  </a:cubicBezTo>
                  <a:cubicBezTo>
                    <a:pt x="6749" y="227"/>
                    <a:pt x="899" y="2252"/>
                    <a:pt x="0" y="1577"/>
                  </a:cubicBezTo>
                  <a:cubicBezTo>
                    <a:pt x="0" y="1577"/>
                    <a:pt x="4499" y="16428"/>
                    <a:pt x="10800" y="18453"/>
                  </a:cubicBezTo>
                  <a:cubicBezTo>
                    <a:pt x="17099" y="19803"/>
                    <a:pt x="21600" y="16428"/>
                    <a:pt x="20699" y="10353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AutoShape 22"/>
            <p:cNvSpPr>
              <a:spLocks/>
            </p:cNvSpPr>
            <p:nvPr/>
          </p:nvSpPr>
          <p:spPr bwMode="auto">
            <a:xfrm rot="1768048">
              <a:off x="4215384" y="2514765"/>
              <a:ext cx="572362" cy="284346"/>
            </a:xfrm>
            <a:custGeom>
              <a:avLst/>
              <a:gdLst>
                <a:gd name="T0" fmla="*/ 201640 w 20033"/>
                <a:gd name="T1" fmla="*/ 135607 h 15680"/>
                <a:gd name="T2" fmla="*/ 201640 w 20033"/>
                <a:gd name="T3" fmla="*/ 135607 h 15680"/>
                <a:gd name="T4" fmla="*/ 201640 w 20033"/>
                <a:gd name="T5" fmla="*/ 135607 h 15680"/>
                <a:gd name="T6" fmla="*/ 201640 w 20033"/>
                <a:gd name="T7" fmla="*/ 135607 h 156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33" h="15680">
                  <a:moveTo>
                    <a:pt x="19679" y="5146"/>
                  </a:moveTo>
                  <a:cubicBezTo>
                    <a:pt x="17760" y="826"/>
                    <a:pt x="10559" y="-2773"/>
                    <a:pt x="3359" y="2986"/>
                  </a:cubicBezTo>
                  <a:cubicBezTo>
                    <a:pt x="479" y="5866"/>
                    <a:pt x="0" y="10187"/>
                    <a:pt x="0" y="10187"/>
                  </a:cubicBezTo>
                  <a:cubicBezTo>
                    <a:pt x="0" y="10187"/>
                    <a:pt x="6239" y="12346"/>
                    <a:pt x="9119" y="14507"/>
                  </a:cubicBezTo>
                  <a:cubicBezTo>
                    <a:pt x="15360" y="18827"/>
                    <a:pt x="21600" y="10187"/>
                    <a:pt x="19679" y="5146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6" name="AutoShape 23"/>
            <p:cNvSpPr>
              <a:spLocks/>
            </p:cNvSpPr>
            <p:nvPr/>
          </p:nvSpPr>
          <p:spPr bwMode="auto">
            <a:xfrm>
              <a:off x="4119030" y="1798934"/>
              <a:ext cx="303613" cy="360363"/>
            </a:xfrm>
            <a:custGeom>
              <a:avLst/>
              <a:gdLst>
                <a:gd name="T0" fmla="*/ 138892 w 15070"/>
                <a:gd name="T1" fmla="*/ 164174 h 19631"/>
                <a:gd name="T2" fmla="*/ 138892 w 15070"/>
                <a:gd name="T3" fmla="*/ 164174 h 19631"/>
                <a:gd name="T4" fmla="*/ 138892 w 15070"/>
                <a:gd name="T5" fmla="*/ 164174 h 19631"/>
                <a:gd name="T6" fmla="*/ 138892 w 15070"/>
                <a:gd name="T7" fmla="*/ 164174 h 1963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070" h="19631">
                  <a:moveTo>
                    <a:pt x="13316" y="18830"/>
                  </a:moveTo>
                  <a:cubicBezTo>
                    <a:pt x="13316" y="18830"/>
                    <a:pt x="19111" y="9415"/>
                    <a:pt x="9629" y="4984"/>
                  </a:cubicBezTo>
                  <a:cubicBezTo>
                    <a:pt x="2780" y="1661"/>
                    <a:pt x="1726" y="0"/>
                    <a:pt x="1726" y="0"/>
                  </a:cubicBezTo>
                  <a:cubicBezTo>
                    <a:pt x="1726" y="0"/>
                    <a:pt x="-2488" y="8307"/>
                    <a:pt x="2253" y="14953"/>
                  </a:cubicBezTo>
                  <a:cubicBezTo>
                    <a:pt x="6994" y="21599"/>
                    <a:pt x="11736" y="19384"/>
                    <a:pt x="13316" y="1883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AutoShape 24"/>
            <p:cNvSpPr>
              <a:spLocks/>
            </p:cNvSpPr>
            <p:nvPr/>
          </p:nvSpPr>
          <p:spPr bwMode="auto">
            <a:xfrm>
              <a:off x="4591474" y="1754953"/>
              <a:ext cx="322057" cy="444069"/>
            </a:xfrm>
            <a:custGeom>
              <a:avLst/>
              <a:gdLst>
                <a:gd name="T0" fmla="*/ 147313 w 15376"/>
                <a:gd name="T1" fmla="*/ 202292 h 20489"/>
                <a:gd name="T2" fmla="*/ 147313 w 15376"/>
                <a:gd name="T3" fmla="*/ 202292 h 20489"/>
                <a:gd name="T4" fmla="*/ 147313 w 15376"/>
                <a:gd name="T5" fmla="*/ 202292 h 20489"/>
                <a:gd name="T6" fmla="*/ 147313 w 15376"/>
                <a:gd name="T7" fmla="*/ 202292 h 204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376" h="20489">
                  <a:moveTo>
                    <a:pt x="3445" y="19252"/>
                  </a:moveTo>
                  <a:cubicBezTo>
                    <a:pt x="3445" y="19252"/>
                    <a:pt x="-3587" y="13147"/>
                    <a:pt x="2440" y="7982"/>
                  </a:cubicBezTo>
                  <a:cubicBezTo>
                    <a:pt x="8468" y="2347"/>
                    <a:pt x="11985" y="1878"/>
                    <a:pt x="11985" y="0"/>
                  </a:cubicBezTo>
                  <a:cubicBezTo>
                    <a:pt x="11985" y="0"/>
                    <a:pt x="18013" y="14086"/>
                    <a:pt x="13994" y="17843"/>
                  </a:cubicBezTo>
                  <a:cubicBezTo>
                    <a:pt x="10478" y="21599"/>
                    <a:pt x="5957" y="20660"/>
                    <a:pt x="3445" y="19252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8" name="AutoShape 25"/>
            <p:cNvSpPr>
              <a:spLocks/>
            </p:cNvSpPr>
            <p:nvPr/>
          </p:nvSpPr>
          <p:spPr bwMode="auto">
            <a:xfrm rot="1453310">
              <a:off x="6107842" y="2203228"/>
              <a:ext cx="542384" cy="671010"/>
            </a:xfrm>
            <a:custGeom>
              <a:avLst/>
              <a:gdLst>
                <a:gd name="T0" fmla="*/ 163750 w 16671"/>
                <a:gd name="T1" fmla="*/ 202832 h 20543"/>
                <a:gd name="T2" fmla="*/ 163750 w 16671"/>
                <a:gd name="T3" fmla="*/ 202832 h 20543"/>
                <a:gd name="T4" fmla="*/ 163750 w 16671"/>
                <a:gd name="T5" fmla="*/ 202832 h 20543"/>
                <a:gd name="T6" fmla="*/ 163750 w 16671"/>
                <a:gd name="T7" fmla="*/ 202832 h 205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671" h="20543">
                  <a:moveTo>
                    <a:pt x="982" y="17843"/>
                  </a:moveTo>
                  <a:cubicBezTo>
                    <a:pt x="982" y="17843"/>
                    <a:pt x="-2945" y="8921"/>
                    <a:pt x="4909" y="5634"/>
                  </a:cubicBezTo>
                  <a:cubicBezTo>
                    <a:pt x="13255" y="2347"/>
                    <a:pt x="15709" y="0"/>
                    <a:pt x="15709" y="0"/>
                  </a:cubicBezTo>
                  <a:cubicBezTo>
                    <a:pt x="15709" y="0"/>
                    <a:pt x="18654" y="15026"/>
                    <a:pt x="14236" y="18313"/>
                  </a:cubicBezTo>
                  <a:cubicBezTo>
                    <a:pt x="9327" y="21130"/>
                    <a:pt x="3436" y="21599"/>
                    <a:pt x="982" y="17843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9" name="AutoShape 26"/>
            <p:cNvSpPr>
              <a:spLocks/>
            </p:cNvSpPr>
            <p:nvPr/>
          </p:nvSpPr>
          <p:spPr bwMode="auto">
            <a:xfrm>
              <a:off x="6047073" y="1864196"/>
              <a:ext cx="270981" cy="417113"/>
            </a:xfrm>
            <a:custGeom>
              <a:avLst/>
              <a:gdLst>
                <a:gd name="T0" fmla="*/ 123809 w 19262"/>
                <a:gd name="T1" fmla="*/ 190691 h 21600"/>
                <a:gd name="T2" fmla="*/ 123809 w 19262"/>
                <a:gd name="T3" fmla="*/ 190691 h 21600"/>
                <a:gd name="T4" fmla="*/ 123809 w 19262"/>
                <a:gd name="T5" fmla="*/ 190691 h 21600"/>
                <a:gd name="T6" fmla="*/ 123809 w 19262"/>
                <a:gd name="T7" fmla="*/ 1906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262" h="21600">
                  <a:moveTo>
                    <a:pt x="9083" y="21600"/>
                  </a:moveTo>
                  <a:cubicBezTo>
                    <a:pt x="9083" y="21600"/>
                    <a:pt x="-1344" y="16331"/>
                    <a:pt x="145" y="11063"/>
                  </a:cubicBezTo>
                  <a:cubicBezTo>
                    <a:pt x="1635" y="5795"/>
                    <a:pt x="9828" y="1580"/>
                    <a:pt x="9828" y="0"/>
                  </a:cubicBezTo>
                  <a:cubicBezTo>
                    <a:pt x="9828" y="0"/>
                    <a:pt x="18021" y="6848"/>
                    <a:pt x="18766" y="10536"/>
                  </a:cubicBezTo>
                  <a:cubicBezTo>
                    <a:pt x="20256" y="13697"/>
                    <a:pt x="18766" y="21073"/>
                    <a:pt x="9083" y="2160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AutoShape 28"/>
            <p:cNvSpPr>
              <a:spLocks/>
            </p:cNvSpPr>
            <p:nvPr/>
          </p:nvSpPr>
          <p:spPr bwMode="auto">
            <a:xfrm>
              <a:off x="3142928" y="2557967"/>
              <a:ext cx="337663" cy="446907"/>
            </a:xfrm>
            <a:custGeom>
              <a:avLst/>
              <a:gdLst>
                <a:gd name="T0" fmla="*/ 154054 w 11872"/>
                <a:gd name="T1" fmla="*/ 203237 h 21600"/>
                <a:gd name="T2" fmla="*/ 154054 w 11872"/>
                <a:gd name="T3" fmla="*/ 203237 h 21600"/>
                <a:gd name="T4" fmla="*/ 154054 w 11872"/>
                <a:gd name="T5" fmla="*/ 203237 h 21600"/>
                <a:gd name="T6" fmla="*/ 154054 w 11872"/>
                <a:gd name="T7" fmla="*/ 2032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872" h="21600">
                  <a:moveTo>
                    <a:pt x="5050" y="21599"/>
                  </a:moveTo>
                  <a:cubicBezTo>
                    <a:pt x="5050" y="21599"/>
                    <a:pt x="-4632" y="15218"/>
                    <a:pt x="2816" y="0"/>
                  </a:cubicBezTo>
                  <a:cubicBezTo>
                    <a:pt x="2816" y="0"/>
                    <a:pt x="4305" y="2454"/>
                    <a:pt x="5795" y="3436"/>
                  </a:cubicBezTo>
                  <a:cubicBezTo>
                    <a:pt x="10636" y="7363"/>
                    <a:pt x="16968" y="17181"/>
                    <a:pt x="5050" y="21599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AutoShape 13"/>
            <p:cNvSpPr>
              <a:spLocks/>
            </p:cNvSpPr>
            <p:nvPr/>
          </p:nvSpPr>
          <p:spPr bwMode="auto">
            <a:xfrm>
              <a:off x="3086281" y="3119203"/>
              <a:ext cx="699694" cy="339304"/>
            </a:xfrm>
            <a:custGeom>
              <a:avLst/>
              <a:gdLst>
                <a:gd name="T0" fmla="*/ 236391 w 21189"/>
                <a:gd name="T1" fmla="*/ 195048 h 15674"/>
                <a:gd name="T2" fmla="*/ 236391 w 21189"/>
                <a:gd name="T3" fmla="*/ 195048 h 15674"/>
                <a:gd name="T4" fmla="*/ 236391 w 21189"/>
                <a:gd name="T5" fmla="*/ 195048 h 15674"/>
                <a:gd name="T6" fmla="*/ 236391 w 21189"/>
                <a:gd name="T7" fmla="*/ 195048 h 156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89" h="15674">
                  <a:moveTo>
                    <a:pt x="21168" y="9758"/>
                  </a:moveTo>
                  <a:cubicBezTo>
                    <a:pt x="21168" y="9758"/>
                    <a:pt x="12959" y="-5489"/>
                    <a:pt x="3888" y="2134"/>
                  </a:cubicBezTo>
                  <a:cubicBezTo>
                    <a:pt x="3888" y="2134"/>
                    <a:pt x="1296" y="5311"/>
                    <a:pt x="0" y="6581"/>
                  </a:cubicBezTo>
                  <a:cubicBezTo>
                    <a:pt x="0" y="6581"/>
                    <a:pt x="4320" y="14840"/>
                    <a:pt x="9935" y="15475"/>
                  </a:cubicBezTo>
                  <a:cubicBezTo>
                    <a:pt x="15119" y="16111"/>
                    <a:pt x="21599" y="15475"/>
                    <a:pt x="21168" y="9758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4" name="AutoShape 27"/>
            <p:cNvSpPr>
              <a:spLocks/>
            </p:cNvSpPr>
            <p:nvPr/>
          </p:nvSpPr>
          <p:spPr bwMode="auto">
            <a:xfrm>
              <a:off x="3651071" y="2199022"/>
              <a:ext cx="466770" cy="685207"/>
            </a:xfrm>
            <a:custGeom>
              <a:avLst/>
              <a:gdLst>
                <a:gd name="T0" fmla="*/ 131402 w 12174"/>
                <a:gd name="T1" fmla="*/ 193201 h 21600"/>
                <a:gd name="T2" fmla="*/ 131402 w 12174"/>
                <a:gd name="T3" fmla="*/ 193201 h 21600"/>
                <a:gd name="T4" fmla="*/ 131402 w 12174"/>
                <a:gd name="T5" fmla="*/ 193201 h 21600"/>
                <a:gd name="T6" fmla="*/ 131402 w 12174"/>
                <a:gd name="T7" fmla="*/ 1932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74" h="21600">
                  <a:moveTo>
                    <a:pt x="7422" y="21599"/>
                  </a:moveTo>
                  <a:cubicBezTo>
                    <a:pt x="7422" y="21599"/>
                    <a:pt x="-6528" y="17485"/>
                    <a:pt x="3821" y="0"/>
                  </a:cubicBezTo>
                  <a:cubicBezTo>
                    <a:pt x="3821" y="0"/>
                    <a:pt x="5622" y="3085"/>
                    <a:pt x="8772" y="5657"/>
                  </a:cubicBezTo>
                  <a:cubicBezTo>
                    <a:pt x="11921" y="8228"/>
                    <a:pt x="15071" y="21599"/>
                    <a:pt x="7422" y="21599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4606" y="4607160"/>
            <a:ext cx="3550519" cy="1606596"/>
            <a:chOff x="3694180" y="1704717"/>
            <a:chExt cx="3550519" cy="1606596"/>
          </a:xfrm>
        </p:grpSpPr>
        <p:sp>
          <p:nvSpPr>
            <p:cNvPr id="36" name="TextBox 37"/>
            <p:cNvSpPr txBox="1"/>
            <p:nvPr/>
          </p:nvSpPr>
          <p:spPr>
            <a:xfrm>
              <a:off x="3694180" y="2258717"/>
              <a:ext cx="355051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1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。或复制内容后右键选择只保留文本粘贴内容。</a:t>
              </a:r>
              <a:endParaRPr lang="en-US" altLang="zh-CN" sz="1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4570473" y="1704717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8369146" y="1729899"/>
            <a:ext cx="202654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39" name="矩形 38"/>
          <p:cNvSpPr/>
          <p:nvPr/>
        </p:nvSpPr>
        <p:spPr>
          <a:xfrm>
            <a:off x="8677171" y="3143911"/>
            <a:ext cx="202654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40" name="矩形 39"/>
          <p:cNvSpPr/>
          <p:nvPr/>
        </p:nvSpPr>
        <p:spPr>
          <a:xfrm>
            <a:off x="7922239" y="4545883"/>
            <a:ext cx="197690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41" name="MH_Text_1"/>
          <p:cNvSpPr txBox="1"/>
          <p:nvPr>
            <p:custDataLst>
              <p:tags r:id="rId1"/>
            </p:custDataLst>
          </p:nvPr>
        </p:nvSpPr>
        <p:spPr>
          <a:xfrm>
            <a:off x="7468791" y="1834510"/>
            <a:ext cx="958201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4400" dirty="0" smtClean="0">
                <a:solidFill>
                  <a:srgbClr val="884ADA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01</a:t>
            </a:r>
            <a:endParaRPr lang="zh-CN" altLang="en-US" sz="4400" dirty="0">
              <a:solidFill>
                <a:srgbClr val="884ADA"/>
              </a:solidFill>
              <a:latin typeface="方正剑体简体" panose="02000000000000000000" pitchFamily="2" charset="-122"/>
              <a:ea typeface="方正剑体简体" panose="02000000000000000000" pitchFamily="2" charset="-122"/>
            </a:endParaRPr>
          </a:p>
        </p:txBody>
      </p:sp>
      <p:sp>
        <p:nvSpPr>
          <p:cNvPr id="42" name="MH_Text_1"/>
          <p:cNvSpPr txBox="1"/>
          <p:nvPr>
            <p:custDataLst>
              <p:tags r:id="rId2"/>
            </p:custDataLst>
          </p:nvPr>
        </p:nvSpPr>
        <p:spPr>
          <a:xfrm>
            <a:off x="7734024" y="3224202"/>
            <a:ext cx="958201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4400" dirty="0" smtClean="0">
                <a:solidFill>
                  <a:srgbClr val="884ADA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02</a:t>
            </a:r>
            <a:endParaRPr lang="zh-CN" altLang="en-US" sz="4400" dirty="0">
              <a:solidFill>
                <a:srgbClr val="884ADA"/>
              </a:solidFill>
              <a:latin typeface="方正剑体简体" panose="02000000000000000000" pitchFamily="2" charset="-122"/>
              <a:ea typeface="方正剑体简体" panose="02000000000000000000" pitchFamily="2" charset="-122"/>
            </a:endParaRPr>
          </a:p>
        </p:txBody>
      </p:sp>
      <p:sp>
        <p:nvSpPr>
          <p:cNvPr id="43" name="MH_Text_1"/>
          <p:cNvSpPr txBox="1"/>
          <p:nvPr>
            <p:custDataLst>
              <p:tags r:id="rId3"/>
            </p:custDataLst>
          </p:nvPr>
        </p:nvSpPr>
        <p:spPr>
          <a:xfrm>
            <a:off x="6932727" y="4709546"/>
            <a:ext cx="958201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4400" dirty="0" smtClean="0">
                <a:solidFill>
                  <a:srgbClr val="884ADA"/>
                </a:solidFill>
                <a:latin typeface="方正剑体简体" panose="02000000000000000000" pitchFamily="2" charset="-122"/>
                <a:ea typeface="方正剑体简体" panose="02000000000000000000" pitchFamily="2" charset="-122"/>
              </a:rPr>
              <a:t>03</a:t>
            </a:r>
            <a:endParaRPr lang="zh-CN" altLang="en-US" sz="4400" dirty="0">
              <a:solidFill>
                <a:srgbClr val="884ADA"/>
              </a:solidFill>
              <a:latin typeface="方正剑体简体" panose="02000000000000000000" pitchFamily="2" charset="-122"/>
              <a:ea typeface="方正剑体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893630" y="1869870"/>
            <a:ext cx="2070100" cy="1789112"/>
            <a:chOff x="3893630" y="1869870"/>
            <a:chExt cx="2070100" cy="1789112"/>
          </a:xfrm>
        </p:grpSpPr>
        <p:sp>
          <p:nvSpPr>
            <p:cNvPr id="24" name="等腰三角形 2"/>
            <p:cNvSpPr>
              <a:spLocks/>
            </p:cNvSpPr>
            <p:nvPr/>
          </p:nvSpPr>
          <p:spPr bwMode="auto">
            <a:xfrm rot="15102945">
              <a:off x="4034124" y="1729376"/>
              <a:ext cx="1789112" cy="2070100"/>
            </a:xfrm>
            <a:custGeom>
              <a:avLst/>
              <a:gdLst>
                <a:gd name="T0" fmla="*/ 1389135 w 1152128"/>
                <a:gd name="T1" fmla="*/ 0 h 1333073"/>
                <a:gd name="T2" fmla="*/ 1657923 w 1152128"/>
                <a:gd name="T3" fmla="*/ 463433 h 1333073"/>
                <a:gd name="T4" fmla="*/ 2778269 w 1152128"/>
                <a:gd name="T5" fmla="*/ 1825475 h 1333073"/>
                <a:gd name="T6" fmla="*/ 1389135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5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solidFill>
              <a:srgbClr val="884ADA"/>
            </a:solidFill>
            <a:ln w="28575" cmpd="sng">
              <a:solidFill>
                <a:srgbClr val="F8F8F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Freeform 663"/>
            <p:cNvSpPr>
              <a:spLocks noEditPoints="1"/>
            </p:cNvSpPr>
            <p:nvPr/>
          </p:nvSpPr>
          <p:spPr bwMode="auto">
            <a:xfrm>
              <a:off x="4812990" y="2276872"/>
              <a:ext cx="451155" cy="451155"/>
            </a:xfrm>
            <a:custGeom>
              <a:avLst/>
              <a:gdLst>
                <a:gd name="T0" fmla="*/ 260350 w 210"/>
                <a:gd name="T1" fmla="*/ 82550 h 210"/>
                <a:gd name="T2" fmla="*/ 333375 w 210"/>
                <a:gd name="T3" fmla="*/ 11112 h 210"/>
                <a:gd name="T4" fmla="*/ 320675 w 210"/>
                <a:gd name="T5" fmla="*/ 0 h 210"/>
                <a:gd name="T6" fmla="*/ 250825 w 210"/>
                <a:gd name="T7" fmla="*/ 69850 h 210"/>
                <a:gd name="T8" fmla="*/ 101600 w 210"/>
                <a:gd name="T9" fmla="*/ 69850 h 210"/>
                <a:gd name="T10" fmla="*/ 101600 w 210"/>
                <a:gd name="T11" fmla="*/ 12700 h 210"/>
                <a:gd name="T12" fmla="*/ 57150 w 210"/>
                <a:gd name="T13" fmla="*/ 12700 h 210"/>
                <a:gd name="T14" fmla="*/ 57150 w 210"/>
                <a:gd name="T15" fmla="*/ 69850 h 210"/>
                <a:gd name="T16" fmla="*/ 0 w 210"/>
                <a:gd name="T17" fmla="*/ 69850 h 210"/>
                <a:gd name="T18" fmla="*/ 0 w 210"/>
                <a:gd name="T19" fmla="*/ 114300 h 210"/>
                <a:gd name="T20" fmla="*/ 57150 w 210"/>
                <a:gd name="T21" fmla="*/ 114300 h 210"/>
                <a:gd name="T22" fmla="*/ 57150 w 210"/>
                <a:gd name="T23" fmla="*/ 276225 h 210"/>
                <a:gd name="T24" fmla="*/ 215900 w 210"/>
                <a:gd name="T25" fmla="*/ 276225 h 210"/>
                <a:gd name="T26" fmla="*/ 215900 w 210"/>
                <a:gd name="T27" fmla="*/ 333375 h 210"/>
                <a:gd name="T28" fmla="*/ 260350 w 210"/>
                <a:gd name="T29" fmla="*/ 333375 h 210"/>
                <a:gd name="T30" fmla="*/ 260350 w 210"/>
                <a:gd name="T31" fmla="*/ 276225 h 210"/>
                <a:gd name="T32" fmla="*/ 317500 w 210"/>
                <a:gd name="T33" fmla="*/ 276225 h 210"/>
                <a:gd name="T34" fmla="*/ 317500 w 210"/>
                <a:gd name="T35" fmla="*/ 231775 h 210"/>
                <a:gd name="T36" fmla="*/ 317500 w 210"/>
                <a:gd name="T37" fmla="*/ 231775 h 210"/>
                <a:gd name="T38" fmla="*/ 260350 w 210"/>
                <a:gd name="T39" fmla="*/ 231775 h 210"/>
                <a:gd name="T40" fmla="*/ 260350 w 210"/>
                <a:gd name="T41" fmla="*/ 82550 h 210"/>
                <a:gd name="T42" fmla="*/ 204788 w 210"/>
                <a:gd name="T43" fmla="*/ 114300 h 210"/>
                <a:gd name="T44" fmla="*/ 101600 w 210"/>
                <a:gd name="T45" fmla="*/ 217488 h 210"/>
                <a:gd name="T46" fmla="*/ 101600 w 210"/>
                <a:gd name="T47" fmla="*/ 114300 h 210"/>
                <a:gd name="T48" fmla="*/ 204788 w 210"/>
                <a:gd name="T49" fmla="*/ 114300 h 210"/>
                <a:gd name="T50" fmla="*/ 112713 w 210"/>
                <a:gd name="T51" fmla="*/ 231775 h 210"/>
                <a:gd name="T52" fmla="*/ 215900 w 210"/>
                <a:gd name="T53" fmla="*/ 128588 h 210"/>
                <a:gd name="T54" fmla="*/ 215900 w 210"/>
                <a:gd name="T55" fmla="*/ 231775 h 210"/>
                <a:gd name="T56" fmla="*/ 112713 w 210"/>
                <a:gd name="T57" fmla="*/ 231775 h 21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0"/>
                <a:gd name="T88" fmla="*/ 0 h 210"/>
                <a:gd name="T89" fmla="*/ 210 w 210"/>
                <a:gd name="T90" fmla="*/ 210 h 21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0" h="210">
                  <a:moveTo>
                    <a:pt x="164" y="52"/>
                  </a:moveTo>
                  <a:lnTo>
                    <a:pt x="210" y="7"/>
                  </a:lnTo>
                  <a:lnTo>
                    <a:pt x="202" y="0"/>
                  </a:lnTo>
                  <a:lnTo>
                    <a:pt x="158" y="44"/>
                  </a:lnTo>
                  <a:lnTo>
                    <a:pt x="64" y="44"/>
                  </a:lnTo>
                  <a:lnTo>
                    <a:pt x="64" y="8"/>
                  </a:lnTo>
                  <a:lnTo>
                    <a:pt x="36" y="8"/>
                  </a:lnTo>
                  <a:lnTo>
                    <a:pt x="36" y="44"/>
                  </a:lnTo>
                  <a:lnTo>
                    <a:pt x="0" y="44"/>
                  </a:lnTo>
                  <a:lnTo>
                    <a:pt x="0" y="72"/>
                  </a:lnTo>
                  <a:lnTo>
                    <a:pt x="36" y="72"/>
                  </a:lnTo>
                  <a:lnTo>
                    <a:pt x="36" y="174"/>
                  </a:lnTo>
                  <a:lnTo>
                    <a:pt x="136" y="174"/>
                  </a:lnTo>
                  <a:lnTo>
                    <a:pt x="136" y="210"/>
                  </a:lnTo>
                  <a:lnTo>
                    <a:pt x="164" y="210"/>
                  </a:lnTo>
                  <a:lnTo>
                    <a:pt x="164" y="174"/>
                  </a:lnTo>
                  <a:lnTo>
                    <a:pt x="200" y="174"/>
                  </a:lnTo>
                  <a:lnTo>
                    <a:pt x="200" y="146"/>
                  </a:lnTo>
                  <a:lnTo>
                    <a:pt x="164" y="146"/>
                  </a:lnTo>
                  <a:lnTo>
                    <a:pt x="164" y="52"/>
                  </a:lnTo>
                  <a:close/>
                  <a:moveTo>
                    <a:pt x="129" y="72"/>
                  </a:moveTo>
                  <a:lnTo>
                    <a:pt x="64" y="137"/>
                  </a:lnTo>
                  <a:lnTo>
                    <a:pt x="64" y="72"/>
                  </a:lnTo>
                  <a:lnTo>
                    <a:pt x="129" y="72"/>
                  </a:lnTo>
                  <a:close/>
                  <a:moveTo>
                    <a:pt x="71" y="146"/>
                  </a:moveTo>
                  <a:lnTo>
                    <a:pt x="136" y="81"/>
                  </a:lnTo>
                  <a:lnTo>
                    <a:pt x="136" y="146"/>
                  </a:lnTo>
                  <a:lnTo>
                    <a:pt x="71" y="14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63680" y="2298495"/>
            <a:ext cx="2070100" cy="1789112"/>
            <a:chOff x="5563680" y="2298495"/>
            <a:chExt cx="2070100" cy="1789112"/>
          </a:xfrm>
        </p:grpSpPr>
        <p:sp>
          <p:nvSpPr>
            <p:cNvPr id="3" name="等腰三角形 2"/>
            <p:cNvSpPr>
              <a:spLocks/>
            </p:cNvSpPr>
            <p:nvPr/>
          </p:nvSpPr>
          <p:spPr bwMode="auto">
            <a:xfrm rot="3036074">
              <a:off x="5704174" y="2158001"/>
              <a:ext cx="1789112" cy="2070100"/>
            </a:xfrm>
            <a:custGeom>
              <a:avLst/>
              <a:gdLst>
                <a:gd name="T0" fmla="*/ 1389135 w 1152128"/>
                <a:gd name="T1" fmla="*/ 0 h 1333073"/>
                <a:gd name="T2" fmla="*/ 1657923 w 1152128"/>
                <a:gd name="T3" fmla="*/ 463433 h 1333073"/>
                <a:gd name="T4" fmla="*/ 2778269 w 1152128"/>
                <a:gd name="T5" fmla="*/ 1825475 h 1333073"/>
                <a:gd name="T6" fmla="*/ 1389135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5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solidFill>
              <a:srgbClr val="CF66E0"/>
            </a:solidFill>
            <a:ln w="28575" cmpd="sng">
              <a:solidFill>
                <a:srgbClr val="F8F8F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292123" y="2852936"/>
              <a:ext cx="451155" cy="270693"/>
              <a:chOff x="8621713" y="1654175"/>
              <a:chExt cx="333375" cy="200025"/>
            </a:xfrm>
            <a:solidFill>
              <a:schemeClr val="bg1"/>
            </a:solidFill>
          </p:grpSpPr>
          <p:sp>
            <p:nvSpPr>
              <p:cNvPr id="15" name="Freeform 543"/>
              <p:cNvSpPr>
                <a:spLocks/>
              </p:cNvSpPr>
              <p:nvPr/>
            </p:nvSpPr>
            <p:spPr bwMode="auto">
              <a:xfrm>
                <a:off x="8621713" y="1784350"/>
                <a:ext cx="333375" cy="69850"/>
              </a:xfrm>
              <a:custGeom>
                <a:avLst/>
                <a:gdLst>
                  <a:gd name="T0" fmla="*/ 96837 w 210"/>
                  <a:gd name="T1" fmla="*/ 69850 h 44"/>
                  <a:gd name="T2" fmla="*/ 333375 w 210"/>
                  <a:gd name="T3" fmla="*/ 69850 h 44"/>
                  <a:gd name="T4" fmla="*/ 280988 w 210"/>
                  <a:gd name="T5" fmla="*/ 31750 h 44"/>
                  <a:gd name="T6" fmla="*/ 96837 w 210"/>
                  <a:gd name="T7" fmla="*/ 31750 h 44"/>
                  <a:gd name="T8" fmla="*/ 87312 w 210"/>
                  <a:gd name="T9" fmla="*/ 31750 h 44"/>
                  <a:gd name="T10" fmla="*/ 80963 w 210"/>
                  <a:gd name="T11" fmla="*/ 26988 h 44"/>
                  <a:gd name="T12" fmla="*/ 42862 w 210"/>
                  <a:gd name="T13" fmla="*/ 0 h 44"/>
                  <a:gd name="T14" fmla="*/ 0 w 210"/>
                  <a:gd name="T15" fmla="*/ 0 h 44"/>
                  <a:gd name="T16" fmla="*/ 96837 w 210"/>
                  <a:gd name="T17" fmla="*/ 6985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0"/>
                  <a:gd name="T28" fmla="*/ 0 h 44"/>
                  <a:gd name="T29" fmla="*/ 210 w 210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6" name="Freeform 544"/>
              <p:cNvSpPr>
                <a:spLocks/>
              </p:cNvSpPr>
              <p:nvPr/>
            </p:nvSpPr>
            <p:spPr bwMode="auto">
              <a:xfrm>
                <a:off x="8621713" y="1719263"/>
                <a:ext cx="333375" cy="69850"/>
              </a:xfrm>
              <a:custGeom>
                <a:avLst/>
                <a:gdLst>
                  <a:gd name="T0" fmla="*/ 333375 w 210"/>
                  <a:gd name="T1" fmla="*/ 69850 h 44"/>
                  <a:gd name="T2" fmla="*/ 280988 w 210"/>
                  <a:gd name="T3" fmla="*/ 31750 h 44"/>
                  <a:gd name="T4" fmla="*/ 96837 w 210"/>
                  <a:gd name="T5" fmla="*/ 31750 h 44"/>
                  <a:gd name="T6" fmla="*/ 87312 w 210"/>
                  <a:gd name="T7" fmla="*/ 31750 h 44"/>
                  <a:gd name="T8" fmla="*/ 80963 w 210"/>
                  <a:gd name="T9" fmla="*/ 26988 h 44"/>
                  <a:gd name="T10" fmla="*/ 42862 w 210"/>
                  <a:gd name="T11" fmla="*/ 0 h 44"/>
                  <a:gd name="T12" fmla="*/ 0 w 210"/>
                  <a:gd name="T13" fmla="*/ 0 h 44"/>
                  <a:gd name="T14" fmla="*/ 96837 w 210"/>
                  <a:gd name="T15" fmla="*/ 69850 h 44"/>
                  <a:gd name="T16" fmla="*/ 333375 w 210"/>
                  <a:gd name="T17" fmla="*/ 6985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10"/>
                  <a:gd name="T28" fmla="*/ 0 h 44"/>
                  <a:gd name="T29" fmla="*/ 210 w 210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7" name="Freeform 545"/>
              <p:cNvSpPr>
                <a:spLocks/>
              </p:cNvSpPr>
              <p:nvPr/>
            </p:nvSpPr>
            <p:spPr bwMode="auto">
              <a:xfrm>
                <a:off x="8621713" y="1654175"/>
                <a:ext cx="333375" cy="69850"/>
              </a:xfrm>
              <a:custGeom>
                <a:avLst/>
                <a:gdLst>
                  <a:gd name="T0" fmla="*/ 333375 w 210"/>
                  <a:gd name="T1" fmla="*/ 69850 h 44"/>
                  <a:gd name="T2" fmla="*/ 236538 w 210"/>
                  <a:gd name="T3" fmla="*/ 0 h 44"/>
                  <a:gd name="T4" fmla="*/ 0 w 210"/>
                  <a:gd name="T5" fmla="*/ 0 h 44"/>
                  <a:gd name="T6" fmla="*/ 96837 w 210"/>
                  <a:gd name="T7" fmla="*/ 69850 h 44"/>
                  <a:gd name="T8" fmla="*/ 333375 w 210"/>
                  <a:gd name="T9" fmla="*/ 6985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0"/>
                  <a:gd name="T16" fmla="*/ 0 h 44"/>
                  <a:gd name="T17" fmla="*/ 210 w 210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558792" y="3414507"/>
            <a:ext cx="1789113" cy="2070100"/>
            <a:chOff x="4558792" y="3414507"/>
            <a:chExt cx="1789113" cy="2070100"/>
          </a:xfrm>
        </p:grpSpPr>
        <p:sp>
          <p:nvSpPr>
            <p:cNvPr id="5" name="等腰三角形 2"/>
            <p:cNvSpPr>
              <a:spLocks/>
            </p:cNvSpPr>
            <p:nvPr/>
          </p:nvSpPr>
          <p:spPr bwMode="auto">
            <a:xfrm rot="8763501">
              <a:off x="4558792" y="3414507"/>
              <a:ext cx="1789113" cy="2070100"/>
            </a:xfrm>
            <a:custGeom>
              <a:avLst/>
              <a:gdLst>
                <a:gd name="T0" fmla="*/ 1389137 w 1152128"/>
                <a:gd name="T1" fmla="*/ 0 h 1333073"/>
                <a:gd name="T2" fmla="*/ 1657926 w 1152128"/>
                <a:gd name="T3" fmla="*/ 463433 h 1333073"/>
                <a:gd name="T4" fmla="*/ 2778272 w 1152128"/>
                <a:gd name="T5" fmla="*/ 1825475 h 1333073"/>
                <a:gd name="T6" fmla="*/ 1389137 w 1152128"/>
                <a:gd name="T7" fmla="*/ 3214613 h 1333073"/>
                <a:gd name="T8" fmla="*/ 0 w 1152128"/>
                <a:gd name="T9" fmla="*/ 1825475 h 1333073"/>
                <a:gd name="T10" fmla="*/ 1120346 w 1152128"/>
                <a:gd name="T11" fmla="*/ 463433 h 1333073"/>
                <a:gd name="T12" fmla="*/ 1389137 w 1152128"/>
                <a:gd name="T13" fmla="*/ 0 h 13330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lnTo>
                    <a:pt x="576064" y="0"/>
                  </a:lnTo>
                  <a:close/>
                </a:path>
              </a:pathLst>
            </a:custGeom>
            <a:solidFill>
              <a:srgbClr val="BB81E7"/>
            </a:solidFill>
            <a:ln w="28575" cmpd="sng">
              <a:solidFill>
                <a:srgbClr val="F8F8F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802"/>
            <p:cNvSpPr>
              <a:spLocks noEditPoints="1"/>
            </p:cNvSpPr>
            <p:nvPr/>
          </p:nvSpPr>
          <p:spPr bwMode="auto">
            <a:xfrm>
              <a:off x="5159102" y="3801010"/>
              <a:ext cx="429671" cy="451155"/>
            </a:xfrm>
            <a:custGeom>
              <a:avLst/>
              <a:gdLst>
                <a:gd name="T0" fmla="*/ 273467 w 274"/>
                <a:gd name="T1" fmla="*/ 138906 h 288"/>
                <a:gd name="T2" fmla="*/ 317500 w 274"/>
                <a:gd name="T3" fmla="*/ 107652 h 288"/>
                <a:gd name="T4" fmla="*/ 289690 w 274"/>
                <a:gd name="T5" fmla="*/ 59035 h 288"/>
                <a:gd name="T6" fmla="*/ 238704 w 274"/>
                <a:gd name="T7" fmla="*/ 81029 h 288"/>
                <a:gd name="T8" fmla="*/ 192354 w 274"/>
                <a:gd name="T9" fmla="*/ 54405 h 288"/>
                <a:gd name="T10" fmla="*/ 186560 w 274"/>
                <a:gd name="T11" fmla="*/ 0 h 288"/>
                <a:gd name="T12" fmla="*/ 130940 w 274"/>
                <a:gd name="T13" fmla="*/ 0 h 288"/>
                <a:gd name="T14" fmla="*/ 125146 w 274"/>
                <a:gd name="T15" fmla="*/ 54405 h 288"/>
                <a:gd name="T16" fmla="*/ 77637 w 274"/>
                <a:gd name="T17" fmla="*/ 81029 h 288"/>
                <a:gd name="T18" fmla="*/ 27810 w 274"/>
                <a:gd name="T19" fmla="*/ 59035 h 288"/>
                <a:gd name="T20" fmla="*/ 0 w 274"/>
                <a:gd name="T21" fmla="*/ 107652 h 288"/>
                <a:gd name="T22" fmla="*/ 44033 w 274"/>
                <a:gd name="T23" fmla="*/ 138906 h 288"/>
                <a:gd name="T24" fmla="*/ 44033 w 274"/>
                <a:gd name="T25" fmla="*/ 194469 h 288"/>
                <a:gd name="T26" fmla="*/ 0 w 274"/>
                <a:gd name="T27" fmla="*/ 225723 h 288"/>
                <a:gd name="T28" fmla="*/ 27810 w 274"/>
                <a:gd name="T29" fmla="*/ 274340 h 288"/>
                <a:gd name="T30" fmla="*/ 78796 w 274"/>
                <a:gd name="T31" fmla="*/ 252346 h 288"/>
                <a:gd name="T32" fmla="*/ 125146 w 274"/>
                <a:gd name="T33" fmla="*/ 278970 h 288"/>
                <a:gd name="T34" fmla="*/ 130940 w 274"/>
                <a:gd name="T35" fmla="*/ 333375 h 288"/>
                <a:gd name="T36" fmla="*/ 186560 w 274"/>
                <a:gd name="T37" fmla="*/ 333375 h 288"/>
                <a:gd name="T38" fmla="*/ 192354 w 274"/>
                <a:gd name="T39" fmla="*/ 278970 h 288"/>
                <a:gd name="T40" fmla="*/ 238704 w 274"/>
                <a:gd name="T41" fmla="*/ 252346 h 288"/>
                <a:gd name="T42" fmla="*/ 289690 w 274"/>
                <a:gd name="T43" fmla="*/ 274340 h 288"/>
                <a:gd name="T44" fmla="*/ 317500 w 274"/>
                <a:gd name="T45" fmla="*/ 225723 h 288"/>
                <a:gd name="T46" fmla="*/ 273467 w 274"/>
                <a:gd name="T47" fmla="*/ 194469 h 288"/>
                <a:gd name="T48" fmla="*/ 273467 w 274"/>
                <a:gd name="T49" fmla="*/ 138906 h 288"/>
                <a:gd name="T50" fmla="*/ 183084 w 274"/>
                <a:gd name="T51" fmla="*/ 208359 h 288"/>
                <a:gd name="T52" fmla="*/ 134416 w 274"/>
                <a:gd name="T53" fmla="*/ 208359 h 288"/>
                <a:gd name="T54" fmla="*/ 111241 w 274"/>
                <a:gd name="T55" fmla="*/ 166688 h 288"/>
                <a:gd name="T56" fmla="*/ 134416 w 274"/>
                <a:gd name="T57" fmla="*/ 125016 h 288"/>
                <a:gd name="T58" fmla="*/ 183084 w 274"/>
                <a:gd name="T59" fmla="*/ 125016 h 288"/>
                <a:gd name="T60" fmla="*/ 207418 w 274"/>
                <a:gd name="T61" fmla="*/ 166688 h 288"/>
                <a:gd name="T62" fmla="*/ 183084 w 274"/>
                <a:gd name="T63" fmla="*/ 208359 h 28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4"/>
                <a:gd name="T97" fmla="*/ 0 h 288"/>
                <a:gd name="T98" fmla="*/ 274 w 274"/>
                <a:gd name="T99" fmla="*/ 288 h 28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4" h="288">
                  <a:moveTo>
                    <a:pt x="236" y="120"/>
                  </a:moveTo>
                  <a:cubicBezTo>
                    <a:pt x="274" y="93"/>
                    <a:pt x="274" y="93"/>
                    <a:pt x="274" y="93"/>
                  </a:cubicBezTo>
                  <a:cubicBezTo>
                    <a:pt x="250" y="51"/>
                    <a:pt x="250" y="51"/>
                    <a:pt x="250" y="51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18" y="182"/>
                    <a:pt x="0" y="195"/>
                    <a:pt x="0" y="195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108" y="241"/>
                    <a:pt x="108" y="241"/>
                    <a:pt x="108" y="241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61" y="288"/>
                    <a:pt x="161" y="288"/>
                    <a:pt x="161" y="288"/>
                  </a:cubicBezTo>
                  <a:cubicBezTo>
                    <a:pt x="161" y="288"/>
                    <a:pt x="163" y="266"/>
                    <a:pt x="166" y="241"/>
                  </a:cubicBezTo>
                  <a:cubicBezTo>
                    <a:pt x="206" y="218"/>
                    <a:pt x="206" y="218"/>
                    <a:pt x="206" y="218"/>
                  </a:cubicBezTo>
                  <a:cubicBezTo>
                    <a:pt x="250" y="237"/>
                    <a:pt x="250" y="237"/>
                    <a:pt x="250" y="237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56" y="182"/>
                    <a:pt x="236" y="168"/>
                  </a:cubicBezTo>
                  <a:lnTo>
                    <a:pt x="236" y="120"/>
                  </a:lnTo>
                  <a:close/>
                  <a:moveTo>
                    <a:pt x="158" y="180"/>
                  </a:moveTo>
                  <a:cubicBezTo>
                    <a:pt x="116" y="180"/>
                    <a:pt x="116" y="180"/>
                    <a:pt x="116" y="180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79" y="144"/>
                    <a:pt x="179" y="144"/>
                    <a:pt x="179" y="144"/>
                  </a:cubicBezTo>
                  <a:lnTo>
                    <a:pt x="158" y="18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056599" y="3147870"/>
            <a:ext cx="10842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您的内容</a:t>
            </a:r>
            <a:endParaRPr lang="zh-CN" alt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4846025" y="4266405"/>
            <a:ext cx="1084262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您的内容</a:t>
            </a:r>
            <a:endParaRPr lang="zh-CN" alt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4529033" y="2717122"/>
            <a:ext cx="10842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您的内容</a:t>
            </a:r>
            <a:endParaRPr lang="zh-CN" alt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1198662" y="3091398"/>
            <a:ext cx="276388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7682216" y="1873793"/>
            <a:ext cx="276388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6402703" y="4915554"/>
            <a:ext cx="276388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，或复制内容后右键选择只保留文本粘贴内容。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6" grpId="0"/>
      <p:bldP spid="8" grpId="0"/>
      <p:bldP spid="10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03801" y="2238459"/>
            <a:ext cx="1140539" cy="1697037"/>
            <a:chOff x="3399745" y="2238459"/>
            <a:chExt cx="1140539" cy="1697037"/>
          </a:xfrm>
        </p:grpSpPr>
        <p:sp>
          <p:nvSpPr>
            <p:cNvPr id="4" name="等腰三角形 3"/>
            <p:cNvSpPr/>
            <p:nvPr/>
          </p:nvSpPr>
          <p:spPr bwMode="auto">
            <a:xfrm rot="9233090">
              <a:off x="4273584" y="2889334"/>
              <a:ext cx="266700" cy="230187"/>
            </a:xfrm>
            <a:prstGeom prst="triangle">
              <a:avLst/>
            </a:pr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 bwMode="auto">
            <a:xfrm rot="15569576">
              <a:off x="3922745" y="3565609"/>
              <a:ext cx="396875" cy="342900"/>
            </a:xfrm>
            <a:prstGeom prst="triangle">
              <a:avLst/>
            </a:pr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 bwMode="auto">
            <a:xfrm rot="21371394">
              <a:off x="3789395" y="2238459"/>
              <a:ext cx="266700" cy="230187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13" name="组合 67"/>
            <p:cNvGrpSpPr>
              <a:grpSpLocks/>
            </p:cNvGrpSpPr>
            <p:nvPr/>
          </p:nvGrpSpPr>
          <p:grpSpPr bwMode="auto">
            <a:xfrm rot="20868521">
              <a:off x="3399745" y="2562490"/>
              <a:ext cx="446674" cy="334698"/>
              <a:chOff x="2822785" y="1265179"/>
              <a:chExt cx="930073" cy="696693"/>
            </a:xfrm>
          </p:grpSpPr>
          <p:sp>
            <p:nvSpPr>
              <p:cNvPr id="14" name="等腰三角形 13"/>
              <p:cNvSpPr/>
              <p:nvPr/>
            </p:nvSpPr>
            <p:spPr>
              <a:xfrm rot="18941696">
                <a:off x="2820697" y="1261787"/>
                <a:ext cx="267746" cy="228008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9480000">
                <a:off x="3480653" y="1728873"/>
                <a:ext cx="267748" cy="228008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912512" y="4425885"/>
            <a:ext cx="1044572" cy="1734073"/>
            <a:chOff x="6372977" y="4235928"/>
            <a:chExt cx="1044572" cy="1734073"/>
          </a:xfrm>
        </p:grpSpPr>
        <p:sp>
          <p:nvSpPr>
            <p:cNvPr id="24" name="等腰三角形 23"/>
            <p:cNvSpPr/>
            <p:nvPr/>
          </p:nvSpPr>
          <p:spPr bwMode="auto">
            <a:xfrm rot="9233090">
              <a:off x="7150849" y="5739814"/>
              <a:ext cx="266700" cy="230187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5" name="等腰三角形 24"/>
            <p:cNvSpPr/>
            <p:nvPr/>
          </p:nvSpPr>
          <p:spPr bwMode="auto">
            <a:xfrm rot="15569576">
              <a:off x="6345989" y="5218863"/>
              <a:ext cx="396875" cy="342900"/>
            </a:xfrm>
            <a:prstGeom prst="triangle">
              <a:avLst/>
            </a:pr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6" name="等腰三角形 25"/>
            <p:cNvSpPr/>
            <p:nvPr/>
          </p:nvSpPr>
          <p:spPr bwMode="auto">
            <a:xfrm rot="21371394">
              <a:off x="6839747" y="4235928"/>
              <a:ext cx="266700" cy="230187"/>
            </a:xfrm>
            <a:prstGeom prst="triangle">
              <a:avLst/>
            </a:pr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27" name="组合 67"/>
            <p:cNvGrpSpPr>
              <a:grpSpLocks/>
            </p:cNvGrpSpPr>
            <p:nvPr/>
          </p:nvGrpSpPr>
          <p:grpSpPr bwMode="auto">
            <a:xfrm rot="20868521">
              <a:off x="6450097" y="4559959"/>
              <a:ext cx="446674" cy="334698"/>
              <a:chOff x="2822785" y="1265179"/>
              <a:chExt cx="930073" cy="696693"/>
            </a:xfrm>
          </p:grpSpPr>
          <p:sp>
            <p:nvSpPr>
              <p:cNvPr id="28" name="等腰三角形 27"/>
              <p:cNvSpPr/>
              <p:nvPr/>
            </p:nvSpPr>
            <p:spPr>
              <a:xfrm rot="18941696">
                <a:off x="2820697" y="1261787"/>
                <a:ext cx="267746" cy="228008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9480000">
                <a:off x="3480653" y="1728873"/>
                <a:ext cx="267748" cy="228008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574441" y="1717238"/>
            <a:ext cx="2824318" cy="2574377"/>
            <a:chOff x="4070385" y="1717238"/>
            <a:chExt cx="2824318" cy="2574377"/>
          </a:xfrm>
        </p:grpSpPr>
        <p:sp>
          <p:nvSpPr>
            <p:cNvPr id="8" name="等腰三角形 7"/>
            <p:cNvSpPr/>
            <p:nvPr/>
          </p:nvSpPr>
          <p:spPr bwMode="auto">
            <a:xfrm rot="12912161">
              <a:off x="4070385" y="2295222"/>
              <a:ext cx="2315063" cy="1996393"/>
            </a:xfrm>
            <a:prstGeom prst="triangle">
              <a:avLst/>
            </a:prstGeom>
            <a:noFill/>
            <a:ln>
              <a:solidFill>
                <a:srgbClr val="BB8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329696" y="1717238"/>
              <a:ext cx="2565007" cy="2518141"/>
              <a:chOff x="4329696" y="1717238"/>
              <a:chExt cx="2565007" cy="2518141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4329696" y="1717238"/>
                <a:ext cx="2565007" cy="2518141"/>
                <a:chOff x="3762690" y="3403791"/>
                <a:chExt cx="1303339" cy="1279525"/>
              </a:xfrm>
            </p:grpSpPr>
            <p:sp>
              <p:nvSpPr>
                <p:cNvPr id="7" name="等腰三角形 6"/>
                <p:cNvSpPr/>
                <p:nvPr/>
              </p:nvSpPr>
              <p:spPr bwMode="auto">
                <a:xfrm rot="12912161">
                  <a:off x="3762690" y="3767483"/>
                  <a:ext cx="946150" cy="814388"/>
                </a:xfrm>
                <a:prstGeom prst="triangle">
                  <a:avLst/>
                </a:prstGeom>
                <a:solidFill>
                  <a:srgbClr val="BB81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C20F"/>
                    </a:solidFill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 bwMode="auto">
                <a:xfrm rot="9110320">
                  <a:off x="4951729" y="4064190"/>
                  <a:ext cx="114300" cy="114300"/>
                </a:xfrm>
                <a:prstGeom prst="ellipse">
                  <a:avLst/>
                </a:prstGeom>
                <a:solidFill>
                  <a:srgbClr val="BB81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 bwMode="auto">
                <a:xfrm rot="9110320">
                  <a:off x="3864290" y="4569016"/>
                  <a:ext cx="114300" cy="114300"/>
                </a:xfrm>
                <a:prstGeom prst="ellipse">
                  <a:avLst/>
                </a:prstGeom>
                <a:solidFill>
                  <a:srgbClr val="BB81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 bwMode="auto">
                <a:xfrm rot="9110320">
                  <a:off x="3980178" y="3403791"/>
                  <a:ext cx="114300" cy="114300"/>
                </a:xfrm>
                <a:prstGeom prst="ellipse">
                  <a:avLst/>
                </a:prstGeom>
                <a:solidFill>
                  <a:srgbClr val="BB81E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0" name="Freeform 399"/>
              <p:cNvSpPr>
                <a:spLocks noEditPoints="1"/>
              </p:cNvSpPr>
              <p:nvPr/>
            </p:nvSpPr>
            <p:spPr bwMode="auto">
              <a:xfrm>
                <a:off x="5041482" y="2679139"/>
                <a:ext cx="693071" cy="590739"/>
              </a:xfrm>
              <a:custGeom>
                <a:avLst/>
                <a:gdLst>
                  <a:gd name="T0" fmla="*/ 63 w 149"/>
                  <a:gd name="T1" fmla="*/ 16 h 127"/>
                  <a:gd name="T2" fmla="*/ 15 w 149"/>
                  <a:gd name="T3" fmla="*/ 31 h 127"/>
                  <a:gd name="T4" fmla="*/ 103 w 149"/>
                  <a:gd name="T5" fmla="*/ 94 h 127"/>
                  <a:gd name="T6" fmla="*/ 120 w 149"/>
                  <a:gd name="T7" fmla="*/ 70 h 127"/>
                  <a:gd name="T8" fmla="*/ 120 w 149"/>
                  <a:gd name="T9" fmla="*/ 95 h 127"/>
                  <a:gd name="T10" fmla="*/ 116 w 149"/>
                  <a:gd name="T11" fmla="*/ 105 h 127"/>
                  <a:gd name="T12" fmla="*/ 107 w 149"/>
                  <a:gd name="T13" fmla="*/ 110 h 127"/>
                  <a:gd name="T14" fmla="*/ 78 w 149"/>
                  <a:gd name="T15" fmla="*/ 119 h 127"/>
                  <a:gd name="T16" fmla="*/ 103 w 149"/>
                  <a:gd name="T17" fmla="*/ 127 h 127"/>
                  <a:gd name="T18" fmla="*/ 19 w 149"/>
                  <a:gd name="T19" fmla="*/ 119 h 127"/>
                  <a:gd name="T20" fmla="*/ 44 w 149"/>
                  <a:gd name="T21" fmla="*/ 110 h 127"/>
                  <a:gd name="T22" fmla="*/ 13 w 149"/>
                  <a:gd name="T23" fmla="*/ 110 h 127"/>
                  <a:gd name="T24" fmla="*/ 4 w 149"/>
                  <a:gd name="T25" fmla="*/ 105 h 127"/>
                  <a:gd name="T26" fmla="*/ 0 w 149"/>
                  <a:gd name="T27" fmla="*/ 95 h 127"/>
                  <a:gd name="T28" fmla="*/ 0 w 149"/>
                  <a:gd name="T29" fmla="*/ 31 h 127"/>
                  <a:gd name="T30" fmla="*/ 4 w 149"/>
                  <a:gd name="T31" fmla="*/ 20 h 127"/>
                  <a:gd name="T32" fmla="*/ 13 w 149"/>
                  <a:gd name="T33" fmla="*/ 16 h 127"/>
                  <a:gd name="T34" fmla="*/ 127 w 149"/>
                  <a:gd name="T35" fmla="*/ 0 h 127"/>
                  <a:gd name="T36" fmla="*/ 90 w 149"/>
                  <a:gd name="T37" fmla="*/ 33 h 127"/>
                  <a:gd name="T38" fmla="*/ 90 w 149"/>
                  <a:gd name="T39" fmla="*/ 33 h 127"/>
                  <a:gd name="T40" fmla="*/ 100 w 149"/>
                  <a:gd name="T41" fmla="*/ 35 h 127"/>
                  <a:gd name="T42" fmla="*/ 127 w 149"/>
                  <a:gd name="T43" fmla="*/ 0 h 127"/>
                  <a:gd name="T44" fmla="*/ 133 w 149"/>
                  <a:gd name="T45" fmla="*/ 2 h 127"/>
                  <a:gd name="T46" fmla="*/ 103 w 149"/>
                  <a:gd name="T47" fmla="*/ 38 h 127"/>
                  <a:gd name="T48" fmla="*/ 101 w 149"/>
                  <a:gd name="T49" fmla="*/ 40 h 127"/>
                  <a:gd name="T50" fmla="*/ 52 w 149"/>
                  <a:gd name="T51" fmla="*/ 31 h 127"/>
                  <a:gd name="T52" fmla="*/ 52 w 149"/>
                  <a:gd name="T53" fmla="*/ 35 h 127"/>
                  <a:gd name="T54" fmla="*/ 67 w 149"/>
                  <a:gd name="T55" fmla="*/ 73 h 127"/>
                  <a:gd name="T56" fmla="*/ 79 w 149"/>
                  <a:gd name="T57" fmla="*/ 53 h 127"/>
                  <a:gd name="T58" fmla="*/ 81 w 149"/>
                  <a:gd name="T59" fmla="*/ 53 h 127"/>
                  <a:gd name="T60" fmla="*/ 83 w 149"/>
                  <a:gd name="T61" fmla="*/ 53 h 127"/>
                  <a:gd name="T62" fmla="*/ 85 w 149"/>
                  <a:gd name="T63" fmla="*/ 55 h 127"/>
                  <a:gd name="T64" fmla="*/ 74 w 149"/>
                  <a:gd name="T65" fmla="*/ 79 h 127"/>
                  <a:gd name="T66" fmla="*/ 78 w 149"/>
                  <a:gd name="T67" fmla="*/ 79 h 127"/>
                  <a:gd name="T68" fmla="*/ 144 w 149"/>
                  <a:gd name="T69" fmla="*/ 53 h 127"/>
                  <a:gd name="T70" fmla="*/ 122 w 149"/>
                  <a:gd name="T71" fmla="*/ 42 h 127"/>
                  <a:gd name="T72" fmla="*/ 122 w 149"/>
                  <a:gd name="T73" fmla="*/ 40 h 127"/>
                  <a:gd name="T74" fmla="*/ 122 w 149"/>
                  <a:gd name="T75" fmla="*/ 38 h 127"/>
                  <a:gd name="T76" fmla="*/ 123 w 149"/>
                  <a:gd name="T77" fmla="*/ 37 h 127"/>
                  <a:gd name="T78" fmla="*/ 149 w 149"/>
                  <a:gd name="T79" fmla="*/ 48 h 127"/>
                  <a:gd name="T80" fmla="*/ 149 w 149"/>
                  <a:gd name="T81" fmla="*/ 42 h 127"/>
                  <a:gd name="T82" fmla="*/ 134 w 149"/>
                  <a:gd name="T83" fmla="*/ 5 h 127"/>
                  <a:gd name="T84" fmla="*/ 133 w 149"/>
                  <a:gd name="T85" fmla="*/ 2 h 127"/>
                  <a:gd name="T86" fmla="*/ 103 w 149"/>
                  <a:gd name="T87" fmla="*/ 101 h 127"/>
                  <a:gd name="T88" fmla="*/ 100 w 149"/>
                  <a:gd name="T89" fmla="*/ 105 h 127"/>
                  <a:gd name="T90" fmla="*/ 101 w 149"/>
                  <a:gd name="T91" fmla="*/ 106 h 127"/>
                  <a:gd name="T92" fmla="*/ 103 w 149"/>
                  <a:gd name="T93" fmla="*/ 108 h 127"/>
                  <a:gd name="T94" fmla="*/ 107 w 149"/>
                  <a:gd name="T95" fmla="*/ 105 h 127"/>
                  <a:gd name="T96" fmla="*/ 105 w 149"/>
                  <a:gd name="T97" fmla="*/ 103 h 127"/>
                  <a:gd name="T98" fmla="*/ 103 w 149"/>
                  <a:gd name="T99" fmla="*/ 10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9" h="127">
                    <a:moveTo>
                      <a:pt x="13" y="16"/>
                    </a:moveTo>
                    <a:lnTo>
                      <a:pt x="63" y="16"/>
                    </a:lnTo>
                    <a:lnTo>
                      <a:pt x="28" y="31"/>
                    </a:lnTo>
                    <a:lnTo>
                      <a:pt x="15" y="31"/>
                    </a:lnTo>
                    <a:lnTo>
                      <a:pt x="15" y="94"/>
                    </a:lnTo>
                    <a:lnTo>
                      <a:pt x="103" y="94"/>
                    </a:lnTo>
                    <a:lnTo>
                      <a:pt x="103" y="75"/>
                    </a:lnTo>
                    <a:lnTo>
                      <a:pt x="120" y="70"/>
                    </a:lnTo>
                    <a:lnTo>
                      <a:pt x="120" y="95"/>
                    </a:lnTo>
                    <a:lnTo>
                      <a:pt x="120" y="95"/>
                    </a:lnTo>
                    <a:lnTo>
                      <a:pt x="118" y="101"/>
                    </a:lnTo>
                    <a:lnTo>
                      <a:pt x="116" y="105"/>
                    </a:lnTo>
                    <a:lnTo>
                      <a:pt x="111" y="108"/>
                    </a:lnTo>
                    <a:lnTo>
                      <a:pt x="107" y="110"/>
                    </a:lnTo>
                    <a:lnTo>
                      <a:pt x="78" y="110"/>
                    </a:lnTo>
                    <a:lnTo>
                      <a:pt x="78" y="119"/>
                    </a:lnTo>
                    <a:lnTo>
                      <a:pt x="103" y="119"/>
                    </a:lnTo>
                    <a:lnTo>
                      <a:pt x="103" y="127"/>
                    </a:lnTo>
                    <a:lnTo>
                      <a:pt x="19" y="127"/>
                    </a:lnTo>
                    <a:lnTo>
                      <a:pt x="19" y="119"/>
                    </a:lnTo>
                    <a:lnTo>
                      <a:pt x="44" y="119"/>
                    </a:lnTo>
                    <a:lnTo>
                      <a:pt x="44" y="110"/>
                    </a:lnTo>
                    <a:lnTo>
                      <a:pt x="13" y="110"/>
                    </a:lnTo>
                    <a:lnTo>
                      <a:pt x="13" y="110"/>
                    </a:lnTo>
                    <a:lnTo>
                      <a:pt x="10" y="108"/>
                    </a:lnTo>
                    <a:lnTo>
                      <a:pt x="4" y="105"/>
                    </a:lnTo>
                    <a:lnTo>
                      <a:pt x="2" y="101"/>
                    </a:lnTo>
                    <a:lnTo>
                      <a:pt x="0" y="9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2" y="26"/>
                    </a:lnTo>
                    <a:lnTo>
                      <a:pt x="4" y="20"/>
                    </a:lnTo>
                    <a:lnTo>
                      <a:pt x="10" y="18"/>
                    </a:lnTo>
                    <a:lnTo>
                      <a:pt x="13" y="16"/>
                    </a:lnTo>
                    <a:lnTo>
                      <a:pt x="13" y="16"/>
                    </a:lnTo>
                    <a:close/>
                    <a:moveTo>
                      <a:pt x="127" y="0"/>
                    </a:moveTo>
                    <a:lnTo>
                      <a:pt x="54" y="26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90" y="33"/>
                    </a:lnTo>
                    <a:lnTo>
                      <a:pt x="100" y="35"/>
                    </a:lnTo>
                    <a:lnTo>
                      <a:pt x="100" y="35"/>
                    </a:lnTo>
                    <a:lnTo>
                      <a:pt x="100" y="35"/>
                    </a:lnTo>
                    <a:lnTo>
                      <a:pt x="127" y="0"/>
                    </a:lnTo>
                    <a:lnTo>
                      <a:pt x="127" y="0"/>
                    </a:lnTo>
                    <a:close/>
                    <a:moveTo>
                      <a:pt x="133" y="2"/>
                    </a:moveTo>
                    <a:lnTo>
                      <a:pt x="133" y="2"/>
                    </a:lnTo>
                    <a:lnTo>
                      <a:pt x="103" y="38"/>
                    </a:lnTo>
                    <a:lnTo>
                      <a:pt x="103" y="38"/>
                    </a:lnTo>
                    <a:lnTo>
                      <a:pt x="101" y="40"/>
                    </a:lnTo>
                    <a:lnTo>
                      <a:pt x="100" y="40"/>
                    </a:lnTo>
                    <a:lnTo>
                      <a:pt x="52" y="31"/>
                    </a:lnTo>
                    <a:lnTo>
                      <a:pt x="52" y="31"/>
                    </a:lnTo>
                    <a:lnTo>
                      <a:pt x="52" y="35"/>
                    </a:lnTo>
                    <a:lnTo>
                      <a:pt x="67" y="73"/>
                    </a:lnTo>
                    <a:lnTo>
                      <a:pt x="67" y="73"/>
                    </a:lnTo>
                    <a:lnTo>
                      <a:pt x="68" y="77"/>
                    </a:lnTo>
                    <a:lnTo>
                      <a:pt x="79" y="53"/>
                    </a:lnTo>
                    <a:lnTo>
                      <a:pt x="79" y="53"/>
                    </a:lnTo>
                    <a:lnTo>
                      <a:pt x="81" y="53"/>
                    </a:lnTo>
                    <a:lnTo>
                      <a:pt x="83" y="53"/>
                    </a:lnTo>
                    <a:lnTo>
                      <a:pt x="83" y="53"/>
                    </a:lnTo>
                    <a:lnTo>
                      <a:pt x="83" y="53"/>
                    </a:lnTo>
                    <a:lnTo>
                      <a:pt x="85" y="55"/>
                    </a:lnTo>
                    <a:lnTo>
                      <a:pt x="85" y="57"/>
                    </a:lnTo>
                    <a:lnTo>
                      <a:pt x="74" y="79"/>
                    </a:lnTo>
                    <a:lnTo>
                      <a:pt x="74" y="79"/>
                    </a:lnTo>
                    <a:lnTo>
                      <a:pt x="78" y="79"/>
                    </a:lnTo>
                    <a:lnTo>
                      <a:pt x="144" y="53"/>
                    </a:lnTo>
                    <a:lnTo>
                      <a:pt x="144" y="53"/>
                    </a:lnTo>
                    <a:lnTo>
                      <a:pt x="145" y="53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0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123" y="37"/>
                    </a:lnTo>
                    <a:lnTo>
                      <a:pt x="125" y="37"/>
                    </a:lnTo>
                    <a:lnTo>
                      <a:pt x="149" y="48"/>
                    </a:lnTo>
                    <a:lnTo>
                      <a:pt x="149" y="48"/>
                    </a:lnTo>
                    <a:lnTo>
                      <a:pt x="149" y="42"/>
                    </a:lnTo>
                    <a:lnTo>
                      <a:pt x="134" y="5"/>
                    </a:lnTo>
                    <a:lnTo>
                      <a:pt x="134" y="5"/>
                    </a:lnTo>
                    <a:lnTo>
                      <a:pt x="133" y="2"/>
                    </a:lnTo>
                    <a:lnTo>
                      <a:pt x="133" y="2"/>
                    </a:lnTo>
                    <a:close/>
                    <a:moveTo>
                      <a:pt x="103" y="101"/>
                    </a:moveTo>
                    <a:lnTo>
                      <a:pt x="103" y="101"/>
                    </a:lnTo>
                    <a:lnTo>
                      <a:pt x="101" y="103"/>
                    </a:lnTo>
                    <a:lnTo>
                      <a:pt x="100" y="105"/>
                    </a:lnTo>
                    <a:lnTo>
                      <a:pt x="100" y="105"/>
                    </a:lnTo>
                    <a:lnTo>
                      <a:pt x="101" y="106"/>
                    </a:lnTo>
                    <a:lnTo>
                      <a:pt x="103" y="108"/>
                    </a:lnTo>
                    <a:lnTo>
                      <a:pt x="103" y="108"/>
                    </a:lnTo>
                    <a:lnTo>
                      <a:pt x="105" y="106"/>
                    </a:lnTo>
                    <a:lnTo>
                      <a:pt x="107" y="105"/>
                    </a:lnTo>
                    <a:lnTo>
                      <a:pt x="107" y="105"/>
                    </a:lnTo>
                    <a:lnTo>
                      <a:pt x="105" y="103"/>
                    </a:lnTo>
                    <a:lnTo>
                      <a:pt x="103" y="101"/>
                    </a:lnTo>
                    <a:lnTo>
                      <a:pt x="103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640072" y="3700972"/>
            <a:ext cx="2721903" cy="2618644"/>
            <a:chOff x="4136016" y="3700972"/>
            <a:chExt cx="2721903" cy="2618644"/>
          </a:xfrm>
        </p:grpSpPr>
        <p:sp>
          <p:nvSpPr>
            <p:cNvPr id="18" name="等腰三角形 17"/>
            <p:cNvSpPr/>
            <p:nvPr/>
          </p:nvSpPr>
          <p:spPr bwMode="auto">
            <a:xfrm rot="16543326">
              <a:off x="3976681" y="3860307"/>
              <a:ext cx="2315063" cy="1996393"/>
            </a:xfrm>
            <a:prstGeom prst="triangle">
              <a:avLst/>
            </a:prstGeom>
            <a:noFill/>
            <a:ln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C20F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39778" y="3752442"/>
              <a:ext cx="2518141" cy="2567174"/>
              <a:chOff x="4339778" y="3752442"/>
              <a:chExt cx="2518141" cy="2567174"/>
            </a:xfrm>
          </p:grpSpPr>
          <p:grpSp>
            <p:nvGrpSpPr>
              <p:cNvPr id="19" name="组合 18"/>
              <p:cNvGrpSpPr/>
              <p:nvPr/>
            </p:nvGrpSpPr>
            <p:grpSpPr>
              <a:xfrm rot="3631165">
                <a:off x="4315262" y="3776958"/>
                <a:ext cx="2567174" cy="2518141"/>
                <a:chOff x="3761589" y="3403791"/>
                <a:chExt cx="1304440" cy="1279525"/>
              </a:xfrm>
            </p:grpSpPr>
            <p:sp>
              <p:nvSpPr>
                <p:cNvPr id="20" name="等腰三角形 19"/>
                <p:cNvSpPr/>
                <p:nvPr/>
              </p:nvSpPr>
              <p:spPr bwMode="auto">
                <a:xfrm rot="12912161">
                  <a:off x="3761589" y="3779420"/>
                  <a:ext cx="946150" cy="814388"/>
                </a:xfrm>
                <a:prstGeom prst="triangl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C20F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 bwMode="auto">
                <a:xfrm rot="9110320">
                  <a:off x="4951729" y="4064190"/>
                  <a:ext cx="114300" cy="114300"/>
                </a:xfrm>
                <a:prstGeom prst="ellips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 bwMode="auto">
                <a:xfrm rot="9110320">
                  <a:off x="3864290" y="4569016"/>
                  <a:ext cx="114300" cy="114300"/>
                </a:xfrm>
                <a:prstGeom prst="ellips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 bwMode="auto">
                <a:xfrm rot="9110320">
                  <a:off x="3980178" y="3403791"/>
                  <a:ext cx="114300" cy="114300"/>
                </a:xfrm>
                <a:prstGeom prst="ellipse">
                  <a:avLst/>
                </a:prstGeom>
                <a:solidFill>
                  <a:srgbClr val="CF66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1" name="Freeform 411"/>
              <p:cNvSpPr>
                <a:spLocks noEditPoints="1"/>
              </p:cNvSpPr>
              <p:nvPr/>
            </p:nvSpPr>
            <p:spPr bwMode="auto">
              <a:xfrm>
                <a:off x="5153262" y="4533522"/>
                <a:ext cx="674465" cy="693071"/>
              </a:xfrm>
              <a:custGeom>
                <a:avLst/>
                <a:gdLst>
                  <a:gd name="T0" fmla="*/ 68 w 145"/>
                  <a:gd name="T1" fmla="*/ 75 h 149"/>
                  <a:gd name="T2" fmla="*/ 86 w 145"/>
                  <a:gd name="T3" fmla="*/ 86 h 149"/>
                  <a:gd name="T4" fmla="*/ 81 w 145"/>
                  <a:gd name="T5" fmla="*/ 110 h 149"/>
                  <a:gd name="T6" fmla="*/ 73 w 145"/>
                  <a:gd name="T7" fmla="*/ 129 h 149"/>
                  <a:gd name="T8" fmla="*/ 57 w 145"/>
                  <a:gd name="T9" fmla="*/ 140 h 149"/>
                  <a:gd name="T10" fmla="*/ 38 w 145"/>
                  <a:gd name="T11" fmla="*/ 141 h 149"/>
                  <a:gd name="T12" fmla="*/ 18 w 145"/>
                  <a:gd name="T13" fmla="*/ 130 h 149"/>
                  <a:gd name="T14" fmla="*/ 9 w 145"/>
                  <a:gd name="T15" fmla="*/ 118 h 149"/>
                  <a:gd name="T16" fmla="*/ 9 w 145"/>
                  <a:gd name="T17" fmla="*/ 90 h 149"/>
                  <a:gd name="T18" fmla="*/ 18 w 145"/>
                  <a:gd name="T19" fmla="*/ 77 h 149"/>
                  <a:gd name="T20" fmla="*/ 38 w 145"/>
                  <a:gd name="T21" fmla="*/ 68 h 149"/>
                  <a:gd name="T22" fmla="*/ 121 w 145"/>
                  <a:gd name="T23" fmla="*/ 30 h 149"/>
                  <a:gd name="T24" fmla="*/ 99 w 145"/>
                  <a:gd name="T25" fmla="*/ 33 h 149"/>
                  <a:gd name="T26" fmla="*/ 88 w 145"/>
                  <a:gd name="T27" fmla="*/ 44 h 149"/>
                  <a:gd name="T28" fmla="*/ 88 w 145"/>
                  <a:gd name="T29" fmla="*/ 63 h 149"/>
                  <a:gd name="T30" fmla="*/ 93 w 145"/>
                  <a:gd name="T31" fmla="*/ 77 h 149"/>
                  <a:gd name="T32" fmla="*/ 106 w 145"/>
                  <a:gd name="T33" fmla="*/ 90 h 149"/>
                  <a:gd name="T34" fmla="*/ 130 w 145"/>
                  <a:gd name="T35" fmla="*/ 86 h 149"/>
                  <a:gd name="T36" fmla="*/ 141 w 145"/>
                  <a:gd name="T37" fmla="*/ 75 h 149"/>
                  <a:gd name="T38" fmla="*/ 139 w 145"/>
                  <a:gd name="T39" fmla="*/ 59 h 149"/>
                  <a:gd name="T40" fmla="*/ 134 w 145"/>
                  <a:gd name="T41" fmla="*/ 44 h 149"/>
                  <a:gd name="T42" fmla="*/ 121 w 145"/>
                  <a:gd name="T43" fmla="*/ 35 h 149"/>
                  <a:gd name="T44" fmla="*/ 125 w 145"/>
                  <a:gd name="T45" fmla="*/ 61 h 149"/>
                  <a:gd name="T46" fmla="*/ 104 w 145"/>
                  <a:gd name="T47" fmla="*/ 68 h 149"/>
                  <a:gd name="T48" fmla="*/ 110 w 145"/>
                  <a:gd name="T49" fmla="*/ 50 h 149"/>
                  <a:gd name="T50" fmla="*/ 117 w 145"/>
                  <a:gd name="T51" fmla="*/ 64 h 149"/>
                  <a:gd name="T52" fmla="*/ 110 w 145"/>
                  <a:gd name="T53" fmla="*/ 57 h 149"/>
                  <a:gd name="T54" fmla="*/ 132 w 145"/>
                  <a:gd name="T55" fmla="*/ 63 h 149"/>
                  <a:gd name="T56" fmla="*/ 106 w 145"/>
                  <a:gd name="T57" fmla="*/ 75 h 149"/>
                  <a:gd name="T58" fmla="*/ 103 w 145"/>
                  <a:gd name="T59" fmla="*/ 46 h 149"/>
                  <a:gd name="T60" fmla="*/ 66 w 145"/>
                  <a:gd name="T61" fmla="*/ 0 h 149"/>
                  <a:gd name="T62" fmla="*/ 44 w 145"/>
                  <a:gd name="T63" fmla="*/ 4 h 149"/>
                  <a:gd name="T64" fmla="*/ 33 w 145"/>
                  <a:gd name="T65" fmla="*/ 17 h 149"/>
                  <a:gd name="T66" fmla="*/ 33 w 145"/>
                  <a:gd name="T67" fmla="*/ 33 h 149"/>
                  <a:gd name="T68" fmla="*/ 40 w 145"/>
                  <a:gd name="T69" fmla="*/ 48 h 149"/>
                  <a:gd name="T70" fmla="*/ 53 w 145"/>
                  <a:gd name="T71" fmla="*/ 61 h 149"/>
                  <a:gd name="T72" fmla="*/ 75 w 145"/>
                  <a:gd name="T73" fmla="*/ 57 h 149"/>
                  <a:gd name="T74" fmla="*/ 86 w 145"/>
                  <a:gd name="T75" fmla="*/ 46 h 149"/>
                  <a:gd name="T76" fmla="*/ 86 w 145"/>
                  <a:gd name="T77" fmla="*/ 30 h 149"/>
                  <a:gd name="T78" fmla="*/ 81 w 145"/>
                  <a:gd name="T79" fmla="*/ 15 h 149"/>
                  <a:gd name="T80" fmla="*/ 66 w 145"/>
                  <a:gd name="T81" fmla="*/ 6 h 149"/>
                  <a:gd name="T82" fmla="*/ 71 w 145"/>
                  <a:gd name="T83" fmla="*/ 33 h 149"/>
                  <a:gd name="T84" fmla="*/ 51 w 145"/>
                  <a:gd name="T85" fmla="*/ 39 h 149"/>
                  <a:gd name="T86" fmla="*/ 57 w 145"/>
                  <a:gd name="T87" fmla="*/ 20 h 149"/>
                  <a:gd name="T88" fmla="*/ 62 w 145"/>
                  <a:gd name="T89" fmla="*/ 35 h 149"/>
                  <a:gd name="T90" fmla="*/ 57 w 145"/>
                  <a:gd name="T91" fmla="*/ 28 h 149"/>
                  <a:gd name="T92" fmla="*/ 77 w 145"/>
                  <a:gd name="T93" fmla="*/ 33 h 149"/>
                  <a:gd name="T94" fmla="*/ 51 w 145"/>
                  <a:gd name="T95" fmla="*/ 46 h 149"/>
                  <a:gd name="T96" fmla="*/ 49 w 145"/>
                  <a:gd name="T97" fmla="*/ 19 h 149"/>
                  <a:gd name="T98" fmla="*/ 44 w 145"/>
                  <a:gd name="T99" fmla="*/ 88 h 149"/>
                  <a:gd name="T100" fmla="*/ 33 w 145"/>
                  <a:gd name="T101" fmla="*/ 116 h 149"/>
                  <a:gd name="T102" fmla="*/ 59 w 145"/>
                  <a:gd name="T103" fmla="*/ 110 h 149"/>
                  <a:gd name="T104" fmla="*/ 44 w 145"/>
                  <a:gd name="T105" fmla="*/ 88 h 149"/>
                  <a:gd name="T106" fmla="*/ 38 w 145"/>
                  <a:gd name="T107" fmla="*/ 99 h 149"/>
                  <a:gd name="T108" fmla="*/ 44 w 145"/>
                  <a:gd name="T109" fmla="*/ 112 h 149"/>
                  <a:gd name="T110" fmla="*/ 51 w 145"/>
                  <a:gd name="T111" fmla="*/ 101 h 149"/>
                  <a:gd name="T112" fmla="*/ 35 w 145"/>
                  <a:gd name="T113" fmla="*/ 81 h 149"/>
                  <a:gd name="T114" fmla="*/ 27 w 145"/>
                  <a:gd name="T115" fmla="*/ 121 h 149"/>
                  <a:gd name="T116" fmla="*/ 70 w 145"/>
                  <a:gd name="T117" fmla="*/ 10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5" h="149">
                    <a:moveTo>
                      <a:pt x="51" y="68"/>
                    </a:moveTo>
                    <a:lnTo>
                      <a:pt x="51" y="68"/>
                    </a:lnTo>
                    <a:lnTo>
                      <a:pt x="59" y="70"/>
                    </a:lnTo>
                    <a:lnTo>
                      <a:pt x="62" y="63"/>
                    </a:lnTo>
                    <a:lnTo>
                      <a:pt x="62" y="63"/>
                    </a:lnTo>
                    <a:lnTo>
                      <a:pt x="68" y="64"/>
                    </a:lnTo>
                    <a:lnTo>
                      <a:pt x="71" y="68"/>
                    </a:lnTo>
                    <a:lnTo>
                      <a:pt x="68" y="75"/>
                    </a:lnTo>
                    <a:lnTo>
                      <a:pt x="68" y="75"/>
                    </a:lnTo>
                    <a:lnTo>
                      <a:pt x="71" y="77"/>
                    </a:lnTo>
                    <a:lnTo>
                      <a:pt x="71" y="77"/>
                    </a:lnTo>
                    <a:lnTo>
                      <a:pt x="73" y="81"/>
                    </a:lnTo>
                    <a:lnTo>
                      <a:pt x="81" y="77"/>
                    </a:lnTo>
                    <a:lnTo>
                      <a:pt x="81" y="77"/>
                    </a:lnTo>
                    <a:lnTo>
                      <a:pt x="84" y="83"/>
                    </a:lnTo>
                    <a:lnTo>
                      <a:pt x="86" y="86"/>
                    </a:lnTo>
                    <a:lnTo>
                      <a:pt x="79" y="92"/>
                    </a:lnTo>
                    <a:lnTo>
                      <a:pt x="79" y="92"/>
                    </a:lnTo>
                    <a:lnTo>
                      <a:pt x="81" y="97"/>
                    </a:lnTo>
                    <a:lnTo>
                      <a:pt x="88" y="99"/>
                    </a:lnTo>
                    <a:lnTo>
                      <a:pt x="88" y="99"/>
                    </a:lnTo>
                    <a:lnTo>
                      <a:pt x="90" y="105"/>
                    </a:lnTo>
                    <a:lnTo>
                      <a:pt x="88" y="110"/>
                    </a:lnTo>
                    <a:lnTo>
                      <a:pt x="81" y="110"/>
                    </a:lnTo>
                    <a:lnTo>
                      <a:pt x="81" y="110"/>
                    </a:lnTo>
                    <a:lnTo>
                      <a:pt x="79" y="118"/>
                    </a:lnTo>
                    <a:lnTo>
                      <a:pt x="86" y="121"/>
                    </a:lnTo>
                    <a:lnTo>
                      <a:pt x="86" y="121"/>
                    </a:lnTo>
                    <a:lnTo>
                      <a:pt x="82" y="127"/>
                    </a:lnTo>
                    <a:lnTo>
                      <a:pt x="81" y="130"/>
                    </a:lnTo>
                    <a:lnTo>
                      <a:pt x="73" y="129"/>
                    </a:lnTo>
                    <a:lnTo>
                      <a:pt x="73" y="129"/>
                    </a:lnTo>
                    <a:lnTo>
                      <a:pt x="71" y="130"/>
                    </a:lnTo>
                    <a:lnTo>
                      <a:pt x="71" y="130"/>
                    </a:lnTo>
                    <a:lnTo>
                      <a:pt x="68" y="134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66" y="143"/>
                    </a:lnTo>
                    <a:lnTo>
                      <a:pt x="62" y="145"/>
                    </a:lnTo>
                    <a:lnTo>
                      <a:pt x="57" y="140"/>
                    </a:lnTo>
                    <a:lnTo>
                      <a:pt x="57" y="140"/>
                    </a:lnTo>
                    <a:lnTo>
                      <a:pt x="51" y="141"/>
                    </a:lnTo>
                    <a:lnTo>
                      <a:pt x="49" y="149"/>
                    </a:lnTo>
                    <a:lnTo>
                      <a:pt x="49" y="149"/>
                    </a:lnTo>
                    <a:lnTo>
                      <a:pt x="44" y="149"/>
                    </a:lnTo>
                    <a:lnTo>
                      <a:pt x="38" y="149"/>
                    </a:lnTo>
                    <a:lnTo>
                      <a:pt x="38" y="141"/>
                    </a:lnTo>
                    <a:lnTo>
                      <a:pt x="38" y="141"/>
                    </a:lnTo>
                    <a:lnTo>
                      <a:pt x="31" y="140"/>
                    </a:lnTo>
                    <a:lnTo>
                      <a:pt x="27" y="145"/>
                    </a:lnTo>
                    <a:lnTo>
                      <a:pt x="27" y="145"/>
                    </a:lnTo>
                    <a:lnTo>
                      <a:pt x="22" y="143"/>
                    </a:lnTo>
                    <a:lnTo>
                      <a:pt x="18" y="140"/>
                    </a:lnTo>
                    <a:lnTo>
                      <a:pt x="20" y="132"/>
                    </a:lnTo>
                    <a:lnTo>
                      <a:pt x="20" y="132"/>
                    </a:lnTo>
                    <a:lnTo>
                      <a:pt x="18" y="130"/>
                    </a:lnTo>
                    <a:lnTo>
                      <a:pt x="18" y="130"/>
                    </a:lnTo>
                    <a:lnTo>
                      <a:pt x="15" y="129"/>
                    </a:lnTo>
                    <a:lnTo>
                      <a:pt x="9" y="130"/>
                    </a:lnTo>
                    <a:lnTo>
                      <a:pt x="9" y="130"/>
                    </a:lnTo>
                    <a:lnTo>
                      <a:pt x="5" y="127"/>
                    </a:lnTo>
                    <a:lnTo>
                      <a:pt x="3" y="121"/>
                    </a:lnTo>
                    <a:lnTo>
                      <a:pt x="9" y="118"/>
                    </a:lnTo>
                    <a:lnTo>
                      <a:pt x="9" y="118"/>
                    </a:lnTo>
                    <a:lnTo>
                      <a:pt x="7" y="110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03"/>
                    </a:lnTo>
                    <a:lnTo>
                      <a:pt x="0" y="99"/>
                    </a:lnTo>
                    <a:lnTo>
                      <a:pt x="7" y="97"/>
                    </a:lnTo>
                    <a:lnTo>
                      <a:pt x="7" y="97"/>
                    </a:lnTo>
                    <a:lnTo>
                      <a:pt x="9" y="90"/>
                    </a:lnTo>
                    <a:lnTo>
                      <a:pt x="3" y="86"/>
                    </a:lnTo>
                    <a:lnTo>
                      <a:pt x="3" y="86"/>
                    </a:lnTo>
                    <a:lnTo>
                      <a:pt x="5" y="81"/>
                    </a:lnTo>
                    <a:lnTo>
                      <a:pt x="9" y="77"/>
                    </a:lnTo>
                    <a:lnTo>
                      <a:pt x="16" y="81"/>
                    </a:lnTo>
                    <a:lnTo>
                      <a:pt x="16" y="81"/>
                    </a:lnTo>
                    <a:lnTo>
                      <a:pt x="18" y="77"/>
                    </a:lnTo>
                    <a:lnTo>
                      <a:pt x="18" y="77"/>
                    </a:lnTo>
                    <a:lnTo>
                      <a:pt x="20" y="75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7" y="63"/>
                    </a:lnTo>
                    <a:lnTo>
                      <a:pt x="31" y="70"/>
                    </a:lnTo>
                    <a:lnTo>
                      <a:pt x="31" y="70"/>
                    </a:lnTo>
                    <a:lnTo>
                      <a:pt x="38" y="68"/>
                    </a:lnTo>
                    <a:lnTo>
                      <a:pt x="38" y="61"/>
                    </a:lnTo>
                    <a:lnTo>
                      <a:pt x="38" y="61"/>
                    </a:lnTo>
                    <a:lnTo>
                      <a:pt x="44" y="59"/>
                    </a:lnTo>
                    <a:lnTo>
                      <a:pt x="49" y="61"/>
                    </a:lnTo>
                    <a:lnTo>
                      <a:pt x="51" y="68"/>
                    </a:lnTo>
                    <a:lnTo>
                      <a:pt x="51" y="68"/>
                    </a:lnTo>
                    <a:close/>
                    <a:moveTo>
                      <a:pt x="121" y="35"/>
                    </a:moveTo>
                    <a:lnTo>
                      <a:pt x="121" y="30"/>
                    </a:lnTo>
                    <a:lnTo>
                      <a:pt x="121" y="30"/>
                    </a:lnTo>
                    <a:lnTo>
                      <a:pt x="114" y="30"/>
                    </a:lnTo>
                    <a:lnTo>
                      <a:pt x="112" y="35"/>
                    </a:lnTo>
                    <a:lnTo>
                      <a:pt x="112" y="35"/>
                    </a:lnTo>
                    <a:lnTo>
                      <a:pt x="108" y="35"/>
                    </a:lnTo>
                    <a:lnTo>
                      <a:pt x="104" y="31"/>
                    </a:lnTo>
                    <a:lnTo>
                      <a:pt x="104" y="31"/>
                    </a:lnTo>
                    <a:lnTo>
                      <a:pt x="99" y="33"/>
                    </a:lnTo>
                    <a:lnTo>
                      <a:pt x="101" y="39"/>
                    </a:lnTo>
                    <a:lnTo>
                      <a:pt x="101" y="39"/>
                    </a:lnTo>
                    <a:lnTo>
                      <a:pt x="97" y="41"/>
                    </a:lnTo>
                    <a:lnTo>
                      <a:pt x="97" y="41"/>
                    </a:lnTo>
                    <a:lnTo>
                      <a:pt x="95" y="42"/>
                    </a:lnTo>
                    <a:lnTo>
                      <a:pt x="92" y="39"/>
                    </a:lnTo>
                    <a:lnTo>
                      <a:pt x="92" y="39"/>
                    </a:lnTo>
                    <a:lnTo>
                      <a:pt x="88" y="44"/>
                    </a:lnTo>
                    <a:lnTo>
                      <a:pt x="92" y="48"/>
                    </a:lnTo>
                    <a:lnTo>
                      <a:pt x="92" y="48"/>
                    </a:lnTo>
                    <a:lnTo>
                      <a:pt x="90" y="53"/>
                    </a:lnTo>
                    <a:lnTo>
                      <a:pt x="84" y="53"/>
                    </a:lnTo>
                    <a:lnTo>
                      <a:pt x="84" y="53"/>
                    </a:lnTo>
                    <a:lnTo>
                      <a:pt x="82" y="61"/>
                    </a:lnTo>
                    <a:lnTo>
                      <a:pt x="88" y="63"/>
                    </a:lnTo>
                    <a:lnTo>
                      <a:pt x="88" y="63"/>
                    </a:lnTo>
                    <a:lnTo>
                      <a:pt x="90" y="66"/>
                    </a:lnTo>
                    <a:lnTo>
                      <a:pt x="84" y="70"/>
                    </a:lnTo>
                    <a:lnTo>
                      <a:pt x="84" y="70"/>
                    </a:lnTo>
                    <a:lnTo>
                      <a:pt x="88" y="75"/>
                    </a:lnTo>
                    <a:lnTo>
                      <a:pt x="92" y="75"/>
                    </a:lnTo>
                    <a:lnTo>
                      <a:pt x="92" y="75"/>
                    </a:lnTo>
                    <a:lnTo>
                      <a:pt x="93" y="77"/>
                    </a:lnTo>
                    <a:lnTo>
                      <a:pt x="93" y="77"/>
                    </a:lnTo>
                    <a:lnTo>
                      <a:pt x="95" y="79"/>
                    </a:lnTo>
                    <a:lnTo>
                      <a:pt x="93" y="83"/>
                    </a:lnTo>
                    <a:lnTo>
                      <a:pt x="93" y="83"/>
                    </a:lnTo>
                    <a:lnTo>
                      <a:pt x="99" y="86"/>
                    </a:lnTo>
                    <a:lnTo>
                      <a:pt x="103" y="83"/>
                    </a:lnTo>
                    <a:lnTo>
                      <a:pt x="103" y="83"/>
                    </a:lnTo>
                    <a:lnTo>
                      <a:pt x="106" y="85"/>
                    </a:lnTo>
                    <a:lnTo>
                      <a:pt x="106" y="90"/>
                    </a:lnTo>
                    <a:lnTo>
                      <a:pt x="106" y="90"/>
                    </a:lnTo>
                    <a:lnTo>
                      <a:pt x="114" y="92"/>
                    </a:lnTo>
                    <a:lnTo>
                      <a:pt x="115" y="86"/>
                    </a:lnTo>
                    <a:lnTo>
                      <a:pt x="115" y="86"/>
                    </a:lnTo>
                    <a:lnTo>
                      <a:pt x="121" y="86"/>
                    </a:lnTo>
                    <a:lnTo>
                      <a:pt x="123" y="90"/>
                    </a:lnTo>
                    <a:lnTo>
                      <a:pt x="123" y="90"/>
                    </a:lnTo>
                    <a:lnTo>
                      <a:pt x="130" y="86"/>
                    </a:lnTo>
                    <a:lnTo>
                      <a:pt x="128" y="83"/>
                    </a:lnTo>
                    <a:lnTo>
                      <a:pt x="128" y="83"/>
                    </a:lnTo>
                    <a:lnTo>
                      <a:pt x="130" y="81"/>
                    </a:lnTo>
                    <a:lnTo>
                      <a:pt x="130" y="81"/>
                    </a:lnTo>
                    <a:lnTo>
                      <a:pt x="132" y="79"/>
                    </a:lnTo>
                    <a:lnTo>
                      <a:pt x="137" y="81"/>
                    </a:lnTo>
                    <a:lnTo>
                      <a:pt x="137" y="81"/>
                    </a:lnTo>
                    <a:lnTo>
                      <a:pt x="141" y="75"/>
                    </a:lnTo>
                    <a:lnTo>
                      <a:pt x="137" y="72"/>
                    </a:lnTo>
                    <a:lnTo>
                      <a:pt x="137" y="72"/>
                    </a:lnTo>
                    <a:lnTo>
                      <a:pt x="139" y="68"/>
                    </a:lnTo>
                    <a:lnTo>
                      <a:pt x="145" y="68"/>
                    </a:lnTo>
                    <a:lnTo>
                      <a:pt x="145" y="68"/>
                    </a:lnTo>
                    <a:lnTo>
                      <a:pt x="145" y="61"/>
                    </a:lnTo>
                    <a:lnTo>
                      <a:pt x="139" y="59"/>
                    </a:lnTo>
                    <a:lnTo>
                      <a:pt x="139" y="59"/>
                    </a:lnTo>
                    <a:lnTo>
                      <a:pt x="139" y="53"/>
                    </a:lnTo>
                    <a:lnTo>
                      <a:pt x="143" y="52"/>
                    </a:lnTo>
                    <a:lnTo>
                      <a:pt x="143" y="52"/>
                    </a:lnTo>
                    <a:lnTo>
                      <a:pt x="141" y="44"/>
                    </a:lnTo>
                    <a:lnTo>
                      <a:pt x="136" y="46"/>
                    </a:lnTo>
                    <a:lnTo>
                      <a:pt x="136" y="46"/>
                    </a:lnTo>
                    <a:lnTo>
                      <a:pt x="134" y="44"/>
                    </a:lnTo>
                    <a:lnTo>
                      <a:pt x="134" y="44"/>
                    </a:lnTo>
                    <a:lnTo>
                      <a:pt x="132" y="42"/>
                    </a:lnTo>
                    <a:lnTo>
                      <a:pt x="136" y="37"/>
                    </a:lnTo>
                    <a:lnTo>
                      <a:pt x="136" y="37"/>
                    </a:lnTo>
                    <a:lnTo>
                      <a:pt x="130" y="33"/>
                    </a:lnTo>
                    <a:lnTo>
                      <a:pt x="126" y="37"/>
                    </a:lnTo>
                    <a:lnTo>
                      <a:pt x="126" y="37"/>
                    </a:lnTo>
                    <a:lnTo>
                      <a:pt x="121" y="35"/>
                    </a:lnTo>
                    <a:lnTo>
                      <a:pt x="121" y="35"/>
                    </a:lnTo>
                    <a:close/>
                    <a:moveTo>
                      <a:pt x="115" y="50"/>
                    </a:moveTo>
                    <a:lnTo>
                      <a:pt x="115" y="50"/>
                    </a:lnTo>
                    <a:lnTo>
                      <a:pt x="119" y="50"/>
                    </a:lnTo>
                    <a:lnTo>
                      <a:pt x="123" y="53"/>
                    </a:lnTo>
                    <a:lnTo>
                      <a:pt x="123" y="53"/>
                    </a:lnTo>
                    <a:lnTo>
                      <a:pt x="125" y="57"/>
                    </a:lnTo>
                    <a:lnTo>
                      <a:pt x="125" y="61"/>
                    </a:lnTo>
                    <a:lnTo>
                      <a:pt x="125" y="61"/>
                    </a:lnTo>
                    <a:lnTo>
                      <a:pt x="125" y="66"/>
                    </a:lnTo>
                    <a:lnTo>
                      <a:pt x="121" y="70"/>
                    </a:lnTo>
                    <a:lnTo>
                      <a:pt x="121" y="70"/>
                    </a:lnTo>
                    <a:lnTo>
                      <a:pt x="117" y="72"/>
                    </a:lnTo>
                    <a:lnTo>
                      <a:pt x="114" y="72"/>
                    </a:lnTo>
                    <a:lnTo>
                      <a:pt x="114" y="72"/>
                    </a:lnTo>
                    <a:lnTo>
                      <a:pt x="108" y="70"/>
                    </a:lnTo>
                    <a:lnTo>
                      <a:pt x="104" y="68"/>
                    </a:lnTo>
                    <a:lnTo>
                      <a:pt x="104" y="68"/>
                    </a:lnTo>
                    <a:lnTo>
                      <a:pt x="103" y="64"/>
                    </a:lnTo>
                    <a:lnTo>
                      <a:pt x="103" y="59"/>
                    </a:lnTo>
                    <a:lnTo>
                      <a:pt x="103" y="59"/>
                    </a:lnTo>
                    <a:lnTo>
                      <a:pt x="104" y="55"/>
                    </a:lnTo>
                    <a:lnTo>
                      <a:pt x="106" y="52"/>
                    </a:lnTo>
                    <a:lnTo>
                      <a:pt x="106" y="52"/>
                    </a:lnTo>
                    <a:lnTo>
                      <a:pt x="110" y="50"/>
                    </a:lnTo>
                    <a:lnTo>
                      <a:pt x="115" y="50"/>
                    </a:lnTo>
                    <a:lnTo>
                      <a:pt x="115" y="50"/>
                    </a:lnTo>
                    <a:close/>
                    <a:moveTo>
                      <a:pt x="117" y="57"/>
                    </a:moveTo>
                    <a:lnTo>
                      <a:pt x="117" y="57"/>
                    </a:lnTo>
                    <a:lnTo>
                      <a:pt x="119" y="61"/>
                    </a:lnTo>
                    <a:lnTo>
                      <a:pt x="119" y="61"/>
                    </a:lnTo>
                    <a:lnTo>
                      <a:pt x="117" y="64"/>
                    </a:lnTo>
                    <a:lnTo>
                      <a:pt x="117" y="64"/>
                    </a:lnTo>
                    <a:lnTo>
                      <a:pt x="114" y="66"/>
                    </a:lnTo>
                    <a:lnTo>
                      <a:pt x="114" y="66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8" y="59"/>
                    </a:lnTo>
                    <a:lnTo>
                      <a:pt x="108" y="59"/>
                    </a:lnTo>
                    <a:lnTo>
                      <a:pt x="110" y="57"/>
                    </a:lnTo>
                    <a:lnTo>
                      <a:pt x="110" y="57"/>
                    </a:lnTo>
                    <a:lnTo>
                      <a:pt x="115" y="55"/>
                    </a:lnTo>
                    <a:lnTo>
                      <a:pt x="115" y="55"/>
                    </a:lnTo>
                    <a:lnTo>
                      <a:pt x="117" y="57"/>
                    </a:lnTo>
                    <a:lnTo>
                      <a:pt x="117" y="57"/>
                    </a:lnTo>
                    <a:close/>
                    <a:moveTo>
                      <a:pt x="128" y="50"/>
                    </a:moveTo>
                    <a:lnTo>
                      <a:pt x="128" y="50"/>
                    </a:lnTo>
                    <a:lnTo>
                      <a:pt x="130" y="55"/>
                    </a:lnTo>
                    <a:lnTo>
                      <a:pt x="132" y="63"/>
                    </a:lnTo>
                    <a:lnTo>
                      <a:pt x="132" y="63"/>
                    </a:lnTo>
                    <a:lnTo>
                      <a:pt x="128" y="68"/>
                    </a:lnTo>
                    <a:lnTo>
                      <a:pt x="125" y="74"/>
                    </a:lnTo>
                    <a:lnTo>
                      <a:pt x="125" y="74"/>
                    </a:lnTo>
                    <a:lnTo>
                      <a:pt x="119" y="77"/>
                    </a:lnTo>
                    <a:lnTo>
                      <a:pt x="112" y="77"/>
                    </a:lnTo>
                    <a:lnTo>
                      <a:pt x="112" y="77"/>
                    </a:lnTo>
                    <a:lnTo>
                      <a:pt x="106" y="75"/>
                    </a:lnTo>
                    <a:lnTo>
                      <a:pt x="101" y="72"/>
                    </a:lnTo>
                    <a:lnTo>
                      <a:pt x="101" y="72"/>
                    </a:lnTo>
                    <a:lnTo>
                      <a:pt x="97" y="64"/>
                    </a:lnTo>
                    <a:lnTo>
                      <a:pt x="97" y="59"/>
                    </a:lnTo>
                    <a:lnTo>
                      <a:pt x="97" y="59"/>
                    </a:lnTo>
                    <a:lnTo>
                      <a:pt x="99" y="52"/>
                    </a:lnTo>
                    <a:lnTo>
                      <a:pt x="103" y="46"/>
                    </a:lnTo>
                    <a:lnTo>
                      <a:pt x="103" y="46"/>
                    </a:lnTo>
                    <a:lnTo>
                      <a:pt x="110" y="44"/>
                    </a:lnTo>
                    <a:lnTo>
                      <a:pt x="115" y="42"/>
                    </a:lnTo>
                    <a:lnTo>
                      <a:pt x="115" y="42"/>
                    </a:lnTo>
                    <a:lnTo>
                      <a:pt x="123" y="46"/>
                    </a:lnTo>
                    <a:lnTo>
                      <a:pt x="128" y="50"/>
                    </a:lnTo>
                    <a:lnTo>
                      <a:pt x="128" y="50"/>
                    </a:lnTo>
                    <a:close/>
                    <a:moveTo>
                      <a:pt x="66" y="6"/>
                    </a:moveTo>
                    <a:lnTo>
                      <a:pt x="66" y="0"/>
                    </a:lnTo>
                    <a:lnTo>
                      <a:pt x="66" y="0"/>
                    </a:lnTo>
                    <a:lnTo>
                      <a:pt x="59" y="0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53" y="6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44" y="4"/>
                    </a:lnTo>
                    <a:lnTo>
                      <a:pt x="46" y="9"/>
                    </a:lnTo>
                    <a:lnTo>
                      <a:pt x="46" y="9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42" y="13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33" y="17"/>
                    </a:lnTo>
                    <a:lnTo>
                      <a:pt x="37" y="19"/>
                    </a:lnTo>
                    <a:lnTo>
                      <a:pt x="37" y="19"/>
                    </a:lnTo>
                    <a:lnTo>
                      <a:pt x="35" y="24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9" y="31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5" y="37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33" y="46"/>
                    </a:lnTo>
                    <a:lnTo>
                      <a:pt x="38" y="46"/>
                    </a:lnTo>
                    <a:lnTo>
                      <a:pt x="38" y="4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8" y="53"/>
                    </a:lnTo>
                    <a:lnTo>
                      <a:pt x="38" y="53"/>
                    </a:lnTo>
                    <a:lnTo>
                      <a:pt x="44" y="59"/>
                    </a:lnTo>
                    <a:lnTo>
                      <a:pt x="48" y="55"/>
                    </a:lnTo>
                    <a:lnTo>
                      <a:pt x="48" y="55"/>
                    </a:lnTo>
                    <a:lnTo>
                      <a:pt x="53" y="57"/>
                    </a:lnTo>
                    <a:lnTo>
                      <a:pt x="53" y="61"/>
                    </a:lnTo>
                    <a:lnTo>
                      <a:pt x="53" y="61"/>
                    </a:lnTo>
                    <a:lnTo>
                      <a:pt x="60" y="63"/>
                    </a:lnTo>
                    <a:lnTo>
                      <a:pt x="60" y="57"/>
                    </a:lnTo>
                    <a:lnTo>
                      <a:pt x="60" y="57"/>
                    </a:lnTo>
                    <a:lnTo>
                      <a:pt x="66" y="57"/>
                    </a:lnTo>
                    <a:lnTo>
                      <a:pt x="68" y="61"/>
                    </a:lnTo>
                    <a:lnTo>
                      <a:pt x="68" y="61"/>
                    </a:lnTo>
                    <a:lnTo>
                      <a:pt x="75" y="57"/>
                    </a:lnTo>
                    <a:lnTo>
                      <a:pt x="73" y="53"/>
                    </a:lnTo>
                    <a:lnTo>
                      <a:pt x="73" y="53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9" y="50"/>
                    </a:lnTo>
                    <a:lnTo>
                      <a:pt x="82" y="53"/>
                    </a:lnTo>
                    <a:lnTo>
                      <a:pt x="82" y="53"/>
                    </a:lnTo>
                    <a:lnTo>
                      <a:pt x="86" y="46"/>
                    </a:lnTo>
                    <a:lnTo>
                      <a:pt x="82" y="42"/>
                    </a:lnTo>
                    <a:lnTo>
                      <a:pt x="82" y="42"/>
                    </a:lnTo>
                    <a:lnTo>
                      <a:pt x="84" y="39"/>
                    </a:lnTo>
                    <a:lnTo>
                      <a:pt x="90" y="39"/>
                    </a:lnTo>
                    <a:lnTo>
                      <a:pt x="90" y="39"/>
                    </a:lnTo>
                    <a:lnTo>
                      <a:pt x="90" y="31"/>
                    </a:lnTo>
                    <a:lnTo>
                      <a:pt x="86" y="30"/>
                    </a:lnTo>
                    <a:lnTo>
                      <a:pt x="86" y="30"/>
                    </a:lnTo>
                    <a:lnTo>
                      <a:pt x="84" y="24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86" y="15"/>
                    </a:lnTo>
                    <a:lnTo>
                      <a:pt x="81" y="17"/>
                    </a:lnTo>
                    <a:lnTo>
                      <a:pt x="81" y="17"/>
                    </a:lnTo>
                    <a:lnTo>
                      <a:pt x="81" y="15"/>
                    </a:lnTo>
                    <a:lnTo>
                      <a:pt x="81" y="15"/>
                    </a:lnTo>
                    <a:lnTo>
                      <a:pt x="79" y="13"/>
                    </a:lnTo>
                    <a:lnTo>
                      <a:pt x="81" y="9"/>
                    </a:lnTo>
                    <a:lnTo>
                      <a:pt x="81" y="9"/>
                    </a:lnTo>
                    <a:lnTo>
                      <a:pt x="75" y="4"/>
                    </a:lnTo>
                    <a:lnTo>
                      <a:pt x="71" y="8"/>
                    </a:lnTo>
                    <a:lnTo>
                      <a:pt x="71" y="8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  <a:moveTo>
                      <a:pt x="60" y="20"/>
                    </a:moveTo>
                    <a:lnTo>
                      <a:pt x="60" y="20"/>
                    </a:lnTo>
                    <a:lnTo>
                      <a:pt x="66" y="22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70" y="28"/>
                    </a:lnTo>
                    <a:lnTo>
                      <a:pt x="71" y="33"/>
                    </a:lnTo>
                    <a:lnTo>
                      <a:pt x="71" y="33"/>
                    </a:lnTo>
                    <a:lnTo>
                      <a:pt x="70" y="37"/>
                    </a:lnTo>
                    <a:lnTo>
                      <a:pt x="66" y="41"/>
                    </a:lnTo>
                    <a:lnTo>
                      <a:pt x="66" y="41"/>
                    </a:lnTo>
                    <a:lnTo>
                      <a:pt x="62" y="42"/>
                    </a:lnTo>
                    <a:lnTo>
                      <a:pt x="59" y="42"/>
                    </a:lnTo>
                    <a:lnTo>
                      <a:pt x="59" y="42"/>
                    </a:lnTo>
                    <a:lnTo>
                      <a:pt x="55" y="41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49" y="35"/>
                    </a:lnTo>
                    <a:lnTo>
                      <a:pt x="49" y="30"/>
                    </a:lnTo>
                    <a:lnTo>
                      <a:pt x="49" y="30"/>
                    </a:lnTo>
                    <a:lnTo>
                      <a:pt x="49" y="26"/>
                    </a:lnTo>
                    <a:lnTo>
                      <a:pt x="53" y="22"/>
                    </a:lnTo>
                    <a:lnTo>
                      <a:pt x="53" y="22"/>
                    </a:lnTo>
                    <a:lnTo>
                      <a:pt x="57" y="20"/>
                    </a:lnTo>
                    <a:lnTo>
                      <a:pt x="60" y="20"/>
                    </a:lnTo>
                    <a:lnTo>
                      <a:pt x="60" y="20"/>
                    </a:lnTo>
                    <a:close/>
                    <a:moveTo>
                      <a:pt x="64" y="28"/>
                    </a:moveTo>
                    <a:lnTo>
                      <a:pt x="64" y="28"/>
                    </a:lnTo>
                    <a:lnTo>
                      <a:pt x="64" y="31"/>
                    </a:lnTo>
                    <a:lnTo>
                      <a:pt x="64" y="31"/>
                    </a:lnTo>
                    <a:lnTo>
                      <a:pt x="62" y="35"/>
                    </a:lnTo>
                    <a:lnTo>
                      <a:pt x="62" y="35"/>
                    </a:lnTo>
                    <a:lnTo>
                      <a:pt x="59" y="37"/>
                    </a:lnTo>
                    <a:lnTo>
                      <a:pt x="59" y="37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5" y="31"/>
                    </a:lnTo>
                    <a:lnTo>
                      <a:pt x="55" y="31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4" y="28"/>
                    </a:lnTo>
                    <a:lnTo>
                      <a:pt x="64" y="28"/>
                    </a:lnTo>
                    <a:close/>
                    <a:moveTo>
                      <a:pt x="73" y="20"/>
                    </a:moveTo>
                    <a:lnTo>
                      <a:pt x="73" y="20"/>
                    </a:lnTo>
                    <a:lnTo>
                      <a:pt x="77" y="26"/>
                    </a:lnTo>
                    <a:lnTo>
                      <a:pt x="77" y="33"/>
                    </a:lnTo>
                    <a:lnTo>
                      <a:pt x="77" y="33"/>
                    </a:lnTo>
                    <a:lnTo>
                      <a:pt x="75" y="39"/>
                    </a:lnTo>
                    <a:lnTo>
                      <a:pt x="70" y="44"/>
                    </a:lnTo>
                    <a:lnTo>
                      <a:pt x="70" y="44"/>
                    </a:lnTo>
                    <a:lnTo>
                      <a:pt x="64" y="48"/>
                    </a:lnTo>
                    <a:lnTo>
                      <a:pt x="59" y="48"/>
                    </a:lnTo>
                    <a:lnTo>
                      <a:pt x="59" y="48"/>
                    </a:lnTo>
                    <a:lnTo>
                      <a:pt x="51" y="46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4" y="37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4" y="22"/>
                    </a:lnTo>
                    <a:lnTo>
                      <a:pt x="49" y="19"/>
                    </a:lnTo>
                    <a:lnTo>
                      <a:pt x="49" y="19"/>
                    </a:lnTo>
                    <a:lnTo>
                      <a:pt x="55" y="15"/>
                    </a:lnTo>
                    <a:lnTo>
                      <a:pt x="62" y="15"/>
                    </a:lnTo>
                    <a:lnTo>
                      <a:pt x="62" y="15"/>
                    </a:lnTo>
                    <a:lnTo>
                      <a:pt x="68" y="17"/>
                    </a:lnTo>
                    <a:lnTo>
                      <a:pt x="73" y="20"/>
                    </a:lnTo>
                    <a:lnTo>
                      <a:pt x="73" y="20"/>
                    </a:lnTo>
                    <a:close/>
                    <a:moveTo>
                      <a:pt x="44" y="88"/>
                    </a:moveTo>
                    <a:lnTo>
                      <a:pt x="44" y="88"/>
                    </a:lnTo>
                    <a:lnTo>
                      <a:pt x="38" y="90"/>
                    </a:lnTo>
                    <a:lnTo>
                      <a:pt x="33" y="92"/>
                    </a:lnTo>
                    <a:lnTo>
                      <a:pt x="33" y="92"/>
                    </a:lnTo>
                    <a:lnTo>
                      <a:pt x="29" y="97"/>
                    </a:lnTo>
                    <a:lnTo>
                      <a:pt x="27" y="105"/>
                    </a:lnTo>
                    <a:lnTo>
                      <a:pt x="27" y="105"/>
                    </a:lnTo>
                    <a:lnTo>
                      <a:pt x="29" y="110"/>
                    </a:lnTo>
                    <a:lnTo>
                      <a:pt x="33" y="116"/>
                    </a:lnTo>
                    <a:lnTo>
                      <a:pt x="33" y="116"/>
                    </a:lnTo>
                    <a:lnTo>
                      <a:pt x="38" y="119"/>
                    </a:lnTo>
                    <a:lnTo>
                      <a:pt x="44" y="119"/>
                    </a:lnTo>
                    <a:lnTo>
                      <a:pt x="44" y="119"/>
                    </a:lnTo>
                    <a:lnTo>
                      <a:pt x="51" y="119"/>
                    </a:lnTo>
                    <a:lnTo>
                      <a:pt x="55" y="116"/>
                    </a:lnTo>
                    <a:lnTo>
                      <a:pt x="55" y="116"/>
                    </a:lnTo>
                    <a:lnTo>
                      <a:pt x="59" y="110"/>
                    </a:lnTo>
                    <a:lnTo>
                      <a:pt x="60" y="105"/>
                    </a:lnTo>
                    <a:lnTo>
                      <a:pt x="60" y="105"/>
                    </a:lnTo>
                    <a:lnTo>
                      <a:pt x="59" y="97"/>
                    </a:lnTo>
                    <a:lnTo>
                      <a:pt x="55" y="92"/>
                    </a:lnTo>
                    <a:lnTo>
                      <a:pt x="55" y="92"/>
                    </a:lnTo>
                    <a:lnTo>
                      <a:pt x="51" y="90"/>
                    </a:lnTo>
                    <a:lnTo>
                      <a:pt x="44" y="88"/>
                    </a:lnTo>
                    <a:lnTo>
                      <a:pt x="44" y="88"/>
                    </a:lnTo>
                    <a:close/>
                    <a:moveTo>
                      <a:pt x="49" y="99"/>
                    </a:moveTo>
                    <a:lnTo>
                      <a:pt x="49" y="99"/>
                    </a:lnTo>
                    <a:lnTo>
                      <a:pt x="48" y="97"/>
                    </a:lnTo>
                    <a:lnTo>
                      <a:pt x="44" y="97"/>
                    </a:lnTo>
                    <a:lnTo>
                      <a:pt x="44" y="97"/>
                    </a:lnTo>
                    <a:lnTo>
                      <a:pt x="42" y="97"/>
                    </a:lnTo>
                    <a:lnTo>
                      <a:pt x="38" y="99"/>
                    </a:lnTo>
                    <a:lnTo>
                      <a:pt x="38" y="99"/>
                    </a:lnTo>
                    <a:lnTo>
                      <a:pt x="38" y="101"/>
                    </a:lnTo>
                    <a:lnTo>
                      <a:pt x="37" y="105"/>
                    </a:lnTo>
                    <a:lnTo>
                      <a:pt x="37" y="105"/>
                    </a:lnTo>
                    <a:lnTo>
                      <a:pt x="38" y="107"/>
                    </a:lnTo>
                    <a:lnTo>
                      <a:pt x="38" y="110"/>
                    </a:lnTo>
                    <a:lnTo>
                      <a:pt x="38" y="110"/>
                    </a:lnTo>
                    <a:lnTo>
                      <a:pt x="42" y="110"/>
                    </a:lnTo>
                    <a:lnTo>
                      <a:pt x="44" y="112"/>
                    </a:lnTo>
                    <a:lnTo>
                      <a:pt x="44" y="112"/>
                    </a:lnTo>
                    <a:lnTo>
                      <a:pt x="48" y="110"/>
                    </a:lnTo>
                    <a:lnTo>
                      <a:pt x="49" y="110"/>
                    </a:lnTo>
                    <a:lnTo>
                      <a:pt x="49" y="110"/>
                    </a:lnTo>
                    <a:lnTo>
                      <a:pt x="51" y="107"/>
                    </a:lnTo>
                    <a:lnTo>
                      <a:pt x="51" y="105"/>
                    </a:lnTo>
                    <a:lnTo>
                      <a:pt x="51" y="105"/>
                    </a:lnTo>
                    <a:lnTo>
                      <a:pt x="51" y="101"/>
                    </a:lnTo>
                    <a:lnTo>
                      <a:pt x="49" y="99"/>
                    </a:lnTo>
                    <a:lnTo>
                      <a:pt x="49" y="99"/>
                    </a:lnTo>
                    <a:close/>
                    <a:moveTo>
                      <a:pt x="62" y="86"/>
                    </a:moveTo>
                    <a:lnTo>
                      <a:pt x="62" y="86"/>
                    </a:lnTo>
                    <a:lnTo>
                      <a:pt x="55" y="81"/>
                    </a:lnTo>
                    <a:lnTo>
                      <a:pt x="44" y="79"/>
                    </a:lnTo>
                    <a:lnTo>
                      <a:pt x="44" y="79"/>
                    </a:lnTo>
                    <a:lnTo>
                      <a:pt x="35" y="81"/>
                    </a:lnTo>
                    <a:lnTo>
                      <a:pt x="27" y="86"/>
                    </a:lnTo>
                    <a:lnTo>
                      <a:pt x="27" y="86"/>
                    </a:lnTo>
                    <a:lnTo>
                      <a:pt x="22" y="94"/>
                    </a:lnTo>
                    <a:lnTo>
                      <a:pt x="20" y="105"/>
                    </a:lnTo>
                    <a:lnTo>
                      <a:pt x="20" y="105"/>
                    </a:lnTo>
                    <a:lnTo>
                      <a:pt x="22" y="114"/>
                    </a:lnTo>
                    <a:lnTo>
                      <a:pt x="27" y="121"/>
                    </a:lnTo>
                    <a:lnTo>
                      <a:pt x="27" y="121"/>
                    </a:lnTo>
                    <a:lnTo>
                      <a:pt x="35" y="127"/>
                    </a:lnTo>
                    <a:lnTo>
                      <a:pt x="44" y="129"/>
                    </a:lnTo>
                    <a:lnTo>
                      <a:pt x="44" y="129"/>
                    </a:lnTo>
                    <a:lnTo>
                      <a:pt x="55" y="127"/>
                    </a:lnTo>
                    <a:lnTo>
                      <a:pt x="62" y="121"/>
                    </a:lnTo>
                    <a:lnTo>
                      <a:pt x="62" y="121"/>
                    </a:lnTo>
                    <a:lnTo>
                      <a:pt x="68" y="114"/>
                    </a:lnTo>
                    <a:lnTo>
                      <a:pt x="70" y="105"/>
                    </a:lnTo>
                    <a:lnTo>
                      <a:pt x="70" y="105"/>
                    </a:lnTo>
                    <a:lnTo>
                      <a:pt x="68" y="94"/>
                    </a:lnTo>
                    <a:lnTo>
                      <a:pt x="62" y="86"/>
                    </a:lnTo>
                    <a:lnTo>
                      <a:pt x="62" y="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646146" y="1675868"/>
            <a:ext cx="3129580" cy="1769769"/>
            <a:chOff x="3577968" y="1781610"/>
            <a:chExt cx="3129580" cy="1769769"/>
          </a:xfrm>
        </p:grpSpPr>
        <p:sp>
          <p:nvSpPr>
            <p:cNvPr id="33" name="TextBox 37"/>
            <p:cNvSpPr txBox="1"/>
            <p:nvPr/>
          </p:nvSpPr>
          <p:spPr>
            <a:xfrm>
              <a:off x="3694181" y="2258717"/>
              <a:ext cx="3013367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26654" y="4005064"/>
            <a:ext cx="3240360" cy="1796718"/>
            <a:chOff x="4054221" y="1629523"/>
            <a:chExt cx="3240360" cy="1796718"/>
          </a:xfrm>
        </p:grpSpPr>
        <p:sp>
          <p:nvSpPr>
            <p:cNvPr id="39" name="TextBox 37"/>
            <p:cNvSpPr txBox="1"/>
            <p:nvPr/>
          </p:nvSpPr>
          <p:spPr>
            <a:xfrm>
              <a:off x="4054221" y="2133579"/>
              <a:ext cx="309880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5461145" y="162952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50"/>
                            </p:stCondLst>
                            <p:childTnLst>
                              <p:par>
                                <p:cTn id="1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00"/>
                            </p:stCondLst>
                            <p:childTnLst>
                              <p:par>
                                <p:cTn id="3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0" y="2878138"/>
            <a:ext cx="10299700" cy="915987"/>
            <a:chOff x="0" y="2878138"/>
            <a:chExt cx="10299700" cy="915987"/>
          </a:xfrm>
        </p:grpSpPr>
        <p:sp>
          <p:nvSpPr>
            <p:cNvPr id="36" name="Bent Arrow 49"/>
            <p:cNvSpPr/>
            <p:nvPr/>
          </p:nvSpPr>
          <p:spPr>
            <a:xfrm flipH="1">
              <a:off x="0" y="2878138"/>
              <a:ext cx="10210800" cy="771525"/>
            </a:xfrm>
            <a:prstGeom prst="bentArrow">
              <a:avLst>
                <a:gd name="adj1" fmla="val 17673"/>
                <a:gd name="adj2" fmla="val 2457"/>
                <a:gd name="adj3" fmla="val 0"/>
                <a:gd name="adj4" fmla="val 51336"/>
              </a:avLst>
            </a:prstGeom>
            <a:solidFill>
              <a:srgbClr val="9259DD"/>
            </a:solidFill>
            <a:ln>
              <a:solidFill>
                <a:srgbClr val="9259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4"/>
            <p:cNvSpPr/>
            <p:nvPr/>
          </p:nvSpPr>
          <p:spPr>
            <a:xfrm>
              <a:off x="10058400" y="3552825"/>
              <a:ext cx="241300" cy="2413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9259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49488" y="2751138"/>
            <a:ext cx="252412" cy="849312"/>
            <a:chOff x="2249488" y="2751138"/>
            <a:chExt cx="252412" cy="849312"/>
          </a:xfrm>
        </p:grpSpPr>
        <p:sp>
          <p:nvSpPr>
            <p:cNvPr id="4" name="Oval 34"/>
            <p:cNvSpPr/>
            <p:nvPr/>
          </p:nvSpPr>
          <p:spPr>
            <a:xfrm>
              <a:off x="2249488" y="2751138"/>
              <a:ext cx="252412" cy="25241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9259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32"/>
            <p:cNvCxnSpPr/>
            <p:nvPr/>
          </p:nvCxnSpPr>
          <p:spPr>
            <a:xfrm flipV="1">
              <a:off x="2379663" y="2878138"/>
              <a:ext cx="0" cy="72231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002213" y="2751138"/>
            <a:ext cx="252412" cy="849312"/>
            <a:chOff x="5002213" y="2751138"/>
            <a:chExt cx="252412" cy="849312"/>
          </a:xfrm>
        </p:grpSpPr>
        <p:sp>
          <p:nvSpPr>
            <p:cNvPr id="5" name="Oval 34"/>
            <p:cNvSpPr/>
            <p:nvPr/>
          </p:nvSpPr>
          <p:spPr>
            <a:xfrm>
              <a:off x="5002213" y="2751138"/>
              <a:ext cx="252412" cy="25241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9" name="Straight Connector 32"/>
            <p:cNvCxnSpPr/>
            <p:nvPr/>
          </p:nvCxnSpPr>
          <p:spPr>
            <a:xfrm flipV="1">
              <a:off x="5129213" y="2878138"/>
              <a:ext cx="0" cy="72231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7783513" y="2751138"/>
            <a:ext cx="252412" cy="849312"/>
            <a:chOff x="7783513" y="2751138"/>
            <a:chExt cx="252412" cy="849312"/>
          </a:xfrm>
        </p:grpSpPr>
        <p:sp>
          <p:nvSpPr>
            <p:cNvPr id="6" name="Oval 34"/>
            <p:cNvSpPr/>
            <p:nvPr/>
          </p:nvSpPr>
          <p:spPr>
            <a:xfrm>
              <a:off x="7783513" y="2751138"/>
              <a:ext cx="252412" cy="25241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10" name="Straight Connector 32"/>
            <p:cNvCxnSpPr/>
            <p:nvPr/>
          </p:nvCxnSpPr>
          <p:spPr>
            <a:xfrm flipV="1">
              <a:off x="7910513" y="2878138"/>
              <a:ext cx="0" cy="72231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圆角矩形 11"/>
          <p:cNvSpPr/>
          <p:nvPr/>
        </p:nvSpPr>
        <p:spPr>
          <a:xfrm>
            <a:off x="1408113" y="3727450"/>
            <a:ext cx="1936750" cy="414338"/>
          </a:xfrm>
          <a:prstGeom prst="round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小标题或序号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60838" y="3727450"/>
            <a:ext cx="1936750" cy="414338"/>
          </a:xfrm>
          <a:prstGeom prst="roundRect">
            <a:avLst/>
          </a:prstGeom>
          <a:solidFill>
            <a:srgbClr val="BB8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小标题或序号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913563" y="3727450"/>
            <a:ext cx="1936750" cy="414338"/>
          </a:xfrm>
          <a:prstGeom prst="roundRect">
            <a:avLst/>
          </a:prstGeom>
          <a:solidFill>
            <a:srgbClr val="CF66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小标题或序号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497192" y="1788590"/>
            <a:ext cx="830262" cy="832374"/>
            <a:chOff x="7473695" y="1743073"/>
            <a:chExt cx="815598" cy="815596"/>
          </a:xfrm>
        </p:grpSpPr>
        <p:sp>
          <p:nvSpPr>
            <p:cNvPr id="22" name="Sev01"/>
            <p:cNvSpPr>
              <a:spLocks noChangeAspect="1"/>
            </p:cNvSpPr>
            <p:nvPr/>
          </p:nvSpPr>
          <p:spPr>
            <a:xfrm>
              <a:off x="7473695" y="1743073"/>
              <a:ext cx="815598" cy="815596"/>
            </a:xfrm>
            <a:prstGeom prst="ellipse">
              <a:avLst/>
            </a:prstGeom>
            <a:solidFill>
              <a:srgbClr val="CF66E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3" name="Freeform 105"/>
            <p:cNvSpPr>
              <a:spLocks noEditPoints="1"/>
            </p:cNvSpPr>
            <p:nvPr/>
          </p:nvSpPr>
          <p:spPr bwMode="auto">
            <a:xfrm>
              <a:off x="7654248" y="1925237"/>
              <a:ext cx="454493" cy="451269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996505" y="1788590"/>
            <a:ext cx="830261" cy="832374"/>
            <a:chOff x="1972263" y="1791342"/>
            <a:chExt cx="815598" cy="815596"/>
          </a:xfrm>
        </p:grpSpPr>
        <p:sp>
          <p:nvSpPr>
            <p:cNvPr id="25" name="Sev01"/>
            <p:cNvSpPr>
              <a:spLocks noChangeAspect="1"/>
            </p:cNvSpPr>
            <p:nvPr/>
          </p:nvSpPr>
          <p:spPr>
            <a:xfrm>
              <a:off x="1972263" y="1791342"/>
              <a:ext cx="815598" cy="815596"/>
            </a:xfrm>
            <a:prstGeom prst="ellipse">
              <a:avLst/>
            </a:prstGeom>
            <a:solidFill>
              <a:srgbClr val="9259D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6" name="Freeform 62"/>
            <p:cNvSpPr>
              <a:spLocks noEditPoints="1"/>
            </p:cNvSpPr>
            <p:nvPr/>
          </p:nvSpPr>
          <p:spPr bwMode="auto">
            <a:xfrm>
              <a:off x="2149946" y="1967184"/>
              <a:ext cx="460232" cy="463913"/>
            </a:xfrm>
            <a:custGeom>
              <a:avLst/>
              <a:gdLst>
                <a:gd name="T0" fmla="*/ 58 w 58"/>
                <a:gd name="T1" fmla="*/ 33 h 58"/>
                <a:gd name="T2" fmla="*/ 57 w 58"/>
                <a:gd name="T3" fmla="*/ 34 h 58"/>
                <a:gd name="T4" fmla="*/ 50 w 58"/>
                <a:gd name="T5" fmla="*/ 35 h 58"/>
                <a:gd name="T6" fmla="*/ 49 w 58"/>
                <a:gd name="T7" fmla="*/ 39 h 58"/>
                <a:gd name="T8" fmla="*/ 53 w 58"/>
                <a:gd name="T9" fmla="*/ 44 h 58"/>
                <a:gd name="T10" fmla="*/ 53 w 58"/>
                <a:gd name="T11" fmla="*/ 45 h 58"/>
                <a:gd name="T12" fmla="*/ 53 w 58"/>
                <a:gd name="T13" fmla="*/ 46 h 58"/>
                <a:gd name="T14" fmla="*/ 45 w 58"/>
                <a:gd name="T15" fmla="*/ 53 h 58"/>
                <a:gd name="T16" fmla="*/ 44 w 58"/>
                <a:gd name="T17" fmla="*/ 52 h 58"/>
                <a:gd name="T18" fmla="*/ 39 w 58"/>
                <a:gd name="T19" fmla="*/ 48 h 58"/>
                <a:gd name="T20" fmla="*/ 36 w 58"/>
                <a:gd name="T21" fmla="*/ 50 h 58"/>
                <a:gd name="T22" fmla="*/ 34 w 58"/>
                <a:gd name="T23" fmla="*/ 57 h 58"/>
                <a:gd name="T24" fmla="*/ 33 w 58"/>
                <a:gd name="T25" fmla="*/ 58 h 58"/>
                <a:gd name="T26" fmla="*/ 25 w 58"/>
                <a:gd name="T27" fmla="*/ 58 h 58"/>
                <a:gd name="T28" fmla="*/ 23 w 58"/>
                <a:gd name="T29" fmla="*/ 57 h 58"/>
                <a:gd name="T30" fmla="*/ 22 w 58"/>
                <a:gd name="T31" fmla="*/ 50 h 58"/>
                <a:gd name="T32" fmla="*/ 19 w 58"/>
                <a:gd name="T33" fmla="*/ 48 h 58"/>
                <a:gd name="T34" fmla="*/ 14 w 58"/>
                <a:gd name="T35" fmla="*/ 52 h 58"/>
                <a:gd name="T36" fmla="*/ 13 w 58"/>
                <a:gd name="T37" fmla="*/ 53 h 58"/>
                <a:gd name="T38" fmla="*/ 12 w 58"/>
                <a:gd name="T39" fmla="*/ 52 h 58"/>
                <a:gd name="T40" fmla="*/ 5 w 58"/>
                <a:gd name="T41" fmla="*/ 46 h 58"/>
                <a:gd name="T42" fmla="*/ 5 w 58"/>
                <a:gd name="T43" fmla="*/ 45 h 58"/>
                <a:gd name="T44" fmla="*/ 5 w 58"/>
                <a:gd name="T45" fmla="*/ 44 h 58"/>
                <a:gd name="T46" fmla="*/ 9 w 58"/>
                <a:gd name="T47" fmla="*/ 39 h 58"/>
                <a:gd name="T48" fmla="*/ 8 w 58"/>
                <a:gd name="T49" fmla="*/ 35 h 58"/>
                <a:gd name="T50" fmla="*/ 1 w 58"/>
                <a:gd name="T51" fmla="*/ 34 h 58"/>
                <a:gd name="T52" fmla="*/ 0 w 58"/>
                <a:gd name="T53" fmla="*/ 33 h 58"/>
                <a:gd name="T54" fmla="*/ 0 w 58"/>
                <a:gd name="T55" fmla="*/ 24 h 58"/>
                <a:gd name="T56" fmla="*/ 1 w 58"/>
                <a:gd name="T57" fmla="*/ 23 h 58"/>
                <a:gd name="T58" fmla="*/ 8 w 58"/>
                <a:gd name="T59" fmla="*/ 22 h 58"/>
                <a:gd name="T60" fmla="*/ 9 w 58"/>
                <a:gd name="T61" fmla="*/ 18 h 58"/>
                <a:gd name="T62" fmla="*/ 5 w 58"/>
                <a:gd name="T63" fmla="*/ 13 h 58"/>
                <a:gd name="T64" fmla="*/ 5 w 58"/>
                <a:gd name="T65" fmla="*/ 12 h 58"/>
                <a:gd name="T66" fmla="*/ 5 w 58"/>
                <a:gd name="T67" fmla="*/ 11 h 58"/>
                <a:gd name="T68" fmla="*/ 13 w 58"/>
                <a:gd name="T69" fmla="*/ 5 h 58"/>
                <a:gd name="T70" fmla="*/ 14 w 58"/>
                <a:gd name="T71" fmla="*/ 5 h 58"/>
                <a:gd name="T72" fmla="*/ 19 w 58"/>
                <a:gd name="T73" fmla="*/ 9 h 58"/>
                <a:gd name="T74" fmla="*/ 22 w 58"/>
                <a:gd name="T75" fmla="*/ 8 h 58"/>
                <a:gd name="T76" fmla="*/ 23 w 58"/>
                <a:gd name="T77" fmla="*/ 1 h 58"/>
                <a:gd name="T78" fmla="*/ 25 w 58"/>
                <a:gd name="T79" fmla="*/ 0 h 58"/>
                <a:gd name="T80" fmla="*/ 33 w 58"/>
                <a:gd name="T81" fmla="*/ 0 h 58"/>
                <a:gd name="T82" fmla="*/ 34 w 58"/>
                <a:gd name="T83" fmla="*/ 1 h 58"/>
                <a:gd name="T84" fmla="*/ 36 w 58"/>
                <a:gd name="T85" fmla="*/ 8 h 58"/>
                <a:gd name="T86" fmla="*/ 39 w 58"/>
                <a:gd name="T87" fmla="*/ 9 h 58"/>
                <a:gd name="T88" fmla="*/ 44 w 58"/>
                <a:gd name="T89" fmla="*/ 5 h 58"/>
                <a:gd name="T90" fmla="*/ 45 w 58"/>
                <a:gd name="T91" fmla="*/ 5 h 58"/>
                <a:gd name="T92" fmla="*/ 46 w 58"/>
                <a:gd name="T93" fmla="*/ 5 h 58"/>
                <a:gd name="T94" fmla="*/ 52 w 58"/>
                <a:gd name="T95" fmla="*/ 12 h 58"/>
                <a:gd name="T96" fmla="*/ 53 w 58"/>
                <a:gd name="T97" fmla="*/ 12 h 58"/>
                <a:gd name="T98" fmla="*/ 52 w 58"/>
                <a:gd name="T99" fmla="*/ 13 h 58"/>
                <a:gd name="T100" fmla="*/ 48 w 58"/>
                <a:gd name="T101" fmla="*/ 18 h 58"/>
                <a:gd name="T102" fmla="*/ 50 w 58"/>
                <a:gd name="T103" fmla="*/ 22 h 58"/>
                <a:gd name="T104" fmla="*/ 57 w 58"/>
                <a:gd name="T105" fmla="*/ 23 h 58"/>
                <a:gd name="T106" fmla="*/ 58 w 58"/>
                <a:gd name="T107" fmla="*/ 25 h 58"/>
                <a:gd name="T108" fmla="*/ 58 w 58"/>
                <a:gd name="T109" fmla="*/ 33 h 58"/>
                <a:gd name="T110" fmla="*/ 29 w 58"/>
                <a:gd name="T111" fmla="*/ 19 h 58"/>
                <a:gd name="T112" fmla="*/ 19 w 58"/>
                <a:gd name="T113" fmla="*/ 29 h 58"/>
                <a:gd name="T114" fmla="*/ 29 w 58"/>
                <a:gd name="T115" fmla="*/ 38 h 58"/>
                <a:gd name="T116" fmla="*/ 39 w 58"/>
                <a:gd name="T117" fmla="*/ 29 h 58"/>
                <a:gd name="T118" fmla="*/ 29 w 58"/>
                <a:gd name="T119" fmla="*/ 19 h 5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"/>
                <a:gd name="T181" fmla="*/ 0 h 58"/>
                <a:gd name="T182" fmla="*/ 58 w 58"/>
                <a:gd name="T183" fmla="*/ 58 h 5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746055" y="1788590"/>
            <a:ext cx="832374" cy="832374"/>
            <a:chOff x="4722979" y="1746592"/>
            <a:chExt cx="815598" cy="815596"/>
          </a:xfrm>
        </p:grpSpPr>
        <p:sp>
          <p:nvSpPr>
            <p:cNvPr id="28" name="Sev01"/>
            <p:cNvSpPr>
              <a:spLocks noChangeAspect="1"/>
            </p:cNvSpPr>
            <p:nvPr/>
          </p:nvSpPr>
          <p:spPr>
            <a:xfrm>
              <a:off x="4722979" y="1746592"/>
              <a:ext cx="815598" cy="815596"/>
            </a:xfrm>
            <a:prstGeom prst="ellipse">
              <a:avLst/>
            </a:prstGeom>
            <a:solidFill>
              <a:srgbClr val="BB81E7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9" name="Freeform 135"/>
            <p:cNvSpPr>
              <a:spLocks noEditPoints="1"/>
            </p:cNvSpPr>
            <p:nvPr/>
          </p:nvSpPr>
          <p:spPr bwMode="auto">
            <a:xfrm>
              <a:off x="4887193" y="1926222"/>
              <a:ext cx="487170" cy="456336"/>
            </a:xfrm>
            <a:custGeom>
              <a:avLst/>
              <a:gdLst>
                <a:gd name="T0" fmla="*/ 13 w 73"/>
                <a:gd name="T1" fmla="*/ 39 h 68"/>
                <a:gd name="T2" fmla="*/ 8 w 73"/>
                <a:gd name="T3" fmla="*/ 39 h 68"/>
                <a:gd name="T4" fmla="*/ 0 w 73"/>
                <a:gd name="T5" fmla="*/ 33 h 68"/>
                <a:gd name="T6" fmla="*/ 5 w 73"/>
                <a:gd name="T7" fmla="*/ 19 h 68"/>
                <a:gd name="T8" fmla="*/ 15 w 73"/>
                <a:gd name="T9" fmla="*/ 22 h 68"/>
                <a:gd name="T10" fmla="*/ 20 w 73"/>
                <a:gd name="T11" fmla="*/ 21 h 68"/>
                <a:gd name="T12" fmla="*/ 20 w 73"/>
                <a:gd name="T13" fmla="*/ 24 h 68"/>
                <a:gd name="T14" fmla="*/ 23 w 73"/>
                <a:gd name="T15" fmla="*/ 34 h 68"/>
                <a:gd name="T16" fmla="*/ 13 w 73"/>
                <a:gd name="T17" fmla="*/ 39 h 68"/>
                <a:gd name="T18" fmla="*/ 15 w 73"/>
                <a:gd name="T19" fmla="*/ 19 h 68"/>
                <a:gd name="T20" fmla="*/ 5 w 73"/>
                <a:gd name="T21" fmla="*/ 9 h 68"/>
                <a:gd name="T22" fmla="*/ 15 w 73"/>
                <a:gd name="T23" fmla="*/ 0 h 68"/>
                <a:gd name="T24" fmla="*/ 25 w 73"/>
                <a:gd name="T25" fmla="*/ 9 h 68"/>
                <a:gd name="T26" fmla="*/ 15 w 73"/>
                <a:gd name="T27" fmla="*/ 19 h 68"/>
                <a:gd name="T28" fmla="*/ 53 w 73"/>
                <a:gd name="T29" fmla="*/ 68 h 68"/>
                <a:gd name="T30" fmla="*/ 20 w 73"/>
                <a:gd name="T31" fmla="*/ 68 h 68"/>
                <a:gd name="T32" fmla="*/ 10 w 73"/>
                <a:gd name="T33" fmla="*/ 58 h 68"/>
                <a:gd name="T34" fmla="*/ 23 w 73"/>
                <a:gd name="T35" fmla="*/ 36 h 68"/>
                <a:gd name="T36" fmla="*/ 37 w 73"/>
                <a:gd name="T37" fmla="*/ 41 h 68"/>
                <a:gd name="T38" fmla="*/ 50 w 73"/>
                <a:gd name="T39" fmla="*/ 36 h 68"/>
                <a:gd name="T40" fmla="*/ 64 w 73"/>
                <a:gd name="T41" fmla="*/ 58 h 68"/>
                <a:gd name="T42" fmla="*/ 53 w 73"/>
                <a:gd name="T43" fmla="*/ 68 h 68"/>
                <a:gd name="T44" fmla="*/ 37 w 73"/>
                <a:gd name="T45" fmla="*/ 39 h 68"/>
                <a:gd name="T46" fmla="*/ 22 w 73"/>
                <a:gd name="T47" fmla="*/ 24 h 68"/>
                <a:gd name="T48" fmla="*/ 37 w 73"/>
                <a:gd name="T49" fmla="*/ 9 h 68"/>
                <a:gd name="T50" fmla="*/ 51 w 73"/>
                <a:gd name="T51" fmla="*/ 24 h 68"/>
                <a:gd name="T52" fmla="*/ 37 w 73"/>
                <a:gd name="T53" fmla="*/ 39 h 68"/>
                <a:gd name="T54" fmla="*/ 59 w 73"/>
                <a:gd name="T55" fmla="*/ 19 h 68"/>
                <a:gd name="T56" fmla="*/ 49 w 73"/>
                <a:gd name="T57" fmla="*/ 9 h 68"/>
                <a:gd name="T58" fmla="*/ 59 w 73"/>
                <a:gd name="T59" fmla="*/ 0 h 68"/>
                <a:gd name="T60" fmla="*/ 68 w 73"/>
                <a:gd name="T61" fmla="*/ 9 h 68"/>
                <a:gd name="T62" fmla="*/ 59 w 73"/>
                <a:gd name="T63" fmla="*/ 19 h 68"/>
                <a:gd name="T64" fmla="*/ 66 w 73"/>
                <a:gd name="T65" fmla="*/ 39 h 68"/>
                <a:gd name="T66" fmla="*/ 61 w 73"/>
                <a:gd name="T67" fmla="*/ 39 h 68"/>
                <a:gd name="T68" fmla="*/ 51 w 73"/>
                <a:gd name="T69" fmla="*/ 34 h 68"/>
                <a:gd name="T70" fmla="*/ 54 w 73"/>
                <a:gd name="T71" fmla="*/ 24 h 68"/>
                <a:gd name="T72" fmla="*/ 54 w 73"/>
                <a:gd name="T73" fmla="*/ 21 h 68"/>
                <a:gd name="T74" fmla="*/ 59 w 73"/>
                <a:gd name="T75" fmla="*/ 22 h 68"/>
                <a:gd name="T76" fmla="*/ 69 w 73"/>
                <a:gd name="T77" fmla="*/ 19 h 68"/>
                <a:gd name="T78" fmla="*/ 73 w 73"/>
                <a:gd name="T79" fmla="*/ 33 h 68"/>
                <a:gd name="T80" fmla="*/ 66 w 73"/>
                <a:gd name="T81" fmla="*/ 39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3"/>
                <a:gd name="T124" fmla="*/ 0 h 68"/>
                <a:gd name="T125" fmla="*/ 73 w 73"/>
                <a:gd name="T126" fmla="*/ 68 h 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" name="文本框 66"/>
          <p:cNvSpPr txBox="1">
            <a:spLocks noChangeArrowheads="1"/>
          </p:cNvSpPr>
          <p:nvPr/>
        </p:nvSpPr>
        <p:spPr bwMode="auto">
          <a:xfrm>
            <a:off x="9695606" y="3941733"/>
            <a:ext cx="14281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9259DD"/>
                </a:solidFill>
                <a:latin typeface="微软雅黑" pitchFamily="34" charset="-122"/>
                <a:ea typeface="微软雅黑" pitchFamily="34" charset="-122"/>
              </a:rPr>
              <a:t>您的内容</a:t>
            </a:r>
            <a:endParaRPr lang="zh-CN" altLang="en-US" sz="2000" b="1" dirty="0">
              <a:solidFill>
                <a:srgbClr val="9259D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16"/>
          <p:cNvSpPr txBox="1"/>
          <p:nvPr/>
        </p:nvSpPr>
        <p:spPr>
          <a:xfrm>
            <a:off x="1408113" y="4341843"/>
            <a:ext cx="1920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6"/>
          <p:cNvSpPr txBox="1"/>
          <p:nvPr/>
        </p:nvSpPr>
        <p:spPr>
          <a:xfrm>
            <a:off x="4244843" y="4321236"/>
            <a:ext cx="1920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16"/>
          <p:cNvSpPr txBox="1"/>
          <p:nvPr/>
        </p:nvSpPr>
        <p:spPr>
          <a:xfrm>
            <a:off x="6910487" y="4319679"/>
            <a:ext cx="1920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95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2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4" grpId="0" animBg="1"/>
      <p:bldP spid="30" grpId="0"/>
      <p:bldP spid="31" grpId="0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5456" y="1628800"/>
            <a:ext cx="4958637" cy="1272445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"/>
          <p:cNvSpPr txBox="1"/>
          <p:nvPr/>
        </p:nvSpPr>
        <p:spPr>
          <a:xfrm>
            <a:off x="5697066" y="2014785"/>
            <a:ext cx="41764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请填入您的标题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2378320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3951222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2293991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3026095" y="699438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2040234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761020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>
            <a:off x="1516583" y="2243838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750462" y="2559544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3154653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3039043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3162731" y="1145483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537599" y="2818122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4098697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2131825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4098697" y="1356643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3"/>
          <p:cNvSpPr txBox="1"/>
          <p:nvPr/>
        </p:nvSpPr>
        <p:spPr>
          <a:xfrm>
            <a:off x="1846734" y="1867471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6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彩云" pitchFamily="2" charset="-122"/>
                <a:ea typeface="华文彩云" pitchFamily="2" charset="-122"/>
              </a:rPr>
              <a:t>04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4476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326" y="4995659"/>
            <a:ext cx="1385370" cy="133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070" y="4277475"/>
            <a:ext cx="1424260" cy="136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754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45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Straight Connector 32"/>
          <p:cNvCxnSpPr/>
          <p:nvPr/>
        </p:nvCxnSpPr>
        <p:spPr>
          <a:xfrm>
            <a:off x="7120504" y="2814811"/>
            <a:ext cx="33191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2"/>
          <p:cNvCxnSpPr/>
          <p:nvPr/>
        </p:nvCxnSpPr>
        <p:spPr>
          <a:xfrm>
            <a:off x="7120504" y="3637379"/>
            <a:ext cx="33191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32"/>
          <p:cNvCxnSpPr/>
          <p:nvPr/>
        </p:nvCxnSpPr>
        <p:spPr>
          <a:xfrm flipH="1">
            <a:off x="7120505" y="4459446"/>
            <a:ext cx="33191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2"/>
          <p:cNvCxnSpPr/>
          <p:nvPr/>
        </p:nvCxnSpPr>
        <p:spPr>
          <a:xfrm flipH="1">
            <a:off x="7120505" y="5373216"/>
            <a:ext cx="33191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7"/>
          <p:cNvGrpSpPr>
            <a:grpSpLocks noChangeAspect="1"/>
          </p:cNvGrpSpPr>
          <p:nvPr/>
        </p:nvGrpSpPr>
        <p:grpSpPr bwMode="auto">
          <a:xfrm>
            <a:off x="6406430" y="2348880"/>
            <a:ext cx="358050" cy="375548"/>
            <a:chOff x="5541" y="-146"/>
            <a:chExt cx="1064" cy="1116"/>
          </a:xfrm>
          <a:solidFill>
            <a:srgbClr val="29B9A6"/>
          </a:solidFill>
        </p:grpSpPr>
        <p:sp>
          <p:nvSpPr>
            <p:cNvPr id="33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5" name="Group 12"/>
          <p:cNvGrpSpPr>
            <a:grpSpLocks noChangeAspect="1"/>
          </p:cNvGrpSpPr>
          <p:nvPr/>
        </p:nvGrpSpPr>
        <p:grpSpPr bwMode="auto">
          <a:xfrm>
            <a:off x="6383238" y="3151567"/>
            <a:ext cx="404434" cy="366854"/>
            <a:chOff x="2535" y="1120"/>
            <a:chExt cx="635" cy="576"/>
          </a:xfrm>
          <a:solidFill>
            <a:srgbClr val="84CBC5"/>
          </a:solidFill>
        </p:grpSpPr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3" name="Freeform 15"/>
          <p:cNvSpPr>
            <a:spLocks noEditPoints="1"/>
          </p:cNvSpPr>
          <p:nvPr/>
        </p:nvSpPr>
        <p:spPr bwMode="auto">
          <a:xfrm>
            <a:off x="6405583" y="4800575"/>
            <a:ext cx="352425" cy="428625"/>
          </a:xfrm>
          <a:custGeom>
            <a:avLst/>
            <a:gdLst>
              <a:gd name="T0" fmla="*/ 175958 w 36"/>
              <a:gd name="T1" fmla="*/ 48700 h 44"/>
              <a:gd name="T2" fmla="*/ 351916 w 36"/>
              <a:gd name="T3" fmla="*/ 224021 h 44"/>
              <a:gd name="T4" fmla="*/ 215060 w 36"/>
              <a:gd name="T5" fmla="*/ 389602 h 44"/>
              <a:gd name="T6" fmla="*/ 303039 w 36"/>
              <a:gd name="T7" fmla="*/ 418822 h 44"/>
              <a:gd name="T8" fmla="*/ 303039 w 36"/>
              <a:gd name="T9" fmla="*/ 428562 h 44"/>
              <a:gd name="T10" fmla="*/ 48877 w 36"/>
              <a:gd name="T11" fmla="*/ 428562 h 44"/>
              <a:gd name="T12" fmla="*/ 48877 w 36"/>
              <a:gd name="T13" fmla="*/ 418822 h 44"/>
              <a:gd name="T14" fmla="*/ 127081 w 36"/>
              <a:gd name="T15" fmla="*/ 389602 h 44"/>
              <a:gd name="T16" fmla="*/ 0 w 36"/>
              <a:gd name="T17" fmla="*/ 224021 h 44"/>
              <a:gd name="T18" fmla="*/ 175958 w 36"/>
              <a:gd name="T19" fmla="*/ 48700 h 44"/>
              <a:gd name="T20" fmla="*/ 175958 w 36"/>
              <a:gd name="T21" fmla="*/ 48700 h 44"/>
              <a:gd name="T22" fmla="*/ 166183 w 36"/>
              <a:gd name="T23" fmla="*/ 204541 h 44"/>
              <a:gd name="T24" fmla="*/ 156407 w 36"/>
              <a:gd name="T25" fmla="*/ 155841 h 44"/>
              <a:gd name="T26" fmla="*/ 175958 w 36"/>
              <a:gd name="T27" fmla="*/ 136361 h 44"/>
              <a:gd name="T28" fmla="*/ 185733 w 36"/>
              <a:gd name="T29" fmla="*/ 155841 h 44"/>
              <a:gd name="T30" fmla="*/ 175958 w 36"/>
              <a:gd name="T31" fmla="*/ 204541 h 44"/>
              <a:gd name="T32" fmla="*/ 185733 w 36"/>
              <a:gd name="T33" fmla="*/ 224021 h 44"/>
              <a:gd name="T34" fmla="*/ 185733 w 36"/>
              <a:gd name="T35" fmla="*/ 233761 h 44"/>
              <a:gd name="T36" fmla="*/ 234611 w 36"/>
              <a:gd name="T37" fmla="*/ 272721 h 44"/>
              <a:gd name="T38" fmla="*/ 263937 w 36"/>
              <a:gd name="T39" fmla="*/ 311681 h 44"/>
              <a:gd name="T40" fmla="*/ 215060 w 36"/>
              <a:gd name="T41" fmla="*/ 282461 h 44"/>
              <a:gd name="T42" fmla="*/ 185733 w 36"/>
              <a:gd name="T43" fmla="*/ 233761 h 44"/>
              <a:gd name="T44" fmla="*/ 175958 w 36"/>
              <a:gd name="T45" fmla="*/ 243501 h 44"/>
              <a:gd name="T46" fmla="*/ 156407 w 36"/>
              <a:gd name="T47" fmla="*/ 224021 h 44"/>
              <a:gd name="T48" fmla="*/ 166183 w 36"/>
              <a:gd name="T49" fmla="*/ 204541 h 44"/>
              <a:gd name="T50" fmla="*/ 166183 w 36"/>
              <a:gd name="T51" fmla="*/ 204541 h 44"/>
              <a:gd name="T52" fmla="*/ 39102 w 36"/>
              <a:gd name="T53" fmla="*/ 214281 h 44"/>
              <a:gd name="T54" fmla="*/ 58653 w 36"/>
              <a:gd name="T55" fmla="*/ 214281 h 44"/>
              <a:gd name="T56" fmla="*/ 58653 w 36"/>
              <a:gd name="T57" fmla="*/ 233761 h 44"/>
              <a:gd name="T58" fmla="*/ 39102 w 36"/>
              <a:gd name="T59" fmla="*/ 233761 h 44"/>
              <a:gd name="T60" fmla="*/ 166183 w 36"/>
              <a:gd name="T61" fmla="*/ 360382 h 44"/>
              <a:gd name="T62" fmla="*/ 166183 w 36"/>
              <a:gd name="T63" fmla="*/ 340902 h 44"/>
              <a:gd name="T64" fmla="*/ 175958 w 36"/>
              <a:gd name="T65" fmla="*/ 340902 h 44"/>
              <a:gd name="T66" fmla="*/ 175958 w 36"/>
              <a:gd name="T67" fmla="*/ 360382 h 44"/>
              <a:gd name="T68" fmla="*/ 312814 w 36"/>
              <a:gd name="T69" fmla="*/ 233761 h 44"/>
              <a:gd name="T70" fmla="*/ 283488 w 36"/>
              <a:gd name="T71" fmla="*/ 233761 h 44"/>
              <a:gd name="T72" fmla="*/ 283488 w 36"/>
              <a:gd name="T73" fmla="*/ 214281 h 44"/>
              <a:gd name="T74" fmla="*/ 312814 w 36"/>
              <a:gd name="T75" fmla="*/ 214281 h 44"/>
              <a:gd name="T76" fmla="*/ 175958 w 36"/>
              <a:gd name="T77" fmla="*/ 87660 h 44"/>
              <a:gd name="T78" fmla="*/ 175958 w 36"/>
              <a:gd name="T79" fmla="*/ 107141 h 44"/>
              <a:gd name="T80" fmla="*/ 166183 w 36"/>
              <a:gd name="T81" fmla="*/ 107141 h 44"/>
              <a:gd name="T82" fmla="*/ 166183 w 36"/>
              <a:gd name="T83" fmla="*/ 87660 h 44"/>
              <a:gd name="T84" fmla="*/ 39102 w 36"/>
              <a:gd name="T85" fmla="*/ 214281 h 44"/>
              <a:gd name="T86" fmla="*/ 39102 w 36"/>
              <a:gd name="T87" fmla="*/ 214281 h 44"/>
              <a:gd name="T88" fmla="*/ 166183 w 36"/>
              <a:gd name="T89" fmla="*/ 0 h 44"/>
              <a:gd name="T90" fmla="*/ 185733 w 36"/>
              <a:gd name="T91" fmla="*/ 0 h 44"/>
              <a:gd name="T92" fmla="*/ 195509 w 36"/>
              <a:gd name="T93" fmla="*/ 19480 h 44"/>
              <a:gd name="T94" fmla="*/ 195509 w 36"/>
              <a:gd name="T95" fmla="*/ 38960 h 44"/>
              <a:gd name="T96" fmla="*/ 175958 w 36"/>
              <a:gd name="T97" fmla="*/ 29220 h 44"/>
              <a:gd name="T98" fmla="*/ 146632 w 36"/>
              <a:gd name="T99" fmla="*/ 38960 h 44"/>
              <a:gd name="T100" fmla="*/ 146632 w 36"/>
              <a:gd name="T101" fmla="*/ 19480 h 44"/>
              <a:gd name="T102" fmla="*/ 166183 w 36"/>
              <a:gd name="T103" fmla="*/ 0 h 44"/>
              <a:gd name="T104" fmla="*/ 166183 w 36"/>
              <a:gd name="T105" fmla="*/ 0 h 4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6"/>
              <a:gd name="T160" fmla="*/ 0 h 44"/>
              <a:gd name="T161" fmla="*/ 36 w 36"/>
              <a:gd name="T162" fmla="*/ 44 h 4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2FB7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4" name="Group 49"/>
          <p:cNvGrpSpPr>
            <a:grpSpLocks noChangeAspect="1"/>
          </p:cNvGrpSpPr>
          <p:nvPr/>
        </p:nvGrpSpPr>
        <p:grpSpPr bwMode="auto">
          <a:xfrm>
            <a:off x="6425579" y="3900514"/>
            <a:ext cx="322490" cy="392582"/>
            <a:chOff x="1541" y="-155"/>
            <a:chExt cx="934" cy="1137"/>
          </a:xfrm>
          <a:solidFill>
            <a:srgbClr val="F8D35E"/>
          </a:solidFill>
        </p:grpSpPr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Freeform 52"/>
            <p:cNvSpPr>
              <a:spLocks/>
            </p:cNvSpPr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Freeform 53"/>
            <p:cNvSpPr>
              <a:spLocks/>
            </p:cNvSpPr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Freeform 54"/>
            <p:cNvSpPr>
              <a:spLocks/>
            </p:cNvSpPr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Freeform 55"/>
            <p:cNvSpPr>
              <a:spLocks/>
            </p:cNvSpPr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Freeform 56"/>
            <p:cNvSpPr>
              <a:spLocks/>
            </p:cNvSpPr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6" name="TextBox 16"/>
          <p:cNvSpPr txBox="1"/>
          <p:nvPr/>
        </p:nvSpPr>
        <p:spPr>
          <a:xfrm>
            <a:off x="7120504" y="2173389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16"/>
          <p:cNvSpPr txBox="1"/>
          <p:nvPr/>
        </p:nvSpPr>
        <p:spPr>
          <a:xfrm>
            <a:off x="7120505" y="3068960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16"/>
          <p:cNvSpPr txBox="1"/>
          <p:nvPr/>
        </p:nvSpPr>
        <p:spPr>
          <a:xfrm>
            <a:off x="7120505" y="3861048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16"/>
          <p:cNvSpPr txBox="1"/>
          <p:nvPr/>
        </p:nvSpPr>
        <p:spPr>
          <a:xfrm>
            <a:off x="7134519" y="4693669"/>
            <a:ext cx="33191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836738" y="1776731"/>
            <a:ext cx="1699301" cy="1814194"/>
            <a:chOff x="1836738" y="2036763"/>
            <a:chExt cx="1455737" cy="1554162"/>
          </a:xfrm>
        </p:grpSpPr>
        <p:sp>
          <p:nvSpPr>
            <p:cNvPr id="5" name="Round Diagonal Corner Rectangle 37"/>
            <p:cNvSpPr/>
            <p:nvPr/>
          </p:nvSpPr>
          <p:spPr>
            <a:xfrm>
              <a:off x="1836738" y="2036763"/>
              <a:ext cx="1455737" cy="155416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grpSp>
          <p:nvGrpSpPr>
            <p:cNvPr id="12" name="Group 67"/>
            <p:cNvGrpSpPr>
              <a:grpSpLocks noChangeAspect="1"/>
            </p:cNvGrpSpPr>
            <p:nvPr/>
          </p:nvGrpSpPr>
          <p:grpSpPr bwMode="auto">
            <a:xfrm>
              <a:off x="2270996" y="2313922"/>
              <a:ext cx="528637" cy="554038"/>
              <a:chOff x="5541" y="-146"/>
              <a:chExt cx="1064" cy="1116"/>
            </a:xfrm>
          </p:grpSpPr>
          <p:sp>
            <p:nvSpPr>
              <p:cNvPr id="13" name="Freeform 68"/>
              <p:cNvSpPr>
                <a:spLocks noEditPoints="1"/>
              </p:cNvSpPr>
              <p:nvPr/>
            </p:nvSpPr>
            <p:spPr bwMode="auto">
              <a:xfrm>
                <a:off x="5541" y="-108"/>
                <a:ext cx="1064" cy="1078"/>
              </a:xfrm>
              <a:custGeom>
                <a:avLst/>
                <a:gdLst>
                  <a:gd name="T0" fmla="*/ 542 w 55"/>
                  <a:gd name="T1" fmla="*/ 539 h 56"/>
                  <a:gd name="T2" fmla="*/ 1025 w 55"/>
                  <a:gd name="T3" fmla="*/ 308 h 56"/>
                  <a:gd name="T4" fmla="*/ 1064 w 55"/>
                  <a:gd name="T5" fmla="*/ 539 h 56"/>
                  <a:gd name="T6" fmla="*/ 542 w 55"/>
                  <a:gd name="T7" fmla="*/ 1078 h 56"/>
                  <a:gd name="T8" fmla="*/ 0 w 55"/>
                  <a:gd name="T9" fmla="*/ 539 h 56"/>
                  <a:gd name="T10" fmla="*/ 542 w 55"/>
                  <a:gd name="T11" fmla="*/ 0 h 56"/>
                  <a:gd name="T12" fmla="*/ 542 w 55"/>
                  <a:gd name="T13" fmla="*/ 539 h 56"/>
                  <a:gd name="T14" fmla="*/ 948 w 55"/>
                  <a:gd name="T15" fmla="*/ 712 h 56"/>
                  <a:gd name="T16" fmla="*/ 929 w 55"/>
                  <a:gd name="T17" fmla="*/ 751 h 56"/>
                  <a:gd name="T18" fmla="*/ 793 w 55"/>
                  <a:gd name="T19" fmla="*/ 905 h 56"/>
                  <a:gd name="T20" fmla="*/ 774 w 55"/>
                  <a:gd name="T21" fmla="*/ 924 h 56"/>
                  <a:gd name="T22" fmla="*/ 600 w 55"/>
                  <a:gd name="T23" fmla="*/ 982 h 56"/>
                  <a:gd name="T24" fmla="*/ 561 w 55"/>
                  <a:gd name="T25" fmla="*/ 982 h 56"/>
                  <a:gd name="T26" fmla="*/ 387 w 55"/>
                  <a:gd name="T27" fmla="*/ 963 h 56"/>
                  <a:gd name="T28" fmla="*/ 271 w 55"/>
                  <a:gd name="T29" fmla="*/ 905 h 56"/>
                  <a:gd name="T30" fmla="*/ 232 w 55"/>
                  <a:gd name="T31" fmla="*/ 866 h 56"/>
                  <a:gd name="T32" fmla="*/ 116 w 55"/>
                  <a:gd name="T33" fmla="*/ 693 h 56"/>
                  <a:gd name="T34" fmla="*/ 97 w 55"/>
                  <a:gd name="T35" fmla="*/ 655 h 56"/>
                  <a:gd name="T36" fmla="*/ 97 w 55"/>
                  <a:gd name="T37" fmla="*/ 481 h 56"/>
                  <a:gd name="T38" fmla="*/ 97 w 55"/>
                  <a:gd name="T39" fmla="*/ 424 h 56"/>
                  <a:gd name="T40" fmla="*/ 193 w 55"/>
                  <a:gd name="T41" fmla="*/ 250 h 56"/>
                  <a:gd name="T42" fmla="*/ 232 w 55"/>
                  <a:gd name="T43" fmla="*/ 212 h 56"/>
                  <a:gd name="T44" fmla="*/ 445 w 55"/>
                  <a:gd name="T45" fmla="*/ 96 h 56"/>
                  <a:gd name="T46" fmla="*/ 445 w 55"/>
                  <a:gd name="T47" fmla="*/ 674 h 56"/>
                  <a:gd name="T48" fmla="*/ 967 w 55"/>
                  <a:gd name="T49" fmla="*/ 443 h 56"/>
                  <a:gd name="T50" fmla="*/ 967 w 55"/>
                  <a:gd name="T51" fmla="*/ 674 h 56"/>
                  <a:gd name="T52" fmla="*/ 948 w 55"/>
                  <a:gd name="T53" fmla="*/ 712 h 5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5"/>
                  <a:gd name="T82" fmla="*/ 0 h 56"/>
                  <a:gd name="T83" fmla="*/ 55 w 55"/>
                  <a:gd name="T84" fmla="*/ 56 h 5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5" h="56">
                    <a:moveTo>
                      <a:pt x="28" y="28"/>
                    </a:moveTo>
                    <a:cubicBezTo>
                      <a:pt x="53" y="16"/>
                      <a:pt x="53" y="16"/>
                      <a:pt x="53" y="16"/>
                    </a:cubicBezTo>
                    <a:cubicBezTo>
                      <a:pt x="55" y="20"/>
                      <a:pt x="55" y="24"/>
                      <a:pt x="55" y="28"/>
                    </a:cubicBezTo>
                    <a:cubicBezTo>
                      <a:pt x="55" y="43"/>
                      <a:pt x="43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28"/>
                      <a:pt x="28" y="28"/>
                      <a:pt x="28" y="28"/>
                    </a:cubicBezTo>
                    <a:close/>
                    <a:moveTo>
                      <a:pt x="49" y="37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6" y="42"/>
                      <a:pt x="44" y="45"/>
                      <a:pt x="41" y="47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7" y="50"/>
                      <a:pt x="34" y="51"/>
                      <a:pt x="31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5" y="51"/>
                      <a:pt x="23" y="51"/>
                      <a:pt x="20" y="50"/>
                    </a:cubicBezTo>
                    <a:cubicBezTo>
                      <a:pt x="17" y="49"/>
                      <a:pt x="16" y="48"/>
                      <a:pt x="14" y="47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9" y="43"/>
                      <a:pt x="7" y="40"/>
                      <a:pt x="6" y="36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4" y="31"/>
                      <a:pt x="4" y="28"/>
                      <a:pt x="5" y="25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19"/>
                      <a:pt x="7" y="16"/>
                      <a:pt x="10" y="13"/>
                    </a:cubicBezTo>
                    <a:cubicBezTo>
                      <a:pt x="10" y="12"/>
                      <a:pt x="11" y="12"/>
                      <a:pt x="12" y="11"/>
                    </a:cubicBezTo>
                    <a:cubicBezTo>
                      <a:pt x="15" y="8"/>
                      <a:pt x="19" y="6"/>
                      <a:pt x="23" y="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1" y="27"/>
                      <a:pt x="51" y="31"/>
                      <a:pt x="50" y="35"/>
                    </a:cubicBezTo>
                    <a:cubicBezTo>
                      <a:pt x="49" y="37"/>
                      <a:pt x="49" y="37"/>
                      <a:pt x="49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69"/>
              <p:cNvSpPr>
                <a:spLocks/>
              </p:cNvSpPr>
              <p:nvPr/>
            </p:nvSpPr>
            <p:spPr bwMode="auto">
              <a:xfrm>
                <a:off x="6160" y="-146"/>
                <a:ext cx="407" cy="462"/>
              </a:xfrm>
              <a:custGeom>
                <a:avLst/>
                <a:gdLst>
                  <a:gd name="T0" fmla="*/ 0 w 21"/>
                  <a:gd name="T1" fmla="*/ 0 h 24"/>
                  <a:gd name="T2" fmla="*/ 407 w 21"/>
                  <a:gd name="T3" fmla="*/ 269 h 24"/>
                  <a:gd name="T4" fmla="*/ 0 w 21"/>
                  <a:gd name="T5" fmla="*/ 462 h 24"/>
                  <a:gd name="T6" fmla="*/ 0 w 21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"/>
                  <a:gd name="T13" fmla="*/ 0 h 24"/>
                  <a:gd name="T14" fmla="*/ 21 w 21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" h="24">
                    <a:moveTo>
                      <a:pt x="0" y="0"/>
                    </a:moveTo>
                    <a:cubicBezTo>
                      <a:pt x="9" y="0"/>
                      <a:pt x="18" y="5"/>
                      <a:pt x="21" y="1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996052" y="2946430"/>
              <a:ext cx="1018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690111" y="1772816"/>
            <a:ext cx="1701155" cy="1814194"/>
            <a:chOff x="3328988" y="2036763"/>
            <a:chExt cx="1457325" cy="1554162"/>
          </a:xfrm>
        </p:grpSpPr>
        <p:sp>
          <p:nvSpPr>
            <p:cNvPr id="6" name="Round Diagonal Corner Rectangle 37"/>
            <p:cNvSpPr/>
            <p:nvPr/>
          </p:nvSpPr>
          <p:spPr>
            <a:xfrm flipH="1">
              <a:off x="3328988" y="2036763"/>
              <a:ext cx="1457325" cy="155416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grpSp>
          <p:nvGrpSpPr>
            <p:cNvPr id="15" name="Group 12"/>
            <p:cNvGrpSpPr>
              <a:grpSpLocks noChangeAspect="1"/>
            </p:cNvGrpSpPr>
            <p:nvPr/>
          </p:nvGrpSpPr>
          <p:grpSpPr bwMode="auto">
            <a:xfrm>
              <a:off x="3770114" y="2276872"/>
              <a:ext cx="596900" cy="541338"/>
              <a:chOff x="2535" y="1120"/>
              <a:chExt cx="635" cy="576"/>
            </a:xfrm>
          </p:grpSpPr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2535" y="1626"/>
                <a:ext cx="635" cy="70"/>
              </a:xfrm>
              <a:custGeom>
                <a:avLst/>
                <a:gdLst>
                  <a:gd name="T0" fmla="*/ 635 w 136"/>
                  <a:gd name="T1" fmla="*/ 33 h 15"/>
                  <a:gd name="T2" fmla="*/ 598 w 136"/>
                  <a:gd name="T3" fmla="*/ 70 h 15"/>
                  <a:gd name="T4" fmla="*/ 37 w 136"/>
                  <a:gd name="T5" fmla="*/ 70 h 15"/>
                  <a:gd name="T6" fmla="*/ 0 w 136"/>
                  <a:gd name="T7" fmla="*/ 33 h 15"/>
                  <a:gd name="T8" fmla="*/ 0 w 136"/>
                  <a:gd name="T9" fmla="*/ 33 h 15"/>
                  <a:gd name="T10" fmla="*/ 37 w 136"/>
                  <a:gd name="T11" fmla="*/ 0 h 15"/>
                  <a:gd name="T12" fmla="*/ 598 w 136"/>
                  <a:gd name="T13" fmla="*/ 0 h 15"/>
                  <a:gd name="T14" fmla="*/ 635 w 136"/>
                  <a:gd name="T15" fmla="*/ 33 h 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6"/>
                  <a:gd name="T25" fmla="*/ 0 h 15"/>
                  <a:gd name="T26" fmla="*/ 136 w 136"/>
                  <a:gd name="T27" fmla="*/ 15 h 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2614" y="1369"/>
                <a:ext cx="75" cy="220"/>
              </a:xfrm>
              <a:custGeom>
                <a:avLst/>
                <a:gdLst>
                  <a:gd name="T0" fmla="*/ 38 w 16"/>
                  <a:gd name="T1" fmla="*/ 220 h 47"/>
                  <a:gd name="T2" fmla="*/ 0 w 16"/>
                  <a:gd name="T3" fmla="*/ 183 h 47"/>
                  <a:gd name="T4" fmla="*/ 0 w 16"/>
                  <a:gd name="T5" fmla="*/ 37 h 47"/>
                  <a:gd name="T6" fmla="*/ 38 w 16"/>
                  <a:gd name="T7" fmla="*/ 0 h 47"/>
                  <a:gd name="T8" fmla="*/ 38 w 16"/>
                  <a:gd name="T9" fmla="*/ 0 h 47"/>
                  <a:gd name="T10" fmla="*/ 75 w 16"/>
                  <a:gd name="T11" fmla="*/ 37 h 47"/>
                  <a:gd name="T12" fmla="*/ 75 w 16"/>
                  <a:gd name="T13" fmla="*/ 183 h 47"/>
                  <a:gd name="T14" fmla="*/ 38 w 16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47"/>
                  <a:gd name="T26" fmla="*/ 16 w 16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2750" y="1369"/>
                <a:ext cx="70" cy="220"/>
              </a:xfrm>
              <a:custGeom>
                <a:avLst/>
                <a:gdLst>
                  <a:gd name="T0" fmla="*/ 37 w 15"/>
                  <a:gd name="T1" fmla="*/ 220 h 47"/>
                  <a:gd name="T2" fmla="*/ 0 w 15"/>
                  <a:gd name="T3" fmla="*/ 183 h 47"/>
                  <a:gd name="T4" fmla="*/ 0 w 15"/>
                  <a:gd name="T5" fmla="*/ 37 h 47"/>
                  <a:gd name="T6" fmla="*/ 37 w 15"/>
                  <a:gd name="T7" fmla="*/ 0 h 47"/>
                  <a:gd name="T8" fmla="*/ 37 w 15"/>
                  <a:gd name="T9" fmla="*/ 0 h 47"/>
                  <a:gd name="T10" fmla="*/ 70 w 15"/>
                  <a:gd name="T11" fmla="*/ 37 h 47"/>
                  <a:gd name="T12" fmla="*/ 70 w 15"/>
                  <a:gd name="T13" fmla="*/ 183 h 47"/>
                  <a:gd name="T14" fmla="*/ 37 w 15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"/>
                  <a:gd name="T25" fmla="*/ 0 h 47"/>
                  <a:gd name="T26" fmla="*/ 15 w 15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2885" y="1369"/>
                <a:ext cx="70" cy="220"/>
              </a:xfrm>
              <a:custGeom>
                <a:avLst/>
                <a:gdLst>
                  <a:gd name="T0" fmla="*/ 33 w 15"/>
                  <a:gd name="T1" fmla="*/ 220 h 47"/>
                  <a:gd name="T2" fmla="*/ 0 w 15"/>
                  <a:gd name="T3" fmla="*/ 183 h 47"/>
                  <a:gd name="T4" fmla="*/ 0 w 15"/>
                  <a:gd name="T5" fmla="*/ 37 h 47"/>
                  <a:gd name="T6" fmla="*/ 33 w 15"/>
                  <a:gd name="T7" fmla="*/ 0 h 47"/>
                  <a:gd name="T8" fmla="*/ 33 w 15"/>
                  <a:gd name="T9" fmla="*/ 0 h 47"/>
                  <a:gd name="T10" fmla="*/ 70 w 15"/>
                  <a:gd name="T11" fmla="*/ 37 h 47"/>
                  <a:gd name="T12" fmla="*/ 70 w 15"/>
                  <a:gd name="T13" fmla="*/ 183 h 47"/>
                  <a:gd name="T14" fmla="*/ 33 w 15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"/>
                  <a:gd name="T25" fmla="*/ 0 h 47"/>
                  <a:gd name="T26" fmla="*/ 15 w 15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3016" y="1369"/>
                <a:ext cx="74" cy="220"/>
              </a:xfrm>
              <a:custGeom>
                <a:avLst/>
                <a:gdLst>
                  <a:gd name="T0" fmla="*/ 37 w 16"/>
                  <a:gd name="T1" fmla="*/ 220 h 47"/>
                  <a:gd name="T2" fmla="*/ 0 w 16"/>
                  <a:gd name="T3" fmla="*/ 183 h 47"/>
                  <a:gd name="T4" fmla="*/ 0 w 16"/>
                  <a:gd name="T5" fmla="*/ 37 h 47"/>
                  <a:gd name="T6" fmla="*/ 37 w 16"/>
                  <a:gd name="T7" fmla="*/ 0 h 47"/>
                  <a:gd name="T8" fmla="*/ 37 w 16"/>
                  <a:gd name="T9" fmla="*/ 0 h 47"/>
                  <a:gd name="T10" fmla="*/ 74 w 16"/>
                  <a:gd name="T11" fmla="*/ 37 h 47"/>
                  <a:gd name="T12" fmla="*/ 74 w 16"/>
                  <a:gd name="T13" fmla="*/ 183 h 47"/>
                  <a:gd name="T14" fmla="*/ 37 w 16"/>
                  <a:gd name="T15" fmla="*/ 22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47"/>
                  <a:gd name="T26" fmla="*/ 16 w 16"/>
                  <a:gd name="T27" fmla="*/ 47 h 4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2656" y="1120"/>
                <a:ext cx="392" cy="117"/>
              </a:xfrm>
              <a:custGeom>
                <a:avLst/>
                <a:gdLst>
                  <a:gd name="T0" fmla="*/ 392 w 84"/>
                  <a:gd name="T1" fmla="*/ 117 h 25"/>
                  <a:gd name="T2" fmla="*/ 243 w 84"/>
                  <a:gd name="T3" fmla="*/ 19 h 25"/>
                  <a:gd name="T4" fmla="*/ 149 w 84"/>
                  <a:gd name="T5" fmla="*/ 19 h 25"/>
                  <a:gd name="T6" fmla="*/ 84 w 84"/>
                  <a:gd name="T7" fmla="*/ 61 h 25"/>
                  <a:gd name="T8" fmla="*/ 0 w 84"/>
                  <a:gd name="T9" fmla="*/ 117 h 25"/>
                  <a:gd name="T10" fmla="*/ 392 w 84"/>
                  <a:gd name="T11" fmla="*/ 117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"/>
                  <a:gd name="T19" fmla="*/ 0 h 25"/>
                  <a:gd name="T20" fmla="*/ 84 w 84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2572" y="1275"/>
                <a:ext cx="560" cy="75"/>
              </a:xfrm>
              <a:custGeom>
                <a:avLst/>
                <a:gdLst>
                  <a:gd name="T0" fmla="*/ 560 w 120"/>
                  <a:gd name="T1" fmla="*/ 38 h 16"/>
                  <a:gd name="T2" fmla="*/ 523 w 120"/>
                  <a:gd name="T3" fmla="*/ 75 h 16"/>
                  <a:gd name="T4" fmla="*/ 37 w 120"/>
                  <a:gd name="T5" fmla="*/ 75 h 16"/>
                  <a:gd name="T6" fmla="*/ 0 w 120"/>
                  <a:gd name="T7" fmla="*/ 38 h 16"/>
                  <a:gd name="T8" fmla="*/ 0 w 120"/>
                  <a:gd name="T9" fmla="*/ 38 h 16"/>
                  <a:gd name="T10" fmla="*/ 37 w 120"/>
                  <a:gd name="T11" fmla="*/ 0 h 16"/>
                  <a:gd name="T12" fmla="*/ 523 w 120"/>
                  <a:gd name="T13" fmla="*/ 0 h 16"/>
                  <a:gd name="T14" fmla="*/ 560 w 120"/>
                  <a:gd name="T15" fmla="*/ 38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0"/>
                  <a:gd name="T25" fmla="*/ 0 h 16"/>
                  <a:gd name="T26" fmla="*/ 120 w 120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574926" y="2946430"/>
              <a:ext cx="1018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836738" y="3704891"/>
            <a:ext cx="1699301" cy="1812341"/>
            <a:chOff x="1836738" y="3629025"/>
            <a:chExt cx="1455737" cy="1552575"/>
          </a:xfrm>
        </p:grpSpPr>
        <p:sp>
          <p:nvSpPr>
            <p:cNvPr id="4" name="Round Diagonal Corner Rectangle 37"/>
            <p:cNvSpPr/>
            <p:nvPr/>
          </p:nvSpPr>
          <p:spPr>
            <a:xfrm flipH="1">
              <a:off x="1836738" y="3629025"/>
              <a:ext cx="1455737" cy="155257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grpSp>
          <p:nvGrpSpPr>
            <p:cNvPr id="23" name="Group 49"/>
            <p:cNvGrpSpPr>
              <a:grpSpLocks noChangeAspect="1"/>
            </p:cNvGrpSpPr>
            <p:nvPr/>
          </p:nvGrpSpPr>
          <p:grpSpPr bwMode="auto">
            <a:xfrm>
              <a:off x="2297190" y="3857675"/>
              <a:ext cx="476250" cy="579437"/>
              <a:chOff x="1541" y="-155"/>
              <a:chExt cx="934" cy="1137"/>
            </a:xfrm>
          </p:grpSpPr>
          <p:sp>
            <p:nvSpPr>
              <p:cNvPr id="24" name="Freeform 50"/>
              <p:cNvSpPr>
                <a:spLocks/>
              </p:cNvSpPr>
              <p:nvPr/>
            </p:nvSpPr>
            <p:spPr bwMode="auto">
              <a:xfrm>
                <a:off x="1541" y="288"/>
                <a:ext cx="934" cy="694"/>
              </a:xfrm>
              <a:custGeom>
                <a:avLst/>
                <a:gdLst>
                  <a:gd name="T0" fmla="*/ 0 w 48"/>
                  <a:gd name="T1" fmla="*/ 0 h 36"/>
                  <a:gd name="T2" fmla="*/ 0 w 48"/>
                  <a:gd name="T3" fmla="*/ 636 h 36"/>
                  <a:gd name="T4" fmla="*/ 58 w 48"/>
                  <a:gd name="T5" fmla="*/ 694 h 36"/>
                  <a:gd name="T6" fmla="*/ 876 w 48"/>
                  <a:gd name="T7" fmla="*/ 694 h 36"/>
                  <a:gd name="T8" fmla="*/ 934 w 48"/>
                  <a:gd name="T9" fmla="*/ 636 h 36"/>
                  <a:gd name="T10" fmla="*/ 934 w 48"/>
                  <a:gd name="T11" fmla="*/ 0 h 36"/>
                  <a:gd name="T12" fmla="*/ 0 w 48"/>
                  <a:gd name="T13" fmla="*/ 0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"/>
                  <a:gd name="T22" fmla="*/ 0 h 36"/>
                  <a:gd name="T23" fmla="*/ 48 w 48"/>
                  <a:gd name="T24" fmla="*/ 36 h 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" h="36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1" y="36"/>
                      <a:pt x="3" y="36"/>
                    </a:cubicBezTo>
                    <a:cubicBezTo>
                      <a:pt x="13" y="36"/>
                      <a:pt x="35" y="36"/>
                      <a:pt x="45" y="36"/>
                    </a:cubicBezTo>
                    <a:cubicBezTo>
                      <a:pt x="47" y="36"/>
                      <a:pt x="48" y="35"/>
                      <a:pt x="48" y="3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51"/>
              <p:cNvSpPr>
                <a:spLocks noEditPoints="1"/>
              </p:cNvSpPr>
              <p:nvPr/>
            </p:nvSpPr>
            <p:spPr bwMode="auto">
              <a:xfrm>
                <a:off x="1541" y="-78"/>
                <a:ext cx="934" cy="289"/>
              </a:xfrm>
              <a:custGeom>
                <a:avLst/>
                <a:gdLst>
                  <a:gd name="T0" fmla="*/ 934 w 48"/>
                  <a:gd name="T1" fmla="*/ 58 h 15"/>
                  <a:gd name="T2" fmla="*/ 876 w 48"/>
                  <a:gd name="T3" fmla="*/ 0 h 15"/>
                  <a:gd name="T4" fmla="*/ 58 w 48"/>
                  <a:gd name="T5" fmla="*/ 0 h 15"/>
                  <a:gd name="T6" fmla="*/ 0 w 48"/>
                  <a:gd name="T7" fmla="*/ 58 h 15"/>
                  <a:gd name="T8" fmla="*/ 0 w 48"/>
                  <a:gd name="T9" fmla="*/ 289 h 15"/>
                  <a:gd name="T10" fmla="*/ 934 w 48"/>
                  <a:gd name="T11" fmla="*/ 289 h 15"/>
                  <a:gd name="T12" fmla="*/ 934 w 48"/>
                  <a:gd name="T13" fmla="*/ 58 h 15"/>
                  <a:gd name="T14" fmla="*/ 58 w 48"/>
                  <a:gd name="T15" fmla="*/ 231 h 15"/>
                  <a:gd name="T16" fmla="*/ 876 w 48"/>
                  <a:gd name="T17" fmla="*/ 231 h 15"/>
                  <a:gd name="T18" fmla="*/ 876 w 48"/>
                  <a:gd name="T19" fmla="*/ 77 h 15"/>
                  <a:gd name="T20" fmla="*/ 58 w 48"/>
                  <a:gd name="T21" fmla="*/ 77 h 15"/>
                  <a:gd name="T22" fmla="*/ 58 w 48"/>
                  <a:gd name="T23" fmla="*/ 231 h 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8"/>
                  <a:gd name="T37" fmla="*/ 0 h 15"/>
                  <a:gd name="T38" fmla="*/ 48 w 48"/>
                  <a:gd name="T39" fmla="*/ 15 h 1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8" h="15">
                    <a:moveTo>
                      <a:pt x="48" y="3"/>
                    </a:moveTo>
                    <a:cubicBezTo>
                      <a:pt x="48" y="2"/>
                      <a:pt x="47" y="0"/>
                      <a:pt x="4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3"/>
                      <a:pt x="48" y="3"/>
                      <a:pt x="48" y="3"/>
                    </a:cubicBezTo>
                    <a:close/>
                    <a:moveTo>
                      <a:pt x="3" y="12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2"/>
                      <a:pt x="3" y="12"/>
                      <a:pt x="3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52"/>
              <p:cNvSpPr>
                <a:spLocks/>
              </p:cNvSpPr>
              <p:nvPr/>
            </p:nvSpPr>
            <p:spPr bwMode="auto">
              <a:xfrm>
                <a:off x="1541" y="-1"/>
                <a:ext cx="39" cy="212"/>
              </a:xfrm>
              <a:custGeom>
                <a:avLst/>
                <a:gdLst>
                  <a:gd name="T0" fmla="*/ 20 w 2"/>
                  <a:gd name="T1" fmla="*/ 0 h 11"/>
                  <a:gd name="T2" fmla="*/ 20 w 2"/>
                  <a:gd name="T3" fmla="*/ 0 h 11"/>
                  <a:gd name="T4" fmla="*/ 0 w 2"/>
                  <a:gd name="T5" fmla="*/ 19 h 11"/>
                  <a:gd name="T6" fmla="*/ 0 w 2"/>
                  <a:gd name="T7" fmla="*/ 193 h 11"/>
                  <a:gd name="T8" fmla="*/ 20 w 2"/>
                  <a:gd name="T9" fmla="*/ 212 h 11"/>
                  <a:gd name="T10" fmla="*/ 20 w 2"/>
                  <a:gd name="T11" fmla="*/ 212 h 11"/>
                  <a:gd name="T12" fmla="*/ 39 w 2"/>
                  <a:gd name="T13" fmla="*/ 193 h 11"/>
                  <a:gd name="T14" fmla="*/ 39 w 2"/>
                  <a:gd name="T15" fmla="*/ 19 h 11"/>
                  <a:gd name="T16" fmla="*/ 20 w 2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11"/>
                  <a:gd name="T29" fmla="*/ 2 w 2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1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7"/>
                      <a:pt x="2" y="3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53"/>
              <p:cNvSpPr>
                <a:spLocks/>
              </p:cNvSpPr>
              <p:nvPr/>
            </p:nvSpPr>
            <p:spPr bwMode="auto">
              <a:xfrm>
                <a:off x="1696" y="-155"/>
                <a:ext cx="59" cy="231"/>
              </a:xfrm>
              <a:custGeom>
                <a:avLst/>
                <a:gdLst>
                  <a:gd name="T0" fmla="*/ 20 w 3"/>
                  <a:gd name="T1" fmla="*/ 0 h 12"/>
                  <a:gd name="T2" fmla="*/ 20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20 w 3"/>
                  <a:gd name="T9" fmla="*/ 231 h 12"/>
                  <a:gd name="T10" fmla="*/ 20 w 3"/>
                  <a:gd name="T11" fmla="*/ 231 h 12"/>
                  <a:gd name="T12" fmla="*/ 59 w 3"/>
                  <a:gd name="T13" fmla="*/ 193 h 12"/>
                  <a:gd name="T14" fmla="*/ 59 w 3"/>
                  <a:gd name="T15" fmla="*/ 39 h 12"/>
                  <a:gd name="T16" fmla="*/ 20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54"/>
              <p:cNvSpPr>
                <a:spLocks/>
              </p:cNvSpPr>
              <p:nvPr/>
            </p:nvSpPr>
            <p:spPr bwMode="auto">
              <a:xfrm>
                <a:off x="1871" y="-155"/>
                <a:ext cx="78" cy="231"/>
              </a:xfrm>
              <a:custGeom>
                <a:avLst/>
                <a:gdLst>
                  <a:gd name="T0" fmla="*/ 39 w 4"/>
                  <a:gd name="T1" fmla="*/ 0 h 12"/>
                  <a:gd name="T2" fmla="*/ 39 w 4"/>
                  <a:gd name="T3" fmla="*/ 0 h 12"/>
                  <a:gd name="T4" fmla="*/ 0 w 4"/>
                  <a:gd name="T5" fmla="*/ 39 h 12"/>
                  <a:gd name="T6" fmla="*/ 0 w 4"/>
                  <a:gd name="T7" fmla="*/ 193 h 12"/>
                  <a:gd name="T8" fmla="*/ 39 w 4"/>
                  <a:gd name="T9" fmla="*/ 231 h 12"/>
                  <a:gd name="T10" fmla="*/ 39 w 4"/>
                  <a:gd name="T11" fmla="*/ 231 h 12"/>
                  <a:gd name="T12" fmla="*/ 78 w 4"/>
                  <a:gd name="T13" fmla="*/ 193 h 12"/>
                  <a:gd name="T14" fmla="*/ 78 w 4"/>
                  <a:gd name="T15" fmla="*/ 39 h 12"/>
                  <a:gd name="T16" fmla="*/ 39 w 4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12"/>
                  <a:gd name="T29" fmla="*/ 4 w 4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4" y="10"/>
                    </a:cubicBezTo>
                    <a:cubicBezTo>
                      <a:pt x="4" y="7"/>
                      <a:pt x="4" y="5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55"/>
              <p:cNvSpPr>
                <a:spLocks/>
              </p:cNvSpPr>
              <p:nvPr/>
            </p:nvSpPr>
            <p:spPr bwMode="auto">
              <a:xfrm>
                <a:off x="2066" y="-155"/>
                <a:ext cx="58" cy="231"/>
              </a:xfrm>
              <a:custGeom>
                <a:avLst/>
                <a:gdLst>
                  <a:gd name="T0" fmla="*/ 39 w 3"/>
                  <a:gd name="T1" fmla="*/ 0 h 12"/>
                  <a:gd name="T2" fmla="*/ 39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39 w 3"/>
                  <a:gd name="T9" fmla="*/ 231 h 12"/>
                  <a:gd name="T10" fmla="*/ 39 w 3"/>
                  <a:gd name="T11" fmla="*/ 231 h 12"/>
                  <a:gd name="T12" fmla="*/ 58 w 3"/>
                  <a:gd name="T13" fmla="*/ 193 h 12"/>
                  <a:gd name="T14" fmla="*/ 58 w 3"/>
                  <a:gd name="T15" fmla="*/ 39 h 12"/>
                  <a:gd name="T16" fmla="*/ 39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56"/>
              <p:cNvSpPr>
                <a:spLocks/>
              </p:cNvSpPr>
              <p:nvPr/>
            </p:nvSpPr>
            <p:spPr bwMode="auto">
              <a:xfrm>
                <a:off x="2261" y="-155"/>
                <a:ext cx="58" cy="231"/>
              </a:xfrm>
              <a:custGeom>
                <a:avLst/>
                <a:gdLst>
                  <a:gd name="T0" fmla="*/ 39 w 3"/>
                  <a:gd name="T1" fmla="*/ 0 h 12"/>
                  <a:gd name="T2" fmla="*/ 39 w 3"/>
                  <a:gd name="T3" fmla="*/ 0 h 12"/>
                  <a:gd name="T4" fmla="*/ 0 w 3"/>
                  <a:gd name="T5" fmla="*/ 39 h 12"/>
                  <a:gd name="T6" fmla="*/ 0 w 3"/>
                  <a:gd name="T7" fmla="*/ 193 h 12"/>
                  <a:gd name="T8" fmla="*/ 39 w 3"/>
                  <a:gd name="T9" fmla="*/ 231 h 12"/>
                  <a:gd name="T10" fmla="*/ 39 w 3"/>
                  <a:gd name="T11" fmla="*/ 231 h 12"/>
                  <a:gd name="T12" fmla="*/ 58 w 3"/>
                  <a:gd name="T13" fmla="*/ 193 h 12"/>
                  <a:gd name="T14" fmla="*/ 58 w 3"/>
                  <a:gd name="T15" fmla="*/ 39 h 12"/>
                  <a:gd name="T16" fmla="*/ 39 w 3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2"/>
                  <a:gd name="T29" fmla="*/ 3 w 3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7"/>
                      <a:pt x="3" y="5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085285" y="4590825"/>
              <a:ext cx="1018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063405" y="3717032"/>
            <a:ext cx="1699301" cy="1812341"/>
            <a:chOff x="4063405" y="3645024"/>
            <a:chExt cx="1455737" cy="1552575"/>
          </a:xfrm>
        </p:grpSpPr>
        <p:sp>
          <p:nvSpPr>
            <p:cNvPr id="3" name="Round Diagonal Corner Rectangle 37"/>
            <p:cNvSpPr/>
            <p:nvPr/>
          </p:nvSpPr>
          <p:spPr>
            <a:xfrm flipH="1">
              <a:off x="4063405" y="3645024"/>
              <a:ext cx="1455737" cy="155257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31" name="Freeform 15"/>
            <p:cNvSpPr>
              <a:spLocks noEditPoints="1"/>
            </p:cNvSpPr>
            <p:nvPr/>
          </p:nvSpPr>
          <p:spPr bwMode="auto">
            <a:xfrm>
              <a:off x="4511030" y="3861048"/>
              <a:ext cx="519113" cy="633413"/>
            </a:xfrm>
            <a:custGeom>
              <a:avLst/>
              <a:gdLst>
                <a:gd name="T0" fmla="*/ 259792 w 36"/>
                <a:gd name="T1" fmla="*/ 71903 h 44"/>
                <a:gd name="T2" fmla="*/ 519583 w 36"/>
                <a:gd name="T3" fmla="*/ 330754 h 44"/>
                <a:gd name="T4" fmla="*/ 317523 w 36"/>
                <a:gd name="T5" fmla="*/ 575225 h 44"/>
                <a:gd name="T6" fmla="*/ 447419 w 36"/>
                <a:gd name="T7" fmla="*/ 618366 h 44"/>
                <a:gd name="T8" fmla="*/ 447419 w 36"/>
                <a:gd name="T9" fmla="*/ 632747 h 44"/>
                <a:gd name="T10" fmla="*/ 72164 w 36"/>
                <a:gd name="T11" fmla="*/ 632747 h 44"/>
                <a:gd name="T12" fmla="*/ 72164 w 36"/>
                <a:gd name="T13" fmla="*/ 618366 h 44"/>
                <a:gd name="T14" fmla="*/ 187627 w 36"/>
                <a:gd name="T15" fmla="*/ 575225 h 44"/>
                <a:gd name="T16" fmla="*/ 0 w 36"/>
                <a:gd name="T17" fmla="*/ 330754 h 44"/>
                <a:gd name="T18" fmla="*/ 259792 w 36"/>
                <a:gd name="T19" fmla="*/ 71903 h 44"/>
                <a:gd name="T20" fmla="*/ 259792 w 36"/>
                <a:gd name="T21" fmla="*/ 71903 h 44"/>
                <a:gd name="T22" fmla="*/ 245359 w 36"/>
                <a:gd name="T23" fmla="*/ 301993 h 44"/>
                <a:gd name="T24" fmla="*/ 230926 w 36"/>
                <a:gd name="T25" fmla="*/ 230090 h 44"/>
                <a:gd name="T26" fmla="*/ 259792 w 36"/>
                <a:gd name="T27" fmla="*/ 201329 h 44"/>
                <a:gd name="T28" fmla="*/ 274224 w 36"/>
                <a:gd name="T29" fmla="*/ 230090 h 44"/>
                <a:gd name="T30" fmla="*/ 259792 w 36"/>
                <a:gd name="T31" fmla="*/ 301993 h 44"/>
                <a:gd name="T32" fmla="*/ 274224 w 36"/>
                <a:gd name="T33" fmla="*/ 330754 h 44"/>
                <a:gd name="T34" fmla="*/ 274224 w 36"/>
                <a:gd name="T35" fmla="*/ 345135 h 44"/>
                <a:gd name="T36" fmla="*/ 346389 w 36"/>
                <a:gd name="T37" fmla="*/ 402657 h 44"/>
                <a:gd name="T38" fmla="*/ 389687 w 36"/>
                <a:gd name="T39" fmla="*/ 460180 h 44"/>
                <a:gd name="T40" fmla="*/ 317523 w 36"/>
                <a:gd name="T41" fmla="*/ 417038 h 44"/>
                <a:gd name="T42" fmla="*/ 274224 w 36"/>
                <a:gd name="T43" fmla="*/ 345135 h 44"/>
                <a:gd name="T44" fmla="*/ 259792 w 36"/>
                <a:gd name="T45" fmla="*/ 359515 h 44"/>
                <a:gd name="T46" fmla="*/ 230926 w 36"/>
                <a:gd name="T47" fmla="*/ 330754 h 44"/>
                <a:gd name="T48" fmla="*/ 245359 w 36"/>
                <a:gd name="T49" fmla="*/ 301993 h 44"/>
                <a:gd name="T50" fmla="*/ 245359 w 36"/>
                <a:gd name="T51" fmla="*/ 301993 h 44"/>
                <a:gd name="T52" fmla="*/ 57731 w 36"/>
                <a:gd name="T53" fmla="*/ 316374 h 44"/>
                <a:gd name="T54" fmla="*/ 86597 w 36"/>
                <a:gd name="T55" fmla="*/ 316374 h 44"/>
                <a:gd name="T56" fmla="*/ 86597 w 36"/>
                <a:gd name="T57" fmla="*/ 345135 h 44"/>
                <a:gd name="T58" fmla="*/ 57731 w 36"/>
                <a:gd name="T59" fmla="*/ 345135 h 44"/>
                <a:gd name="T60" fmla="*/ 245359 w 36"/>
                <a:gd name="T61" fmla="*/ 532083 h 44"/>
                <a:gd name="T62" fmla="*/ 245359 w 36"/>
                <a:gd name="T63" fmla="*/ 503322 h 44"/>
                <a:gd name="T64" fmla="*/ 259792 w 36"/>
                <a:gd name="T65" fmla="*/ 503322 h 44"/>
                <a:gd name="T66" fmla="*/ 259792 w 36"/>
                <a:gd name="T67" fmla="*/ 532083 h 44"/>
                <a:gd name="T68" fmla="*/ 461852 w 36"/>
                <a:gd name="T69" fmla="*/ 345135 h 44"/>
                <a:gd name="T70" fmla="*/ 418553 w 36"/>
                <a:gd name="T71" fmla="*/ 345135 h 44"/>
                <a:gd name="T72" fmla="*/ 418553 w 36"/>
                <a:gd name="T73" fmla="*/ 316374 h 44"/>
                <a:gd name="T74" fmla="*/ 461852 w 36"/>
                <a:gd name="T75" fmla="*/ 316374 h 44"/>
                <a:gd name="T76" fmla="*/ 259792 w 36"/>
                <a:gd name="T77" fmla="*/ 129426 h 44"/>
                <a:gd name="T78" fmla="*/ 259792 w 36"/>
                <a:gd name="T79" fmla="*/ 158187 h 44"/>
                <a:gd name="T80" fmla="*/ 245359 w 36"/>
                <a:gd name="T81" fmla="*/ 158187 h 44"/>
                <a:gd name="T82" fmla="*/ 245359 w 36"/>
                <a:gd name="T83" fmla="*/ 129426 h 44"/>
                <a:gd name="T84" fmla="*/ 57731 w 36"/>
                <a:gd name="T85" fmla="*/ 316374 h 44"/>
                <a:gd name="T86" fmla="*/ 57731 w 36"/>
                <a:gd name="T87" fmla="*/ 316374 h 44"/>
                <a:gd name="T88" fmla="*/ 245359 w 36"/>
                <a:gd name="T89" fmla="*/ 0 h 44"/>
                <a:gd name="T90" fmla="*/ 274224 w 36"/>
                <a:gd name="T91" fmla="*/ 0 h 44"/>
                <a:gd name="T92" fmla="*/ 288657 w 36"/>
                <a:gd name="T93" fmla="*/ 28761 h 44"/>
                <a:gd name="T94" fmla="*/ 288657 w 36"/>
                <a:gd name="T95" fmla="*/ 57522 h 44"/>
                <a:gd name="T96" fmla="*/ 259792 w 36"/>
                <a:gd name="T97" fmla="*/ 43142 h 44"/>
                <a:gd name="T98" fmla="*/ 216493 w 36"/>
                <a:gd name="T99" fmla="*/ 57522 h 44"/>
                <a:gd name="T100" fmla="*/ 216493 w 36"/>
                <a:gd name="T101" fmla="*/ 28761 h 44"/>
                <a:gd name="T102" fmla="*/ 245359 w 36"/>
                <a:gd name="T103" fmla="*/ 0 h 44"/>
                <a:gd name="T104" fmla="*/ 245359 w 36"/>
                <a:gd name="T105" fmla="*/ 0 h 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6"/>
                <a:gd name="T160" fmla="*/ 0 h 44"/>
                <a:gd name="T161" fmla="*/ 36 w 36"/>
                <a:gd name="T162" fmla="*/ 44 h 4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6" h="44">
                  <a:moveTo>
                    <a:pt x="18" y="5"/>
                  </a:moveTo>
                  <a:cubicBezTo>
                    <a:pt x="27" y="5"/>
                    <a:pt x="36" y="13"/>
                    <a:pt x="36" y="23"/>
                  </a:cubicBezTo>
                  <a:cubicBezTo>
                    <a:pt x="36" y="31"/>
                    <a:pt x="30" y="39"/>
                    <a:pt x="22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6" y="39"/>
                    <a:pt x="0" y="31"/>
                    <a:pt x="0" y="23"/>
                  </a:cubicBezTo>
                  <a:cubicBezTo>
                    <a:pt x="0" y="13"/>
                    <a:pt x="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lose/>
                  <a:moveTo>
                    <a:pt x="17" y="21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6" y="24"/>
                    <a:pt x="16" y="23"/>
                  </a:cubicBezTo>
                  <a:cubicBezTo>
                    <a:pt x="16" y="22"/>
                    <a:pt x="16" y="22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lose/>
                  <a:moveTo>
                    <a:pt x="4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31"/>
                    <a:pt x="10" y="36"/>
                    <a:pt x="17" y="37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5" y="36"/>
                    <a:pt x="31" y="31"/>
                    <a:pt x="32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15"/>
                    <a:pt x="25" y="9"/>
                    <a:pt x="18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0" y="9"/>
                    <a:pt x="4" y="15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1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7" y="3"/>
                    <a:pt x="16" y="4"/>
                    <a:pt x="15" y="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295006" y="4590825"/>
              <a:ext cx="10183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2" presetClass="entr" presetSubtype="9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3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7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1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6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43" grpId="0" animBg="1"/>
          <p:bldP spid="56" grpId="0"/>
          <p:bldP spid="61" grpId="0"/>
          <p:bldP spid="62" grpId="0"/>
          <p:bldP spid="6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43" grpId="0" animBg="1"/>
          <p:bldP spid="56" grpId="0"/>
          <p:bldP spid="61" grpId="0"/>
          <p:bldP spid="62" grpId="0"/>
          <p:bldP spid="63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1774726" y="1694623"/>
            <a:ext cx="1582737" cy="1581150"/>
            <a:chOff x="1774726" y="1988840"/>
            <a:chExt cx="1582737" cy="1581150"/>
          </a:xfrm>
        </p:grpSpPr>
        <p:sp>
          <p:nvSpPr>
            <p:cNvPr id="67" name="椭圆 66"/>
            <p:cNvSpPr/>
            <p:nvPr/>
          </p:nvSpPr>
          <p:spPr>
            <a:xfrm>
              <a:off x="1931888" y="2144415"/>
              <a:ext cx="1268413" cy="1270000"/>
            </a:xfrm>
            <a:prstGeom prst="ellipse">
              <a:avLst/>
            </a:prstGeom>
            <a:noFill/>
            <a:ln w="57150"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8" name="Group 15"/>
            <p:cNvGrpSpPr/>
            <p:nvPr/>
          </p:nvGrpSpPr>
          <p:grpSpPr>
            <a:xfrm>
              <a:off x="2332021" y="2555923"/>
              <a:ext cx="468145" cy="446983"/>
              <a:chOff x="4417791" y="3086470"/>
              <a:chExt cx="441754" cy="421788"/>
            </a:xfrm>
            <a:solidFill>
              <a:srgbClr val="BB81E7"/>
            </a:solidFill>
          </p:grpSpPr>
          <p:sp>
            <p:nvSpPr>
              <p:cNvPr id="70" name="Freeform 64"/>
              <p:cNvSpPr>
                <a:spLocks noEditPoints="1"/>
              </p:cNvSpPr>
              <p:nvPr/>
            </p:nvSpPr>
            <p:spPr bwMode="auto">
              <a:xfrm>
                <a:off x="4417791" y="3086470"/>
                <a:ext cx="441754" cy="421788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71" name="Oval 65"/>
              <p:cNvSpPr>
                <a:spLocks noChangeArrowheads="1"/>
              </p:cNvSpPr>
              <p:nvPr/>
            </p:nvSpPr>
            <p:spPr bwMode="auto">
              <a:xfrm>
                <a:off x="4627437" y="3365998"/>
                <a:ext cx="29949" cy="324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69" name="椭圆 68"/>
            <p:cNvSpPr/>
            <p:nvPr/>
          </p:nvSpPr>
          <p:spPr>
            <a:xfrm>
              <a:off x="1774726" y="1988840"/>
              <a:ext cx="1582737" cy="1581150"/>
            </a:xfrm>
            <a:prstGeom prst="ellipse">
              <a:avLst/>
            </a:prstGeom>
            <a:noFill/>
            <a:ln w="57150">
              <a:solidFill>
                <a:srgbClr val="CF66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7" name="Straight Connector 25"/>
          <p:cNvCxnSpPr/>
          <p:nvPr/>
        </p:nvCxnSpPr>
        <p:spPr>
          <a:xfrm>
            <a:off x="3028925" y="2592315"/>
            <a:ext cx="1368152" cy="423970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4065488" y="2288348"/>
            <a:ext cx="1582738" cy="1581150"/>
            <a:chOff x="4065488" y="2582565"/>
            <a:chExt cx="1582738" cy="1581150"/>
          </a:xfrm>
        </p:grpSpPr>
        <p:sp>
          <p:nvSpPr>
            <p:cNvPr id="4" name="椭圆 3"/>
            <p:cNvSpPr/>
            <p:nvPr/>
          </p:nvSpPr>
          <p:spPr>
            <a:xfrm>
              <a:off x="4221063" y="2738140"/>
              <a:ext cx="1270000" cy="1270000"/>
            </a:xfrm>
            <a:prstGeom prst="ellipse">
              <a:avLst/>
            </a:prstGeom>
            <a:noFill/>
            <a:ln w="57150">
              <a:solidFill>
                <a:srgbClr val="2FB7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2" name="Group 12"/>
            <p:cNvGrpSpPr/>
            <p:nvPr/>
          </p:nvGrpSpPr>
          <p:grpSpPr>
            <a:xfrm>
              <a:off x="4644021" y="3253737"/>
              <a:ext cx="424612" cy="301994"/>
              <a:chOff x="4362884" y="1304483"/>
              <a:chExt cx="466712" cy="331938"/>
            </a:xfrm>
            <a:solidFill>
              <a:srgbClr val="2FB793"/>
            </a:solidFill>
          </p:grpSpPr>
          <p:sp>
            <p:nvSpPr>
              <p:cNvPr id="13" name="Freeform 32"/>
              <p:cNvSpPr>
                <a:spLocks/>
              </p:cNvSpPr>
              <p:nvPr/>
            </p:nvSpPr>
            <p:spPr bwMode="auto">
              <a:xfrm>
                <a:off x="4362884" y="1366877"/>
                <a:ext cx="466712" cy="269544"/>
              </a:xfrm>
              <a:custGeom>
                <a:avLst/>
                <a:gdLst>
                  <a:gd name="T0" fmla="*/ 0 w 187"/>
                  <a:gd name="T1" fmla="*/ 0 h 108"/>
                  <a:gd name="T2" fmla="*/ 0 w 187"/>
                  <a:gd name="T3" fmla="*/ 108 h 108"/>
                  <a:gd name="T4" fmla="*/ 187 w 187"/>
                  <a:gd name="T5" fmla="*/ 108 h 108"/>
                  <a:gd name="T6" fmla="*/ 187 w 187"/>
                  <a:gd name="T7" fmla="*/ 0 h 108"/>
                  <a:gd name="T8" fmla="*/ 94 w 187"/>
                  <a:gd name="T9" fmla="*/ 67 h 108"/>
                  <a:gd name="T10" fmla="*/ 0 w 187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08">
                    <a:moveTo>
                      <a:pt x="0" y="0"/>
                    </a:moveTo>
                    <a:lnTo>
                      <a:pt x="0" y="108"/>
                    </a:lnTo>
                    <a:lnTo>
                      <a:pt x="187" y="108"/>
                    </a:lnTo>
                    <a:lnTo>
                      <a:pt x="187" y="0"/>
                    </a:lnTo>
                    <a:lnTo>
                      <a:pt x="94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Freeform 33"/>
              <p:cNvSpPr>
                <a:spLocks/>
              </p:cNvSpPr>
              <p:nvPr/>
            </p:nvSpPr>
            <p:spPr bwMode="auto">
              <a:xfrm>
                <a:off x="4362884" y="1304483"/>
                <a:ext cx="466712" cy="192176"/>
              </a:xfrm>
              <a:custGeom>
                <a:avLst/>
                <a:gdLst>
                  <a:gd name="T0" fmla="*/ 187 w 187"/>
                  <a:gd name="T1" fmla="*/ 9 h 77"/>
                  <a:gd name="T2" fmla="*/ 187 w 187"/>
                  <a:gd name="T3" fmla="*/ 0 h 77"/>
                  <a:gd name="T4" fmla="*/ 0 w 187"/>
                  <a:gd name="T5" fmla="*/ 0 h 77"/>
                  <a:gd name="T6" fmla="*/ 0 w 187"/>
                  <a:gd name="T7" fmla="*/ 10 h 77"/>
                  <a:gd name="T8" fmla="*/ 94 w 187"/>
                  <a:gd name="T9" fmla="*/ 77 h 77"/>
                  <a:gd name="T10" fmla="*/ 187 w 187"/>
                  <a:gd name="T11" fmla="*/ 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77">
                    <a:moveTo>
                      <a:pt x="187" y="9"/>
                    </a:moveTo>
                    <a:lnTo>
                      <a:pt x="18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94" y="77"/>
                    </a:lnTo>
                    <a:lnTo>
                      <a:pt x="187" y="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4065488" y="2582565"/>
              <a:ext cx="1582738" cy="1581150"/>
            </a:xfrm>
            <a:prstGeom prst="ellipse">
              <a:avLst/>
            </a:prstGeom>
            <a:noFill/>
            <a:ln w="57150">
              <a:solidFill>
                <a:srgbClr val="2FB7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91163" y="1694623"/>
            <a:ext cx="1581150" cy="1581150"/>
            <a:chOff x="6291163" y="1988840"/>
            <a:chExt cx="1581150" cy="1581150"/>
          </a:xfrm>
        </p:grpSpPr>
        <p:sp>
          <p:nvSpPr>
            <p:cNvPr id="5" name="椭圆 4"/>
            <p:cNvSpPr/>
            <p:nvPr/>
          </p:nvSpPr>
          <p:spPr>
            <a:xfrm>
              <a:off x="6446738" y="2144415"/>
              <a:ext cx="1270000" cy="1270000"/>
            </a:xfrm>
            <a:prstGeom prst="ellipse">
              <a:avLst/>
            </a:prstGeom>
            <a:noFill/>
            <a:ln w="57150">
              <a:solidFill>
                <a:srgbClr val="BB8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8" name="Group 24"/>
            <p:cNvGrpSpPr/>
            <p:nvPr/>
          </p:nvGrpSpPr>
          <p:grpSpPr>
            <a:xfrm>
              <a:off x="6859439" y="2573323"/>
              <a:ext cx="444744" cy="429583"/>
              <a:chOff x="5099140" y="1309474"/>
              <a:chExt cx="439257" cy="424283"/>
            </a:xfrm>
            <a:solidFill>
              <a:srgbClr val="9259DD"/>
            </a:solidFill>
          </p:grpSpPr>
          <p:sp>
            <p:nvSpPr>
              <p:cNvPr id="19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1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2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5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7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9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6291163" y="1988840"/>
              <a:ext cx="1581150" cy="1581150"/>
            </a:xfrm>
            <a:prstGeom prst="ellipse">
              <a:avLst/>
            </a:prstGeom>
            <a:noFill/>
            <a:ln w="57150">
              <a:solidFill>
                <a:srgbClr val="BB8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62876" y="2288348"/>
            <a:ext cx="1582737" cy="1581150"/>
            <a:chOff x="8562876" y="2582565"/>
            <a:chExt cx="1582737" cy="1581150"/>
          </a:xfrm>
        </p:grpSpPr>
        <p:sp>
          <p:nvSpPr>
            <p:cNvPr id="6" name="椭圆 5"/>
            <p:cNvSpPr/>
            <p:nvPr/>
          </p:nvSpPr>
          <p:spPr>
            <a:xfrm>
              <a:off x="8720038" y="2738140"/>
              <a:ext cx="1270000" cy="1270000"/>
            </a:xfrm>
            <a:prstGeom prst="ellipse">
              <a:avLst/>
            </a:prstGeom>
            <a:noFill/>
            <a:ln w="57150">
              <a:solidFill>
                <a:srgbClr val="90C7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3" name="Group 58"/>
            <p:cNvGrpSpPr/>
            <p:nvPr/>
          </p:nvGrpSpPr>
          <p:grpSpPr>
            <a:xfrm>
              <a:off x="9078563" y="3155236"/>
              <a:ext cx="589935" cy="435748"/>
              <a:chOff x="2563427" y="3717902"/>
              <a:chExt cx="439257" cy="324452"/>
            </a:xfrm>
            <a:solidFill>
              <a:srgbClr val="90C74D"/>
            </a:solidFill>
          </p:grpSpPr>
          <p:sp>
            <p:nvSpPr>
              <p:cNvPr id="34" name="Freeform 92"/>
              <p:cNvSpPr>
                <a:spLocks/>
              </p:cNvSpPr>
              <p:nvPr/>
            </p:nvSpPr>
            <p:spPr bwMode="auto">
              <a:xfrm>
                <a:off x="2720660" y="3942523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93"/>
              <p:cNvSpPr>
                <a:spLocks/>
              </p:cNvSpPr>
              <p:nvPr/>
            </p:nvSpPr>
            <p:spPr bwMode="auto">
              <a:xfrm>
                <a:off x="2638300" y="3830213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6" name="Freeform 94"/>
              <p:cNvSpPr>
                <a:spLocks/>
              </p:cNvSpPr>
              <p:nvPr/>
            </p:nvSpPr>
            <p:spPr bwMode="auto">
              <a:xfrm>
                <a:off x="2563427" y="3717902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8562876" y="2582565"/>
              <a:ext cx="1582737" cy="1581150"/>
            </a:xfrm>
            <a:prstGeom prst="ellipse">
              <a:avLst/>
            </a:prstGeom>
            <a:noFill/>
            <a:ln w="57150">
              <a:solidFill>
                <a:srgbClr val="90C7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42" name="Straight Connector 25"/>
          <p:cNvCxnSpPr/>
          <p:nvPr/>
        </p:nvCxnSpPr>
        <p:spPr>
          <a:xfrm flipV="1">
            <a:off x="5261173" y="2708689"/>
            <a:ext cx="1368152" cy="370235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25"/>
          <p:cNvCxnSpPr/>
          <p:nvPr/>
        </p:nvCxnSpPr>
        <p:spPr>
          <a:xfrm>
            <a:off x="7512471" y="2543173"/>
            <a:ext cx="1368152" cy="473112"/>
          </a:xfrm>
          <a:prstGeom prst="line">
            <a:avLst/>
          </a:prstGeom>
          <a:ln w="38100" cap="rnd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1486694" y="3494823"/>
            <a:ext cx="2160240" cy="1769769"/>
            <a:chOff x="3313313" y="1781610"/>
            <a:chExt cx="2345299" cy="1769769"/>
          </a:xfrm>
        </p:grpSpPr>
        <p:sp>
          <p:nvSpPr>
            <p:cNvPr id="55" name="TextBox 37"/>
            <p:cNvSpPr txBox="1"/>
            <p:nvPr/>
          </p:nvSpPr>
          <p:spPr>
            <a:xfrm>
              <a:off x="3313313" y="2258717"/>
              <a:ext cx="2345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785009" y="4038174"/>
            <a:ext cx="2160240" cy="1769769"/>
            <a:chOff x="3313313" y="1781610"/>
            <a:chExt cx="2345299" cy="1769769"/>
          </a:xfrm>
        </p:grpSpPr>
        <p:sp>
          <p:nvSpPr>
            <p:cNvPr id="58" name="TextBox 37"/>
            <p:cNvSpPr txBox="1"/>
            <p:nvPr/>
          </p:nvSpPr>
          <p:spPr>
            <a:xfrm>
              <a:off x="3313313" y="2258717"/>
              <a:ext cx="2345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023198" y="3566831"/>
            <a:ext cx="2160240" cy="1769769"/>
            <a:chOff x="3313313" y="1781610"/>
            <a:chExt cx="2345299" cy="1769769"/>
          </a:xfrm>
        </p:grpSpPr>
        <p:sp>
          <p:nvSpPr>
            <p:cNvPr id="61" name="TextBox 37"/>
            <p:cNvSpPr txBox="1"/>
            <p:nvPr/>
          </p:nvSpPr>
          <p:spPr>
            <a:xfrm>
              <a:off x="3313313" y="2258717"/>
              <a:ext cx="2345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80561" y="4107503"/>
            <a:ext cx="2160240" cy="1769769"/>
            <a:chOff x="3313313" y="1781610"/>
            <a:chExt cx="2345299" cy="1769769"/>
          </a:xfrm>
        </p:grpSpPr>
        <p:sp>
          <p:nvSpPr>
            <p:cNvPr id="64" name="TextBox 37"/>
            <p:cNvSpPr txBox="1"/>
            <p:nvPr/>
          </p:nvSpPr>
          <p:spPr>
            <a:xfrm>
              <a:off x="3313313" y="2258717"/>
              <a:ext cx="2345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95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-169489" y="2692992"/>
            <a:ext cx="5086193" cy="952032"/>
            <a:chOff x="-169489" y="2289176"/>
            <a:chExt cx="5086193" cy="952032"/>
          </a:xfrm>
        </p:grpSpPr>
        <p:grpSp>
          <p:nvGrpSpPr>
            <p:cNvPr id="34" name="组合 33"/>
            <p:cNvGrpSpPr/>
            <p:nvPr/>
          </p:nvGrpSpPr>
          <p:grpSpPr>
            <a:xfrm>
              <a:off x="-169489" y="2289176"/>
              <a:ext cx="5086193" cy="952032"/>
              <a:chOff x="0" y="2289175"/>
              <a:chExt cx="6810375" cy="1274763"/>
            </a:xfrm>
          </p:grpSpPr>
          <p:sp>
            <p:nvSpPr>
              <p:cNvPr id="4" name="Rectangle 12"/>
              <p:cNvSpPr>
                <a:spLocks noChangeArrowheads="1"/>
              </p:cNvSpPr>
              <p:nvPr/>
            </p:nvSpPr>
            <p:spPr bwMode="auto">
              <a:xfrm>
                <a:off x="0" y="3371850"/>
                <a:ext cx="6186488" cy="192088"/>
              </a:xfrm>
              <a:prstGeom prst="rect">
                <a:avLst/>
              </a:prstGeom>
              <a:solidFill>
                <a:srgbClr val="884ADA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5534025" y="2289175"/>
                <a:ext cx="1276350" cy="1274763"/>
              </a:xfrm>
              <a:custGeom>
                <a:avLst/>
                <a:gdLst>
                  <a:gd name="T0" fmla="*/ 638387601 w 2222"/>
                  <a:gd name="T1" fmla="*/ 0 h 2222"/>
                  <a:gd name="T2" fmla="*/ 1276775202 w 2222"/>
                  <a:gd name="T3" fmla="*/ 638387222 h 2222"/>
                  <a:gd name="T4" fmla="*/ 638387601 w 2222"/>
                  <a:gd name="T5" fmla="*/ 1276773686 h 2222"/>
                  <a:gd name="T6" fmla="*/ 0 w 2222"/>
                  <a:gd name="T7" fmla="*/ 638387222 h 2222"/>
                  <a:gd name="T8" fmla="*/ 638387601 w 2222"/>
                  <a:gd name="T9" fmla="*/ 0 h 2222"/>
                  <a:gd name="T10" fmla="*/ 638387601 w 2222"/>
                  <a:gd name="T11" fmla="*/ 193067318 h 2222"/>
                  <a:gd name="T12" fmla="*/ 1084282354 w 2222"/>
                  <a:gd name="T13" fmla="*/ 638387222 h 2222"/>
                  <a:gd name="T14" fmla="*/ 638387601 w 2222"/>
                  <a:gd name="T15" fmla="*/ 1084280952 h 2222"/>
                  <a:gd name="T16" fmla="*/ 193067433 w 2222"/>
                  <a:gd name="T17" fmla="*/ 638387222 h 2222"/>
                  <a:gd name="T18" fmla="*/ 638387601 w 2222"/>
                  <a:gd name="T19" fmla="*/ 193067318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2" h="2222">
                    <a:moveTo>
                      <a:pt x="1111" y="0"/>
                    </a:moveTo>
                    <a:cubicBezTo>
                      <a:pt x="1725" y="0"/>
                      <a:pt x="2222" y="498"/>
                      <a:pt x="2222" y="1111"/>
                    </a:cubicBezTo>
                    <a:cubicBezTo>
                      <a:pt x="2222" y="1725"/>
                      <a:pt x="1725" y="2222"/>
                      <a:pt x="1111" y="2222"/>
                    </a:cubicBezTo>
                    <a:cubicBezTo>
                      <a:pt x="498" y="2222"/>
                      <a:pt x="0" y="1725"/>
                      <a:pt x="0" y="1111"/>
                    </a:cubicBezTo>
                    <a:cubicBezTo>
                      <a:pt x="0" y="498"/>
                      <a:pt x="498" y="0"/>
                      <a:pt x="1111" y="0"/>
                    </a:cubicBezTo>
                    <a:close/>
                    <a:moveTo>
                      <a:pt x="1111" y="336"/>
                    </a:moveTo>
                    <a:cubicBezTo>
                      <a:pt x="1540" y="336"/>
                      <a:pt x="1887" y="683"/>
                      <a:pt x="1887" y="1111"/>
                    </a:cubicBezTo>
                    <a:cubicBezTo>
                      <a:pt x="1887" y="1540"/>
                      <a:pt x="1540" y="1887"/>
                      <a:pt x="1111" y="1887"/>
                    </a:cubicBezTo>
                    <a:cubicBezTo>
                      <a:pt x="683" y="1887"/>
                      <a:pt x="336" y="1540"/>
                      <a:pt x="336" y="1111"/>
                    </a:cubicBezTo>
                    <a:cubicBezTo>
                      <a:pt x="336" y="683"/>
                      <a:pt x="683" y="336"/>
                      <a:pt x="1111" y="336"/>
                    </a:cubicBezTo>
                    <a:close/>
                  </a:path>
                </a:pathLst>
              </a:custGeom>
              <a:solidFill>
                <a:srgbClr val="884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8" name="Freeform 546"/>
            <p:cNvSpPr>
              <a:spLocks noEditPoints="1"/>
            </p:cNvSpPr>
            <p:nvPr/>
          </p:nvSpPr>
          <p:spPr bwMode="auto">
            <a:xfrm>
              <a:off x="4270240" y="2613535"/>
              <a:ext cx="334962" cy="282575"/>
            </a:xfrm>
            <a:custGeom>
              <a:avLst/>
              <a:gdLst>
                <a:gd name="T0" fmla="*/ 304723 w 288"/>
                <a:gd name="T1" fmla="*/ 41691 h 244"/>
                <a:gd name="T2" fmla="*/ 304723 w 288"/>
                <a:gd name="T3" fmla="*/ 0 h 244"/>
                <a:gd name="T4" fmla="*/ 167482 w 288"/>
                <a:gd name="T5" fmla="*/ 40533 h 244"/>
                <a:gd name="T6" fmla="*/ 30240 w 288"/>
                <a:gd name="T7" fmla="*/ 0 h 244"/>
                <a:gd name="T8" fmla="*/ 30240 w 288"/>
                <a:gd name="T9" fmla="*/ 41691 h 244"/>
                <a:gd name="T10" fmla="*/ 0 w 288"/>
                <a:gd name="T11" fmla="*/ 40533 h 244"/>
                <a:gd name="T12" fmla="*/ 0 w 288"/>
                <a:gd name="T13" fmla="*/ 253623 h 244"/>
                <a:gd name="T14" fmla="*/ 138405 w 288"/>
                <a:gd name="T15" fmla="*/ 267520 h 244"/>
                <a:gd name="T16" fmla="*/ 167482 w 288"/>
                <a:gd name="T17" fmla="*/ 282575 h 244"/>
                <a:gd name="T18" fmla="*/ 196558 w 288"/>
                <a:gd name="T19" fmla="*/ 267520 h 244"/>
                <a:gd name="T20" fmla="*/ 334963 w 288"/>
                <a:gd name="T21" fmla="*/ 253623 h 244"/>
                <a:gd name="T22" fmla="*/ 334963 w 288"/>
                <a:gd name="T23" fmla="*/ 40533 h 244"/>
                <a:gd name="T24" fmla="*/ 304723 w 288"/>
                <a:gd name="T25" fmla="*/ 41691 h 244"/>
                <a:gd name="T26" fmla="*/ 45360 w 288"/>
                <a:gd name="T27" fmla="*/ 15055 h 244"/>
                <a:gd name="T28" fmla="*/ 153525 w 288"/>
                <a:gd name="T29" fmla="*/ 47482 h 244"/>
                <a:gd name="T30" fmla="*/ 157014 w 288"/>
                <a:gd name="T31" fmla="*/ 55589 h 244"/>
                <a:gd name="T32" fmla="*/ 157014 w 288"/>
                <a:gd name="T33" fmla="*/ 239726 h 244"/>
                <a:gd name="T34" fmla="*/ 46523 w 288"/>
                <a:gd name="T35" fmla="*/ 217722 h 244"/>
                <a:gd name="T36" fmla="*/ 45360 w 288"/>
                <a:gd name="T37" fmla="*/ 217722 h 244"/>
                <a:gd name="T38" fmla="*/ 45360 w 288"/>
                <a:gd name="T39" fmla="*/ 15055 h 244"/>
                <a:gd name="T40" fmla="*/ 288440 w 288"/>
                <a:gd name="T41" fmla="*/ 15055 h 244"/>
                <a:gd name="T42" fmla="*/ 288440 w 288"/>
                <a:gd name="T43" fmla="*/ 217722 h 244"/>
                <a:gd name="T44" fmla="*/ 287277 w 288"/>
                <a:gd name="T45" fmla="*/ 217722 h 244"/>
                <a:gd name="T46" fmla="*/ 176786 w 288"/>
                <a:gd name="T47" fmla="*/ 239726 h 244"/>
                <a:gd name="T48" fmla="*/ 176786 w 288"/>
                <a:gd name="T49" fmla="*/ 56747 h 244"/>
                <a:gd name="T50" fmla="*/ 181438 w 288"/>
                <a:gd name="T51" fmla="*/ 47482 h 244"/>
                <a:gd name="T52" fmla="*/ 288440 w 288"/>
                <a:gd name="T53" fmla="*/ 15055 h 2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88"/>
                <a:gd name="T82" fmla="*/ 0 h 244"/>
                <a:gd name="T83" fmla="*/ 288 w 288"/>
                <a:gd name="T84" fmla="*/ 244 h 2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solidFill>
              <a:srgbClr val="9259D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169489" y="3198235"/>
            <a:ext cx="7111183" cy="950845"/>
            <a:chOff x="-169489" y="2766187"/>
            <a:chExt cx="7111183" cy="950845"/>
          </a:xfrm>
        </p:grpSpPr>
        <p:grpSp>
          <p:nvGrpSpPr>
            <p:cNvPr id="35" name="组合 34"/>
            <p:cNvGrpSpPr/>
            <p:nvPr/>
          </p:nvGrpSpPr>
          <p:grpSpPr>
            <a:xfrm>
              <a:off x="-169489" y="2766187"/>
              <a:ext cx="7111183" cy="950845"/>
              <a:chOff x="0" y="2635250"/>
              <a:chExt cx="9521825" cy="1273175"/>
            </a:xfrm>
          </p:grpSpPr>
          <p:sp>
            <p:nvSpPr>
              <p:cNvPr id="5" name="Rectangle 13"/>
              <p:cNvSpPr>
                <a:spLocks noChangeArrowheads="1"/>
              </p:cNvSpPr>
              <p:nvPr/>
            </p:nvSpPr>
            <p:spPr bwMode="auto">
              <a:xfrm>
                <a:off x="0" y="3716338"/>
                <a:ext cx="8883650" cy="192087"/>
              </a:xfrm>
              <a:prstGeom prst="rect">
                <a:avLst/>
              </a:prstGeom>
              <a:solidFill>
                <a:srgbClr val="CF66E0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8245475" y="2635250"/>
                <a:ext cx="1276350" cy="1273175"/>
              </a:xfrm>
              <a:custGeom>
                <a:avLst/>
                <a:gdLst>
                  <a:gd name="T0" fmla="*/ 638387611 w 2221"/>
                  <a:gd name="T1" fmla="*/ 0 h 2222"/>
                  <a:gd name="T2" fmla="*/ 1277350067 w 2221"/>
                  <a:gd name="T3" fmla="*/ 637184420 h 2222"/>
                  <a:gd name="T4" fmla="*/ 638387611 w 2221"/>
                  <a:gd name="T5" fmla="*/ 1274368840 h 2222"/>
                  <a:gd name="T6" fmla="*/ 0 w 2221"/>
                  <a:gd name="T7" fmla="*/ 637184420 h 2222"/>
                  <a:gd name="T8" fmla="*/ 638387611 w 2221"/>
                  <a:gd name="T9" fmla="*/ 0 h 2222"/>
                  <a:gd name="T10" fmla="*/ 638387611 w 2221"/>
                  <a:gd name="T11" fmla="*/ 192130367 h 2222"/>
                  <a:gd name="T12" fmla="*/ 1084683337 w 2221"/>
                  <a:gd name="T13" fmla="*/ 637184420 h 2222"/>
                  <a:gd name="T14" fmla="*/ 638387611 w 2221"/>
                  <a:gd name="T15" fmla="*/ 1081665187 h 2222"/>
                  <a:gd name="T16" fmla="*/ 192666730 w 2221"/>
                  <a:gd name="T17" fmla="*/ 637184420 h 2222"/>
                  <a:gd name="T18" fmla="*/ 638387611 w 2221"/>
                  <a:gd name="T19" fmla="*/ 192130367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1" h="2222">
                    <a:moveTo>
                      <a:pt x="1110" y="0"/>
                    </a:moveTo>
                    <a:cubicBezTo>
                      <a:pt x="1724" y="0"/>
                      <a:pt x="2221" y="497"/>
                      <a:pt x="2221" y="1111"/>
                    </a:cubicBezTo>
                    <a:cubicBezTo>
                      <a:pt x="2221" y="1724"/>
                      <a:pt x="1724" y="2222"/>
                      <a:pt x="1110" y="2222"/>
                    </a:cubicBezTo>
                    <a:cubicBezTo>
                      <a:pt x="497" y="2222"/>
                      <a:pt x="0" y="1724"/>
                      <a:pt x="0" y="1111"/>
                    </a:cubicBezTo>
                    <a:cubicBezTo>
                      <a:pt x="0" y="497"/>
                      <a:pt x="497" y="0"/>
                      <a:pt x="1110" y="0"/>
                    </a:cubicBezTo>
                    <a:close/>
                    <a:moveTo>
                      <a:pt x="1110" y="335"/>
                    </a:moveTo>
                    <a:cubicBezTo>
                      <a:pt x="1539" y="335"/>
                      <a:pt x="1886" y="682"/>
                      <a:pt x="1886" y="1111"/>
                    </a:cubicBezTo>
                    <a:cubicBezTo>
                      <a:pt x="1886" y="1539"/>
                      <a:pt x="1539" y="1886"/>
                      <a:pt x="1110" y="1886"/>
                    </a:cubicBezTo>
                    <a:cubicBezTo>
                      <a:pt x="682" y="1886"/>
                      <a:pt x="335" y="1539"/>
                      <a:pt x="335" y="1111"/>
                    </a:cubicBezTo>
                    <a:cubicBezTo>
                      <a:pt x="335" y="682"/>
                      <a:pt x="682" y="335"/>
                      <a:pt x="1110" y="335"/>
                    </a:cubicBez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" name="Freeform 656"/>
            <p:cNvSpPr>
              <a:spLocks noEditPoints="1"/>
            </p:cNvSpPr>
            <p:nvPr/>
          </p:nvSpPr>
          <p:spPr bwMode="auto">
            <a:xfrm>
              <a:off x="6308366" y="3063960"/>
              <a:ext cx="292100" cy="333375"/>
            </a:xfrm>
            <a:custGeom>
              <a:avLst/>
              <a:gdLst>
                <a:gd name="T0" fmla="*/ 251531 w 252"/>
                <a:gd name="T1" fmla="*/ 236141 h 288"/>
                <a:gd name="T2" fmla="*/ 251531 w 252"/>
                <a:gd name="T3" fmla="*/ 226880 h 288"/>
                <a:gd name="T4" fmla="*/ 251531 w 252"/>
                <a:gd name="T5" fmla="*/ 145852 h 288"/>
                <a:gd name="T6" fmla="*/ 180824 w 252"/>
                <a:gd name="T7" fmla="*/ 46302 h 288"/>
                <a:gd name="T8" fmla="*/ 183142 w 252"/>
                <a:gd name="T9" fmla="*/ 37042 h 288"/>
                <a:gd name="T10" fmla="*/ 146050 w 252"/>
                <a:gd name="T11" fmla="*/ 0 h 288"/>
                <a:gd name="T12" fmla="*/ 108958 w 252"/>
                <a:gd name="T13" fmla="*/ 37042 h 288"/>
                <a:gd name="T14" fmla="*/ 111276 w 252"/>
                <a:gd name="T15" fmla="*/ 46302 h 288"/>
                <a:gd name="T16" fmla="*/ 40569 w 252"/>
                <a:gd name="T17" fmla="*/ 145852 h 288"/>
                <a:gd name="T18" fmla="*/ 40569 w 252"/>
                <a:gd name="T19" fmla="*/ 226880 h 288"/>
                <a:gd name="T20" fmla="*/ 40569 w 252"/>
                <a:gd name="T21" fmla="*/ 236141 h 288"/>
                <a:gd name="T22" fmla="*/ 0 w 252"/>
                <a:gd name="T23" fmla="*/ 275497 h 288"/>
                <a:gd name="T24" fmla="*/ 16228 w 252"/>
                <a:gd name="T25" fmla="*/ 291703 h 288"/>
                <a:gd name="T26" fmla="*/ 110117 w 252"/>
                <a:gd name="T27" fmla="*/ 291703 h 288"/>
                <a:gd name="T28" fmla="*/ 108958 w 252"/>
                <a:gd name="T29" fmla="*/ 296333 h 288"/>
                <a:gd name="T30" fmla="*/ 146050 w 252"/>
                <a:gd name="T31" fmla="*/ 333375 h 288"/>
                <a:gd name="T32" fmla="*/ 183142 w 252"/>
                <a:gd name="T33" fmla="*/ 296333 h 288"/>
                <a:gd name="T34" fmla="*/ 181983 w 252"/>
                <a:gd name="T35" fmla="*/ 291703 h 288"/>
                <a:gd name="T36" fmla="*/ 275872 w 252"/>
                <a:gd name="T37" fmla="*/ 291703 h 288"/>
                <a:gd name="T38" fmla="*/ 292100 w 252"/>
                <a:gd name="T39" fmla="*/ 275497 h 288"/>
                <a:gd name="T40" fmla="*/ 251531 w 252"/>
                <a:gd name="T41" fmla="*/ 236141 h 288"/>
                <a:gd name="T42" fmla="*/ 125186 w 252"/>
                <a:gd name="T43" fmla="*/ 37042 h 288"/>
                <a:gd name="T44" fmla="*/ 146050 w 252"/>
                <a:gd name="T45" fmla="*/ 16206 h 288"/>
                <a:gd name="T46" fmla="*/ 166914 w 252"/>
                <a:gd name="T47" fmla="*/ 37042 h 288"/>
                <a:gd name="T48" fmla="*/ 165755 w 252"/>
                <a:gd name="T49" fmla="*/ 42829 h 288"/>
                <a:gd name="T50" fmla="*/ 146050 w 252"/>
                <a:gd name="T51" fmla="*/ 40514 h 288"/>
                <a:gd name="T52" fmla="*/ 126345 w 252"/>
                <a:gd name="T53" fmla="*/ 42829 h 288"/>
                <a:gd name="T54" fmla="*/ 125186 w 252"/>
                <a:gd name="T55" fmla="*/ 37042 h 28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52"/>
                <a:gd name="T85" fmla="*/ 0 h 288"/>
                <a:gd name="T86" fmla="*/ 252 w 252"/>
                <a:gd name="T87" fmla="*/ 288 h 28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52" h="288">
                  <a:moveTo>
                    <a:pt x="217" y="204"/>
                  </a:moveTo>
                  <a:cubicBezTo>
                    <a:pt x="217" y="202"/>
                    <a:pt x="217" y="199"/>
                    <a:pt x="217" y="196"/>
                  </a:cubicBezTo>
                  <a:cubicBezTo>
                    <a:pt x="217" y="126"/>
                    <a:pt x="217" y="126"/>
                    <a:pt x="217" y="126"/>
                  </a:cubicBezTo>
                  <a:cubicBezTo>
                    <a:pt x="217" y="86"/>
                    <a:pt x="192" y="53"/>
                    <a:pt x="156" y="40"/>
                  </a:cubicBezTo>
                  <a:cubicBezTo>
                    <a:pt x="157" y="37"/>
                    <a:pt x="158" y="35"/>
                    <a:pt x="158" y="32"/>
                  </a:cubicBezTo>
                  <a:cubicBezTo>
                    <a:pt x="158" y="14"/>
                    <a:pt x="143" y="0"/>
                    <a:pt x="126" y="0"/>
                  </a:cubicBezTo>
                  <a:cubicBezTo>
                    <a:pt x="109" y="0"/>
                    <a:pt x="94" y="14"/>
                    <a:pt x="94" y="32"/>
                  </a:cubicBezTo>
                  <a:cubicBezTo>
                    <a:pt x="94" y="35"/>
                    <a:pt x="95" y="37"/>
                    <a:pt x="96" y="40"/>
                  </a:cubicBezTo>
                  <a:cubicBezTo>
                    <a:pt x="60" y="53"/>
                    <a:pt x="35" y="86"/>
                    <a:pt x="35" y="126"/>
                  </a:cubicBezTo>
                  <a:cubicBezTo>
                    <a:pt x="35" y="196"/>
                    <a:pt x="35" y="196"/>
                    <a:pt x="35" y="196"/>
                  </a:cubicBezTo>
                  <a:cubicBezTo>
                    <a:pt x="35" y="199"/>
                    <a:pt x="35" y="202"/>
                    <a:pt x="35" y="20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6"/>
                    <a:pt x="6" y="252"/>
                    <a:pt x="14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95" y="254"/>
                    <a:pt x="94" y="255"/>
                    <a:pt x="94" y="256"/>
                  </a:cubicBezTo>
                  <a:cubicBezTo>
                    <a:pt x="94" y="274"/>
                    <a:pt x="109" y="288"/>
                    <a:pt x="126" y="288"/>
                  </a:cubicBezTo>
                  <a:cubicBezTo>
                    <a:pt x="143" y="288"/>
                    <a:pt x="158" y="274"/>
                    <a:pt x="158" y="256"/>
                  </a:cubicBezTo>
                  <a:cubicBezTo>
                    <a:pt x="158" y="255"/>
                    <a:pt x="157" y="254"/>
                    <a:pt x="157" y="252"/>
                  </a:cubicBezTo>
                  <a:cubicBezTo>
                    <a:pt x="238" y="252"/>
                    <a:pt x="238" y="252"/>
                    <a:pt x="238" y="252"/>
                  </a:cubicBezTo>
                  <a:cubicBezTo>
                    <a:pt x="246" y="252"/>
                    <a:pt x="252" y="246"/>
                    <a:pt x="252" y="238"/>
                  </a:cubicBezTo>
                  <a:lnTo>
                    <a:pt x="217" y="204"/>
                  </a:lnTo>
                  <a:close/>
                  <a:moveTo>
                    <a:pt x="108" y="32"/>
                  </a:moveTo>
                  <a:cubicBezTo>
                    <a:pt x="108" y="22"/>
                    <a:pt x="116" y="14"/>
                    <a:pt x="126" y="14"/>
                  </a:cubicBezTo>
                  <a:cubicBezTo>
                    <a:pt x="136" y="14"/>
                    <a:pt x="144" y="22"/>
                    <a:pt x="144" y="32"/>
                  </a:cubicBezTo>
                  <a:cubicBezTo>
                    <a:pt x="144" y="33"/>
                    <a:pt x="143" y="35"/>
                    <a:pt x="143" y="37"/>
                  </a:cubicBezTo>
                  <a:cubicBezTo>
                    <a:pt x="137" y="36"/>
                    <a:pt x="132" y="35"/>
                    <a:pt x="126" y="35"/>
                  </a:cubicBezTo>
                  <a:cubicBezTo>
                    <a:pt x="120" y="35"/>
                    <a:pt x="115" y="36"/>
                    <a:pt x="109" y="37"/>
                  </a:cubicBezTo>
                  <a:cubicBezTo>
                    <a:pt x="109" y="35"/>
                    <a:pt x="108" y="33"/>
                    <a:pt x="108" y="32"/>
                  </a:cubicBezTo>
                  <a:close/>
                </a:path>
              </a:pathLst>
            </a:custGeom>
            <a:solidFill>
              <a:srgbClr val="CF66E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-169490" y="4509120"/>
            <a:ext cx="5559242" cy="953216"/>
            <a:chOff x="-169490" y="4059960"/>
            <a:chExt cx="5559242" cy="953216"/>
          </a:xfrm>
        </p:grpSpPr>
        <p:grpSp>
          <p:nvGrpSpPr>
            <p:cNvPr id="36" name="组合 35"/>
            <p:cNvGrpSpPr/>
            <p:nvPr/>
          </p:nvGrpSpPr>
          <p:grpSpPr>
            <a:xfrm>
              <a:off x="-169490" y="4059960"/>
              <a:ext cx="5559242" cy="953216"/>
              <a:chOff x="0" y="4040188"/>
              <a:chExt cx="7443788" cy="1276350"/>
            </a:xfrm>
          </p:grpSpPr>
          <p:sp>
            <p:nvSpPr>
              <p:cNvPr id="6" name="Rectangle 14"/>
              <p:cNvSpPr>
                <a:spLocks noChangeArrowheads="1"/>
              </p:cNvSpPr>
              <p:nvPr/>
            </p:nvSpPr>
            <p:spPr bwMode="auto">
              <a:xfrm>
                <a:off x="0" y="4040188"/>
                <a:ext cx="6807200" cy="193675"/>
              </a:xfrm>
              <a:prstGeom prst="rect">
                <a:avLst/>
              </a:prstGeom>
              <a:solidFill>
                <a:srgbClr val="2FB793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>
                <a:off x="6169025" y="4040188"/>
                <a:ext cx="1274763" cy="1276350"/>
              </a:xfrm>
              <a:custGeom>
                <a:avLst/>
                <a:gdLst>
                  <a:gd name="T0" fmla="*/ 638962455 w 2221"/>
                  <a:gd name="T1" fmla="*/ 1276773686 h 2222"/>
                  <a:gd name="T2" fmla="*/ 1277350067 w 2221"/>
                  <a:gd name="T3" fmla="*/ 638387222 h 2222"/>
                  <a:gd name="T4" fmla="*/ 638962455 w 2221"/>
                  <a:gd name="T5" fmla="*/ 0 h 2222"/>
                  <a:gd name="T6" fmla="*/ 0 w 2221"/>
                  <a:gd name="T7" fmla="*/ 638387222 h 2222"/>
                  <a:gd name="T8" fmla="*/ 638962455 w 2221"/>
                  <a:gd name="T9" fmla="*/ 1276773686 h 2222"/>
                  <a:gd name="T10" fmla="*/ 638962455 w 2221"/>
                  <a:gd name="T11" fmla="*/ 1084280952 h 2222"/>
                  <a:gd name="T12" fmla="*/ 1084683337 w 2221"/>
                  <a:gd name="T13" fmla="*/ 638387222 h 2222"/>
                  <a:gd name="T14" fmla="*/ 638962455 w 2221"/>
                  <a:gd name="T15" fmla="*/ 192492733 h 2222"/>
                  <a:gd name="T16" fmla="*/ 192666730 w 2221"/>
                  <a:gd name="T17" fmla="*/ 638387222 h 2222"/>
                  <a:gd name="T18" fmla="*/ 638962455 w 2221"/>
                  <a:gd name="T19" fmla="*/ 1084280952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1" h="2222">
                    <a:moveTo>
                      <a:pt x="1111" y="2222"/>
                    </a:moveTo>
                    <a:cubicBezTo>
                      <a:pt x="1724" y="2222"/>
                      <a:pt x="2221" y="1724"/>
                      <a:pt x="2221" y="1111"/>
                    </a:cubicBezTo>
                    <a:cubicBezTo>
                      <a:pt x="2221" y="497"/>
                      <a:pt x="1724" y="0"/>
                      <a:pt x="1111" y="0"/>
                    </a:cubicBezTo>
                    <a:cubicBezTo>
                      <a:pt x="497" y="0"/>
                      <a:pt x="0" y="497"/>
                      <a:pt x="0" y="1111"/>
                    </a:cubicBezTo>
                    <a:cubicBezTo>
                      <a:pt x="0" y="1724"/>
                      <a:pt x="497" y="2222"/>
                      <a:pt x="1111" y="2222"/>
                    </a:cubicBezTo>
                    <a:close/>
                    <a:moveTo>
                      <a:pt x="1111" y="1887"/>
                    </a:moveTo>
                    <a:cubicBezTo>
                      <a:pt x="1539" y="1887"/>
                      <a:pt x="1886" y="1539"/>
                      <a:pt x="1886" y="1111"/>
                    </a:cubicBezTo>
                    <a:cubicBezTo>
                      <a:pt x="1886" y="682"/>
                      <a:pt x="1539" y="335"/>
                      <a:pt x="1111" y="335"/>
                    </a:cubicBezTo>
                    <a:cubicBezTo>
                      <a:pt x="682" y="335"/>
                      <a:pt x="335" y="682"/>
                      <a:pt x="335" y="1111"/>
                    </a:cubicBezTo>
                    <a:cubicBezTo>
                      <a:pt x="335" y="1539"/>
                      <a:pt x="682" y="1887"/>
                      <a:pt x="1111" y="1887"/>
                    </a:cubicBezTo>
                    <a:close/>
                  </a:path>
                </a:pathLst>
              </a:custGeom>
              <a:solidFill>
                <a:srgbClr val="2FB7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" name="Freeform 699"/>
            <p:cNvSpPr>
              <a:spLocks noEditPoints="1"/>
            </p:cNvSpPr>
            <p:nvPr/>
          </p:nvSpPr>
          <p:spPr bwMode="auto">
            <a:xfrm>
              <a:off x="4738519" y="4372271"/>
              <a:ext cx="349250" cy="327025"/>
            </a:xfrm>
            <a:custGeom>
              <a:avLst/>
              <a:gdLst>
                <a:gd name="T0" fmla="*/ 308640 w 301"/>
                <a:gd name="T1" fmla="*/ 222655 h 282"/>
                <a:gd name="T2" fmla="*/ 271510 w 301"/>
                <a:gd name="T3" fmla="*/ 80017 h 282"/>
                <a:gd name="T4" fmla="*/ 93984 w 301"/>
                <a:gd name="T5" fmla="*/ 41748 h 282"/>
                <a:gd name="T6" fmla="*/ 37130 w 301"/>
                <a:gd name="T7" fmla="*/ 3479 h 282"/>
                <a:gd name="T8" fmla="*/ 13924 w 301"/>
                <a:gd name="T9" fmla="*/ 15076 h 282"/>
                <a:gd name="T10" fmla="*/ 70778 w 301"/>
                <a:gd name="T11" fmla="*/ 66101 h 282"/>
                <a:gd name="T12" fmla="*/ 153159 w 301"/>
                <a:gd name="T13" fmla="*/ 288756 h 282"/>
                <a:gd name="T14" fmla="*/ 349250 w 301"/>
                <a:gd name="T15" fmla="*/ 301512 h 282"/>
                <a:gd name="T16" fmla="*/ 308640 w 301"/>
                <a:gd name="T17" fmla="*/ 222655 h 282"/>
                <a:gd name="T18" fmla="*/ 280792 w 301"/>
                <a:gd name="T19" fmla="*/ 269042 h 282"/>
                <a:gd name="T20" fmla="*/ 278472 w 301"/>
                <a:gd name="T21" fmla="*/ 270201 h 282"/>
                <a:gd name="T22" fmla="*/ 276151 w 301"/>
                <a:gd name="T23" fmla="*/ 269042 h 282"/>
                <a:gd name="T24" fmla="*/ 184488 w 301"/>
                <a:gd name="T25" fmla="*/ 160034 h 282"/>
                <a:gd name="T26" fmla="*/ 122992 w 301"/>
                <a:gd name="T27" fmla="*/ 86975 h 282"/>
                <a:gd name="T28" fmla="*/ 122992 w 301"/>
                <a:gd name="T29" fmla="*/ 82336 h 282"/>
                <a:gd name="T30" fmla="*/ 126473 w 301"/>
                <a:gd name="T31" fmla="*/ 82336 h 282"/>
                <a:gd name="T32" fmla="*/ 206533 w 301"/>
                <a:gd name="T33" fmla="*/ 141479 h 282"/>
                <a:gd name="T34" fmla="*/ 281953 w 301"/>
                <a:gd name="T35" fmla="*/ 265563 h 282"/>
                <a:gd name="T36" fmla="*/ 280792 w 301"/>
                <a:gd name="T37" fmla="*/ 269042 h 2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1"/>
                <a:gd name="T58" fmla="*/ 0 h 282"/>
                <a:gd name="T59" fmla="*/ 301 w 301"/>
                <a:gd name="T60" fmla="*/ 282 h 28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solidFill>
              <a:srgbClr val="2FB7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-169489" y="5013176"/>
            <a:ext cx="3816423" cy="950845"/>
            <a:chOff x="-169489" y="4566387"/>
            <a:chExt cx="3816423" cy="950845"/>
          </a:xfrm>
        </p:grpSpPr>
        <p:grpSp>
          <p:nvGrpSpPr>
            <p:cNvPr id="37" name="组合 36"/>
            <p:cNvGrpSpPr/>
            <p:nvPr/>
          </p:nvGrpSpPr>
          <p:grpSpPr>
            <a:xfrm>
              <a:off x="-169489" y="4566387"/>
              <a:ext cx="3816423" cy="950845"/>
              <a:chOff x="0" y="4391025"/>
              <a:chExt cx="5110163" cy="1273175"/>
            </a:xfrm>
          </p:grpSpPr>
          <p:sp>
            <p:nvSpPr>
              <p:cNvPr id="7" name="Rectangle 15"/>
              <p:cNvSpPr>
                <a:spLocks noChangeArrowheads="1"/>
              </p:cNvSpPr>
              <p:nvPr/>
            </p:nvSpPr>
            <p:spPr bwMode="auto">
              <a:xfrm>
                <a:off x="0" y="4391025"/>
                <a:ext cx="4473575" cy="190500"/>
              </a:xfrm>
              <a:prstGeom prst="rect">
                <a:avLst/>
              </a:prstGeom>
              <a:solidFill>
                <a:srgbClr val="90C74D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3836988" y="4391025"/>
                <a:ext cx="1273175" cy="1273175"/>
              </a:xfrm>
              <a:custGeom>
                <a:avLst/>
                <a:gdLst>
                  <a:gd name="T0" fmla="*/ 637184420 w 2222"/>
                  <a:gd name="T1" fmla="*/ 1274368840 h 2222"/>
                  <a:gd name="T2" fmla="*/ 1274368840 w 2222"/>
                  <a:gd name="T3" fmla="*/ 637184420 h 2222"/>
                  <a:gd name="T4" fmla="*/ 637184420 w 2222"/>
                  <a:gd name="T5" fmla="*/ 0 h 2222"/>
                  <a:gd name="T6" fmla="*/ 0 w 2222"/>
                  <a:gd name="T7" fmla="*/ 637184420 h 2222"/>
                  <a:gd name="T8" fmla="*/ 637184420 w 2222"/>
                  <a:gd name="T9" fmla="*/ 1274368840 h 2222"/>
                  <a:gd name="T10" fmla="*/ 637184420 w 2222"/>
                  <a:gd name="T11" fmla="*/ 1082238473 h 2222"/>
                  <a:gd name="T12" fmla="*/ 1082238473 w 2222"/>
                  <a:gd name="T13" fmla="*/ 637184420 h 2222"/>
                  <a:gd name="T14" fmla="*/ 637184420 w 2222"/>
                  <a:gd name="T15" fmla="*/ 192130367 h 2222"/>
                  <a:gd name="T16" fmla="*/ 192130367 w 2222"/>
                  <a:gd name="T17" fmla="*/ 637184420 h 2222"/>
                  <a:gd name="T18" fmla="*/ 637184420 w 2222"/>
                  <a:gd name="T19" fmla="*/ 1082238473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2" h="2222">
                    <a:moveTo>
                      <a:pt x="1111" y="2222"/>
                    </a:moveTo>
                    <a:cubicBezTo>
                      <a:pt x="1724" y="2222"/>
                      <a:pt x="2222" y="1724"/>
                      <a:pt x="2222" y="1111"/>
                    </a:cubicBezTo>
                    <a:cubicBezTo>
                      <a:pt x="2222" y="497"/>
                      <a:pt x="1724" y="0"/>
                      <a:pt x="1111" y="0"/>
                    </a:cubicBezTo>
                    <a:cubicBezTo>
                      <a:pt x="497" y="0"/>
                      <a:pt x="0" y="497"/>
                      <a:pt x="0" y="1111"/>
                    </a:cubicBezTo>
                    <a:cubicBezTo>
                      <a:pt x="0" y="1724"/>
                      <a:pt x="497" y="2222"/>
                      <a:pt x="1111" y="2222"/>
                    </a:cubicBezTo>
                    <a:close/>
                    <a:moveTo>
                      <a:pt x="1111" y="1887"/>
                    </a:moveTo>
                    <a:cubicBezTo>
                      <a:pt x="1539" y="1887"/>
                      <a:pt x="1887" y="1539"/>
                      <a:pt x="1887" y="1111"/>
                    </a:cubicBezTo>
                    <a:cubicBezTo>
                      <a:pt x="1887" y="683"/>
                      <a:pt x="1539" y="335"/>
                      <a:pt x="1111" y="335"/>
                    </a:cubicBezTo>
                    <a:cubicBezTo>
                      <a:pt x="682" y="335"/>
                      <a:pt x="335" y="683"/>
                      <a:pt x="335" y="1111"/>
                    </a:cubicBezTo>
                    <a:cubicBezTo>
                      <a:pt x="335" y="1539"/>
                      <a:pt x="682" y="1887"/>
                      <a:pt x="1111" y="1887"/>
                    </a:cubicBezTo>
                    <a:close/>
                  </a:path>
                </a:pathLst>
              </a:custGeom>
              <a:solidFill>
                <a:srgbClr val="90C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008792" y="4855873"/>
              <a:ext cx="325437" cy="334962"/>
              <a:chOff x="7958138" y="5595938"/>
              <a:chExt cx="325437" cy="334962"/>
            </a:xfrm>
            <a:solidFill>
              <a:srgbClr val="BB81E7"/>
            </a:solidFill>
          </p:grpSpPr>
          <p:sp>
            <p:nvSpPr>
              <p:cNvPr id="43" name="Freeform 826"/>
              <p:cNvSpPr>
                <a:spLocks/>
              </p:cNvSpPr>
              <p:nvPr/>
            </p:nvSpPr>
            <p:spPr bwMode="auto">
              <a:xfrm>
                <a:off x="7958138" y="5805488"/>
                <a:ext cx="325437" cy="125412"/>
              </a:xfrm>
              <a:custGeom>
                <a:avLst/>
                <a:gdLst>
                  <a:gd name="T0" fmla="*/ 39517 w 280"/>
                  <a:gd name="T1" fmla="*/ 87092 h 108"/>
                  <a:gd name="T2" fmla="*/ 11623 w 280"/>
                  <a:gd name="T3" fmla="*/ 87092 h 108"/>
                  <a:gd name="T4" fmla="*/ 0 w 280"/>
                  <a:gd name="T5" fmla="*/ 98705 h 108"/>
                  <a:gd name="T6" fmla="*/ 0 w 280"/>
                  <a:gd name="T7" fmla="*/ 113801 h 108"/>
                  <a:gd name="T8" fmla="*/ 11623 w 280"/>
                  <a:gd name="T9" fmla="*/ 125413 h 108"/>
                  <a:gd name="T10" fmla="*/ 313815 w 280"/>
                  <a:gd name="T11" fmla="*/ 125413 h 108"/>
                  <a:gd name="T12" fmla="*/ 325438 w 280"/>
                  <a:gd name="T13" fmla="*/ 113801 h 108"/>
                  <a:gd name="T14" fmla="*/ 325438 w 280"/>
                  <a:gd name="T15" fmla="*/ 98705 h 108"/>
                  <a:gd name="T16" fmla="*/ 313815 w 280"/>
                  <a:gd name="T17" fmla="*/ 87092 h 108"/>
                  <a:gd name="T18" fmla="*/ 288245 w 280"/>
                  <a:gd name="T19" fmla="*/ 87092 h 108"/>
                  <a:gd name="T20" fmla="*/ 255701 w 280"/>
                  <a:gd name="T21" fmla="*/ 0 h 108"/>
                  <a:gd name="T22" fmla="*/ 72061 w 280"/>
                  <a:gd name="T23" fmla="*/ 0 h 108"/>
                  <a:gd name="T24" fmla="*/ 39517 w 280"/>
                  <a:gd name="T25" fmla="*/ 87092 h 10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0"/>
                  <a:gd name="T40" fmla="*/ 0 h 108"/>
                  <a:gd name="T41" fmla="*/ 280 w 280"/>
                  <a:gd name="T42" fmla="*/ 108 h 10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0" h="108">
                    <a:moveTo>
                      <a:pt x="34" y="75"/>
                    </a:moveTo>
                    <a:cubicBezTo>
                      <a:pt x="10" y="75"/>
                      <a:pt x="10" y="75"/>
                      <a:pt x="10" y="75"/>
                    </a:cubicBezTo>
                    <a:cubicBezTo>
                      <a:pt x="5" y="75"/>
                      <a:pt x="0" y="79"/>
                      <a:pt x="0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3"/>
                      <a:pt x="5" y="108"/>
                      <a:pt x="10" y="108"/>
                    </a:cubicBezTo>
                    <a:cubicBezTo>
                      <a:pt x="270" y="108"/>
                      <a:pt x="270" y="108"/>
                      <a:pt x="270" y="108"/>
                    </a:cubicBezTo>
                    <a:cubicBezTo>
                      <a:pt x="276" y="108"/>
                      <a:pt x="280" y="103"/>
                      <a:pt x="280" y="98"/>
                    </a:cubicBezTo>
                    <a:cubicBezTo>
                      <a:pt x="280" y="85"/>
                      <a:pt x="280" y="85"/>
                      <a:pt x="280" y="85"/>
                    </a:cubicBezTo>
                    <a:cubicBezTo>
                      <a:pt x="280" y="79"/>
                      <a:pt x="276" y="75"/>
                      <a:pt x="270" y="75"/>
                    </a:cubicBezTo>
                    <a:cubicBezTo>
                      <a:pt x="248" y="75"/>
                      <a:pt x="248" y="75"/>
                      <a:pt x="248" y="75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62" y="0"/>
                      <a:pt x="62" y="0"/>
                      <a:pt x="62" y="0"/>
                    </a:cubicBezTo>
                    <a:lnTo>
                      <a:pt x="34" y="75"/>
                    </a:lnTo>
                    <a:close/>
                  </a:path>
                </a:pathLst>
              </a:custGeom>
              <a:solidFill>
                <a:srgbClr val="90C74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4" name="Freeform 827"/>
              <p:cNvSpPr>
                <a:spLocks/>
              </p:cNvSpPr>
              <p:nvPr/>
            </p:nvSpPr>
            <p:spPr bwMode="auto">
              <a:xfrm>
                <a:off x="8077200" y="5595938"/>
                <a:ext cx="90488" cy="85725"/>
              </a:xfrm>
              <a:custGeom>
                <a:avLst/>
                <a:gdLst>
                  <a:gd name="T0" fmla="*/ 62646 w 78"/>
                  <a:gd name="T1" fmla="*/ 10287 h 75"/>
                  <a:gd name="T2" fmla="*/ 45244 w 78"/>
                  <a:gd name="T3" fmla="*/ 0 h 75"/>
                  <a:gd name="T4" fmla="*/ 27842 w 78"/>
                  <a:gd name="T5" fmla="*/ 11430 h 75"/>
                  <a:gd name="T6" fmla="*/ 0 w 78"/>
                  <a:gd name="T7" fmla="*/ 85725 h 75"/>
                  <a:gd name="T8" fmla="*/ 90488 w 78"/>
                  <a:gd name="T9" fmla="*/ 85725 h 75"/>
                  <a:gd name="T10" fmla="*/ 62646 w 78"/>
                  <a:gd name="T11" fmla="*/ 10287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75"/>
                  <a:gd name="T20" fmla="*/ 78 w 78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75">
                    <a:moveTo>
                      <a:pt x="54" y="9"/>
                    </a:moveTo>
                    <a:cubicBezTo>
                      <a:pt x="54" y="9"/>
                      <a:pt x="52" y="0"/>
                      <a:pt x="39" y="0"/>
                    </a:cubicBezTo>
                    <a:cubicBezTo>
                      <a:pt x="26" y="0"/>
                      <a:pt x="24" y="10"/>
                      <a:pt x="24" y="1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lnTo>
                      <a:pt x="54" y="9"/>
                    </a:lnTo>
                    <a:close/>
                  </a:path>
                </a:pathLst>
              </a:custGeom>
              <a:solidFill>
                <a:srgbClr val="90C74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45" name="Freeform 828"/>
              <p:cNvSpPr>
                <a:spLocks/>
              </p:cNvSpPr>
              <p:nvPr/>
            </p:nvSpPr>
            <p:spPr bwMode="auto">
              <a:xfrm>
                <a:off x="8043863" y="5716588"/>
                <a:ext cx="157162" cy="55562"/>
              </a:xfrm>
              <a:custGeom>
                <a:avLst/>
                <a:gdLst>
                  <a:gd name="T0" fmla="*/ 20638 w 99"/>
                  <a:gd name="T1" fmla="*/ 0 h 35"/>
                  <a:gd name="T2" fmla="*/ 0 w 99"/>
                  <a:gd name="T3" fmla="*/ 55563 h 35"/>
                  <a:gd name="T4" fmla="*/ 157163 w 99"/>
                  <a:gd name="T5" fmla="*/ 55563 h 35"/>
                  <a:gd name="T6" fmla="*/ 136525 w 99"/>
                  <a:gd name="T7" fmla="*/ 0 h 35"/>
                  <a:gd name="T8" fmla="*/ 20638 w 9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"/>
                  <a:gd name="T16" fmla="*/ 0 h 35"/>
                  <a:gd name="T17" fmla="*/ 99 w 9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" h="35">
                    <a:moveTo>
                      <a:pt x="13" y="0"/>
                    </a:moveTo>
                    <a:lnTo>
                      <a:pt x="0" y="35"/>
                    </a:lnTo>
                    <a:lnTo>
                      <a:pt x="99" y="35"/>
                    </a:lnTo>
                    <a:lnTo>
                      <a:pt x="86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90C74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51" name="TextBox 16"/>
          <p:cNvSpPr txBox="1"/>
          <p:nvPr/>
        </p:nvSpPr>
        <p:spPr>
          <a:xfrm>
            <a:off x="3218342" y="1379919"/>
            <a:ext cx="213807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16"/>
          <p:cNvSpPr txBox="1"/>
          <p:nvPr/>
        </p:nvSpPr>
        <p:spPr>
          <a:xfrm>
            <a:off x="5127760" y="2211427"/>
            <a:ext cx="213807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16"/>
          <p:cNvSpPr txBox="1"/>
          <p:nvPr/>
        </p:nvSpPr>
        <p:spPr>
          <a:xfrm>
            <a:off x="7493999" y="3395641"/>
            <a:ext cx="213807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6"/>
          <p:cNvSpPr txBox="1"/>
          <p:nvPr/>
        </p:nvSpPr>
        <p:spPr>
          <a:xfrm>
            <a:off x="5705116" y="4731036"/>
            <a:ext cx="213807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16"/>
          <p:cNvSpPr txBox="1"/>
          <p:nvPr/>
        </p:nvSpPr>
        <p:spPr>
          <a:xfrm>
            <a:off x="3936254" y="5858747"/>
            <a:ext cx="213807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-169489" y="2188938"/>
            <a:ext cx="3373012" cy="952030"/>
            <a:chOff x="-169489" y="1772816"/>
            <a:chExt cx="3373012" cy="952030"/>
          </a:xfrm>
        </p:grpSpPr>
        <p:grpSp>
          <p:nvGrpSpPr>
            <p:cNvPr id="60" name="组合 59"/>
            <p:cNvGrpSpPr/>
            <p:nvPr/>
          </p:nvGrpSpPr>
          <p:grpSpPr>
            <a:xfrm>
              <a:off x="-169489" y="1772816"/>
              <a:ext cx="3373012" cy="952030"/>
              <a:chOff x="0" y="1960563"/>
              <a:chExt cx="4516438" cy="1274762"/>
            </a:xfrm>
          </p:grpSpPr>
          <p:sp>
            <p:nvSpPr>
              <p:cNvPr id="62" name="Rectangle 11"/>
              <p:cNvSpPr>
                <a:spLocks noChangeArrowheads="1"/>
              </p:cNvSpPr>
              <p:nvPr/>
            </p:nvSpPr>
            <p:spPr bwMode="auto">
              <a:xfrm>
                <a:off x="0" y="3043238"/>
                <a:ext cx="3878263" cy="192087"/>
              </a:xfrm>
              <a:prstGeom prst="rect">
                <a:avLst/>
              </a:prstGeom>
              <a:solidFill>
                <a:srgbClr val="BB81E7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buFontTx/>
                  <a:buNone/>
                </a:pPr>
                <a:endParaRPr lang="zh-CN" altLang="en-US">
                  <a:solidFill>
                    <a:srgbClr val="C4261D"/>
                  </a:solidFill>
                </a:endParaRPr>
              </a:p>
            </p:txBody>
          </p:sp>
          <p:sp>
            <p:nvSpPr>
              <p:cNvPr id="63" name="Freeform 6"/>
              <p:cNvSpPr>
                <a:spLocks noEditPoints="1"/>
              </p:cNvSpPr>
              <p:nvPr/>
            </p:nvSpPr>
            <p:spPr bwMode="auto">
              <a:xfrm>
                <a:off x="3240088" y="1960563"/>
                <a:ext cx="1276350" cy="1274762"/>
              </a:xfrm>
              <a:custGeom>
                <a:avLst/>
                <a:gdLst>
                  <a:gd name="T0" fmla="*/ 638387601 w 2222"/>
                  <a:gd name="T1" fmla="*/ 0 h 2222"/>
                  <a:gd name="T2" fmla="*/ 1276775202 w 2222"/>
                  <a:gd name="T3" fmla="*/ 638387222 h 2222"/>
                  <a:gd name="T4" fmla="*/ 638387601 w 2222"/>
                  <a:gd name="T5" fmla="*/ 1276773686 h 2222"/>
                  <a:gd name="T6" fmla="*/ 0 w 2222"/>
                  <a:gd name="T7" fmla="*/ 638387222 h 2222"/>
                  <a:gd name="T8" fmla="*/ 638387601 w 2222"/>
                  <a:gd name="T9" fmla="*/ 0 h 2222"/>
                  <a:gd name="T10" fmla="*/ 638387601 w 2222"/>
                  <a:gd name="T11" fmla="*/ 192492733 h 2222"/>
                  <a:gd name="T12" fmla="*/ 1083707769 w 2222"/>
                  <a:gd name="T13" fmla="*/ 638387222 h 2222"/>
                  <a:gd name="T14" fmla="*/ 638387601 w 2222"/>
                  <a:gd name="T15" fmla="*/ 1084280952 h 2222"/>
                  <a:gd name="T16" fmla="*/ 192492848 w 2222"/>
                  <a:gd name="T17" fmla="*/ 638387222 h 2222"/>
                  <a:gd name="T18" fmla="*/ 638387601 w 2222"/>
                  <a:gd name="T19" fmla="*/ 192492733 h 22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22" h="2222">
                    <a:moveTo>
                      <a:pt x="1111" y="0"/>
                    </a:moveTo>
                    <a:cubicBezTo>
                      <a:pt x="1724" y="0"/>
                      <a:pt x="2222" y="497"/>
                      <a:pt x="2222" y="1111"/>
                    </a:cubicBezTo>
                    <a:cubicBezTo>
                      <a:pt x="2222" y="1724"/>
                      <a:pt x="1724" y="2222"/>
                      <a:pt x="1111" y="2222"/>
                    </a:cubicBezTo>
                    <a:cubicBezTo>
                      <a:pt x="497" y="2222"/>
                      <a:pt x="0" y="1724"/>
                      <a:pt x="0" y="1111"/>
                    </a:cubicBezTo>
                    <a:cubicBezTo>
                      <a:pt x="0" y="497"/>
                      <a:pt x="497" y="0"/>
                      <a:pt x="1111" y="0"/>
                    </a:cubicBezTo>
                    <a:close/>
                    <a:moveTo>
                      <a:pt x="1111" y="335"/>
                    </a:moveTo>
                    <a:cubicBezTo>
                      <a:pt x="1539" y="335"/>
                      <a:pt x="1886" y="683"/>
                      <a:pt x="1886" y="1111"/>
                    </a:cubicBezTo>
                    <a:cubicBezTo>
                      <a:pt x="1886" y="1539"/>
                      <a:pt x="1539" y="1887"/>
                      <a:pt x="1111" y="1887"/>
                    </a:cubicBezTo>
                    <a:cubicBezTo>
                      <a:pt x="682" y="1887"/>
                      <a:pt x="335" y="1539"/>
                      <a:pt x="335" y="1111"/>
                    </a:cubicBezTo>
                    <a:cubicBezTo>
                      <a:pt x="335" y="683"/>
                      <a:pt x="682" y="335"/>
                      <a:pt x="1111" y="335"/>
                    </a:cubicBez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" name="Freeform 560"/>
            <p:cNvSpPr>
              <a:spLocks noEditPoints="1"/>
            </p:cNvSpPr>
            <p:nvPr/>
          </p:nvSpPr>
          <p:spPr bwMode="auto">
            <a:xfrm>
              <a:off x="2556751" y="2081831"/>
              <a:ext cx="334962" cy="333375"/>
            </a:xfrm>
            <a:custGeom>
              <a:avLst/>
              <a:gdLst>
                <a:gd name="T0" fmla="*/ 208189 w 288"/>
                <a:gd name="T1" fmla="*/ 138906 h 288"/>
                <a:gd name="T2" fmla="*/ 212841 w 288"/>
                <a:gd name="T3" fmla="*/ 106495 h 288"/>
                <a:gd name="T4" fmla="*/ 107002 w 288"/>
                <a:gd name="T5" fmla="*/ 0 h 288"/>
                <a:gd name="T6" fmla="*/ 0 w 288"/>
                <a:gd name="T7" fmla="*/ 106495 h 288"/>
                <a:gd name="T8" fmla="*/ 107002 w 288"/>
                <a:gd name="T9" fmla="*/ 211832 h 288"/>
                <a:gd name="T10" fmla="*/ 140731 w 288"/>
                <a:gd name="T11" fmla="*/ 206044 h 288"/>
                <a:gd name="T12" fmla="*/ 165155 w 288"/>
                <a:gd name="T13" fmla="*/ 230353 h 288"/>
                <a:gd name="T14" fmla="*/ 216330 w 288"/>
                <a:gd name="T15" fmla="*/ 230353 h 288"/>
                <a:gd name="T16" fmla="*/ 216330 w 288"/>
                <a:gd name="T17" fmla="*/ 282443 h 288"/>
                <a:gd name="T18" fmla="*/ 216330 w 288"/>
                <a:gd name="T19" fmla="*/ 282443 h 288"/>
                <a:gd name="T20" fmla="*/ 267505 w 288"/>
                <a:gd name="T21" fmla="*/ 282443 h 288"/>
                <a:gd name="T22" fmla="*/ 267505 w 288"/>
                <a:gd name="T23" fmla="*/ 333375 h 288"/>
                <a:gd name="T24" fmla="*/ 267505 w 288"/>
                <a:gd name="T25" fmla="*/ 333375 h 288"/>
                <a:gd name="T26" fmla="*/ 334963 w 288"/>
                <a:gd name="T27" fmla="*/ 333375 h 288"/>
                <a:gd name="T28" fmla="*/ 334963 w 288"/>
                <a:gd name="T29" fmla="*/ 333375 h 288"/>
                <a:gd name="T30" fmla="*/ 334963 w 288"/>
                <a:gd name="T31" fmla="*/ 333375 h 288"/>
                <a:gd name="T32" fmla="*/ 334963 w 288"/>
                <a:gd name="T33" fmla="*/ 266237 h 288"/>
                <a:gd name="T34" fmla="*/ 208189 w 288"/>
                <a:gd name="T35" fmla="*/ 138906 h 288"/>
                <a:gd name="T36" fmla="*/ 84904 w 288"/>
                <a:gd name="T37" fmla="*/ 119228 h 288"/>
                <a:gd name="T38" fmla="*/ 48849 w 288"/>
                <a:gd name="T39" fmla="*/ 83344 h 288"/>
                <a:gd name="T40" fmla="*/ 84904 w 288"/>
                <a:gd name="T41" fmla="*/ 47460 h 288"/>
                <a:gd name="T42" fmla="*/ 120959 w 288"/>
                <a:gd name="T43" fmla="*/ 83344 h 288"/>
                <a:gd name="T44" fmla="*/ 84904 w 288"/>
                <a:gd name="T45" fmla="*/ 119228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8"/>
                <a:gd name="T70" fmla="*/ 0 h 288"/>
                <a:gd name="T71" fmla="*/ 288 w 288"/>
                <a:gd name="T72" fmla="*/ 288 h 28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rgbClr val="BB81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endParaRPr lang="zh-CN" altLang="en-US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1" grpId="0"/>
      <p:bldP spid="55" grpId="0"/>
      <p:bldP spid="56" grpId="0"/>
      <p:bldP spid="57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等腰三角形 1"/>
          <p:cNvSpPr>
            <a:spLocks/>
          </p:cNvSpPr>
          <p:nvPr/>
        </p:nvSpPr>
        <p:spPr bwMode="auto">
          <a:xfrm flipV="1">
            <a:off x="1308217" y="4067068"/>
            <a:ext cx="1643185" cy="133350"/>
          </a:xfrm>
          <a:custGeom>
            <a:avLst/>
            <a:gdLst>
              <a:gd name="T0" fmla="*/ 210516 w 2313967"/>
              <a:gd name="T1" fmla="*/ 0 h 288032"/>
              <a:gd name="T2" fmla="*/ 267171 w 2313967"/>
              <a:gd name="T3" fmla="*/ 46303 h 288032"/>
              <a:gd name="T4" fmla="*/ 880216 w 2313967"/>
              <a:gd name="T5" fmla="*/ 46303 h 288032"/>
              <a:gd name="T6" fmla="*/ 880216 w 2313967"/>
              <a:gd name="T7" fmla="*/ 61737 h 288032"/>
              <a:gd name="T8" fmla="*/ 286056 w 2313967"/>
              <a:gd name="T9" fmla="*/ 61737 h 288032"/>
              <a:gd name="T10" fmla="*/ 134976 w 2313967"/>
              <a:gd name="T11" fmla="*/ 61737 h 288032"/>
              <a:gd name="T12" fmla="*/ 0 w 2313967"/>
              <a:gd name="T13" fmla="*/ 61737 h 288032"/>
              <a:gd name="T14" fmla="*/ 0 w 2313967"/>
              <a:gd name="T15" fmla="*/ 46303 h 288032"/>
              <a:gd name="T16" fmla="*/ 153861 w 2313967"/>
              <a:gd name="T17" fmla="*/ 46303 h 288032"/>
              <a:gd name="T18" fmla="*/ 210516 w 2313967"/>
              <a:gd name="T19" fmla="*/ 0 h 288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3967" h="288032">
                <a:moveTo>
                  <a:pt x="553417" y="0"/>
                </a:moveTo>
                <a:lnTo>
                  <a:pt x="702355" y="216024"/>
                </a:lnTo>
                <a:lnTo>
                  <a:pt x="2313967" y="216024"/>
                </a:lnTo>
                <a:lnTo>
                  <a:pt x="2313967" y="288032"/>
                </a:lnTo>
                <a:lnTo>
                  <a:pt x="752001" y="288032"/>
                </a:lnTo>
                <a:lnTo>
                  <a:pt x="354833" y="288032"/>
                </a:lnTo>
                <a:lnTo>
                  <a:pt x="0" y="288032"/>
                </a:lnTo>
                <a:lnTo>
                  <a:pt x="0" y="216024"/>
                </a:lnTo>
                <a:lnTo>
                  <a:pt x="404479" y="216024"/>
                </a:lnTo>
                <a:lnTo>
                  <a:pt x="553417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7" name="等腰三角形 1"/>
          <p:cNvSpPr>
            <a:spLocks/>
          </p:cNvSpPr>
          <p:nvPr/>
        </p:nvSpPr>
        <p:spPr bwMode="auto">
          <a:xfrm flipV="1">
            <a:off x="3358902" y="4067068"/>
            <a:ext cx="1643185" cy="133350"/>
          </a:xfrm>
          <a:custGeom>
            <a:avLst/>
            <a:gdLst>
              <a:gd name="T0" fmla="*/ 210516 w 2313967"/>
              <a:gd name="T1" fmla="*/ 0 h 288032"/>
              <a:gd name="T2" fmla="*/ 267171 w 2313967"/>
              <a:gd name="T3" fmla="*/ 46303 h 288032"/>
              <a:gd name="T4" fmla="*/ 880216 w 2313967"/>
              <a:gd name="T5" fmla="*/ 46303 h 288032"/>
              <a:gd name="T6" fmla="*/ 880216 w 2313967"/>
              <a:gd name="T7" fmla="*/ 61737 h 288032"/>
              <a:gd name="T8" fmla="*/ 286056 w 2313967"/>
              <a:gd name="T9" fmla="*/ 61737 h 288032"/>
              <a:gd name="T10" fmla="*/ 134976 w 2313967"/>
              <a:gd name="T11" fmla="*/ 61737 h 288032"/>
              <a:gd name="T12" fmla="*/ 0 w 2313967"/>
              <a:gd name="T13" fmla="*/ 61737 h 288032"/>
              <a:gd name="T14" fmla="*/ 0 w 2313967"/>
              <a:gd name="T15" fmla="*/ 46303 h 288032"/>
              <a:gd name="T16" fmla="*/ 153861 w 2313967"/>
              <a:gd name="T17" fmla="*/ 46303 h 288032"/>
              <a:gd name="T18" fmla="*/ 210516 w 2313967"/>
              <a:gd name="T19" fmla="*/ 0 h 288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3967" h="288032">
                <a:moveTo>
                  <a:pt x="553417" y="0"/>
                </a:moveTo>
                <a:lnTo>
                  <a:pt x="702355" y="216024"/>
                </a:lnTo>
                <a:lnTo>
                  <a:pt x="2313967" y="216024"/>
                </a:lnTo>
                <a:lnTo>
                  <a:pt x="2313967" y="288032"/>
                </a:lnTo>
                <a:lnTo>
                  <a:pt x="752001" y="288032"/>
                </a:lnTo>
                <a:lnTo>
                  <a:pt x="354833" y="288032"/>
                </a:lnTo>
                <a:lnTo>
                  <a:pt x="0" y="288032"/>
                </a:lnTo>
                <a:lnTo>
                  <a:pt x="0" y="216024"/>
                </a:lnTo>
                <a:lnTo>
                  <a:pt x="404479" y="216024"/>
                </a:lnTo>
                <a:lnTo>
                  <a:pt x="553417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8" name="等腰三角形 1"/>
          <p:cNvSpPr>
            <a:spLocks/>
          </p:cNvSpPr>
          <p:nvPr/>
        </p:nvSpPr>
        <p:spPr bwMode="auto">
          <a:xfrm flipV="1">
            <a:off x="5663158" y="4077072"/>
            <a:ext cx="1643185" cy="133350"/>
          </a:xfrm>
          <a:custGeom>
            <a:avLst/>
            <a:gdLst>
              <a:gd name="T0" fmla="*/ 210516 w 2313967"/>
              <a:gd name="T1" fmla="*/ 0 h 288032"/>
              <a:gd name="T2" fmla="*/ 267171 w 2313967"/>
              <a:gd name="T3" fmla="*/ 46303 h 288032"/>
              <a:gd name="T4" fmla="*/ 880216 w 2313967"/>
              <a:gd name="T5" fmla="*/ 46303 h 288032"/>
              <a:gd name="T6" fmla="*/ 880216 w 2313967"/>
              <a:gd name="T7" fmla="*/ 61737 h 288032"/>
              <a:gd name="T8" fmla="*/ 286056 w 2313967"/>
              <a:gd name="T9" fmla="*/ 61737 h 288032"/>
              <a:gd name="T10" fmla="*/ 134976 w 2313967"/>
              <a:gd name="T11" fmla="*/ 61737 h 288032"/>
              <a:gd name="T12" fmla="*/ 0 w 2313967"/>
              <a:gd name="T13" fmla="*/ 61737 h 288032"/>
              <a:gd name="T14" fmla="*/ 0 w 2313967"/>
              <a:gd name="T15" fmla="*/ 46303 h 288032"/>
              <a:gd name="T16" fmla="*/ 153861 w 2313967"/>
              <a:gd name="T17" fmla="*/ 46303 h 288032"/>
              <a:gd name="T18" fmla="*/ 210516 w 2313967"/>
              <a:gd name="T19" fmla="*/ 0 h 2880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3967" h="288032">
                <a:moveTo>
                  <a:pt x="553417" y="0"/>
                </a:moveTo>
                <a:lnTo>
                  <a:pt x="702355" y="216024"/>
                </a:lnTo>
                <a:lnTo>
                  <a:pt x="2313967" y="216024"/>
                </a:lnTo>
                <a:lnTo>
                  <a:pt x="2313967" y="288032"/>
                </a:lnTo>
                <a:lnTo>
                  <a:pt x="752001" y="288032"/>
                </a:lnTo>
                <a:lnTo>
                  <a:pt x="354833" y="288032"/>
                </a:lnTo>
                <a:lnTo>
                  <a:pt x="0" y="288032"/>
                </a:lnTo>
                <a:lnTo>
                  <a:pt x="0" y="216024"/>
                </a:lnTo>
                <a:lnTo>
                  <a:pt x="404479" y="216024"/>
                </a:lnTo>
                <a:lnTo>
                  <a:pt x="553417" y="0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447180" y="1894561"/>
            <a:ext cx="1800225" cy="1878013"/>
            <a:chOff x="3447180" y="1894561"/>
            <a:chExt cx="1800225" cy="1878013"/>
          </a:xfrm>
        </p:grpSpPr>
        <p:sp>
          <p:nvSpPr>
            <p:cNvPr id="77" name="Freeform 5"/>
            <p:cNvSpPr>
              <a:spLocks/>
            </p:cNvSpPr>
            <p:nvPr/>
          </p:nvSpPr>
          <p:spPr bwMode="auto">
            <a:xfrm rot="17952227">
              <a:off x="3408286" y="1933455"/>
              <a:ext cx="1878013" cy="1800225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688730" y="3016626"/>
              <a:ext cx="12255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标题或序号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381"/>
            <p:cNvSpPr>
              <a:spLocks noEditPoints="1"/>
            </p:cNvSpPr>
            <p:nvPr/>
          </p:nvSpPr>
          <p:spPr bwMode="auto">
            <a:xfrm>
              <a:off x="3969910" y="2259408"/>
              <a:ext cx="725735" cy="574159"/>
            </a:xfrm>
            <a:custGeom>
              <a:avLst/>
              <a:gdLst>
                <a:gd name="T0" fmla="*/ 37 w 158"/>
                <a:gd name="T1" fmla="*/ 2 h 125"/>
                <a:gd name="T2" fmla="*/ 81 w 158"/>
                <a:gd name="T3" fmla="*/ 0 h 125"/>
                <a:gd name="T4" fmla="*/ 141 w 158"/>
                <a:gd name="T5" fmla="*/ 4 h 125"/>
                <a:gd name="T6" fmla="*/ 136 w 158"/>
                <a:gd name="T7" fmla="*/ 15 h 125"/>
                <a:gd name="T8" fmla="*/ 90 w 158"/>
                <a:gd name="T9" fmla="*/ 11 h 125"/>
                <a:gd name="T10" fmla="*/ 86 w 158"/>
                <a:gd name="T11" fmla="*/ 97 h 125"/>
                <a:gd name="T12" fmla="*/ 92 w 158"/>
                <a:gd name="T13" fmla="*/ 106 h 125"/>
                <a:gd name="T14" fmla="*/ 70 w 158"/>
                <a:gd name="T15" fmla="*/ 108 h 125"/>
                <a:gd name="T16" fmla="*/ 40 w 158"/>
                <a:gd name="T17" fmla="*/ 108 h 125"/>
                <a:gd name="T18" fmla="*/ 5 w 158"/>
                <a:gd name="T19" fmla="*/ 4 h 125"/>
                <a:gd name="T20" fmla="*/ 108 w 158"/>
                <a:gd name="T21" fmla="*/ 66 h 125"/>
                <a:gd name="T22" fmla="*/ 103 w 158"/>
                <a:gd name="T23" fmla="*/ 86 h 125"/>
                <a:gd name="T24" fmla="*/ 117 w 158"/>
                <a:gd name="T25" fmla="*/ 99 h 125"/>
                <a:gd name="T26" fmla="*/ 139 w 158"/>
                <a:gd name="T27" fmla="*/ 83 h 125"/>
                <a:gd name="T28" fmla="*/ 130 w 158"/>
                <a:gd name="T29" fmla="*/ 64 h 125"/>
                <a:gd name="T30" fmla="*/ 99 w 158"/>
                <a:gd name="T31" fmla="*/ 62 h 125"/>
                <a:gd name="T32" fmla="*/ 95 w 158"/>
                <a:gd name="T33" fmla="*/ 94 h 125"/>
                <a:gd name="T34" fmla="*/ 117 w 158"/>
                <a:gd name="T35" fmla="*/ 108 h 125"/>
                <a:gd name="T36" fmla="*/ 136 w 158"/>
                <a:gd name="T37" fmla="*/ 110 h 125"/>
                <a:gd name="T38" fmla="*/ 152 w 158"/>
                <a:gd name="T39" fmla="*/ 125 h 125"/>
                <a:gd name="T40" fmla="*/ 158 w 158"/>
                <a:gd name="T41" fmla="*/ 119 h 125"/>
                <a:gd name="T42" fmla="*/ 145 w 158"/>
                <a:gd name="T43" fmla="*/ 101 h 125"/>
                <a:gd name="T44" fmla="*/ 148 w 158"/>
                <a:gd name="T45" fmla="*/ 84 h 125"/>
                <a:gd name="T46" fmla="*/ 139 w 158"/>
                <a:gd name="T47" fmla="*/ 59 h 125"/>
                <a:gd name="T48" fmla="*/ 108 w 158"/>
                <a:gd name="T49" fmla="*/ 55 h 125"/>
                <a:gd name="T50" fmla="*/ 110 w 158"/>
                <a:gd name="T51" fmla="*/ 77 h 125"/>
                <a:gd name="T52" fmla="*/ 125 w 158"/>
                <a:gd name="T53" fmla="*/ 66 h 125"/>
                <a:gd name="T54" fmla="*/ 106 w 158"/>
                <a:gd name="T55" fmla="*/ 79 h 125"/>
                <a:gd name="T56" fmla="*/ 106 w 158"/>
                <a:gd name="T57" fmla="*/ 35 h 125"/>
                <a:gd name="T58" fmla="*/ 108 w 158"/>
                <a:gd name="T59" fmla="*/ 40 h 125"/>
                <a:gd name="T60" fmla="*/ 130 w 158"/>
                <a:gd name="T61" fmla="*/ 26 h 125"/>
                <a:gd name="T62" fmla="*/ 86 w 158"/>
                <a:gd name="T63" fmla="*/ 24 h 125"/>
                <a:gd name="T64" fmla="*/ 130 w 158"/>
                <a:gd name="T65" fmla="*/ 26 h 125"/>
                <a:gd name="T66" fmla="*/ 18 w 158"/>
                <a:gd name="T67" fmla="*/ 92 h 125"/>
                <a:gd name="T68" fmla="*/ 62 w 158"/>
                <a:gd name="T69" fmla="*/ 83 h 125"/>
                <a:gd name="T70" fmla="*/ 18 w 158"/>
                <a:gd name="T71" fmla="*/ 73 h 125"/>
                <a:gd name="T72" fmla="*/ 62 w 158"/>
                <a:gd name="T73" fmla="*/ 73 h 125"/>
                <a:gd name="T74" fmla="*/ 18 w 158"/>
                <a:gd name="T75" fmla="*/ 73 h 125"/>
                <a:gd name="T76" fmla="*/ 40 w 158"/>
                <a:gd name="T77" fmla="*/ 62 h 125"/>
                <a:gd name="T78" fmla="*/ 42 w 158"/>
                <a:gd name="T79" fmla="*/ 59 h 125"/>
                <a:gd name="T80" fmla="*/ 40 w 158"/>
                <a:gd name="T81" fmla="*/ 50 h 125"/>
                <a:gd name="T82" fmla="*/ 62 w 158"/>
                <a:gd name="T83" fmla="*/ 42 h 125"/>
                <a:gd name="T84" fmla="*/ 40 w 158"/>
                <a:gd name="T85" fmla="*/ 33 h 125"/>
                <a:gd name="T86" fmla="*/ 62 w 158"/>
                <a:gd name="T87" fmla="*/ 35 h 125"/>
                <a:gd name="T88" fmla="*/ 40 w 158"/>
                <a:gd name="T89" fmla="*/ 33 h 125"/>
                <a:gd name="T90" fmla="*/ 40 w 158"/>
                <a:gd name="T91" fmla="*/ 28 h 125"/>
                <a:gd name="T92" fmla="*/ 62 w 158"/>
                <a:gd name="T93" fmla="*/ 22 h 125"/>
                <a:gd name="T94" fmla="*/ 16 w 158"/>
                <a:gd name="T95" fmla="*/ 55 h 125"/>
                <a:gd name="T96" fmla="*/ 38 w 158"/>
                <a:gd name="T97" fmla="*/ 13 h 125"/>
                <a:gd name="T98" fmla="*/ 9 w 158"/>
                <a:gd name="T99" fmla="*/ 101 h 125"/>
                <a:gd name="T100" fmla="*/ 68 w 158"/>
                <a:gd name="T101" fmla="*/ 97 h 125"/>
                <a:gd name="T102" fmla="*/ 38 w 158"/>
                <a:gd name="T103" fmla="*/ 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" h="125">
                  <a:moveTo>
                    <a:pt x="5" y="4"/>
                  </a:moveTo>
                  <a:lnTo>
                    <a:pt x="5" y="4"/>
                  </a:lnTo>
                  <a:lnTo>
                    <a:pt x="20" y="4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57" y="0"/>
                  </a:lnTo>
                  <a:lnTo>
                    <a:pt x="66" y="0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110" y="2"/>
                  </a:lnTo>
                  <a:lnTo>
                    <a:pt x="110" y="2"/>
                  </a:lnTo>
                  <a:lnTo>
                    <a:pt x="125" y="4"/>
                  </a:lnTo>
                  <a:lnTo>
                    <a:pt x="141" y="4"/>
                  </a:lnTo>
                  <a:lnTo>
                    <a:pt x="147" y="9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36" y="46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23" y="15"/>
                  </a:lnTo>
                  <a:lnTo>
                    <a:pt x="108" y="13"/>
                  </a:lnTo>
                  <a:lnTo>
                    <a:pt x="108" y="13"/>
                  </a:lnTo>
                  <a:lnTo>
                    <a:pt x="90" y="11"/>
                  </a:lnTo>
                  <a:lnTo>
                    <a:pt x="84" y="11"/>
                  </a:lnTo>
                  <a:lnTo>
                    <a:pt x="79" y="13"/>
                  </a:lnTo>
                  <a:lnTo>
                    <a:pt x="79" y="97"/>
                  </a:lnTo>
                  <a:lnTo>
                    <a:pt x="79" y="97"/>
                  </a:lnTo>
                  <a:lnTo>
                    <a:pt x="86" y="97"/>
                  </a:lnTo>
                  <a:lnTo>
                    <a:pt x="86" y="97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93" y="106"/>
                  </a:lnTo>
                  <a:lnTo>
                    <a:pt x="92" y="106"/>
                  </a:lnTo>
                  <a:lnTo>
                    <a:pt x="92" y="106"/>
                  </a:lnTo>
                  <a:lnTo>
                    <a:pt x="82" y="106"/>
                  </a:lnTo>
                  <a:lnTo>
                    <a:pt x="75" y="108"/>
                  </a:lnTo>
                  <a:lnTo>
                    <a:pt x="73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59" y="106"/>
                  </a:lnTo>
                  <a:lnTo>
                    <a:pt x="40" y="108"/>
                  </a:lnTo>
                  <a:lnTo>
                    <a:pt x="40" y="108"/>
                  </a:lnTo>
                  <a:lnTo>
                    <a:pt x="22" y="110"/>
                  </a:lnTo>
                  <a:lnTo>
                    <a:pt x="3" y="110"/>
                  </a:lnTo>
                  <a:lnTo>
                    <a:pt x="0" y="105"/>
                  </a:lnTo>
                  <a:lnTo>
                    <a:pt x="0" y="9"/>
                  </a:lnTo>
                  <a:lnTo>
                    <a:pt x="5" y="4"/>
                  </a:lnTo>
                  <a:lnTo>
                    <a:pt x="5" y="4"/>
                  </a:lnTo>
                  <a:close/>
                  <a:moveTo>
                    <a:pt x="123" y="62"/>
                  </a:moveTo>
                  <a:lnTo>
                    <a:pt x="123" y="62"/>
                  </a:lnTo>
                  <a:lnTo>
                    <a:pt x="115" y="62"/>
                  </a:lnTo>
                  <a:lnTo>
                    <a:pt x="108" y="66"/>
                  </a:lnTo>
                  <a:lnTo>
                    <a:pt x="108" y="66"/>
                  </a:lnTo>
                  <a:lnTo>
                    <a:pt x="103" y="72"/>
                  </a:lnTo>
                  <a:lnTo>
                    <a:pt x="101" y="79"/>
                  </a:lnTo>
                  <a:lnTo>
                    <a:pt x="101" y="79"/>
                  </a:lnTo>
                  <a:lnTo>
                    <a:pt x="103" y="86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12" y="97"/>
                  </a:lnTo>
                  <a:lnTo>
                    <a:pt x="117" y="99"/>
                  </a:lnTo>
                  <a:lnTo>
                    <a:pt x="117" y="99"/>
                  </a:lnTo>
                  <a:lnTo>
                    <a:pt x="125" y="99"/>
                  </a:lnTo>
                  <a:lnTo>
                    <a:pt x="132" y="95"/>
                  </a:lnTo>
                  <a:lnTo>
                    <a:pt x="132" y="95"/>
                  </a:lnTo>
                  <a:lnTo>
                    <a:pt x="137" y="90"/>
                  </a:lnTo>
                  <a:lnTo>
                    <a:pt x="139" y="83"/>
                  </a:lnTo>
                  <a:lnTo>
                    <a:pt x="139" y="83"/>
                  </a:lnTo>
                  <a:lnTo>
                    <a:pt x="139" y="75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0" y="64"/>
                  </a:lnTo>
                  <a:lnTo>
                    <a:pt x="123" y="62"/>
                  </a:lnTo>
                  <a:lnTo>
                    <a:pt x="123" y="62"/>
                  </a:lnTo>
                  <a:close/>
                  <a:moveTo>
                    <a:pt x="103" y="59"/>
                  </a:moveTo>
                  <a:lnTo>
                    <a:pt x="103" y="59"/>
                  </a:lnTo>
                  <a:lnTo>
                    <a:pt x="99" y="62"/>
                  </a:lnTo>
                  <a:lnTo>
                    <a:pt x="95" y="66"/>
                  </a:lnTo>
                  <a:lnTo>
                    <a:pt x="92" y="77"/>
                  </a:lnTo>
                  <a:lnTo>
                    <a:pt x="92" y="77"/>
                  </a:lnTo>
                  <a:lnTo>
                    <a:pt x="92" y="88"/>
                  </a:lnTo>
                  <a:lnTo>
                    <a:pt x="95" y="94"/>
                  </a:lnTo>
                  <a:lnTo>
                    <a:pt x="97" y="99"/>
                  </a:lnTo>
                  <a:lnTo>
                    <a:pt x="97" y="99"/>
                  </a:lnTo>
                  <a:lnTo>
                    <a:pt x="101" y="103"/>
                  </a:lnTo>
                  <a:lnTo>
                    <a:pt x="106" y="106"/>
                  </a:lnTo>
                  <a:lnTo>
                    <a:pt x="117" y="108"/>
                  </a:lnTo>
                  <a:lnTo>
                    <a:pt x="117" y="108"/>
                  </a:lnTo>
                  <a:lnTo>
                    <a:pt x="125" y="108"/>
                  </a:lnTo>
                  <a:lnTo>
                    <a:pt x="134" y="106"/>
                  </a:lnTo>
                  <a:lnTo>
                    <a:pt x="134" y="106"/>
                  </a:lnTo>
                  <a:lnTo>
                    <a:pt x="136" y="110"/>
                  </a:lnTo>
                  <a:lnTo>
                    <a:pt x="145" y="123"/>
                  </a:lnTo>
                  <a:lnTo>
                    <a:pt x="145" y="123"/>
                  </a:lnTo>
                  <a:lnTo>
                    <a:pt x="147" y="125"/>
                  </a:lnTo>
                  <a:lnTo>
                    <a:pt x="148" y="125"/>
                  </a:lnTo>
                  <a:lnTo>
                    <a:pt x="152" y="125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6" y="123"/>
                  </a:lnTo>
                  <a:lnTo>
                    <a:pt x="158" y="119"/>
                  </a:lnTo>
                  <a:lnTo>
                    <a:pt x="158" y="117"/>
                  </a:lnTo>
                  <a:lnTo>
                    <a:pt x="156" y="114"/>
                  </a:lnTo>
                  <a:lnTo>
                    <a:pt x="147" y="103"/>
                  </a:lnTo>
                  <a:lnTo>
                    <a:pt x="147" y="103"/>
                  </a:lnTo>
                  <a:lnTo>
                    <a:pt x="145" y="101"/>
                  </a:lnTo>
                  <a:lnTo>
                    <a:pt x="141" y="99"/>
                  </a:lnTo>
                  <a:lnTo>
                    <a:pt x="141" y="99"/>
                  </a:lnTo>
                  <a:lnTo>
                    <a:pt x="147" y="92"/>
                  </a:lnTo>
                  <a:lnTo>
                    <a:pt x="148" y="84"/>
                  </a:lnTo>
                  <a:lnTo>
                    <a:pt x="148" y="84"/>
                  </a:lnTo>
                  <a:lnTo>
                    <a:pt x="148" y="73"/>
                  </a:lnTo>
                  <a:lnTo>
                    <a:pt x="147" y="68"/>
                  </a:lnTo>
                  <a:lnTo>
                    <a:pt x="143" y="62"/>
                  </a:lnTo>
                  <a:lnTo>
                    <a:pt x="143" y="62"/>
                  </a:lnTo>
                  <a:lnTo>
                    <a:pt x="139" y="59"/>
                  </a:lnTo>
                  <a:lnTo>
                    <a:pt x="134" y="55"/>
                  </a:lnTo>
                  <a:lnTo>
                    <a:pt x="123" y="51"/>
                  </a:lnTo>
                  <a:lnTo>
                    <a:pt x="123" y="51"/>
                  </a:lnTo>
                  <a:lnTo>
                    <a:pt x="112" y="53"/>
                  </a:lnTo>
                  <a:lnTo>
                    <a:pt x="108" y="55"/>
                  </a:lnTo>
                  <a:lnTo>
                    <a:pt x="103" y="59"/>
                  </a:lnTo>
                  <a:lnTo>
                    <a:pt x="103" y="59"/>
                  </a:lnTo>
                  <a:close/>
                  <a:moveTo>
                    <a:pt x="106" y="83"/>
                  </a:moveTo>
                  <a:lnTo>
                    <a:pt x="106" y="83"/>
                  </a:lnTo>
                  <a:lnTo>
                    <a:pt x="110" y="77"/>
                  </a:lnTo>
                  <a:lnTo>
                    <a:pt x="115" y="73"/>
                  </a:lnTo>
                  <a:lnTo>
                    <a:pt x="121" y="70"/>
                  </a:lnTo>
                  <a:lnTo>
                    <a:pt x="128" y="68"/>
                  </a:lnTo>
                  <a:lnTo>
                    <a:pt x="128" y="68"/>
                  </a:lnTo>
                  <a:lnTo>
                    <a:pt x="125" y="66"/>
                  </a:lnTo>
                  <a:lnTo>
                    <a:pt x="121" y="66"/>
                  </a:lnTo>
                  <a:lnTo>
                    <a:pt x="115" y="66"/>
                  </a:lnTo>
                  <a:lnTo>
                    <a:pt x="114" y="68"/>
                  </a:lnTo>
                  <a:lnTo>
                    <a:pt x="108" y="75"/>
                  </a:lnTo>
                  <a:lnTo>
                    <a:pt x="106" y="79"/>
                  </a:lnTo>
                  <a:lnTo>
                    <a:pt x="106" y="83"/>
                  </a:lnTo>
                  <a:lnTo>
                    <a:pt x="106" y="83"/>
                  </a:lnTo>
                  <a:close/>
                  <a:moveTo>
                    <a:pt x="130" y="37"/>
                  </a:moveTo>
                  <a:lnTo>
                    <a:pt x="130" y="37"/>
                  </a:lnTo>
                  <a:lnTo>
                    <a:pt x="106" y="35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7"/>
                  </a:lnTo>
                  <a:lnTo>
                    <a:pt x="86" y="37"/>
                  </a:lnTo>
                  <a:lnTo>
                    <a:pt x="108" y="40"/>
                  </a:lnTo>
                  <a:lnTo>
                    <a:pt x="130" y="42"/>
                  </a:lnTo>
                  <a:lnTo>
                    <a:pt x="130" y="42"/>
                  </a:lnTo>
                  <a:lnTo>
                    <a:pt x="130" y="37"/>
                  </a:lnTo>
                  <a:lnTo>
                    <a:pt x="130" y="37"/>
                  </a:lnTo>
                  <a:close/>
                  <a:moveTo>
                    <a:pt x="130" y="26"/>
                  </a:moveTo>
                  <a:lnTo>
                    <a:pt x="130" y="26"/>
                  </a:lnTo>
                  <a:lnTo>
                    <a:pt x="106" y="22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108" y="28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30" y="26"/>
                  </a:lnTo>
                  <a:lnTo>
                    <a:pt x="130" y="26"/>
                  </a:lnTo>
                  <a:close/>
                  <a:moveTo>
                    <a:pt x="18" y="88"/>
                  </a:moveTo>
                  <a:lnTo>
                    <a:pt x="18" y="88"/>
                  </a:lnTo>
                  <a:lnTo>
                    <a:pt x="18" y="92"/>
                  </a:lnTo>
                  <a:lnTo>
                    <a:pt x="18" y="92"/>
                  </a:lnTo>
                  <a:lnTo>
                    <a:pt x="40" y="90"/>
                  </a:lnTo>
                  <a:lnTo>
                    <a:pt x="62" y="86"/>
                  </a:lnTo>
                  <a:lnTo>
                    <a:pt x="62" y="86"/>
                  </a:lnTo>
                  <a:lnTo>
                    <a:pt x="62" y="83"/>
                  </a:lnTo>
                  <a:lnTo>
                    <a:pt x="62" y="83"/>
                  </a:lnTo>
                  <a:lnTo>
                    <a:pt x="42" y="84"/>
                  </a:lnTo>
                  <a:lnTo>
                    <a:pt x="18" y="88"/>
                  </a:lnTo>
                  <a:lnTo>
                    <a:pt x="18" y="88"/>
                  </a:lnTo>
                  <a:close/>
                  <a:moveTo>
                    <a:pt x="18" y="73"/>
                  </a:moveTo>
                  <a:lnTo>
                    <a:pt x="18" y="73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40" y="75"/>
                  </a:lnTo>
                  <a:lnTo>
                    <a:pt x="62" y="73"/>
                  </a:lnTo>
                  <a:lnTo>
                    <a:pt x="62" y="73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42" y="72"/>
                  </a:lnTo>
                  <a:lnTo>
                    <a:pt x="18" y="73"/>
                  </a:lnTo>
                  <a:lnTo>
                    <a:pt x="18" y="73"/>
                  </a:lnTo>
                  <a:close/>
                  <a:moveTo>
                    <a:pt x="18" y="61"/>
                  </a:moveTo>
                  <a:lnTo>
                    <a:pt x="18" y="61"/>
                  </a:lnTo>
                  <a:lnTo>
                    <a:pt x="18" y="66"/>
                  </a:lnTo>
                  <a:lnTo>
                    <a:pt x="18" y="66"/>
                  </a:lnTo>
                  <a:lnTo>
                    <a:pt x="40" y="62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62" y="57"/>
                  </a:lnTo>
                  <a:lnTo>
                    <a:pt x="62" y="57"/>
                  </a:lnTo>
                  <a:lnTo>
                    <a:pt x="42" y="59"/>
                  </a:lnTo>
                  <a:lnTo>
                    <a:pt x="18" y="61"/>
                  </a:lnTo>
                  <a:lnTo>
                    <a:pt x="18" y="61"/>
                  </a:lnTo>
                  <a:close/>
                  <a:moveTo>
                    <a:pt x="40" y="44"/>
                  </a:moveTo>
                  <a:lnTo>
                    <a:pt x="40" y="4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9" y="48"/>
                  </a:lnTo>
                  <a:lnTo>
                    <a:pt x="62" y="48"/>
                  </a:lnTo>
                  <a:lnTo>
                    <a:pt x="62" y="48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51" y="44"/>
                  </a:lnTo>
                  <a:lnTo>
                    <a:pt x="40" y="44"/>
                  </a:lnTo>
                  <a:lnTo>
                    <a:pt x="40" y="44"/>
                  </a:lnTo>
                  <a:close/>
                  <a:moveTo>
                    <a:pt x="40" y="33"/>
                  </a:moveTo>
                  <a:lnTo>
                    <a:pt x="40" y="33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9" y="37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51" y="31"/>
                  </a:lnTo>
                  <a:lnTo>
                    <a:pt x="40" y="33"/>
                  </a:lnTo>
                  <a:lnTo>
                    <a:pt x="40" y="33"/>
                  </a:lnTo>
                  <a:close/>
                  <a:moveTo>
                    <a:pt x="40" y="24"/>
                  </a:moveTo>
                  <a:lnTo>
                    <a:pt x="40" y="2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9" y="28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1" y="22"/>
                  </a:lnTo>
                  <a:lnTo>
                    <a:pt x="40" y="24"/>
                  </a:lnTo>
                  <a:lnTo>
                    <a:pt x="40" y="24"/>
                  </a:lnTo>
                  <a:close/>
                  <a:moveTo>
                    <a:pt x="16" y="24"/>
                  </a:moveTo>
                  <a:lnTo>
                    <a:pt x="16" y="55"/>
                  </a:lnTo>
                  <a:lnTo>
                    <a:pt x="35" y="53"/>
                  </a:lnTo>
                  <a:lnTo>
                    <a:pt x="35" y="22"/>
                  </a:lnTo>
                  <a:lnTo>
                    <a:pt x="16" y="24"/>
                  </a:lnTo>
                  <a:lnTo>
                    <a:pt x="16" y="24"/>
                  </a:lnTo>
                  <a:close/>
                  <a:moveTo>
                    <a:pt x="38" y="13"/>
                  </a:moveTo>
                  <a:lnTo>
                    <a:pt x="38" y="13"/>
                  </a:lnTo>
                  <a:lnTo>
                    <a:pt x="24" y="15"/>
                  </a:lnTo>
                  <a:lnTo>
                    <a:pt x="9" y="15"/>
                  </a:lnTo>
                  <a:lnTo>
                    <a:pt x="9" y="101"/>
                  </a:lnTo>
                  <a:lnTo>
                    <a:pt x="9" y="101"/>
                  </a:lnTo>
                  <a:lnTo>
                    <a:pt x="24" y="99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55" y="97"/>
                  </a:lnTo>
                  <a:lnTo>
                    <a:pt x="68" y="97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2" y="11"/>
                  </a:lnTo>
                  <a:lnTo>
                    <a:pt x="55" y="11"/>
                  </a:lnTo>
                  <a:lnTo>
                    <a:pt x="38" y="13"/>
                  </a:lnTo>
                  <a:lnTo>
                    <a:pt x="38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87378" y="1959799"/>
            <a:ext cx="1801812" cy="1878012"/>
            <a:chOff x="5587378" y="1959799"/>
            <a:chExt cx="1801812" cy="1878012"/>
          </a:xfrm>
        </p:grpSpPr>
        <p:sp>
          <p:nvSpPr>
            <p:cNvPr id="78" name="Freeform 5"/>
            <p:cNvSpPr>
              <a:spLocks/>
            </p:cNvSpPr>
            <p:nvPr/>
          </p:nvSpPr>
          <p:spPr bwMode="auto">
            <a:xfrm rot="3526558">
              <a:off x="5549278" y="1997899"/>
              <a:ext cx="1878012" cy="1801812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5994722" y="3032313"/>
              <a:ext cx="12255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标题或序号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384"/>
            <p:cNvSpPr>
              <a:spLocks noEditPoints="1"/>
            </p:cNvSpPr>
            <p:nvPr/>
          </p:nvSpPr>
          <p:spPr bwMode="auto">
            <a:xfrm>
              <a:off x="6198537" y="2242692"/>
              <a:ext cx="583347" cy="532819"/>
            </a:xfrm>
            <a:custGeom>
              <a:avLst/>
              <a:gdLst>
                <a:gd name="T0" fmla="*/ 21 w 127"/>
                <a:gd name="T1" fmla="*/ 13 h 116"/>
                <a:gd name="T2" fmla="*/ 28 w 127"/>
                <a:gd name="T3" fmla="*/ 2 h 116"/>
                <a:gd name="T4" fmla="*/ 37 w 127"/>
                <a:gd name="T5" fmla="*/ 2 h 116"/>
                <a:gd name="T6" fmla="*/ 44 w 127"/>
                <a:gd name="T7" fmla="*/ 13 h 116"/>
                <a:gd name="T8" fmla="*/ 52 w 127"/>
                <a:gd name="T9" fmla="*/ 13 h 116"/>
                <a:gd name="T10" fmla="*/ 59 w 127"/>
                <a:gd name="T11" fmla="*/ 2 h 116"/>
                <a:gd name="T12" fmla="*/ 68 w 127"/>
                <a:gd name="T13" fmla="*/ 2 h 116"/>
                <a:gd name="T14" fmla="*/ 76 w 127"/>
                <a:gd name="T15" fmla="*/ 13 h 116"/>
                <a:gd name="T16" fmla="*/ 83 w 127"/>
                <a:gd name="T17" fmla="*/ 13 h 116"/>
                <a:gd name="T18" fmla="*/ 90 w 127"/>
                <a:gd name="T19" fmla="*/ 2 h 116"/>
                <a:gd name="T20" fmla="*/ 100 w 127"/>
                <a:gd name="T21" fmla="*/ 2 h 116"/>
                <a:gd name="T22" fmla="*/ 107 w 127"/>
                <a:gd name="T23" fmla="*/ 13 h 116"/>
                <a:gd name="T24" fmla="*/ 127 w 127"/>
                <a:gd name="T25" fmla="*/ 22 h 116"/>
                <a:gd name="T26" fmla="*/ 35 w 127"/>
                <a:gd name="T27" fmla="*/ 116 h 116"/>
                <a:gd name="T28" fmla="*/ 0 w 127"/>
                <a:gd name="T29" fmla="*/ 101 h 116"/>
                <a:gd name="T30" fmla="*/ 8 w 127"/>
                <a:gd name="T31" fmla="*/ 15 h 116"/>
                <a:gd name="T32" fmla="*/ 26 w 127"/>
                <a:gd name="T33" fmla="*/ 81 h 116"/>
                <a:gd name="T34" fmla="*/ 112 w 127"/>
                <a:gd name="T35" fmla="*/ 29 h 116"/>
                <a:gd name="T36" fmla="*/ 107 w 127"/>
                <a:gd name="T37" fmla="*/ 37 h 116"/>
                <a:gd name="T38" fmla="*/ 94 w 127"/>
                <a:gd name="T39" fmla="*/ 44 h 116"/>
                <a:gd name="T40" fmla="*/ 87 w 127"/>
                <a:gd name="T41" fmla="*/ 40 h 116"/>
                <a:gd name="T42" fmla="*/ 83 w 127"/>
                <a:gd name="T43" fmla="*/ 29 h 116"/>
                <a:gd name="T44" fmla="*/ 76 w 127"/>
                <a:gd name="T45" fmla="*/ 37 h 116"/>
                <a:gd name="T46" fmla="*/ 65 w 127"/>
                <a:gd name="T47" fmla="*/ 44 h 116"/>
                <a:gd name="T48" fmla="*/ 55 w 127"/>
                <a:gd name="T49" fmla="*/ 40 h 116"/>
                <a:gd name="T50" fmla="*/ 52 w 127"/>
                <a:gd name="T51" fmla="*/ 29 h 116"/>
                <a:gd name="T52" fmla="*/ 44 w 127"/>
                <a:gd name="T53" fmla="*/ 37 h 116"/>
                <a:gd name="T54" fmla="*/ 33 w 127"/>
                <a:gd name="T55" fmla="*/ 44 h 116"/>
                <a:gd name="T56" fmla="*/ 24 w 127"/>
                <a:gd name="T57" fmla="*/ 40 h 116"/>
                <a:gd name="T58" fmla="*/ 21 w 127"/>
                <a:gd name="T59" fmla="*/ 29 h 116"/>
                <a:gd name="T60" fmla="*/ 30 w 127"/>
                <a:gd name="T61" fmla="*/ 97 h 116"/>
                <a:gd name="T62" fmla="*/ 30 w 127"/>
                <a:gd name="T63" fmla="*/ 97 h 116"/>
                <a:gd name="T64" fmla="*/ 98 w 127"/>
                <a:gd name="T65" fmla="*/ 72 h 116"/>
                <a:gd name="T66" fmla="*/ 55 w 127"/>
                <a:gd name="T67" fmla="*/ 83 h 116"/>
                <a:gd name="T68" fmla="*/ 55 w 127"/>
                <a:gd name="T69" fmla="*/ 72 h 116"/>
                <a:gd name="T70" fmla="*/ 48 w 127"/>
                <a:gd name="T71" fmla="*/ 72 h 116"/>
                <a:gd name="T72" fmla="*/ 81 w 127"/>
                <a:gd name="T73" fmla="*/ 64 h 116"/>
                <a:gd name="T74" fmla="*/ 81 w 127"/>
                <a:gd name="T75" fmla="*/ 53 h 116"/>
                <a:gd name="T76" fmla="*/ 74 w 127"/>
                <a:gd name="T77" fmla="*/ 53 h 116"/>
                <a:gd name="T78" fmla="*/ 30 w 127"/>
                <a:gd name="T79" fmla="*/ 64 h 116"/>
                <a:gd name="T80" fmla="*/ 30 w 127"/>
                <a:gd name="T81" fmla="*/ 53 h 116"/>
                <a:gd name="T82" fmla="*/ 92 w 127"/>
                <a:gd name="T83" fmla="*/ 9 h 116"/>
                <a:gd name="T84" fmla="*/ 90 w 127"/>
                <a:gd name="T85" fmla="*/ 31 h 116"/>
                <a:gd name="T86" fmla="*/ 94 w 127"/>
                <a:gd name="T87" fmla="*/ 37 h 116"/>
                <a:gd name="T88" fmla="*/ 100 w 127"/>
                <a:gd name="T89" fmla="*/ 31 h 116"/>
                <a:gd name="T90" fmla="*/ 98 w 127"/>
                <a:gd name="T91" fmla="*/ 9 h 116"/>
                <a:gd name="T92" fmla="*/ 65 w 127"/>
                <a:gd name="T93" fmla="*/ 7 h 116"/>
                <a:gd name="T94" fmla="*/ 59 w 127"/>
                <a:gd name="T95" fmla="*/ 13 h 116"/>
                <a:gd name="T96" fmla="*/ 61 w 127"/>
                <a:gd name="T97" fmla="*/ 35 h 116"/>
                <a:gd name="T98" fmla="*/ 68 w 127"/>
                <a:gd name="T99" fmla="*/ 35 h 116"/>
                <a:gd name="T100" fmla="*/ 68 w 127"/>
                <a:gd name="T101" fmla="*/ 13 h 116"/>
                <a:gd name="T102" fmla="*/ 65 w 127"/>
                <a:gd name="T103" fmla="*/ 7 h 116"/>
                <a:gd name="T104" fmla="*/ 30 w 127"/>
                <a:gd name="T105" fmla="*/ 9 h 116"/>
                <a:gd name="T106" fmla="*/ 28 w 127"/>
                <a:gd name="T107" fmla="*/ 31 h 116"/>
                <a:gd name="T108" fmla="*/ 33 w 127"/>
                <a:gd name="T109" fmla="*/ 37 h 116"/>
                <a:gd name="T110" fmla="*/ 37 w 127"/>
                <a:gd name="T111" fmla="*/ 31 h 116"/>
                <a:gd name="T112" fmla="*/ 37 w 127"/>
                <a:gd name="T113" fmla="*/ 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" h="116">
                  <a:moveTo>
                    <a:pt x="8" y="15"/>
                  </a:moveTo>
                  <a:lnTo>
                    <a:pt x="21" y="15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7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3"/>
                  </a:lnTo>
                  <a:lnTo>
                    <a:pt x="44" y="15"/>
                  </a:lnTo>
                  <a:lnTo>
                    <a:pt x="52" y="15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4" y="7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2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68" y="2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7"/>
                  </a:lnTo>
                  <a:lnTo>
                    <a:pt x="76" y="13"/>
                  </a:lnTo>
                  <a:lnTo>
                    <a:pt x="76" y="15"/>
                  </a:lnTo>
                  <a:lnTo>
                    <a:pt x="83" y="15"/>
                  </a:lnTo>
                  <a:lnTo>
                    <a:pt x="83" y="13"/>
                  </a:lnTo>
                  <a:lnTo>
                    <a:pt x="83" y="13"/>
                  </a:lnTo>
                  <a:lnTo>
                    <a:pt x="83" y="7"/>
                  </a:lnTo>
                  <a:lnTo>
                    <a:pt x="87" y="4"/>
                  </a:lnTo>
                  <a:lnTo>
                    <a:pt x="87" y="4"/>
                  </a:lnTo>
                  <a:lnTo>
                    <a:pt x="90" y="2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7" y="13"/>
                  </a:lnTo>
                  <a:lnTo>
                    <a:pt x="107" y="15"/>
                  </a:lnTo>
                  <a:lnTo>
                    <a:pt x="120" y="15"/>
                  </a:lnTo>
                  <a:lnTo>
                    <a:pt x="127" y="15"/>
                  </a:lnTo>
                  <a:lnTo>
                    <a:pt x="127" y="22"/>
                  </a:lnTo>
                  <a:lnTo>
                    <a:pt x="127" y="108"/>
                  </a:lnTo>
                  <a:lnTo>
                    <a:pt x="127" y="116"/>
                  </a:lnTo>
                  <a:lnTo>
                    <a:pt x="120" y="116"/>
                  </a:lnTo>
                  <a:lnTo>
                    <a:pt x="35" y="116"/>
                  </a:lnTo>
                  <a:lnTo>
                    <a:pt x="33" y="116"/>
                  </a:lnTo>
                  <a:lnTo>
                    <a:pt x="33" y="114"/>
                  </a:lnTo>
                  <a:lnTo>
                    <a:pt x="6" y="103"/>
                  </a:lnTo>
                  <a:lnTo>
                    <a:pt x="0" y="101"/>
                  </a:lnTo>
                  <a:lnTo>
                    <a:pt x="0" y="97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8" y="15"/>
                  </a:lnTo>
                  <a:lnTo>
                    <a:pt x="8" y="15"/>
                  </a:lnTo>
                  <a:close/>
                  <a:moveTo>
                    <a:pt x="15" y="86"/>
                  </a:moveTo>
                  <a:lnTo>
                    <a:pt x="22" y="83"/>
                  </a:lnTo>
                  <a:lnTo>
                    <a:pt x="26" y="81"/>
                  </a:lnTo>
                  <a:lnTo>
                    <a:pt x="28" y="84"/>
                  </a:lnTo>
                  <a:lnTo>
                    <a:pt x="43" y="101"/>
                  </a:lnTo>
                  <a:lnTo>
                    <a:pt x="112" y="101"/>
                  </a:lnTo>
                  <a:lnTo>
                    <a:pt x="112" y="29"/>
                  </a:lnTo>
                  <a:lnTo>
                    <a:pt x="107" y="29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7" y="37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0" y="4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90" y="42"/>
                  </a:lnTo>
                  <a:lnTo>
                    <a:pt x="87" y="40"/>
                  </a:lnTo>
                  <a:lnTo>
                    <a:pt x="87" y="40"/>
                  </a:lnTo>
                  <a:lnTo>
                    <a:pt x="83" y="37"/>
                  </a:lnTo>
                  <a:lnTo>
                    <a:pt x="83" y="31"/>
                  </a:lnTo>
                  <a:lnTo>
                    <a:pt x="83" y="29"/>
                  </a:lnTo>
                  <a:lnTo>
                    <a:pt x="76" y="29"/>
                  </a:lnTo>
                  <a:lnTo>
                    <a:pt x="76" y="31"/>
                  </a:lnTo>
                  <a:lnTo>
                    <a:pt x="76" y="31"/>
                  </a:lnTo>
                  <a:lnTo>
                    <a:pt x="76" y="37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68" y="42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59" y="42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4" y="37"/>
                  </a:lnTo>
                  <a:lnTo>
                    <a:pt x="52" y="31"/>
                  </a:lnTo>
                  <a:lnTo>
                    <a:pt x="52" y="29"/>
                  </a:lnTo>
                  <a:lnTo>
                    <a:pt x="44" y="29"/>
                  </a:lnTo>
                  <a:lnTo>
                    <a:pt x="44" y="31"/>
                  </a:lnTo>
                  <a:lnTo>
                    <a:pt x="44" y="31"/>
                  </a:lnTo>
                  <a:lnTo>
                    <a:pt x="44" y="37"/>
                  </a:lnTo>
                  <a:lnTo>
                    <a:pt x="41" y="40"/>
                  </a:lnTo>
                  <a:lnTo>
                    <a:pt x="41" y="40"/>
                  </a:lnTo>
                  <a:lnTo>
                    <a:pt x="37" y="42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28" y="42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1" y="37"/>
                  </a:lnTo>
                  <a:lnTo>
                    <a:pt x="21" y="31"/>
                  </a:lnTo>
                  <a:lnTo>
                    <a:pt x="21" y="29"/>
                  </a:lnTo>
                  <a:lnTo>
                    <a:pt x="15" y="29"/>
                  </a:lnTo>
                  <a:lnTo>
                    <a:pt x="15" y="86"/>
                  </a:lnTo>
                  <a:lnTo>
                    <a:pt x="15" y="86"/>
                  </a:lnTo>
                  <a:close/>
                  <a:moveTo>
                    <a:pt x="30" y="97"/>
                  </a:moveTo>
                  <a:lnTo>
                    <a:pt x="24" y="90"/>
                  </a:lnTo>
                  <a:lnTo>
                    <a:pt x="19" y="94"/>
                  </a:lnTo>
                  <a:lnTo>
                    <a:pt x="30" y="97"/>
                  </a:lnTo>
                  <a:lnTo>
                    <a:pt x="30" y="97"/>
                  </a:lnTo>
                  <a:close/>
                  <a:moveTo>
                    <a:pt x="81" y="72"/>
                  </a:moveTo>
                  <a:lnTo>
                    <a:pt x="81" y="83"/>
                  </a:lnTo>
                  <a:lnTo>
                    <a:pt x="98" y="83"/>
                  </a:lnTo>
                  <a:lnTo>
                    <a:pt x="98" y="72"/>
                  </a:lnTo>
                  <a:lnTo>
                    <a:pt x="81" y="72"/>
                  </a:lnTo>
                  <a:lnTo>
                    <a:pt x="81" y="72"/>
                  </a:lnTo>
                  <a:close/>
                  <a:moveTo>
                    <a:pt x="55" y="72"/>
                  </a:moveTo>
                  <a:lnTo>
                    <a:pt x="55" y="83"/>
                  </a:lnTo>
                  <a:lnTo>
                    <a:pt x="74" y="83"/>
                  </a:lnTo>
                  <a:lnTo>
                    <a:pt x="74" y="72"/>
                  </a:lnTo>
                  <a:lnTo>
                    <a:pt x="55" y="72"/>
                  </a:lnTo>
                  <a:lnTo>
                    <a:pt x="55" y="72"/>
                  </a:lnTo>
                  <a:close/>
                  <a:moveTo>
                    <a:pt x="30" y="72"/>
                  </a:moveTo>
                  <a:lnTo>
                    <a:pt x="30" y="83"/>
                  </a:lnTo>
                  <a:lnTo>
                    <a:pt x="48" y="83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30" y="72"/>
                  </a:lnTo>
                  <a:close/>
                  <a:moveTo>
                    <a:pt x="81" y="53"/>
                  </a:moveTo>
                  <a:lnTo>
                    <a:pt x="81" y="64"/>
                  </a:lnTo>
                  <a:lnTo>
                    <a:pt x="98" y="64"/>
                  </a:lnTo>
                  <a:lnTo>
                    <a:pt x="98" y="53"/>
                  </a:lnTo>
                  <a:lnTo>
                    <a:pt x="81" y="53"/>
                  </a:lnTo>
                  <a:lnTo>
                    <a:pt x="81" y="53"/>
                  </a:lnTo>
                  <a:close/>
                  <a:moveTo>
                    <a:pt x="55" y="53"/>
                  </a:moveTo>
                  <a:lnTo>
                    <a:pt x="55" y="64"/>
                  </a:lnTo>
                  <a:lnTo>
                    <a:pt x="74" y="64"/>
                  </a:lnTo>
                  <a:lnTo>
                    <a:pt x="74" y="53"/>
                  </a:lnTo>
                  <a:lnTo>
                    <a:pt x="55" y="53"/>
                  </a:lnTo>
                  <a:lnTo>
                    <a:pt x="55" y="53"/>
                  </a:lnTo>
                  <a:close/>
                  <a:moveTo>
                    <a:pt x="30" y="53"/>
                  </a:moveTo>
                  <a:lnTo>
                    <a:pt x="30" y="64"/>
                  </a:lnTo>
                  <a:lnTo>
                    <a:pt x="48" y="64"/>
                  </a:lnTo>
                  <a:lnTo>
                    <a:pt x="48" y="53"/>
                  </a:lnTo>
                  <a:lnTo>
                    <a:pt x="30" y="53"/>
                  </a:lnTo>
                  <a:lnTo>
                    <a:pt x="30" y="53"/>
                  </a:lnTo>
                  <a:close/>
                  <a:moveTo>
                    <a:pt x="94" y="7"/>
                  </a:moveTo>
                  <a:lnTo>
                    <a:pt x="94" y="7"/>
                  </a:lnTo>
                  <a:lnTo>
                    <a:pt x="94" y="7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0" y="13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2" y="35"/>
                  </a:lnTo>
                  <a:lnTo>
                    <a:pt x="92" y="35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4" y="37"/>
                  </a:lnTo>
                  <a:lnTo>
                    <a:pt x="98" y="35"/>
                  </a:lnTo>
                  <a:lnTo>
                    <a:pt x="98" y="35"/>
                  </a:lnTo>
                  <a:lnTo>
                    <a:pt x="100" y="31"/>
                  </a:lnTo>
                  <a:lnTo>
                    <a:pt x="100" y="13"/>
                  </a:lnTo>
                  <a:lnTo>
                    <a:pt x="100" y="13"/>
                  </a:lnTo>
                  <a:lnTo>
                    <a:pt x="98" y="9"/>
                  </a:lnTo>
                  <a:lnTo>
                    <a:pt x="98" y="9"/>
                  </a:lnTo>
                  <a:lnTo>
                    <a:pt x="94" y="7"/>
                  </a:lnTo>
                  <a:lnTo>
                    <a:pt x="94" y="7"/>
                  </a:lnTo>
                  <a:close/>
                  <a:moveTo>
                    <a:pt x="65" y="7"/>
                  </a:moveTo>
                  <a:lnTo>
                    <a:pt x="65" y="7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59" y="13"/>
                  </a:lnTo>
                  <a:lnTo>
                    <a:pt x="59" y="31"/>
                  </a:lnTo>
                  <a:lnTo>
                    <a:pt x="59" y="31"/>
                  </a:lnTo>
                  <a:lnTo>
                    <a:pt x="61" y="35"/>
                  </a:lnTo>
                  <a:lnTo>
                    <a:pt x="61" y="35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68" y="35"/>
                  </a:lnTo>
                  <a:lnTo>
                    <a:pt x="68" y="35"/>
                  </a:lnTo>
                  <a:lnTo>
                    <a:pt x="68" y="31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5" y="7"/>
                  </a:lnTo>
                  <a:lnTo>
                    <a:pt x="65" y="7"/>
                  </a:lnTo>
                  <a:close/>
                  <a:moveTo>
                    <a:pt x="33" y="7"/>
                  </a:moveTo>
                  <a:lnTo>
                    <a:pt x="33" y="7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37" y="31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3" y="7"/>
                  </a:lnTo>
                  <a:lnTo>
                    <a:pt x="33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TextBox 16"/>
          <p:cNvSpPr txBox="1"/>
          <p:nvPr/>
        </p:nvSpPr>
        <p:spPr>
          <a:xfrm>
            <a:off x="1198106" y="4365104"/>
            <a:ext cx="179736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3289730" y="4365104"/>
            <a:ext cx="179736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5593986" y="4365104"/>
            <a:ext cx="179736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489857" y="2492896"/>
            <a:ext cx="2789925" cy="462293"/>
          </a:xfrm>
          <a:prstGeom prst="round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输入您的内容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8489857" y="3212976"/>
            <a:ext cx="2880320" cy="2511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输入您的内容，或复制内容后右键选择只保留文本粘贴内容。输入您的内容， 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输入您的内容，或复制内容后右键选择只保留文本粘贴内容。输入您的内容， 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8471470" y="5729961"/>
            <a:ext cx="2736304" cy="49610"/>
          </a:xfrm>
          <a:prstGeom prst="round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81999" y="1932661"/>
            <a:ext cx="1879600" cy="1801813"/>
            <a:chOff x="1081999" y="1932661"/>
            <a:chExt cx="1879600" cy="1801813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 rot="9502714">
              <a:off x="1081999" y="1932661"/>
              <a:ext cx="1879600" cy="1801813"/>
            </a:xfrm>
            <a:custGeom>
              <a:avLst/>
              <a:gdLst>
                <a:gd name="T0" fmla="*/ 1674959 w 590"/>
                <a:gd name="T1" fmla="*/ 292738 h 566"/>
                <a:gd name="T2" fmla="*/ 1356525 w 590"/>
                <a:gd name="T3" fmla="*/ 79548 h 566"/>
                <a:gd name="T4" fmla="*/ 1041277 w 590"/>
                <a:gd name="T5" fmla="*/ 6364 h 566"/>
                <a:gd name="T6" fmla="*/ 1038092 w 590"/>
                <a:gd name="T7" fmla="*/ 6364 h 566"/>
                <a:gd name="T8" fmla="*/ 920272 w 590"/>
                <a:gd name="T9" fmla="*/ 0 h 566"/>
                <a:gd name="T10" fmla="*/ 834295 w 590"/>
                <a:gd name="T11" fmla="*/ 3182 h 566"/>
                <a:gd name="T12" fmla="*/ 560442 w 590"/>
                <a:gd name="T13" fmla="*/ 44547 h 566"/>
                <a:gd name="T14" fmla="*/ 184691 w 590"/>
                <a:gd name="T15" fmla="*/ 251373 h 566"/>
                <a:gd name="T16" fmla="*/ 92346 w 590"/>
                <a:gd name="T17" fmla="*/ 378651 h 566"/>
                <a:gd name="T18" fmla="*/ 70055 w 590"/>
                <a:gd name="T19" fmla="*/ 423198 h 566"/>
                <a:gd name="T20" fmla="*/ 0 w 590"/>
                <a:gd name="T21" fmla="*/ 779575 h 566"/>
                <a:gd name="T22" fmla="*/ 79608 w 590"/>
                <a:gd name="T23" fmla="*/ 1155043 h 566"/>
                <a:gd name="T24" fmla="*/ 595470 w 590"/>
                <a:gd name="T25" fmla="*/ 1711883 h 566"/>
                <a:gd name="T26" fmla="*/ 885244 w 590"/>
                <a:gd name="T27" fmla="*/ 1791431 h 566"/>
                <a:gd name="T28" fmla="*/ 1216415 w 590"/>
                <a:gd name="T29" fmla="*/ 1750066 h 566"/>
                <a:gd name="T30" fmla="*/ 1528479 w 590"/>
                <a:gd name="T31" fmla="*/ 1514602 h 566"/>
                <a:gd name="T32" fmla="*/ 1815069 w 590"/>
                <a:gd name="T33" fmla="*/ 957763 h 566"/>
                <a:gd name="T34" fmla="*/ 1674959 w 590"/>
                <a:gd name="T35" fmla="*/ 292738 h 5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0"/>
                <a:gd name="T55" fmla="*/ 0 h 566"/>
                <a:gd name="T56" fmla="*/ 590 w 590"/>
                <a:gd name="T57" fmla="*/ 566 h 5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1409024" y="3032313"/>
              <a:ext cx="12255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标题或序号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Freeform 332"/>
            <p:cNvSpPr>
              <a:spLocks noEditPoints="1"/>
            </p:cNvSpPr>
            <p:nvPr/>
          </p:nvSpPr>
          <p:spPr bwMode="auto">
            <a:xfrm>
              <a:off x="1637469" y="2212716"/>
              <a:ext cx="640751" cy="620851"/>
            </a:xfrm>
            <a:custGeom>
              <a:avLst/>
              <a:gdLst>
                <a:gd name="T0" fmla="*/ 75 w 161"/>
                <a:gd name="T1" fmla="*/ 156 h 156"/>
                <a:gd name="T2" fmla="*/ 49 w 161"/>
                <a:gd name="T3" fmla="*/ 149 h 156"/>
                <a:gd name="T4" fmla="*/ 24 w 161"/>
                <a:gd name="T5" fmla="*/ 127 h 156"/>
                <a:gd name="T6" fmla="*/ 11 w 161"/>
                <a:gd name="T7" fmla="*/ 96 h 156"/>
                <a:gd name="T8" fmla="*/ 9 w 161"/>
                <a:gd name="T9" fmla="*/ 81 h 156"/>
                <a:gd name="T10" fmla="*/ 18 w 161"/>
                <a:gd name="T11" fmla="*/ 57 h 156"/>
                <a:gd name="T12" fmla="*/ 36 w 161"/>
                <a:gd name="T13" fmla="*/ 54 h 156"/>
                <a:gd name="T14" fmla="*/ 25 w 161"/>
                <a:gd name="T15" fmla="*/ 65 h 156"/>
                <a:gd name="T16" fmla="*/ 24 w 161"/>
                <a:gd name="T17" fmla="*/ 74 h 156"/>
                <a:gd name="T18" fmla="*/ 51 w 161"/>
                <a:gd name="T19" fmla="*/ 55 h 156"/>
                <a:gd name="T20" fmla="*/ 79 w 161"/>
                <a:gd name="T21" fmla="*/ 48 h 156"/>
                <a:gd name="T22" fmla="*/ 79 w 161"/>
                <a:gd name="T23" fmla="*/ 4 h 156"/>
                <a:gd name="T24" fmla="*/ 95 w 161"/>
                <a:gd name="T25" fmla="*/ 6 h 156"/>
                <a:gd name="T26" fmla="*/ 137 w 161"/>
                <a:gd name="T27" fmla="*/ 26 h 156"/>
                <a:gd name="T28" fmla="*/ 156 w 161"/>
                <a:gd name="T29" fmla="*/ 54 h 156"/>
                <a:gd name="T30" fmla="*/ 161 w 161"/>
                <a:gd name="T31" fmla="*/ 78 h 156"/>
                <a:gd name="T32" fmla="*/ 159 w 161"/>
                <a:gd name="T33" fmla="*/ 90 h 156"/>
                <a:gd name="T34" fmla="*/ 152 w 161"/>
                <a:gd name="T35" fmla="*/ 116 h 156"/>
                <a:gd name="T36" fmla="*/ 130 w 161"/>
                <a:gd name="T37" fmla="*/ 142 h 156"/>
                <a:gd name="T38" fmla="*/ 99 w 161"/>
                <a:gd name="T39" fmla="*/ 155 h 156"/>
                <a:gd name="T40" fmla="*/ 88 w 161"/>
                <a:gd name="T41" fmla="*/ 156 h 156"/>
                <a:gd name="T42" fmla="*/ 58 w 161"/>
                <a:gd name="T43" fmla="*/ 0 h 156"/>
                <a:gd name="T44" fmla="*/ 33 w 161"/>
                <a:gd name="T45" fmla="*/ 17 h 156"/>
                <a:gd name="T46" fmla="*/ 3 w 161"/>
                <a:gd name="T47" fmla="*/ 54 h 156"/>
                <a:gd name="T48" fmla="*/ 2 w 161"/>
                <a:gd name="T49" fmla="*/ 70 h 156"/>
                <a:gd name="T50" fmla="*/ 24 w 161"/>
                <a:gd name="T51" fmla="*/ 41 h 156"/>
                <a:gd name="T52" fmla="*/ 47 w 161"/>
                <a:gd name="T53" fmla="*/ 46 h 156"/>
                <a:gd name="T54" fmla="*/ 24 w 161"/>
                <a:gd name="T55" fmla="*/ 85 h 156"/>
                <a:gd name="T56" fmla="*/ 25 w 161"/>
                <a:gd name="T57" fmla="*/ 94 h 156"/>
                <a:gd name="T58" fmla="*/ 40 w 161"/>
                <a:gd name="T59" fmla="*/ 107 h 156"/>
                <a:gd name="T60" fmla="*/ 35 w 161"/>
                <a:gd name="T61" fmla="*/ 116 h 156"/>
                <a:gd name="T62" fmla="*/ 42 w 161"/>
                <a:gd name="T63" fmla="*/ 123 h 156"/>
                <a:gd name="T64" fmla="*/ 42 w 161"/>
                <a:gd name="T65" fmla="*/ 118 h 156"/>
                <a:gd name="T66" fmla="*/ 60 w 161"/>
                <a:gd name="T67" fmla="*/ 136 h 156"/>
                <a:gd name="T68" fmla="*/ 77 w 161"/>
                <a:gd name="T69" fmla="*/ 142 h 156"/>
                <a:gd name="T70" fmla="*/ 79 w 161"/>
                <a:gd name="T71" fmla="*/ 123 h 156"/>
                <a:gd name="T72" fmla="*/ 60 w 161"/>
                <a:gd name="T73" fmla="*/ 136 h 156"/>
                <a:gd name="T74" fmla="*/ 97 w 161"/>
                <a:gd name="T75" fmla="*/ 140 h 156"/>
                <a:gd name="T76" fmla="*/ 104 w 161"/>
                <a:gd name="T77" fmla="*/ 138 h 156"/>
                <a:gd name="T78" fmla="*/ 90 w 161"/>
                <a:gd name="T79" fmla="*/ 123 h 156"/>
                <a:gd name="T80" fmla="*/ 119 w 161"/>
                <a:gd name="T81" fmla="*/ 131 h 156"/>
                <a:gd name="T82" fmla="*/ 128 w 161"/>
                <a:gd name="T83" fmla="*/ 123 h 156"/>
                <a:gd name="T84" fmla="*/ 123 w 161"/>
                <a:gd name="T85" fmla="*/ 120 h 156"/>
                <a:gd name="T86" fmla="*/ 141 w 161"/>
                <a:gd name="T87" fmla="*/ 101 h 156"/>
                <a:gd name="T88" fmla="*/ 145 w 161"/>
                <a:gd name="T89" fmla="*/ 89 h 156"/>
                <a:gd name="T90" fmla="*/ 145 w 161"/>
                <a:gd name="T91" fmla="*/ 85 h 156"/>
                <a:gd name="T92" fmla="*/ 125 w 161"/>
                <a:gd name="T93" fmla="*/ 107 h 156"/>
                <a:gd name="T94" fmla="*/ 145 w 161"/>
                <a:gd name="T95" fmla="*/ 74 h 156"/>
                <a:gd name="T96" fmla="*/ 141 w 161"/>
                <a:gd name="T97" fmla="*/ 57 h 156"/>
                <a:gd name="T98" fmla="*/ 145 w 161"/>
                <a:gd name="T99" fmla="*/ 74 h 156"/>
                <a:gd name="T100" fmla="*/ 128 w 161"/>
                <a:gd name="T101" fmla="*/ 37 h 156"/>
                <a:gd name="T102" fmla="*/ 121 w 161"/>
                <a:gd name="T103" fmla="*/ 39 h 156"/>
                <a:gd name="T104" fmla="*/ 90 w 161"/>
                <a:gd name="T105" fmla="*/ 46 h 156"/>
                <a:gd name="T106" fmla="*/ 112 w 161"/>
                <a:gd name="T107" fmla="*/ 48 h 156"/>
                <a:gd name="T108" fmla="*/ 79 w 161"/>
                <a:gd name="T109" fmla="*/ 112 h 156"/>
                <a:gd name="T110" fmla="*/ 49 w 161"/>
                <a:gd name="T111" fmla="*/ 98 h 156"/>
                <a:gd name="T112" fmla="*/ 79 w 161"/>
                <a:gd name="T113" fmla="*/ 112 h 156"/>
                <a:gd name="T114" fmla="*/ 115 w 161"/>
                <a:gd name="T115" fmla="*/ 98 h 156"/>
                <a:gd name="T116" fmla="*/ 90 w 161"/>
                <a:gd name="T117" fmla="*/ 11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" h="156">
                  <a:moveTo>
                    <a:pt x="75" y="156"/>
                  </a:moveTo>
                  <a:lnTo>
                    <a:pt x="75" y="156"/>
                  </a:lnTo>
                  <a:lnTo>
                    <a:pt x="75" y="156"/>
                  </a:lnTo>
                  <a:lnTo>
                    <a:pt x="75" y="156"/>
                  </a:lnTo>
                  <a:lnTo>
                    <a:pt x="62" y="153"/>
                  </a:lnTo>
                  <a:lnTo>
                    <a:pt x="51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36" y="140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16" y="112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11" y="96"/>
                  </a:lnTo>
                  <a:lnTo>
                    <a:pt x="9" y="89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11" y="72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7"/>
                  </a:lnTo>
                  <a:lnTo>
                    <a:pt x="24" y="52"/>
                  </a:lnTo>
                  <a:lnTo>
                    <a:pt x="31" y="50"/>
                  </a:lnTo>
                  <a:lnTo>
                    <a:pt x="38" y="46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5" y="65"/>
                  </a:lnTo>
                  <a:lnTo>
                    <a:pt x="25" y="65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59"/>
                  </a:lnTo>
                  <a:lnTo>
                    <a:pt x="51" y="55"/>
                  </a:lnTo>
                  <a:lnTo>
                    <a:pt x="51" y="55"/>
                  </a:lnTo>
                  <a:lnTo>
                    <a:pt x="49" y="74"/>
                  </a:lnTo>
                  <a:lnTo>
                    <a:pt x="79" y="74"/>
                  </a:lnTo>
                  <a:lnTo>
                    <a:pt x="79" y="48"/>
                  </a:lnTo>
                  <a:lnTo>
                    <a:pt x="110" y="39"/>
                  </a:lnTo>
                  <a:lnTo>
                    <a:pt x="108" y="35"/>
                  </a:lnTo>
                  <a:lnTo>
                    <a:pt x="79" y="4"/>
                  </a:lnTo>
                  <a:lnTo>
                    <a:pt x="79" y="4"/>
                  </a:lnTo>
                  <a:lnTo>
                    <a:pt x="93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95" y="6"/>
                  </a:lnTo>
                  <a:lnTo>
                    <a:pt x="106" y="8"/>
                  </a:lnTo>
                  <a:lnTo>
                    <a:pt x="119" y="13"/>
                  </a:lnTo>
                  <a:lnTo>
                    <a:pt x="128" y="19"/>
                  </a:lnTo>
                  <a:lnTo>
                    <a:pt x="137" y="26"/>
                  </a:lnTo>
                  <a:lnTo>
                    <a:pt x="137" y="26"/>
                  </a:lnTo>
                  <a:lnTo>
                    <a:pt x="145" y="35"/>
                  </a:lnTo>
                  <a:lnTo>
                    <a:pt x="152" y="44"/>
                  </a:lnTo>
                  <a:lnTo>
                    <a:pt x="156" y="54"/>
                  </a:lnTo>
                  <a:lnTo>
                    <a:pt x="159" y="65"/>
                  </a:lnTo>
                  <a:lnTo>
                    <a:pt x="159" y="66"/>
                  </a:lnTo>
                  <a:lnTo>
                    <a:pt x="159" y="66"/>
                  </a:lnTo>
                  <a:lnTo>
                    <a:pt x="161" y="78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9" y="90"/>
                  </a:lnTo>
                  <a:lnTo>
                    <a:pt x="158" y="103"/>
                  </a:lnTo>
                  <a:lnTo>
                    <a:pt x="152" y="114"/>
                  </a:lnTo>
                  <a:lnTo>
                    <a:pt x="152" y="114"/>
                  </a:lnTo>
                  <a:lnTo>
                    <a:pt x="152" y="116"/>
                  </a:lnTo>
                  <a:lnTo>
                    <a:pt x="152" y="116"/>
                  </a:lnTo>
                  <a:lnTo>
                    <a:pt x="143" y="129"/>
                  </a:lnTo>
                  <a:lnTo>
                    <a:pt x="130" y="142"/>
                  </a:lnTo>
                  <a:lnTo>
                    <a:pt x="130" y="142"/>
                  </a:lnTo>
                  <a:lnTo>
                    <a:pt x="117" y="149"/>
                  </a:lnTo>
                  <a:lnTo>
                    <a:pt x="101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101" y="155"/>
                  </a:lnTo>
                  <a:lnTo>
                    <a:pt x="99" y="155"/>
                  </a:lnTo>
                  <a:lnTo>
                    <a:pt x="99" y="155"/>
                  </a:lnTo>
                  <a:lnTo>
                    <a:pt x="88" y="156"/>
                  </a:lnTo>
                  <a:lnTo>
                    <a:pt x="75" y="156"/>
                  </a:lnTo>
                  <a:lnTo>
                    <a:pt x="75" y="156"/>
                  </a:lnTo>
                  <a:close/>
                  <a:moveTo>
                    <a:pt x="90" y="35"/>
                  </a:moveTo>
                  <a:lnTo>
                    <a:pt x="58" y="0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44" y="13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14" y="32"/>
                  </a:lnTo>
                  <a:lnTo>
                    <a:pt x="9" y="41"/>
                  </a:lnTo>
                  <a:lnTo>
                    <a:pt x="3" y="54"/>
                  </a:lnTo>
                  <a:lnTo>
                    <a:pt x="0" y="66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2" y="70"/>
                  </a:lnTo>
                  <a:lnTo>
                    <a:pt x="5" y="61"/>
                  </a:lnTo>
                  <a:lnTo>
                    <a:pt x="9" y="52"/>
                  </a:lnTo>
                  <a:lnTo>
                    <a:pt x="16" y="46"/>
                  </a:lnTo>
                  <a:lnTo>
                    <a:pt x="24" y="41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9" y="35"/>
                  </a:lnTo>
                  <a:lnTo>
                    <a:pt x="47" y="46"/>
                  </a:lnTo>
                  <a:lnTo>
                    <a:pt x="90" y="35"/>
                  </a:lnTo>
                  <a:lnTo>
                    <a:pt x="90" y="35"/>
                  </a:lnTo>
                  <a:close/>
                  <a:moveTo>
                    <a:pt x="24" y="85"/>
                  </a:moveTo>
                  <a:lnTo>
                    <a:pt x="24" y="85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27" y="101"/>
                  </a:lnTo>
                  <a:lnTo>
                    <a:pt x="27" y="101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38" y="85"/>
                  </a:lnTo>
                  <a:lnTo>
                    <a:pt x="24" y="85"/>
                  </a:lnTo>
                  <a:lnTo>
                    <a:pt x="24" y="85"/>
                  </a:lnTo>
                  <a:close/>
                  <a:moveTo>
                    <a:pt x="35" y="116"/>
                  </a:moveTo>
                  <a:lnTo>
                    <a:pt x="35" y="116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42" y="123"/>
                  </a:lnTo>
                  <a:lnTo>
                    <a:pt x="42" y="123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2" y="118"/>
                  </a:lnTo>
                  <a:lnTo>
                    <a:pt x="42" y="118"/>
                  </a:lnTo>
                  <a:lnTo>
                    <a:pt x="35" y="116"/>
                  </a:lnTo>
                  <a:lnTo>
                    <a:pt x="35" y="116"/>
                  </a:lnTo>
                  <a:close/>
                  <a:moveTo>
                    <a:pt x="60" y="136"/>
                  </a:moveTo>
                  <a:lnTo>
                    <a:pt x="60" y="136"/>
                  </a:lnTo>
                  <a:lnTo>
                    <a:pt x="68" y="140"/>
                  </a:lnTo>
                  <a:lnTo>
                    <a:pt x="68" y="140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7" y="142"/>
                  </a:lnTo>
                  <a:lnTo>
                    <a:pt x="79" y="142"/>
                  </a:lnTo>
                  <a:lnTo>
                    <a:pt x="79" y="123"/>
                  </a:lnTo>
                  <a:lnTo>
                    <a:pt x="79" y="123"/>
                  </a:lnTo>
                  <a:lnTo>
                    <a:pt x="55" y="122"/>
                  </a:lnTo>
                  <a:lnTo>
                    <a:pt x="55" y="122"/>
                  </a:lnTo>
                  <a:lnTo>
                    <a:pt x="60" y="136"/>
                  </a:lnTo>
                  <a:lnTo>
                    <a:pt x="60" y="136"/>
                  </a:lnTo>
                  <a:close/>
                  <a:moveTo>
                    <a:pt x="90" y="142"/>
                  </a:moveTo>
                  <a:lnTo>
                    <a:pt x="90" y="142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97" y="140"/>
                  </a:lnTo>
                  <a:lnTo>
                    <a:pt x="104" y="138"/>
                  </a:lnTo>
                  <a:lnTo>
                    <a:pt x="104" y="138"/>
                  </a:lnTo>
                  <a:lnTo>
                    <a:pt x="110" y="122"/>
                  </a:lnTo>
                  <a:lnTo>
                    <a:pt x="110" y="122"/>
                  </a:lnTo>
                  <a:lnTo>
                    <a:pt x="90" y="123"/>
                  </a:lnTo>
                  <a:lnTo>
                    <a:pt x="90" y="142"/>
                  </a:lnTo>
                  <a:lnTo>
                    <a:pt x="90" y="142"/>
                  </a:lnTo>
                  <a:close/>
                  <a:moveTo>
                    <a:pt x="119" y="131"/>
                  </a:moveTo>
                  <a:lnTo>
                    <a:pt x="119" y="131"/>
                  </a:lnTo>
                  <a:lnTo>
                    <a:pt x="121" y="129"/>
                  </a:lnTo>
                  <a:lnTo>
                    <a:pt x="121" y="129"/>
                  </a:lnTo>
                  <a:lnTo>
                    <a:pt x="128" y="123"/>
                  </a:lnTo>
                  <a:lnTo>
                    <a:pt x="128" y="123"/>
                  </a:lnTo>
                  <a:lnTo>
                    <a:pt x="134" y="116"/>
                  </a:lnTo>
                  <a:lnTo>
                    <a:pt x="134" y="116"/>
                  </a:lnTo>
                  <a:lnTo>
                    <a:pt x="123" y="120"/>
                  </a:lnTo>
                  <a:lnTo>
                    <a:pt x="123" y="120"/>
                  </a:lnTo>
                  <a:lnTo>
                    <a:pt x="119" y="131"/>
                  </a:lnTo>
                  <a:lnTo>
                    <a:pt x="119" y="131"/>
                  </a:lnTo>
                  <a:close/>
                  <a:moveTo>
                    <a:pt x="141" y="101"/>
                  </a:moveTo>
                  <a:lnTo>
                    <a:pt x="141" y="101"/>
                  </a:lnTo>
                  <a:lnTo>
                    <a:pt x="143" y="96"/>
                  </a:lnTo>
                  <a:lnTo>
                    <a:pt x="143" y="96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9"/>
                  </a:lnTo>
                  <a:lnTo>
                    <a:pt x="145" y="87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45" y="85"/>
                  </a:lnTo>
                  <a:lnTo>
                    <a:pt x="126" y="85"/>
                  </a:lnTo>
                  <a:lnTo>
                    <a:pt x="126" y="85"/>
                  </a:lnTo>
                  <a:lnTo>
                    <a:pt x="125" y="107"/>
                  </a:lnTo>
                  <a:lnTo>
                    <a:pt x="125" y="107"/>
                  </a:lnTo>
                  <a:lnTo>
                    <a:pt x="141" y="101"/>
                  </a:lnTo>
                  <a:lnTo>
                    <a:pt x="141" y="101"/>
                  </a:lnTo>
                  <a:close/>
                  <a:moveTo>
                    <a:pt x="145" y="74"/>
                  </a:moveTo>
                  <a:lnTo>
                    <a:pt x="145" y="74"/>
                  </a:lnTo>
                  <a:lnTo>
                    <a:pt x="143" y="66"/>
                  </a:lnTo>
                  <a:lnTo>
                    <a:pt x="141" y="57"/>
                  </a:lnTo>
                  <a:lnTo>
                    <a:pt x="141" y="57"/>
                  </a:lnTo>
                  <a:lnTo>
                    <a:pt x="123" y="52"/>
                  </a:lnTo>
                  <a:lnTo>
                    <a:pt x="123" y="52"/>
                  </a:lnTo>
                  <a:lnTo>
                    <a:pt x="126" y="74"/>
                  </a:lnTo>
                  <a:lnTo>
                    <a:pt x="145" y="74"/>
                  </a:lnTo>
                  <a:lnTo>
                    <a:pt x="145" y="74"/>
                  </a:lnTo>
                  <a:close/>
                  <a:moveTo>
                    <a:pt x="132" y="43"/>
                  </a:moveTo>
                  <a:lnTo>
                    <a:pt x="132" y="43"/>
                  </a:lnTo>
                  <a:lnTo>
                    <a:pt x="128" y="37"/>
                  </a:lnTo>
                  <a:lnTo>
                    <a:pt x="128" y="37"/>
                  </a:lnTo>
                  <a:lnTo>
                    <a:pt x="117" y="30"/>
                  </a:lnTo>
                  <a:lnTo>
                    <a:pt x="117" y="30"/>
                  </a:lnTo>
                  <a:lnTo>
                    <a:pt x="121" y="39"/>
                  </a:lnTo>
                  <a:lnTo>
                    <a:pt x="121" y="39"/>
                  </a:lnTo>
                  <a:lnTo>
                    <a:pt x="132" y="43"/>
                  </a:lnTo>
                  <a:lnTo>
                    <a:pt x="132" y="43"/>
                  </a:lnTo>
                  <a:close/>
                  <a:moveTo>
                    <a:pt x="90" y="46"/>
                  </a:moveTo>
                  <a:lnTo>
                    <a:pt x="90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2" y="48"/>
                  </a:lnTo>
                  <a:lnTo>
                    <a:pt x="112" y="48"/>
                  </a:lnTo>
                  <a:lnTo>
                    <a:pt x="90" y="46"/>
                  </a:lnTo>
                  <a:lnTo>
                    <a:pt x="90" y="46"/>
                  </a:lnTo>
                  <a:close/>
                  <a:moveTo>
                    <a:pt x="79" y="112"/>
                  </a:moveTo>
                  <a:lnTo>
                    <a:pt x="79" y="85"/>
                  </a:lnTo>
                  <a:lnTo>
                    <a:pt x="49" y="85"/>
                  </a:lnTo>
                  <a:lnTo>
                    <a:pt x="49" y="85"/>
                  </a:lnTo>
                  <a:lnTo>
                    <a:pt x="49" y="98"/>
                  </a:lnTo>
                  <a:lnTo>
                    <a:pt x="51" y="109"/>
                  </a:lnTo>
                  <a:lnTo>
                    <a:pt x="51" y="109"/>
                  </a:lnTo>
                  <a:lnTo>
                    <a:pt x="66" y="112"/>
                  </a:lnTo>
                  <a:lnTo>
                    <a:pt x="79" y="112"/>
                  </a:lnTo>
                  <a:lnTo>
                    <a:pt x="79" y="112"/>
                  </a:lnTo>
                  <a:close/>
                  <a:moveTo>
                    <a:pt x="114" y="111"/>
                  </a:moveTo>
                  <a:lnTo>
                    <a:pt x="114" y="111"/>
                  </a:lnTo>
                  <a:lnTo>
                    <a:pt x="115" y="98"/>
                  </a:lnTo>
                  <a:lnTo>
                    <a:pt x="115" y="85"/>
                  </a:lnTo>
                  <a:lnTo>
                    <a:pt x="90" y="85"/>
                  </a:lnTo>
                  <a:lnTo>
                    <a:pt x="90" y="114"/>
                  </a:lnTo>
                  <a:lnTo>
                    <a:pt x="90" y="114"/>
                  </a:lnTo>
                  <a:lnTo>
                    <a:pt x="101" y="112"/>
                  </a:lnTo>
                  <a:lnTo>
                    <a:pt x="114" y="111"/>
                  </a:lnTo>
                  <a:lnTo>
                    <a:pt x="114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 animBg="1"/>
      <p:bldP spid="7" grpId="0" animBg="1"/>
      <p:bldP spid="8" grpId="0" animBg="1"/>
      <p:bldP spid="19" grpId="0"/>
      <p:bldP spid="20" grpId="0"/>
      <p:bldP spid="21" grpId="0"/>
      <p:bldP spid="5" grpId="0" animBg="1"/>
      <p:bldP spid="23" grpId="0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25456" y="1628800"/>
            <a:ext cx="4958637" cy="1272445"/>
            <a:chOff x="4525456" y="1628800"/>
            <a:chExt cx="4958637" cy="1272445"/>
          </a:xfrm>
        </p:grpSpPr>
        <p:sp>
          <p:nvSpPr>
            <p:cNvPr id="56" name="圆角矩形 55"/>
            <p:cNvSpPr/>
            <p:nvPr/>
          </p:nvSpPr>
          <p:spPr>
            <a:xfrm>
              <a:off x="4525456" y="1628800"/>
              <a:ext cx="4958637" cy="1272445"/>
            </a:xfrm>
            <a:prstGeom prst="roundRect">
              <a:avLst/>
            </a:prstGeom>
            <a:solidFill>
              <a:srgbClr val="BB8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790623" y="1839100"/>
              <a:ext cx="4405438" cy="864939"/>
            </a:xfrm>
            <a:prstGeom prst="roundRect">
              <a:avLst/>
            </a:prstGeom>
            <a:solidFill>
              <a:srgbClr val="9E4BDD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"/>
          <p:cNvSpPr txBox="1"/>
          <p:nvPr/>
        </p:nvSpPr>
        <p:spPr>
          <a:xfrm>
            <a:off x="5697066" y="2014785"/>
            <a:ext cx="41764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请填入您的标题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flipH="1">
            <a:off x="2378320" y="1291827"/>
            <a:ext cx="722958" cy="722958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3951222" y="1863605"/>
            <a:ext cx="1026042" cy="1026042"/>
          </a:xfrm>
          <a:prstGeom prst="ellipse">
            <a:avLst/>
          </a:prstGeom>
          <a:solidFill>
            <a:srgbClr val="92D050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2293991" y="1581134"/>
            <a:ext cx="1325408" cy="1325408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3026095" y="699438"/>
            <a:ext cx="244959" cy="24495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2040234" y="1913653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761020" y="2126832"/>
            <a:ext cx="824004" cy="824004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flipH="1">
            <a:off x="1516583" y="2243838"/>
            <a:ext cx="409845" cy="40984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750462" y="2559544"/>
            <a:ext cx="732415" cy="73241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flipH="1">
            <a:off x="3154653" y="3015209"/>
            <a:ext cx="498556" cy="49855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3039043" y="1531238"/>
            <a:ext cx="1425200" cy="1425200"/>
          </a:xfrm>
          <a:prstGeom prst="ellipse">
            <a:avLst/>
          </a:prstGeom>
          <a:solidFill>
            <a:srgbClr val="05CD7C">
              <a:alpha val="3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flipH="1">
            <a:off x="3162731" y="1145483"/>
            <a:ext cx="640295" cy="640295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flipH="1">
            <a:off x="3537599" y="2818122"/>
            <a:ext cx="265427" cy="265427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4098697" y="2538834"/>
            <a:ext cx="379420" cy="379420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2131825" y="3529749"/>
            <a:ext cx="265576" cy="26557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flipH="1">
            <a:off x="4098697" y="1356643"/>
            <a:ext cx="423783" cy="423783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3"/>
          <p:cNvSpPr txBox="1"/>
          <p:nvPr/>
        </p:nvSpPr>
        <p:spPr>
          <a:xfrm>
            <a:off x="1846734" y="1867471"/>
            <a:ext cx="2854261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spc="6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彩云" pitchFamily="2" charset="-122"/>
                <a:ea typeface="华文彩云" pitchFamily="2" charset="-122"/>
              </a:rPr>
              <a:t>01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4844476" y="2280009"/>
            <a:ext cx="265576" cy="265576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426" y="5010173"/>
            <a:ext cx="1332756" cy="128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979" y="4292821"/>
            <a:ext cx="1397903" cy="134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923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12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45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1"/>
      <p:bldP spid="20" grpId="0" animBg="1"/>
      <p:bldP spid="21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5832211" y="1791145"/>
            <a:ext cx="2344315" cy="907074"/>
            <a:chOff x="5832211" y="1935161"/>
            <a:chExt cx="2344315" cy="907074"/>
          </a:xfrm>
        </p:grpSpPr>
        <p:sp>
          <p:nvSpPr>
            <p:cNvPr id="18" name="任意多边形 17"/>
            <p:cNvSpPr/>
            <p:nvPr/>
          </p:nvSpPr>
          <p:spPr>
            <a:xfrm>
              <a:off x="5832211" y="1935161"/>
              <a:ext cx="2344315" cy="907074"/>
            </a:xfrm>
            <a:custGeom>
              <a:avLst/>
              <a:gdLst>
                <a:gd name="connsiteX0" fmla="*/ 386746 w 3552652"/>
                <a:gd name="connsiteY0" fmla="*/ 3 h 1374611"/>
                <a:gd name="connsiteX1" fmla="*/ 2358420 w 3552652"/>
                <a:gd name="connsiteY1" fmla="*/ 1022498 h 1374611"/>
                <a:gd name="connsiteX2" fmla="*/ 3552652 w 3552652"/>
                <a:gd name="connsiteY2" fmla="*/ 1374611 h 1374611"/>
                <a:gd name="connsiteX3" fmla="*/ 1939411 w 3552652"/>
                <a:gd name="connsiteY3" fmla="*/ 1374611 h 1374611"/>
                <a:gd name="connsiteX4" fmla="*/ 1982991 w 3552652"/>
                <a:gd name="connsiteY4" fmla="*/ 1309973 h 1374611"/>
                <a:gd name="connsiteX5" fmla="*/ 2003781 w 3552652"/>
                <a:gd name="connsiteY5" fmla="*/ 1206997 h 1374611"/>
                <a:gd name="connsiteX6" fmla="*/ 1739227 w 3552652"/>
                <a:gd name="connsiteY6" fmla="*/ 942443 h 1374611"/>
                <a:gd name="connsiteX7" fmla="*/ 1474673 w 3552652"/>
                <a:gd name="connsiteY7" fmla="*/ 1206997 h 1374611"/>
                <a:gd name="connsiteX8" fmla="*/ 1495463 w 3552652"/>
                <a:gd name="connsiteY8" fmla="*/ 1309973 h 1374611"/>
                <a:gd name="connsiteX9" fmla="*/ 1539043 w 3552652"/>
                <a:gd name="connsiteY9" fmla="*/ 1374611 h 1374611"/>
                <a:gd name="connsiteX10" fmla="*/ 381983 w 3552652"/>
                <a:gd name="connsiteY10" fmla="*/ 1374611 h 1374611"/>
                <a:gd name="connsiteX11" fmla="*/ 384313 w 3552652"/>
                <a:gd name="connsiteY11" fmla="*/ 702307 h 1374611"/>
                <a:gd name="connsiteX12" fmla="*/ 369127 w 3552652"/>
                <a:gd name="connsiteY12" fmla="*/ 714836 h 1374611"/>
                <a:gd name="connsiteX13" fmla="*/ 236755 w 3552652"/>
                <a:gd name="connsiteY13" fmla="*/ 755270 h 1374611"/>
                <a:gd name="connsiteX14" fmla="*/ 0 w 3552652"/>
                <a:gd name="connsiteY14" fmla="*/ 518515 h 1374611"/>
                <a:gd name="connsiteX15" fmla="*/ 236755 w 3552652"/>
                <a:gd name="connsiteY15" fmla="*/ 281760 h 1374611"/>
                <a:gd name="connsiteX16" fmla="*/ 369127 w 3552652"/>
                <a:gd name="connsiteY16" fmla="*/ 322194 h 1374611"/>
                <a:gd name="connsiteX17" fmla="*/ 385583 w 3552652"/>
                <a:gd name="connsiteY17" fmla="*/ 335771 h 1374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52652" h="1374611">
                  <a:moveTo>
                    <a:pt x="386746" y="3"/>
                  </a:moveTo>
                  <a:cubicBezTo>
                    <a:pt x="1135252" y="-1532"/>
                    <a:pt x="1862519" y="679097"/>
                    <a:pt x="2358420" y="1022498"/>
                  </a:cubicBezTo>
                  <a:cubicBezTo>
                    <a:pt x="3061298" y="1058907"/>
                    <a:pt x="3119650" y="1166752"/>
                    <a:pt x="3552652" y="1374611"/>
                  </a:cubicBezTo>
                  <a:lnTo>
                    <a:pt x="1939411" y="1374611"/>
                  </a:lnTo>
                  <a:lnTo>
                    <a:pt x="1982991" y="1309973"/>
                  </a:lnTo>
                  <a:cubicBezTo>
                    <a:pt x="1996378" y="1278323"/>
                    <a:pt x="2003781" y="1243524"/>
                    <a:pt x="2003781" y="1206997"/>
                  </a:cubicBezTo>
                  <a:cubicBezTo>
                    <a:pt x="2003781" y="1060888"/>
                    <a:pt x="1885336" y="942443"/>
                    <a:pt x="1739227" y="942443"/>
                  </a:cubicBezTo>
                  <a:cubicBezTo>
                    <a:pt x="1593118" y="942443"/>
                    <a:pt x="1474673" y="1060888"/>
                    <a:pt x="1474673" y="1206997"/>
                  </a:cubicBezTo>
                  <a:cubicBezTo>
                    <a:pt x="1474673" y="1243524"/>
                    <a:pt x="1482076" y="1278323"/>
                    <a:pt x="1495463" y="1309973"/>
                  </a:cubicBezTo>
                  <a:lnTo>
                    <a:pt x="1539043" y="1374611"/>
                  </a:lnTo>
                  <a:lnTo>
                    <a:pt x="381983" y="1374611"/>
                  </a:lnTo>
                  <a:lnTo>
                    <a:pt x="384313" y="702307"/>
                  </a:lnTo>
                  <a:lnTo>
                    <a:pt x="369127" y="714836"/>
                  </a:lnTo>
                  <a:cubicBezTo>
                    <a:pt x="331340" y="740364"/>
                    <a:pt x="285788" y="755270"/>
                    <a:pt x="236755" y="755270"/>
                  </a:cubicBezTo>
                  <a:cubicBezTo>
                    <a:pt x="105999" y="755270"/>
                    <a:pt x="0" y="649271"/>
                    <a:pt x="0" y="518515"/>
                  </a:cubicBezTo>
                  <a:cubicBezTo>
                    <a:pt x="0" y="387759"/>
                    <a:pt x="105999" y="281760"/>
                    <a:pt x="236755" y="281760"/>
                  </a:cubicBezTo>
                  <a:cubicBezTo>
                    <a:pt x="285788" y="281760"/>
                    <a:pt x="331340" y="296666"/>
                    <a:pt x="369127" y="322194"/>
                  </a:cubicBezTo>
                  <a:lnTo>
                    <a:pt x="385583" y="335771"/>
                  </a:ln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文本框 63"/>
            <p:cNvSpPr txBox="1"/>
            <p:nvPr/>
          </p:nvSpPr>
          <p:spPr>
            <a:xfrm>
              <a:off x="6372905" y="2258107"/>
              <a:ext cx="373348" cy="469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B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084274" y="2431385"/>
            <a:ext cx="2239335" cy="1039128"/>
            <a:chOff x="6084274" y="2575401"/>
            <a:chExt cx="2239335" cy="1039128"/>
          </a:xfrm>
        </p:grpSpPr>
        <p:sp>
          <p:nvSpPr>
            <p:cNvPr id="17" name="任意多边形 16"/>
            <p:cNvSpPr/>
            <p:nvPr/>
          </p:nvSpPr>
          <p:spPr>
            <a:xfrm>
              <a:off x="6084274" y="2575401"/>
              <a:ext cx="2239335" cy="1039128"/>
            </a:xfrm>
            <a:custGeom>
              <a:avLst/>
              <a:gdLst>
                <a:gd name="connsiteX0" fmla="*/ 1357242 w 3393563"/>
                <a:gd name="connsiteY0" fmla="*/ 0 h 1574730"/>
                <a:gd name="connsiteX1" fmla="*/ 1593997 w 3393563"/>
                <a:gd name="connsiteY1" fmla="*/ 236755 h 1574730"/>
                <a:gd name="connsiteX2" fmla="*/ 1524653 w 3393563"/>
                <a:gd name="connsiteY2" fmla="*/ 404166 h 1574730"/>
                <a:gd name="connsiteX3" fmla="*/ 1492305 w 3393563"/>
                <a:gd name="connsiteY3" fmla="*/ 430856 h 1574730"/>
                <a:gd name="connsiteX4" fmla="*/ 3171826 w 3393563"/>
                <a:gd name="connsiteY4" fmla="*/ 433257 h 1574730"/>
                <a:gd name="connsiteX5" fmla="*/ 3375457 w 3393563"/>
                <a:gd name="connsiteY5" fmla="*/ 647798 h 1574730"/>
                <a:gd name="connsiteX6" fmla="*/ 3371850 w 3393563"/>
                <a:gd name="connsiteY6" fmla="*/ 1409570 h 1574730"/>
                <a:gd name="connsiteX7" fmla="*/ 3238500 w 3393563"/>
                <a:gd name="connsiteY7" fmla="*/ 1571494 h 1574730"/>
                <a:gd name="connsiteX8" fmla="*/ 0 w 3393563"/>
                <a:gd name="connsiteY8" fmla="*/ 1574730 h 1574730"/>
                <a:gd name="connsiteX9" fmla="*/ 0 w 3393563"/>
                <a:gd name="connsiteY9" fmla="*/ 428722 h 1574730"/>
                <a:gd name="connsiteX10" fmla="*/ 1221710 w 3393563"/>
                <a:gd name="connsiteY10" fmla="*/ 430469 h 1574730"/>
                <a:gd name="connsiteX11" fmla="*/ 1189831 w 3393563"/>
                <a:gd name="connsiteY11" fmla="*/ 404166 h 1574730"/>
                <a:gd name="connsiteX12" fmla="*/ 1120487 w 3393563"/>
                <a:gd name="connsiteY12" fmla="*/ 236755 h 1574730"/>
                <a:gd name="connsiteX13" fmla="*/ 1357242 w 3393563"/>
                <a:gd name="connsiteY13" fmla="*/ 0 h 157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93563" h="1574730">
                  <a:moveTo>
                    <a:pt x="1357242" y="0"/>
                  </a:moveTo>
                  <a:cubicBezTo>
                    <a:pt x="1487998" y="0"/>
                    <a:pt x="1593997" y="105999"/>
                    <a:pt x="1593997" y="236755"/>
                  </a:cubicBezTo>
                  <a:cubicBezTo>
                    <a:pt x="1593997" y="302133"/>
                    <a:pt x="1567498" y="361322"/>
                    <a:pt x="1524653" y="404166"/>
                  </a:cubicBezTo>
                  <a:lnTo>
                    <a:pt x="1492305" y="430856"/>
                  </a:lnTo>
                  <a:lnTo>
                    <a:pt x="3171826" y="433257"/>
                  </a:lnTo>
                  <a:cubicBezTo>
                    <a:pt x="3312728" y="485721"/>
                    <a:pt x="3353617" y="552473"/>
                    <a:pt x="3375457" y="647798"/>
                  </a:cubicBezTo>
                  <a:cubicBezTo>
                    <a:pt x="3408794" y="810517"/>
                    <a:pt x="3389120" y="1254827"/>
                    <a:pt x="3371850" y="1409570"/>
                  </a:cubicBezTo>
                  <a:cubicBezTo>
                    <a:pt x="3349818" y="1511925"/>
                    <a:pt x="3328987" y="1529679"/>
                    <a:pt x="3238500" y="1571494"/>
                  </a:cubicBezTo>
                  <a:lnTo>
                    <a:pt x="0" y="1574730"/>
                  </a:lnTo>
                  <a:lnTo>
                    <a:pt x="0" y="428722"/>
                  </a:lnTo>
                  <a:lnTo>
                    <a:pt x="1221710" y="430469"/>
                  </a:lnTo>
                  <a:lnTo>
                    <a:pt x="1189831" y="404166"/>
                  </a:lnTo>
                  <a:cubicBezTo>
                    <a:pt x="1146987" y="361322"/>
                    <a:pt x="1120487" y="302133"/>
                    <a:pt x="1120487" y="236755"/>
                  </a:cubicBezTo>
                  <a:cubicBezTo>
                    <a:pt x="1120487" y="105999"/>
                    <a:pt x="1226486" y="0"/>
                    <a:pt x="1357242" y="0"/>
                  </a:cubicBezTo>
                  <a:close/>
                </a:path>
              </a:pathLst>
            </a:cu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文本框 64"/>
            <p:cNvSpPr txBox="1"/>
            <p:nvPr/>
          </p:nvSpPr>
          <p:spPr>
            <a:xfrm>
              <a:off x="6567967" y="3054235"/>
              <a:ext cx="373348" cy="469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D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733356" y="2465583"/>
            <a:ext cx="2330804" cy="1004928"/>
            <a:chOff x="3733356" y="2609599"/>
            <a:chExt cx="2330804" cy="1004928"/>
          </a:xfrm>
        </p:grpSpPr>
        <p:sp>
          <p:nvSpPr>
            <p:cNvPr id="14" name="任意多边形 13"/>
            <p:cNvSpPr/>
            <p:nvPr/>
          </p:nvSpPr>
          <p:spPr>
            <a:xfrm>
              <a:off x="3733356" y="2609599"/>
              <a:ext cx="2330804" cy="1004928"/>
            </a:xfrm>
            <a:custGeom>
              <a:avLst/>
              <a:gdLst>
                <a:gd name="connsiteX0" fmla="*/ 975163 w 3532178"/>
                <a:gd name="connsiteY0" fmla="*/ 0 h 1522903"/>
                <a:gd name="connsiteX1" fmla="*/ 1211918 w 3532178"/>
                <a:gd name="connsiteY1" fmla="*/ 236755 h 1522903"/>
                <a:gd name="connsiteX2" fmla="*/ 1193313 w 3532178"/>
                <a:gd name="connsiteY2" fmla="*/ 328911 h 1522903"/>
                <a:gd name="connsiteX3" fmla="*/ 1160961 w 3532178"/>
                <a:gd name="connsiteY3" fmla="*/ 376895 h 1522903"/>
                <a:gd name="connsiteX4" fmla="*/ 2633756 w 3532178"/>
                <a:gd name="connsiteY4" fmla="*/ 376895 h 1522903"/>
                <a:gd name="connsiteX5" fmla="*/ 2613489 w 3532178"/>
                <a:gd name="connsiteY5" fmla="*/ 477281 h 1522903"/>
                <a:gd name="connsiteX6" fmla="*/ 2878043 w 3532178"/>
                <a:gd name="connsiteY6" fmla="*/ 741835 h 1522903"/>
                <a:gd name="connsiteX7" fmla="*/ 3142597 w 3532178"/>
                <a:gd name="connsiteY7" fmla="*/ 477281 h 1522903"/>
                <a:gd name="connsiteX8" fmla="*/ 3122330 w 3532178"/>
                <a:gd name="connsiteY8" fmla="*/ 376895 h 1522903"/>
                <a:gd name="connsiteX9" fmla="*/ 3532178 w 3532178"/>
                <a:gd name="connsiteY9" fmla="*/ 376895 h 1522903"/>
                <a:gd name="connsiteX10" fmla="*/ 3532178 w 3532178"/>
                <a:gd name="connsiteY10" fmla="*/ 1522903 h 1522903"/>
                <a:gd name="connsiteX11" fmla="*/ 717113 w 3532178"/>
                <a:gd name="connsiteY11" fmla="*/ 1522903 h 1522903"/>
                <a:gd name="connsiteX12" fmla="*/ 151959 w 3532178"/>
                <a:gd name="connsiteY12" fmla="*/ 1299468 h 1522903"/>
                <a:gd name="connsiteX13" fmla="*/ 141278 w 3532178"/>
                <a:gd name="connsiteY13" fmla="*/ 552880 h 1522903"/>
                <a:gd name="connsiteX14" fmla="*/ 151959 w 3532178"/>
                <a:gd name="connsiteY14" fmla="*/ 376895 h 1522903"/>
                <a:gd name="connsiteX15" fmla="*/ 789366 w 3532178"/>
                <a:gd name="connsiteY15" fmla="*/ 376895 h 1522903"/>
                <a:gd name="connsiteX16" fmla="*/ 757014 w 3532178"/>
                <a:gd name="connsiteY16" fmla="*/ 328911 h 1522903"/>
                <a:gd name="connsiteX17" fmla="*/ 738408 w 3532178"/>
                <a:gd name="connsiteY17" fmla="*/ 236755 h 1522903"/>
                <a:gd name="connsiteX18" fmla="*/ 975163 w 3532178"/>
                <a:gd name="connsiteY18" fmla="*/ 0 h 152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32178" h="1522903">
                  <a:moveTo>
                    <a:pt x="975163" y="0"/>
                  </a:moveTo>
                  <a:cubicBezTo>
                    <a:pt x="1105919" y="0"/>
                    <a:pt x="1211918" y="105999"/>
                    <a:pt x="1211918" y="236755"/>
                  </a:cubicBezTo>
                  <a:cubicBezTo>
                    <a:pt x="1211918" y="269444"/>
                    <a:pt x="1205293" y="300586"/>
                    <a:pt x="1193313" y="328911"/>
                  </a:cubicBezTo>
                  <a:lnTo>
                    <a:pt x="1160961" y="376895"/>
                  </a:lnTo>
                  <a:lnTo>
                    <a:pt x="2633756" y="376895"/>
                  </a:lnTo>
                  <a:lnTo>
                    <a:pt x="2613489" y="477281"/>
                  </a:lnTo>
                  <a:cubicBezTo>
                    <a:pt x="2613489" y="623390"/>
                    <a:pt x="2731934" y="741835"/>
                    <a:pt x="2878043" y="741835"/>
                  </a:cubicBezTo>
                  <a:cubicBezTo>
                    <a:pt x="3024152" y="741835"/>
                    <a:pt x="3142597" y="623390"/>
                    <a:pt x="3142597" y="477281"/>
                  </a:cubicBezTo>
                  <a:lnTo>
                    <a:pt x="3122330" y="376895"/>
                  </a:lnTo>
                  <a:lnTo>
                    <a:pt x="3532178" y="376895"/>
                  </a:lnTo>
                  <a:lnTo>
                    <a:pt x="3532178" y="1522903"/>
                  </a:lnTo>
                  <a:lnTo>
                    <a:pt x="717113" y="1522903"/>
                  </a:lnTo>
                  <a:lnTo>
                    <a:pt x="151959" y="1299468"/>
                  </a:lnTo>
                  <a:cubicBezTo>
                    <a:pt x="-134176" y="774380"/>
                    <a:pt x="55938" y="677918"/>
                    <a:pt x="141278" y="552880"/>
                  </a:cubicBezTo>
                  <a:cubicBezTo>
                    <a:pt x="141663" y="475168"/>
                    <a:pt x="151574" y="454607"/>
                    <a:pt x="151959" y="376895"/>
                  </a:cubicBezTo>
                  <a:lnTo>
                    <a:pt x="789366" y="376895"/>
                  </a:lnTo>
                  <a:lnTo>
                    <a:pt x="757014" y="328911"/>
                  </a:lnTo>
                  <a:cubicBezTo>
                    <a:pt x="745033" y="300586"/>
                    <a:pt x="738408" y="269444"/>
                    <a:pt x="738408" y="236755"/>
                  </a:cubicBezTo>
                  <a:cubicBezTo>
                    <a:pt x="738408" y="105999"/>
                    <a:pt x="844407" y="0"/>
                    <a:pt x="975163" y="0"/>
                  </a:cubicBez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文本框 65"/>
            <p:cNvSpPr txBox="1"/>
            <p:nvPr/>
          </p:nvSpPr>
          <p:spPr>
            <a:xfrm>
              <a:off x="3997268" y="2974783"/>
              <a:ext cx="373348" cy="469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C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294410" y="2865517"/>
            <a:ext cx="3191372" cy="950508"/>
            <a:chOff x="3294410" y="3009533"/>
            <a:chExt cx="3191372" cy="950508"/>
          </a:xfrm>
        </p:grpSpPr>
        <p:sp>
          <p:nvSpPr>
            <p:cNvPr id="12" name="椭圆 11"/>
            <p:cNvSpPr/>
            <p:nvPr/>
          </p:nvSpPr>
          <p:spPr>
            <a:xfrm>
              <a:off x="3294410" y="3642979"/>
              <a:ext cx="3191372" cy="31706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57217" y="3009533"/>
              <a:ext cx="865760" cy="781874"/>
              <a:chOff x="1475561" y="2391775"/>
              <a:chExt cx="724620" cy="654410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1475561" y="2391775"/>
                <a:ext cx="724620" cy="509118"/>
              </a:xfrm>
              <a:custGeom>
                <a:avLst/>
                <a:gdLst>
                  <a:gd name="connsiteX0" fmla="*/ 362310 w 724620"/>
                  <a:gd name="connsiteY0" fmla="*/ 0 h 509118"/>
                  <a:gd name="connsiteX1" fmla="*/ 724620 w 724620"/>
                  <a:gd name="connsiteY1" fmla="*/ 362310 h 509118"/>
                  <a:gd name="connsiteX2" fmla="*/ 696148 w 724620"/>
                  <a:gd name="connsiteY2" fmla="*/ 503337 h 509118"/>
                  <a:gd name="connsiteX3" fmla="*/ 693010 w 724620"/>
                  <a:gd name="connsiteY3" fmla="*/ 509118 h 509118"/>
                  <a:gd name="connsiteX4" fmla="*/ 31610 w 724620"/>
                  <a:gd name="connsiteY4" fmla="*/ 509118 h 509118"/>
                  <a:gd name="connsiteX5" fmla="*/ 28472 w 724620"/>
                  <a:gd name="connsiteY5" fmla="*/ 503337 h 509118"/>
                  <a:gd name="connsiteX6" fmla="*/ 0 w 724620"/>
                  <a:gd name="connsiteY6" fmla="*/ 362310 h 509118"/>
                  <a:gd name="connsiteX7" fmla="*/ 362310 w 724620"/>
                  <a:gd name="connsiteY7" fmla="*/ 0 h 50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620" h="509118">
                    <a:moveTo>
                      <a:pt x="362310" y="0"/>
                    </a:move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  <a:lnTo>
                      <a:pt x="693010" y="509118"/>
                    </a:lnTo>
                    <a:lnTo>
                      <a:pt x="31610" y="509118"/>
                    </a:lnTo>
                    <a:lnTo>
                      <a:pt x="28472" y="503337"/>
                    </a:ln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lose/>
                  </a:path>
                </a:pathLst>
              </a:custGeom>
              <a:solidFill>
                <a:srgbClr val="383C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545771" y="2461985"/>
                <a:ext cx="584200" cy="584200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tx1">
                      <a:lumMod val="75000"/>
                      <a:lumOff val="25000"/>
                    </a:schemeClr>
                  </a:gs>
                  <a:gs pos="47000">
                    <a:schemeClr val="tx1">
                      <a:lumMod val="65000"/>
                      <a:lumOff val="35000"/>
                    </a:schemeClr>
                  </a:gs>
                  <a:gs pos="62000">
                    <a:srgbClr val="777777"/>
                  </a:gs>
                  <a:gs pos="73000">
                    <a:srgbClr val="5C5C5C"/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634671" y="2550885"/>
                <a:ext cx="406400" cy="406400"/>
              </a:xfrm>
              <a:prstGeom prst="ellipse">
                <a:avLst/>
              </a:prstGeom>
              <a:solidFill>
                <a:srgbClr val="E4E4E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802152" y="2718366"/>
                <a:ext cx="71438" cy="714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梯形 33"/>
              <p:cNvSpPr/>
              <p:nvPr/>
            </p:nvSpPr>
            <p:spPr>
              <a:xfrm flipV="1">
                <a:off x="1812296" y="259394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梯形 34"/>
              <p:cNvSpPr/>
              <p:nvPr/>
            </p:nvSpPr>
            <p:spPr>
              <a:xfrm rot="4320000" flipV="1">
                <a:off x="1921002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梯形 35"/>
              <p:cNvSpPr/>
              <p:nvPr/>
            </p:nvSpPr>
            <p:spPr>
              <a:xfrm rot="8640000" flipV="1">
                <a:off x="1879480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梯形 36"/>
              <p:cNvSpPr/>
              <p:nvPr/>
            </p:nvSpPr>
            <p:spPr>
              <a:xfrm rot="12960000" flipV="1">
                <a:off x="1745112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梯形 37"/>
              <p:cNvSpPr/>
              <p:nvPr/>
            </p:nvSpPr>
            <p:spPr>
              <a:xfrm rot="17280000" flipV="1">
                <a:off x="1703590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475561" y="2394268"/>
                <a:ext cx="724620" cy="503337"/>
              </a:xfrm>
              <a:custGeom>
                <a:avLst/>
                <a:gdLst>
                  <a:gd name="connsiteX0" fmla="*/ 362310 w 724620"/>
                  <a:gd name="connsiteY0" fmla="*/ 0 h 518642"/>
                  <a:gd name="connsiteX1" fmla="*/ 724620 w 724620"/>
                  <a:gd name="connsiteY1" fmla="*/ 362310 h 518642"/>
                  <a:gd name="connsiteX2" fmla="*/ 696148 w 724620"/>
                  <a:gd name="connsiteY2" fmla="*/ 503337 h 518642"/>
                  <a:gd name="connsiteX3" fmla="*/ 687841 w 724620"/>
                  <a:gd name="connsiteY3" fmla="*/ 518642 h 518642"/>
                  <a:gd name="connsiteX4" fmla="*/ 36780 w 724620"/>
                  <a:gd name="connsiteY4" fmla="*/ 518642 h 518642"/>
                  <a:gd name="connsiteX5" fmla="*/ 28472 w 724620"/>
                  <a:gd name="connsiteY5" fmla="*/ 503337 h 518642"/>
                  <a:gd name="connsiteX6" fmla="*/ 0 w 724620"/>
                  <a:gd name="connsiteY6" fmla="*/ 362310 h 518642"/>
                  <a:gd name="connsiteX7" fmla="*/ 362310 w 724620"/>
                  <a:gd name="connsiteY7" fmla="*/ 0 h 518642"/>
                  <a:gd name="connsiteX0" fmla="*/ 687841 w 779281"/>
                  <a:gd name="connsiteY0" fmla="*/ 518642 h 610082"/>
                  <a:gd name="connsiteX1" fmla="*/ 36780 w 779281"/>
                  <a:gd name="connsiteY1" fmla="*/ 518642 h 610082"/>
                  <a:gd name="connsiteX2" fmla="*/ 28472 w 779281"/>
                  <a:gd name="connsiteY2" fmla="*/ 503337 h 610082"/>
                  <a:gd name="connsiteX3" fmla="*/ 0 w 779281"/>
                  <a:gd name="connsiteY3" fmla="*/ 362310 h 610082"/>
                  <a:gd name="connsiteX4" fmla="*/ 362310 w 779281"/>
                  <a:gd name="connsiteY4" fmla="*/ 0 h 610082"/>
                  <a:gd name="connsiteX5" fmla="*/ 724620 w 779281"/>
                  <a:gd name="connsiteY5" fmla="*/ 362310 h 610082"/>
                  <a:gd name="connsiteX6" fmla="*/ 696148 w 779281"/>
                  <a:gd name="connsiteY6" fmla="*/ 503337 h 610082"/>
                  <a:gd name="connsiteX7" fmla="*/ 779281 w 779281"/>
                  <a:gd name="connsiteY7" fmla="*/ 610082 h 610082"/>
                  <a:gd name="connsiteX0" fmla="*/ 36780 w 779281"/>
                  <a:gd name="connsiteY0" fmla="*/ 518642 h 610082"/>
                  <a:gd name="connsiteX1" fmla="*/ 28472 w 779281"/>
                  <a:gd name="connsiteY1" fmla="*/ 503337 h 610082"/>
                  <a:gd name="connsiteX2" fmla="*/ 0 w 779281"/>
                  <a:gd name="connsiteY2" fmla="*/ 362310 h 610082"/>
                  <a:gd name="connsiteX3" fmla="*/ 362310 w 779281"/>
                  <a:gd name="connsiteY3" fmla="*/ 0 h 610082"/>
                  <a:gd name="connsiteX4" fmla="*/ 724620 w 779281"/>
                  <a:gd name="connsiteY4" fmla="*/ 362310 h 610082"/>
                  <a:gd name="connsiteX5" fmla="*/ 696148 w 779281"/>
                  <a:gd name="connsiteY5" fmla="*/ 503337 h 610082"/>
                  <a:gd name="connsiteX6" fmla="*/ 779281 w 779281"/>
                  <a:gd name="connsiteY6" fmla="*/ 610082 h 610082"/>
                  <a:gd name="connsiteX0" fmla="*/ 36780 w 724620"/>
                  <a:gd name="connsiteY0" fmla="*/ 518642 h 518642"/>
                  <a:gd name="connsiteX1" fmla="*/ 28472 w 724620"/>
                  <a:gd name="connsiteY1" fmla="*/ 503337 h 518642"/>
                  <a:gd name="connsiteX2" fmla="*/ 0 w 724620"/>
                  <a:gd name="connsiteY2" fmla="*/ 362310 h 518642"/>
                  <a:gd name="connsiteX3" fmla="*/ 362310 w 724620"/>
                  <a:gd name="connsiteY3" fmla="*/ 0 h 518642"/>
                  <a:gd name="connsiteX4" fmla="*/ 724620 w 724620"/>
                  <a:gd name="connsiteY4" fmla="*/ 362310 h 518642"/>
                  <a:gd name="connsiteX5" fmla="*/ 696148 w 724620"/>
                  <a:gd name="connsiteY5" fmla="*/ 503337 h 518642"/>
                  <a:gd name="connsiteX0" fmla="*/ 28472 w 724620"/>
                  <a:gd name="connsiteY0" fmla="*/ 503337 h 503337"/>
                  <a:gd name="connsiteX1" fmla="*/ 0 w 724620"/>
                  <a:gd name="connsiteY1" fmla="*/ 362310 h 503337"/>
                  <a:gd name="connsiteX2" fmla="*/ 362310 w 724620"/>
                  <a:gd name="connsiteY2" fmla="*/ 0 h 503337"/>
                  <a:gd name="connsiteX3" fmla="*/ 724620 w 724620"/>
                  <a:gd name="connsiteY3" fmla="*/ 362310 h 503337"/>
                  <a:gd name="connsiteX4" fmla="*/ 696148 w 724620"/>
                  <a:gd name="connsiteY4" fmla="*/ 503337 h 50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4620" h="503337">
                    <a:moveTo>
                      <a:pt x="28472" y="503337"/>
                    </a:move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843586" y="2865518"/>
            <a:ext cx="3191372" cy="950507"/>
            <a:chOff x="5843586" y="3009534"/>
            <a:chExt cx="3191372" cy="950507"/>
          </a:xfrm>
        </p:grpSpPr>
        <p:sp>
          <p:nvSpPr>
            <p:cNvPr id="13" name="椭圆 12"/>
            <p:cNvSpPr/>
            <p:nvPr/>
          </p:nvSpPr>
          <p:spPr>
            <a:xfrm>
              <a:off x="5843586" y="3642979"/>
              <a:ext cx="3191372" cy="31706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rgbClr val="FAFAF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006392" y="3009534"/>
              <a:ext cx="865760" cy="781874"/>
              <a:chOff x="1475561" y="2391775"/>
              <a:chExt cx="724620" cy="654410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1475561" y="2391775"/>
                <a:ext cx="724620" cy="509118"/>
              </a:xfrm>
              <a:custGeom>
                <a:avLst/>
                <a:gdLst>
                  <a:gd name="connsiteX0" fmla="*/ 362310 w 724620"/>
                  <a:gd name="connsiteY0" fmla="*/ 0 h 509118"/>
                  <a:gd name="connsiteX1" fmla="*/ 724620 w 724620"/>
                  <a:gd name="connsiteY1" fmla="*/ 362310 h 509118"/>
                  <a:gd name="connsiteX2" fmla="*/ 696148 w 724620"/>
                  <a:gd name="connsiteY2" fmla="*/ 503337 h 509118"/>
                  <a:gd name="connsiteX3" fmla="*/ 693010 w 724620"/>
                  <a:gd name="connsiteY3" fmla="*/ 509118 h 509118"/>
                  <a:gd name="connsiteX4" fmla="*/ 31610 w 724620"/>
                  <a:gd name="connsiteY4" fmla="*/ 509118 h 509118"/>
                  <a:gd name="connsiteX5" fmla="*/ 28472 w 724620"/>
                  <a:gd name="connsiteY5" fmla="*/ 503337 h 509118"/>
                  <a:gd name="connsiteX6" fmla="*/ 0 w 724620"/>
                  <a:gd name="connsiteY6" fmla="*/ 362310 h 509118"/>
                  <a:gd name="connsiteX7" fmla="*/ 362310 w 724620"/>
                  <a:gd name="connsiteY7" fmla="*/ 0 h 50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4620" h="509118">
                    <a:moveTo>
                      <a:pt x="362310" y="0"/>
                    </a:move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  <a:lnTo>
                      <a:pt x="693010" y="509118"/>
                    </a:lnTo>
                    <a:lnTo>
                      <a:pt x="31610" y="509118"/>
                    </a:lnTo>
                    <a:lnTo>
                      <a:pt x="28472" y="503337"/>
                    </a:ln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lose/>
                  </a:path>
                </a:pathLst>
              </a:custGeom>
              <a:solidFill>
                <a:srgbClr val="383C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545771" y="2461985"/>
                <a:ext cx="584200" cy="584200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tx1">
                      <a:lumMod val="75000"/>
                      <a:lumOff val="25000"/>
                    </a:schemeClr>
                  </a:gs>
                  <a:gs pos="47000">
                    <a:schemeClr val="tx1">
                      <a:lumMod val="65000"/>
                      <a:lumOff val="35000"/>
                    </a:schemeClr>
                  </a:gs>
                  <a:gs pos="62000">
                    <a:srgbClr val="777777"/>
                  </a:gs>
                  <a:gs pos="73000">
                    <a:srgbClr val="5C5C5C"/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634671" y="2550885"/>
                <a:ext cx="406400" cy="406400"/>
              </a:xfrm>
              <a:prstGeom prst="ellipse">
                <a:avLst/>
              </a:prstGeom>
              <a:solidFill>
                <a:srgbClr val="E4E4E4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2540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802152" y="2718366"/>
                <a:ext cx="71438" cy="7143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梯形 23"/>
              <p:cNvSpPr/>
              <p:nvPr/>
            </p:nvSpPr>
            <p:spPr>
              <a:xfrm flipV="1">
                <a:off x="1812296" y="259394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梯形 24"/>
              <p:cNvSpPr/>
              <p:nvPr/>
            </p:nvSpPr>
            <p:spPr>
              <a:xfrm rot="4320000" flipV="1">
                <a:off x="1921002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梯形 25"/>
              <p:cNvSpPr/>
              <p:nvPr/>
            </p:nvSpPr>
            <p:spPr>
              <a:xfrm rot="8640000" flipV="1">
                <a:off x="1879480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梯形 26"/>
              <p:cNvSpPr/>
              <p:nvPr/>
            </p:nvSpPr>
            <p:spPr>
              <a:xfrm rot="12960000" flipV="1">
                <a:off x="1745112" y="2800711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梯形 27"/>
              <p:cNvSpPr/>
              <p:nvPr/>
            </p:nvSpPr>
            <p:spPr>
              <a:xfrm rot="17280000" flipV="1">
                <a:off x="1703590" y="2672920"/>
                <a:ext cx="53228" cy="103993"/>
              </a:xfrm>
              <a:prstGeom prst="trapezoid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1475561" y="2394268"/>
                <a:ext cx="724620" cy="503337"/>
              </a:xfrm>
              <a:custGeom>
                <a:avLst/>
                <a:gdLst>
                  <a:gd name="connsiteX0" fmla="*/ 362310 w 724620"/>
                  <a:gd name="connsiteY0" fmla="*/ 0 h 518642"/>
                  <a:gd name="connsiteX1" fmla="*/ 724620 w 724620"/>
                  <a:gd name="connsiteY1" fmla="*/ 362310 h 518642"/>
                  <a:gd name="connsiteX2" fmla="*/ 696148 w 724620"/>
                  <a:gd name="connsiteY2" fmla="*/ 503337 h 518642"/>
                  <a:gd name="connsiteX3" fmla="*/ 687841 w 724620"/>
                  <a:gd name="connsiteY3" fmla="*/ 518642 h 518642"/>
                  <a:gd name="connsiteX4" fmla="*/ 36780 w 724620"/>
                  <a:gd name="connsiteY4" fmla="*/ 518642 h 518642"/>
                  <a:gd name="connsiteX5" fmla="*/ 28472 w 724620"/>
                  <a:gd name="connsiteY5" fmla="*/ 503337 h 518642"/>
                  <a:gd name="connsiteX6" fmla="*/ 0 w 724620"/>
                  <a:gd name="connsiteY6" fmla="*/ 362310 h 518642"/>
                  <a:gd name="connsiteX7" fmla="*/ 362310 w 724620"/>
                  <a:gd name="connsiteY7" fmla="*/ 0 h 518642"/>
                  <a:gd name="connsiteX0" fmla="*/ 687841 w 779281"/>
                  <a:gd name="connsiteY0" fmla="*/ 518642 h 610082"/>
                  <a:gd name="connsiteX1" fmla="*/ 36780 w 779281"/>
                  <a:gd name="connsiteY1" fmla="*/ 518642 h 610082"/>
                  <a:gd name="connsiteX2" fmla="*/ 28472 w 779281"/>
                  <a:gd name="connsiteY2" fmla="*/ 503337 h 610082"/>
                  <a:gd name="connsiteX3" fmla="*/ 0 w 779281"/>
                  <a:gd name="connsiteY3" fmla="*/ 362310 h 610082"/>
                  <a:gd name="connsiteX4" fmla="*/ 362310 w 779281"/>
                  <a:gd name="connsiteY4" fmla="*/ 0 h 610082"/>
                  <a:gd name="connsiteX5" fmla="*/ 724620 w 779281"/>
                  <a:gd name="connsiteY5" fmla="*/ 362310 h 610082"/>
                  <a:gd name="connsiteX6" fmla="*/ 696148 w 779281"/>
                  <a:gd name="connsiteY6" fmla="*/ 503337 h 610082"/>
                  <a:gd name="connsiteX7" fmla="*/ 779281 w 779281"/>
                  <a:gd name="connsiteY7" fmla="*/ 610082 h 610082"/>
                  <a:gd name="connsiteX0" fmla="*/ 36780 w 779281"/>
                  <a:gd name="connsiteY0" fmla="*/ 518642 h 610082"/>
                  <a:gd name="connsiteX1" fmla="*/ 28472 w 779281"/>
                  <a:gd name="connsiteY1" fmla="*/ 503337 h 610082"/>
                  <a:gd name="connsiteX2" fmla="*/ 0 w 779281"/>
                  <a:gd name="connsiteY2" fmla="*/ 362310 h 610082"/>
                  <a:gd name="connsiteX3" fmla="*/ 362310 w 779281"/>
                  <a:gd name="connsiteY3" fmla="*/ 0 h 610082"/>
                  <a:gd name="connsiteX4" fmla="*/ 724620 w 779281"/>
                  <a:gd name="connsiteY4" fmla="*/ 362310 h 610082"/>
                  <a:gd name="connsiteX5" fmla="*/ 696148 w 779281"/>
                  <a:gd name="connsiteY5" fmla="*/ 503337 h 610082"/>
                  <a:gd name="connsiteX6" fmla="*/ 779281 w 779281"/>
                  <a:gd name="connsiteY6" fmla="*/ 610082 h 610082"/>
                  <a:gd name="connsiteX0" fmla="*/ 36780 w 724620"/>
                  <a:gd name="connsiteY0" fmla="*/ 518642 h 518642"/>
                  <a:gd name="connsiteX1" fmla="*/ 28472 w 724620"/>
                  <a:gd name="connsiteY1" fmla="*/ 503337 h 518642"/>
                  <a:gd name="connsiteX2" fmla="*/ 0 w 724620"/>
                  <a:gd name="connsiteY2" fmla="*/ 362310 h 518642"/>
                  <a:gd name="connsiteX3" fmla="*/ 362310 w 724620"/>
                  <a:gd name="connsiteY3" fmla="*/ 0 h 518642"/>
                  <a:gd name="connsiteX4" fmla="*/ 724620 w 724620"/>
                  <a:gd name="connsiteY4" fmla="*/ 362310 h 518642"/>
                  <a:gd name="connsiteX5" fmla="*/ 696148 w 724620"/>
                  <a:gd name="connsiteY5" fmla="*/ 503337 h 518642"/>
                  <a:gd name="connsiteX0" fmla="*/ 28472 w 724620"/>
                  <a:gd name="connsiteY0" fmla="*/ 503337 h 503337"/>
                  <a:gd name="connsiteX1" fmla="*/ 0 w 724620"/>
                  <a:gd name="connsiteY1" fmla="*/ 362310 h 503337"/>
                  <a:gd name="connsiteX2" fmla="*/ 362310 w 724620"/>
                  <a:gd name="connsiteY2" fmla="*/ 0 h 503337"/>
                  <a:gd name="connsiteX3" fmla="*/ 724620 w 724620"/>
                  <a:gd name="connsiteY3" fmla="*/ 362310 h 503337"/>
                  <a:gd name="connsiteX4" fmla="*/ 696148 w 724620"/>
                  <a:gd name="connsiteY4" fmla="*/ 503337 h 50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4620" h="503337">
                    <a:moveTo>
                      <a:pt x="28472" y="503337"/>
                    </a:moveTo>
                    <a:cubicBezTo>
                      <a:pt x="10139" y="459991"/>
                      <a:pt x="0" y="412335"/>
                      <a:pt x="0" y="362310"/>
                    </a:cubicBezTo>
                    <a:cubicBezTo>
                      <a:pt x="0" y="162212"/>
                      <a:pt x="162212" y="0"/>
                      <a:pt x="362310" y="0"/>
                    </a:cubicBezTo>
                    <a:cubicBezTo>
                      <a:pt x="562408" y="0"/>
                      <a:pt x="724620" y="162212"/>
                      <a:pt x="724620" y="362310"/>
                    </a:cubicBezTo>
                    <a:cubicBezTo>
                      <a:pt x="724620" y="412335"/>
                      <a:pt x="714482" y="459991"/>
                      <a:pt x="696148" y="503337"/>
                    </a:cubicBezTo>
                  </a:path>
                </a:pathLst>
              </a:cu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7203941" y="1379050"/>
            <a:ext cx="2714172" cy="799542"/>
            <a:chOff x="7203941" y="1467034"/>
            <a:chExt cx="2714172" cy="799542"/>
          </a:xfrm>
        </p:grpSpPr>
        <p:grpSp>
          <p:nvGrpSpPr>
            <p:cNvPr id="48" name="组合 47"/>
            <p:cNvGrpSpPr/>
            <p:nvPr/>
          </p:nvGrpSpPr>
          <p:grpSpPr>
            <a:xfrm>
              <a:off x="9556451" y="1467034"/>
              <a:ext cx="255002" cy="298289"/>
              <a:chOff x="5854700" y="3100388"/>
              <a:chExt cx="514350" cy="601662"/>
            </a:xfrm>
            <a:solidFill>
              <a:srgbClr val="7F3DD7"/>
            </a:solidFill>
          </p:grpSpPr>
          <p:sp>
            <p:nvSpPr>
              <p:cNvPr id="49" name="Oval 11"/>
              <p:cNvSpPr>
                <a:spLocks noChangeArrowheads="1"/>
              </p:cNvSpPr>
              <p:nvPr/>
            </p:nvSpPr>
            <p:spPr bwMode="auto">
              <a:xfrm>
                <a:off x="5976938" y="3100388"/>
                <a:ext cx="95250" cy="1158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5854700" y="3227388"/>
                <a:ext cx="334963" cy="473075"/>
              </a:xfrm>
              <a:custGeom>
                <a:avLst/>
                <a:gdLst>
                  <a:gd name="T0" fmla="*/ 331663 w 121"/>
                  <a:gd name="T1" fmla="*/ 72006 h 171"/>
                  <a:gd name="T2" fmla="*/ 331663 w 121"/>
                  <a:gd name="T3" fmla="*/ 72006 h 171"/>
                  <a:gd name="T4" fmla="*/ 315080 w 121"/>
                  <a:gd name="T5" fmla="*/ 58158 h 171"/>
                  <a:gd name="T6" fmla="*/ 248747 w 121"/>
                  <a:gd name="T7" fmla="*/ 8308 h 171"/>
                  <a:gd name="T8" fmla="*/ 232164 w 121"/>
                  <a:gd name="T9" fmla="*/ 2769 h 171"/>
                  <a:gd name="T10" fmla="*/ 207289 w 121"/>
                  <a:gd name="T11" fmla="*/ 2769 h 171"/>
                  <a:gd name="T12" fmla="*/ 204526 w 121"/>
                  <a:gd name="T13" fmla="*/ 30464 h 171"/>
                  <a:gd name="T14" fmla="*/ 185179 w 121"/>
                  <a:gd name="T15" fmla="*/ 116317 h 171"/>
                  <a:gd name="T16" fmla="*/ 185179 w 121"/>
                  <a:gd name="T17" fmla="*/ 19386 h 171"/>
                  <a:gd name="T18" fmla="*/ 160304 w 121"/>
                  <a:gd name="T19" fmla="*/ 0 h 171"/>
                  <a:gd name="T20" fmla="*/ 157540 w 121"/>
                  <a:gd name="T21" fmla="*/ 24925 h 171"/>
                  <a:gd name="T22" fmla="*/ 124374 w 121"/>
                  <a:gd name="T23" fmla="*/ 49850 h 171"/>
                  <a:gd name="T24" fmla="*/ 110554 w 121"/>
                  <a:gd name="T25" fmla="*/ 19386 h 171"/>
                  <a:gd name="T26" fmla="*/ 129901 w 121"/>
                  <a:gd name="T27" fmla="*/ 0 h 171"/>
                  <a:gd name="T28" fmla="*/ 105027 w 121"/>
                  <a:gd name="T29" fmla="*/ 2769 h 171"/>
                  <a:gd name="T30" fmla="*/ 8292 w 121"/>
                  <a:gd name="T31" fmla="*/ 96931 h 171"/>
                  <a:gd name="T32" fmla="*/ 5528 w 121"/>
                  <a:gd name="T33" fmla="*/ 96931 h 171"/>
                  <a:gd name="T34" fmla="*/ 2764 w 121"/>
                  <a:gd name="T35" fmla="*/ 132934 h 171"/>
                  <a:gd name="T36" fmla="*/ 2764 w 121"/>
                  <a:gd name="T37" fmla="*/ 132934 h 171"/>
                  <a:gd name="T38" fmla="*/ 5528 w 121"/>
                  <a:gd name="T39" fmla="*/ 138473 h 171"/>
                  <a:gd name="T40" fmla="*/ 16583 w 121"/>
                  <a:gd name="T41" fmla="*/ 157859 h 171"/>
                  <a:gd name="T42" fmla="*/ 55277 w 121"/>
                  <a:gd name="T43" fmla="*/ 232634 h 171"/>
                  <a:gd name="T44" fmla="*/ 88444 w 121"/>
                  <a:gd name="T45" fmla="*/ 249251 h 171"/>
                  <a:gd name="T46" fmla="*/ 96735 w 121"/>
                  <a:gd name="T47" fmla="*/ 249251 h 171"/>
                  <a:gd name="T48" fmla="*/ 165832 w 121"/>
                  <a:gd name="T49" fmla="*/ 473576 h 171"/>
                  <a:gd name="T50" fmla="*/ 154776 w 121"/>
                  <a:gd name="T51" fmla="*/ 304640 h 171"/>
                  <a:gd name="T52" fmla="*/ 245983 w 121"/>
                  <a:gd name="T53" fmla="*/ 91392 h 171"/>
                  <a:gd name="T54" fmla="*/ 257039 w 121"/>
                  <a:gd name="T55" fmla="*/ 85853 h 171"/>
                  <a:gd name="T56" fmla="*/ 207289 w 121"/>
                  <a:gd name="T57" fmla="*/ 124625 h 171"/>
                  <a:gd name="T58" fmla="*/ 245983 w 121"/>
                  <a:gd name="T59" fmla="*/ 91392 h 171"/>
                  <a:gd name="T60" fmla="*/ 82916 w 121"/>
                  <a:gd name="T61" fmla="*/ 152320 h 171"/>
                  <a:gd name="T62" fmla="*/ 63569 w 121"/>
                  <a:gd name="T63" fmla="*/ 121856 h 171"/>
                  <a:gd name="T64" fmla="*/ 91207 w 121"/>
                  <a:gd name="T65" fmla="*/ 166167 h 17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2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6" y="1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4" y="82"/>
                      <a:pt x="28" y="80"/>
                      <a:pt x="33" y="78"/>
                    </a:cubicBezTo>
                    <a:cubicBezTo>
                      <a:pt x="32" y="82"/>
                      <a:pt x="32" y="86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0" y="161"/>
                      <a:pt x="60" y="147"/>
                      <a:pt x="60" y="134"/>
                    </a:cubicBezTo>
                    <a:cubicBezTo>
                      <a:pt x="57" y="127"/>
                      <a:pt x="56" y="118"/>
                      <a:pt x="56" y="110"/>
                    </a:cubicBezTo>
                    <a:cubicBezTo>
                      <a:pt x="56" y="73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3" y="42"/>
                      <a:pt x="73" y="42"/>
                      <a:pt x="73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13"/>
              <p:cNvSpPr>
                <a:spLocks/>
              </p:cNvSpPr>
              <p:nvPr/>
            </p:nvSpPr>
            <p:spPr bwMode="auto">
              <a:xfrm>
                <a:off x="6032500" y="3619500"/>
                <a:ext cx="65088" cy="80963"/>
              </a:xfrm>
              <a:custGeom>
                <a:avLst/>
                <a:gdLst>
                  <a:gd name="T0" fmla="*/ 0 w 24"/>
                  <a:gd name="T1" fmla="*/ 0 h 29"/>
                  <a:gd name="T2" fmla="*/ 2728 w 24"/>
                  <a:gd name="T3" fmla="*/ 80683 h 29"/>
                  <a:gd name="T4" fmla="*/ 65482 w 24"/>
                  <a:gd name="T5" fmla="*/ 80683 h 29"/>
                  <a:gd name="T6" fmla="*/ 65482 w 24"/>
                  <a:gd name="T7" fmla="*/ 72336 h 29"/>
                  <a:gd name="T8" fmla="*/ 0 w 24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14"/>
              <p:cNvSpPr>
                <a:spLocks noEditPoints="1"/>
              </p:cNvSpPr>
              <p:nvPr/>
            </p:nvSpPr>
            <p:spPr bwMode="auto">
              <a:xfrm>
                <a:off x="6027738" y="3360738"/>
                <a:ext cx="341312" cy="341312"/>
              </a:xfrm>
              <a:custGeom>
                <a:avLst/>
                <a:gdLst>
                  <a:gd name="T0" fmla="*/ 171306 w 124"/>
                  <a:gd name="T1" fmla="*/ 0 h 124"/>
                  <a:gd name="T2" fmla="*/ 0 w 124"/>
                  <a:gd name="T3" fmla="*/ 171306 h 124"/>
                  <a:gd name="T4" fmla="*/ 171306 w 124"/>
                  <a:gd name="T5" fmla="*/ 342612 h 124"/>
                  <a:gd name="T6" fmla="*/ 342612 w 124"/>
                  <a:gd name="T7" fmla="*/ 171306 h 124"/>
                  <a:gd name="T8" fmla="*/ 171306 w 124"/>
                  <a:gd name="T9" fmla="*/ 0 h 124"/>
                  <a:gd name="T10" fmla="*/ 187884 w 124"/>
                  <a:gd name="T11" fmla="*/ 309456 h 124"/>
                  <a:gd name="T12" fmla="*/ 187884 w 124"/>
                  <a:gd name="T13" fmla="*/ 276300 h 124"/>
                  <a:gd name="T14" fmla="*/ 171306 w 124"/>
                  <a:gd name="T15" fmla="*/ 279063 h 124"/>
                  <a:gd name="T16" fmla="*/ 154728 w 124"/>
                  <a:gd name="T17" fmla="*/ 276300 h 124"/>
                  <a:gd name="T18" fmla="*/ 154728 w 124"/>
                  <a:gd name="T19" fmla="*/ 309456 h 124"/>
                  <a:gd name="T20" fmla="*/ 33156 w 124"/>
                  <a:gd name="T21" fmla="*/ 185121 h 124"/>
                  <a:gd name="T22" fmla="*/ 66312 w 124"/>
                  <a:gd name="T23" fmla="*/ 185121 h 124"/>
                  <a:gd name="T24" fmla="*/ 63549 w 124"/>
                  <a:gd name="T25" fmla="*/ 171306 h 124"/>
                  <a:gd name="T26" fmla="*/ 66312 w 124"/>
                  <a:gd name="T27" fmla="*/ 154728 h 124"/>
                  <a:gd name="T28" fmla="*/ 33156 w 124"/>
                  <a:gd name="T29" fmla="*/ 154728 h 124"/>
                  <a:gd name="T30" fmla="*/ 154728 w 124"/>
                  <a:gd name="T31" fmla="*/ 30393 h 124"/>
                  <a:gd name="T32" fmla="*/ 154728 w 124"/>
                  <a:gd name="T33" fmla="*/ 63549 h 124"/>
                  <a:gd name="T34" fmla="*/ 171306 w 124"/>
                  <a:gd name="T35" fmla="*/ 63549 h 124"/>
                  <a:gd name="T36" fmla="*/ 187884 w 124"/>
                  <a:gd name="T37" fmla="*/ 63549 h 124"/>
                  <a:gd name="T38" fmla="*/ 187884 w 124"/>
                  <a:gd name="T39" fmla="*/ 30393 h 124"/>
                  <a:gd name="T40" fmla="*/ 309456 w 124"/>
                  <a:gd name="T41" fmla="*/ 154728 h 124"/>
                  <a:gd name="T42" fmla="*/ 279063 w 124"/>
                  <a:gd name="T43" fmla="*/ 154728 h 124"/>
                  <a:gd name="T44" fmla="*/ 279063 w 124"/>
                  <a:gd name="T45" fmla="*/ 171306 h 124"/>
                  <a:gd name="T46" fmla="*/ 279063 w 124"/>
                  <a:gd name="T47" fmla="*/ 185121 h 124"/>
                  <a:gd name="T48" fmla="*/ 309456 w 124"/>
                  <a:gd name="T49" fmla="*/ 185121 h 124"/>
                  <a:gd name="T50" fmla="*/ 187884 w 124"/>
                  <a:gd name="T51" fmla="*/ 309456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7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7"/>
                      <a:pt x="96" y="0"/>
                      <a:pt x="62" y="0"/>
                    </a:cubicBezTo>
                    <a:close/>
                    <a:moveTo>
                      <a:pt x="68" y="112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6" y="100"/>
                      <a:pt x="64" y="101"/>
                      <a:pt x="62" y="101"/>
                    </a:cubicBezTo>
                    <a:cubicBezTo>
                      <a:pt x="60" y="101"/>
                      <a:pt x="58" y="100"/>
                      <a:pt x="56" y="10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33" y="109"/>
                      <a:pt x="15" y="91"/>
                      <a:pt x="12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3" y="66"/>
                      <a:pt x="23" y="64"/>
                      <a:pt x="23" y="62"/>
                    </a:cubicBezTo>
                    <a:cubicBezTo>
                      <a:pt x="23" y="60"/>
                      <a:pt x="23" y="58"/>
                      <a:pt x="24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33"/>
                      <a:pt x="33" y="14"/>
                      <a:pt x="56" y="1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60" y="23"/>
                      <a:pt x="62" y="23"/>
                    </a:cubicBezTo>
                    <a:cubicBezTo>
                      <a:pt x="64" y="23"/>
                      <a:pt x="66" y="23"/>
                      <a:pt x="68" y="23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91" y="14"/>
                      <a:pt x="109" y="33"/>
                      <a:pt x="112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8"/>
                      <a:pt x="101" y="60"/>
                      <a:pt x="101" y="62"/>
                    </a:cubicBezTo>
                    <a:cubicBezTo>
                      <a:pt x="101" y="64"/>
                      <a:pt x="101" y="66"/>
                      <a:pt x="101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9" y="91"/>
                      <a:pt x="91" y="109"/>
                      <a:pt x="68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15"/>
              <p:cNvSpPr>
                <a:spLocks/>
              </p:cNvSpPr>
              <p:nvPr/>
            </p:nvSpPr>
            <p:spPr bwMode="auto">
              <a:xfrm>
                <a:off x="6129338" y="3413125"/>
                <a:ext cx="25400" cy="26988"/>
              </a:xfrm>
              <a:custGeom>
                <a:avLst/>
                <a:gdLst>
                  <a:gd name="T0" fmla="*/ 8575 w 9"/>
                  <a:gd name="T1" fmla="*/ 28064 h 10"/>
                  <a:gd name="T2" fmla="*/ 25725 w 9"/>
                  <a:gd name="T3" fmla="*/ 19645 h 10"/>
                  <a:gd name="T4" fmla="*/ 17150 w 9"/>
                  <a:gd name="T5" fmla="*/ 5613 h 10"/>
                  <a:gd name="T6" fmla="*/ 8575 w 9"/>
                  <a:gd name="T7" fmla="*/ 0 h 10"/>
                  <a:gd name="T8" fmla="*/ 5717 w 9"/>
                  <a:gd name="T9" fmla="*/ 2806 h 10"/>
                  <a:gd name="T10" fmla="*/ 0 w 9"/>
                  <a:gd name="T11" fmla="*/ 8419 h 10"/>
                  <a:gd name="T12" fmla="*/ 2858 w 9"/>
                  <a:gd name="T13" fmla="*/ 14032 h 10"/>
                  <a:gd name="T14" fmla="*/ 8575 w 9"/>
                  <a:gd name="T15" fmla="*/ 28064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5" y="9"/>
                      <a:pt x="7" y="8"/>
                      <a:pt x="9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5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16"/>
              <p:cNvSpPr>
                <a:spLocks/>
              </p:cNvSpPr>
              <p:nvPr/>
            </p:nvSpPr>
            <p:spPr bwMode="auto">
              <a:xfrm>
                <a:off x="6242050" y="3413125"/>
                <a:ext cx="25400" cy="26988"/>
              </a:xfrm>
              <a:custGeom>
                <a:avLst/>
                <a:gdLst>
                  <a:gd name="T0" fmla="*/ 20008 w 9"/>
                  <a:gd name="T1" fmla="*/ 2806 h 10"/>
                  <a:gd name="T2" fmla="*/ 17150 w 9"/>
                  <a:gd name="T3" fmla="*/ 0 h 10"/>
                  <a:gd name="T4" fmla="*/ 8575 w 9"/>
                  <a:gd name="T5" fmla="*/ 5613 h 10"/>
                  <a:gd name="T6" fmla="*/ 0 w 9"/>
                  <a:gd name="T7" fmla="*/ 19645 h 10"/>
                  <a:gd name="T8" fmla="*/ 17150 w 9"/>
                  <a:gd name="T9" fmla="*/ 28064 h 10"/>
                  <a:gd name="T10" fmla="*/ 25725 w 9"/>
                  <a:gd name="T11" fmla="*/ 14032 h 10"/>
                  <a:gd name="T12" fmla="*/ 20008 w 9"/>
                  <a:gd name="T13" fmla="*/ 2806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4" y="9"/>
                      <a:pt x="6" y="1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17"/>
              <p:cNvSpPr>
                <a:spLocks/>
              </p:cNvSpPr>
              <p:nvPr/>
            </p:nvSpPr>
            <p:spPr bwMode="auto">
              <a:xfrm>
                <a:off x="6286500" y="3459163"/>
                <a:ext cx="25400" cy="22225"/>
              </a:xfrm>
              <a:custGeom>
                <a:avLst/>
                <a:gdLst>
                  <a:gd name="T0" fmla="*/ 21828 w 9"/>
                  <a:gd name="T1" fmla="*/ 16663 h 8"/>
                  <a:gd name="T2" fmla="*/ 24556 w 9"/>
                  <a:gd name="T3" fmla="*/ 11109 h 8"/>
                  <a:gd name="T4" fmla="*/ 24556 w 9"/>
                  <a:gd name="T5" fmla="*/ 2777 h 8"/>
                  <a:gd name="T6" fmla="*/ 16371 w 9"/>
                  <a:gd name="T7" fmla="*/ 0 h 8"/>
                  <a:gd name="T8" fmla="*/ 13642 w 9"/>
                  <a:gd name="T9" fmla="*/ 0 h 8"/>
                  <a:gd name="T10" fmla="*/ 0 w 9"/>
                  <a:gd name="T11" fmla="*/ 8331 h 8"/>
                  <a:gd name="T12" fmla="*/ 8185 w 9"/>
                  <a:gd name="T13" fmla="*/ 22217 h 8"/>
                  <a:gd name="T14" fmla="*/ 21828 w 9"/>
                  <a:gd name="T15" fmla="*/ 16663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6"/>
                    </a:moveTo>
                    <a:cubicBezTo>
                      <a:pt x="8" y="5"/>
                      <a:pt x="9" y="5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18"/>
              <p:cNvSpPr>
                <a:spLocks/>
              </p:cNvSpPr>
              <p:nvPr/>
            </p:nvSpPr>
            <p:spPr bwMode="auto">
              <a:xfrm>
                <a:off x="6084888" y="3459163"/>
                <a:ext cx="25400" cy="22225"/>
              </a:xfrm>
              <a:custGeom>
                <a:avLst/>
                <a:gdLst>
                  <a:gd name="T0" fmla="*/ 8185 w 9"/>
                  <a:gd name="T1" fmla="*/ 0 h 8"/>
                  <a:gd name="T2" fmla="*/ 0 w 9"/>
                  <a:gd name="T3" fmla="*/ 2777 h 8"/>
                  <a:gd name="T4" fmla="*/ 0 w 9"/>
                  <a:gd name="T5" fmla="*/ 11109 h 8"/>
                  <a:gd name="T6" fmla="*/ 2728 w 9"/>
                  <a:gd name="T7" fmla="*/ 16663 h 8"/>
                  <a:gd name="T8" fmla="*/ 16371 w 9"/>
                  <a:gd name="T9" fmla="*/ 22217 h 8"/>
                  <a:gd name="T10" fmla="*/ 24556 w 9"/>
                  <a:gd name="T11" fmla="*/ 8331 h 8"/>
                  <a:gd name="T12" fmla="*/ 10914 w 9"/>
                  <a:gd name="T13" fmla="*/ 0 h 8"/>
                  <a:gd name="T14" fmla="*/ 8185 w 9"/>
                  <a:gd name="T15" fmla="*/ 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5"/>
                      <a:pt x="9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19"/>
              <p:cNvSpPr>
                <a:spLocks/>
              </p:cNvSpPr>
              <p:nvPr/>
            </p:nvSpPr>
            <p:spPr bwMode="auto">
              <a:xfrm>
                <a:off x="6286500" y="3578225"/>
                <a:ext cx="25400" cy="22225"/>
              </a:xfrm>
              <a:custGeom>
                <a:avLst/>
                <a:gdLst>
                  <a:gd name="T0" fmla="*/ 0 w 9"/>
                  <a:gd name="T1" fmla="*/ 13886 h 8"/>
                  <a:gd name="T2" fmla="*/ 13642 w 9"/>
                  <a:gd name="T3" fmla="*/ 22217 h 8"/>
                  <a:gd name="T4" fmla="*/ 16371 w 9"/>
                  <a:gd name="T5" fmla="*/ 22217 h 8"/>
                  <a:gd name="T6" fmla="*/ 24556 w 9"/>
                  <a:gd name="T7" fmla="*/ 19440 h 8"/>
                  <a:gd name="T8" fmla="*/ 24556 w 9"/>
                  <a:gd name="T9" fmla="*/ 13886 h 8"/>
                  <a:gd name="T10" fmla="*/ 21828 w 9"/>
                  <a:gd name="T11" fmla="*/ 8331 h 8"/>
                  <a:gd name="T12" fmla="*/ 8185 w 9"/>
                  <a:gd name="T13" fmla="*/ 0 h 8"/>
                  <a:gd name="T14" fmla="*/ 0 w 9"/>
                  <a:gd name="T15" fmla="*/ 13886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20"/>
              <p:cNvSpPr>
                <a:spLocks/>
              </p:cNvSpPr>
              <p:nvPr/>
            </p:nvSpPr>
            <p:spPr bwMode="auto">
              <a:xfrm>
                <a:off x="6084888" y="3578225"/>
                <a:ext cx="25400" cy="22225"/>
              </a:xfrm>
              <a:custGeom>
                <a:avLst/>
                <a:gdLst>
                  <a:gd name="T0" fmla="*/ 2728 w 9"/>
                  <a:gd name="T1" fmla="*/ 8331 h 8"/>
                  <a:gd name="T2" fmla="*/ 0 w 9"/>
                  <a:gd name="T3" fmla="*/ 13886 h 8"/>
                  <a:gd name="T4" fmla="*/ 0 w 9"/>
                  <a:gd name="T5" fmla="*/ 19440 h 8"/>
                  <a:gd name="T6" fmla="*/ 8185 w 9"/>
                  <a:gd name="T7" fmla="*/ 22217 h 8"/>
                  <a:gd name="T8" fmla="*/ 10914 w 9"/>
                  <a:gd name="T9" fmla="*/ 22217 h 8"/>
                  <a:gd name="T10" fmla="*/ 24556 w 9"/>
                  <a:gd name="T11" fmla="*/ 13886 h 8"/>
                  <a:gd name="T12" fmla="*/ 16371 w 9"/>
                  <a:gd name="T13" fmla="*/ 0 h 8"/>
                  <a:gd name="T14" fmla="*/ 2728 w 9"/>
                  <a:gd name="T15" fmla="*/ 8331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7" y="2"/>
                      <a:pt x="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auto">
              <a:xfrm>
                <a:off x="6242050" y="3619500"/>
                <a:ext cx="25400" cy="28575"/>
              </a:xfrm>
              <a:custGeom>
                <a:avLst/>
                <a:gdLst>
                  <a:gd name="T0" fmla="*/ 17150 w 9"/>
                  <a:gd name="T1" fmla="*/ 0 h 10"/>
                  <a:gd name="T2" fmla="*/ 0 w 9"/>
                  <a:gd name="T3" fmla="*/ 8419 h 10"/>
                  <a:gd name="T4" fmla="*/ 8575 w 9"/>
                  <a:gd name="T5" fmla="*/ 22451 h 10"/>
                  <a:gd name="T6" fmla="*/ 17150 w 9"/>
                  <a:gd name="T7" fmla="*/ 28064 h 10"/>
                  <a:gd name="T8" fmla="*/ 20008 w 9"/>
                  <a:gd name="T9" fmla="*/ 25258 h 10"/>
                  <a:gd name="T10" fmla="*/ 25725 w 9"/>
                  <a:gd name="T11" fmla="*/ 14032 h 10"/>
                  <a:gd name="T12" fmla="*/ 17150 w 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9" y="9"/>
                      <a:pt x="9" y="7"/>
                      <a:pt x="9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22"/>
              <p:cNvSpPr>
                <a:spLocks/>
              </p:cNvSpPr>
              <p:nvPr/>
            </p:nvSpPr>
            <p:spPr bwMode="auto">
              <a:xfrm>
                <a:off x="6129338" y="3619500"/>
                <a:ext cx="25400" cy="28575"/>
              </a:xfrm>
              <a:custGeom>
                <a:avLst/>
                <a:gdLst>
                  <a:gd name="T0" fmla="*/ 2858 w 9"/>
                  <a:gd name="T1" fmla="*/ 14032 h 10"/>
                  <a:gd name="T2" fmla="*/ 0 w 9"/>
                  <a:gd name="T3" fmla="*/ 22451 h 10"/>
                  <a:gd name="T4" fmla="*/ 5717 w 9"/>
                  <a:gd name="T5" fmla="*/ 25258 h 10"/>
                  <a:gd name="T6" fmla="*/ 8575 w 9"/>
                  <a:gd name="T7" fmla="*/ 28064 h 10"/>
                  <a:gd name="T8" fmla="*/ 17150 w 9"/>
                  <a:gd name="T9" fmla="*/ 22451 h 10"/>
                  <a:gd name="T10" fmla="*/ 25725 w 9"/>
                  <a:gd name="T11" fmla="*/ 8419 h 10"/>
                  <a:gd name="T12" fmla="*/ 8575 w 9"/>
                  <a:gd name="T13" fmla="*/ 0 h 10"/>
                  <a:gd name="T14" fmla="*/ 2858 w 9"/>
                  <a:gd name="T15" fmla="*/ 14032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Oval 23"/>
              <p:cNvSpPr>
                <a:spLocks noChangeArrowheads="1"/>
              </p:cNvSpPr>
              <p:nvPr/>
            </p:nvSpPr>
            <p:spPr bwMode="auto">
              <a:xfrm>
                <a:off x="6184900" y="3517900"/>
                <a:ext cx="23813" cy="269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24"/>
              <p:cNvSpPr>
                <a:spLocks/>
              </p:cNvSpPr>
              <p:nvPr/>
            </p:nvSpPr>
            <p:spPr bwMode="auto">
              <a:xfrm>
                <a:off x="6148388" y="3444875"/>
                <a:ext cx="60325" cy="73025"/>
              </a:xfrm>
              <a:custGeom>
                <a:avLst/>
                <a:gdLst>
                  <a:gd name="T0" fmla="*/ 60805 w 22"/>
                  <a:gd name="T1" fmla="*/ 69710 h 26"/>
                  <a:gd name="T2" fmla="*/ 58041 w 22"/>
                  <a:gd name="T3" fmla="*/ 19519 h 26"/>
                  <a:gd name="T4" fmla="*/ 49750 w 22"/>
                  <a:gd name="T5" fmla="*/ 8365 h 26"/>
                  <a:gd name="T6" fmla="*/ 38694 w 22"/>
                  <a:gd name="T7" fmla="*/ 19519 h 26"/>
                  <a:gd name="T8" fmla="*/ 38694 w 22"/>
                  <a:gd name="T9" fmla="*/ 47403 h 26"/>
                  <a:gd name="T10" fmla="*/ 13819 w 22"/>
                  <a:gd name="T11" fmla="*/ 2788 h 26"/>
                  <a:gd name="T12" fmla="*/ 5528 w 22"/>
                  <a:gd name="T13" fmla="*/ 2788 h 26"/>
                  <a:gd name="T14" fmla="*/ 2764 w 22"/>
                  <a:gd name="T15" fmla="*/ 11154 h 26"/>
                  <a:gd name="T16" fmla="*/ 35930 w 22"/>
                  <a:gd name="T17" fmla="*/ 72498 h 26"/>
                  <a:gd name="T18" fmla="*/ 49750 w 22"/>
                  <a:gd name="T19" fmla="*/ 66921 h 26"/>
                  <a:gd name="T20" fmla="*/ 60805 w 22"/>
                  <a:gd name="T21" fmla="*/ 6971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" h="26">
                    <a:moveTo>
                      <a:pt x="22" y="2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5" y="3"/>
                      <a:pt x="14" y="5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4"/>
                      <a:pt x="16" y="24"/>
                      <a:pt x="18" y="24"/>
                    </a:cubicBezTo>
                    <a:cubicBezTo>
                      <a:pt x="19" y="24"/>
                      <a:pt x="21" y="24"/>
                      <a:pt x="22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3" name="任意多边形 92"/>
            <p:cNvSpPr/>
            <p:nvPr/>
          </p:nvSpPr>
          <p:spPr>
            <a:xfrm>
              <a:off x="7203941" y="1860176"/>
              <a:ext cx="2714172" cy="406400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096565" y="3718476"/>
            <a:ext cx="2714172" cy="430604"/>
            <a:chOff x="7096565" y="3862492"/>
            <a:chExt cx="2714172" cy="430604"/>
          </a:xfrm>
        </p:grpSpPr>
        <p:grpSp>
          <p:nvGrpSpPr>
            <p:cNvPr id="63" name="组合 62"/>
            <p:cNvGrpSpPr/>
            <p:nvPr/>
          </p:nvGrpSpPr>
          <p:grpSpPr>
            <a:xfrm>
              <a:off x="9556451" y="3972766"/>
              <a:ext cx="245557" cy="249492"/>
              <a:chOff x="3521075" y="3182938"/>
              <a:chExt cx="495300" cy="503237"/>
            </a:xfrm>
            <a:solidFill>
              <a:srgbClr val="7F3DD7"/>
            </a:solidFill>
          </p:grpSpPr>
          <p:sp>
            <p:nvSpPr>
              <p:cNvPr id="64" name="Freeform 83"/>
              <p:cNvSpPr>
                <a:spLocks noEditPoints="1"/>
              </p:cNvSpPr>
              <p:nvPr/>
            </p:nvSpPr>
            <p:spPr bwMode="auto">
              <a:xfrm>
                <a:off x="3546476" y="3201989"/>
                <a:ext cx="444501" cy="233362"/>
              </a:xfrm>
              <a:custGeom>
                <a:avLst/>
                <a:gdLst>
                  <a:gd name="T0" fmla="*/ 444343 w 380"/>
                  <a:gd name="T1" fmla="*/ 232696 h 199"/>
                  <a:gd name="T2" fmla="*/ 0 w 380"/>
                  <a:gd name="T3" fmla="*/ 232696 h 199"/>
                  <a:gd name="T4" fmla="*/ 0 w 380"/>
                  <a:gd name="T5" fmla="*/ 0 h 199"/>
                  <a:gd name="T6" fmla="*/ 444343 w 380"/>
                  <a:gd name="T7" fmla="*/ 0 h 199"/>
                  <a:gd name="T8" fmla="*/ 444343 w 380"/>
                  <a:gd name="T9" fmla="*/ 232696 h 199"/>
                  <a:gd name="T10" fmla="*/ 444343 w 380"/>
                  <a:gd name="T11" fmla="*/ 232696 h 199"/>
                  <a:gd name="T12" fmla="*/ 16371 w 380"/>
                  <a:gd name="T13" fmla="*/ 218664 h 199"/>
                  <a:gd name="T14" fmla="*/ 431480 w 380"/>
                  <a:gd name="T15" fmla="*/ 218664 h 199"/>
                  <a:gd name="T16" fmla="*/ 431480 w 380"/>
                  <a:gd name="T17" fmla="*/ 14032 h 199"/>
                  <a:gd name="T18" fmla="*/ 16371 w 380"/>
                  <a:gd name="T19" fmla="*/ 14032 h 199"/>
                  <a:gd name="T20" fmla="*/ 16371 w 380"/>
                  <a:gd name="T21" fmla="*/ 218664 h 199"/>
                  <a:gd name="T22" fmla="*/ 16371 w 380"/>
                  <a:gd name="T23" fmla="*/ 218664 h 19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80" h="199">
                    <a:moveTo>
                      <a:pt x="380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199"/>
                    </a:lnTo>
                    <a:close/>
                    <a:moveTo>
                      <a:pt x="14" y="187"/>
                    </a:moveTo>
                    <a:lnTo>
                      <a:pt x="369" y="187"/>
                    </a:lnTo>
                    <a:lnTo>
                      <a:pt x="369" y="12"/>
                    </a:lnTo>
                    <a:lnTo>
                      <a:pt x="14" y="12"/>
                    </a:lnTo>
                    <a:lnTo>
                      <a:pt x="14" y="1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Rectangle 84"/>
              <p:cNvSpPr>
                <a:spLocks noChangeArrowheads="1"/>
              </p:cNvSpPr>
              <p:nvPr/>
            </p:nvSpPr>
            <p:spPr bwMode="auto">
              <a:xfrm>
                <a:off x="3521075" y="3182938"/>
                <a:ext cx="49530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85"/>
              <p:cNvSpPr>
                <a:spLocks noEditPoints="1"/>
              </p:cNvSpPr>
              <p:nvPr/>
            </p:nvSpPr>
            <p:spPr bwMode="auto">
              <a:xfrm>
                <a:off x="3714750" y="3305175"/>
                <a:ext cx="255588" cy="198438"/>
              </a:xfrm>
              <a:custGeom>
                <a:avLst/>
                <a:gdLst>
                  <a:gd name="T0" fmla="*/ 252142 w 92"/>
                  <a:gd name="T1" fmla="*/ 110436 h 72"/>
                  <a:gd name="T2" fmla="*/ 252142 w 92"/>
                  <a:gd name="T3" fmla="*/ 110436 h 72"/>
                  <a:gd name="T4" fmla="*/ 252142 w 92"/>
                  <a:gd name="T5" fmla="*/ 110436 h 72"/>
                  <a:gd name="T6" fmla="*/ 252142 w 92"/>
                  <a:gd name="T7" fmla="*/ 110436 h 72"/>
                  <a:gd name="T8" fmla="*/ 249371 w 92"/>
                  <a:gd name="T9" fmla="*/ 110436 h 72"/>
                  <a:gd name="T10" fmla="*/ 246601 w 92"/>
                  <a:gd name="T11" fmla="*/ 102153 h 72"/>
                  <a:gd name="T12" fmla="*/ 207810 w 92"/>
                  <a:gd name="T13" fmla="*/ 46935 h 72"/>
                  <a:gd name="T14" fmla="*/ 196726 w 92"/>
                  <a:gd name="T15" fmla="*/ 38653 h 72"/>
                  <a:gd name="T16" fmla="*/ 180102 w 92"/>
                  <a:gd name="T17" fmla="*/ 38653 h 72"/>
                  <a:gd name="T18" fmla="*/ 180102 w 92"/>
                  <a:gd name="T19" fmla="*/ 38653 h 72"/>
                  <a:gd name="T20" fmla="*/ 193956 w 92"/>
                  <a:gd name="T21" fmla="*/ 49696 h 72"/>
                  <a:gd name="T22" fmla="*/ 177331 w 92"/>
                  <a:gd name="T23" fmla="*/ 57979 h 72"/>
                  <a:gd name="T24" fmla="*/ 185643 w 92"/>
                  <a:gd name="T25" fmla="*/ 69023 h 72"/>
                  <a:gd name="T26" fmla="*/ 157935 w 92"/>
                  <a:gd name="T27" fmla="*/ 135284 h 72"/>
                  <a:gd name="T28" fmla="*/ 157935 w 92"/>
                  <a:gd name="T29" fmla="*/ 135284 h 72"/>
                  <a:gd name="T30" fmla="*/ 157935 w 92"/>
                  <a:gd name="T31" fmla="*/ 135284 h 72"/>
                  <a:gd name="T32" fmla="*/ 157935 w 92"/>
                  <a:gd name="T33" fmla="*/ 135284 h 72"/>
                  <a:gd name="T34" fmla="*/ 157935 w 92"/>
                  <a:gd name="T35" fmla="*/ 135284 h 72"/>
                  <a:gd name="T36" fmla="*/ 127457 w 92"/>
                  <a:gd name="T37" fmla="*/ 71783 h 72"/>
                  <a:gd name="T38" fmla="*/ 132998 w 92"/>
                  <a:gd name="T39" fmla="*/ 57979 h 72"/>
                  <a:gd name="T40" fmla="*/ 119144 w 92"/>
                  <a:gd name="T41" fmla="*/ 52457 h 72"/>
                  <a:gd name="T42" fmla="*/ 130227 w 92"/>
                  <a:gd name="T43" fmla="*/ 41414 h 72"/>
                  <a:gd name="T44" fmla="*/ 130227 w 92"/>
                  <a:gd name="T45" fmla="*/ 41414 h 72"/>
                  <a:gd name="T46" fmla="*/ 116373 w 92"/>
                  <a:gd name="T47" fmla="*/ 41414 h 72"/>
                  <a:gd name="T48" fmla="*/ 80353 w 92"/>
                  <a:gd name="T49" fmla="*/ 38653 h 72"/>
                  <a:gd name="T50" fmla="*/ 72041 w 92"/>
                  <a:gd name="T51" fmla="*/ 33131 h 72"/>
                  <a:gd name="T52" fmla="*/ 22166 w 92"/>
                  <a:gd name="T53" fmla="*/ 0 h 72"/>
                  <a:gd name="T54" fmla="*/ 0 w 92"/>
                  <a:gd name="T55" fmla="*/ 33131 h 72"/>
                  <a:gd name="T56" fmla="*/ 52645 w 92"/>
                  <a:gd name="T57" fmla="*/ 63501 h 72"/>
                  <a:gd name="T58" fmla="*/ 105290 w 92"/>
                  <a:gd name="T59" fmla="*/ 74544 h 72"/>
                  <a:gd name="T60" fmla="*/ 105290 w 92"/>
                  <a:gd name="T61" fmla="*/ 198785 h 72"/>
                  <a:gd name="T62" fmla="*/ 105290 w 92"/>
                  <a:gd name="T63" fmla="*/ 198785 h 72"/>
                  <a:gd name="T64" fmla="*/ 216122 w 92"/>
                  <a:gd name="T65" fmla="*/ 196024 h 72"/>
                  <a:gd name="T66" fmla="*/ 216122 w 92"/>
                  <a:gd name="T67" fmla="*/ 193263 h 72"/>
                  <a:gd name="T68" fmla="*/ 216122 w 92"/>
                  <a:gd name="T69" fmla="*/ 173937 h 72"/>
                  <a:gd name="T70" fmla="*/ 227205 w 92"/>
                  <a:gd name="T71" fmla="*/ 182220 h 72"/>
                  <a:gd name="T72" fmla="*/ 252142 w 92"/>
                  <a:gd name="T73" fmla="*/ 132523 h 72"/>
                  <a:gd name="T74" fmla="*/ 252142 w 92"/>
                  <a:gd name="T75" fmla="*/ 129762 h 72"/>
                  <a:gd name="T76" fmla="*/ 252142 w 92"/>
                  <a:gd name="T77" fmla="*/ 129762 h 72"/>
                  <a:gd name="T78" fmla="*/ 252142 w 92"/>
                  <a:gd name="T79" fmla="*/ 110436 h 72"/>
                  <a:gd name="T80" fmla="*/ 213351 w 92"/>
                  <a:gd name="T81" fmla="*/ 124241 h 72"/>
                  <a:gd name="T82" fmla="*/ 213351 w 92"/>
                  <a:gd name="T83" fmla="*/ 118719 h 72"/>
                  <a:gd name="T84" fmla="*/ 213351 w 92"/>
                  <a:gd name="T85" fmla="*/ 121480 h 72"/>
                  <a:gd name="T86" fmla="*/ 213351 w 92"/>
                  <a:gd name="T87" fmla="*/ 124241 h 7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92" h="72"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2" y="14"/>
                      <a:pt x="71" y="14"/>
                    </a:cubicBezTo>
                    <a:cubicBezTo>
                      <a:pt x="69" y="14"/>
                      <a:pt x="67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5" y="15"/>
                      <a:pt x="44" y="15"/>
                      <a:pt x="42" y="15"/>
                    </a:cubicBezTo>
                    <a:cubicBezTo>
                      <a:pt x="42" y="15"/>
                      <a:pt x="30" y="14"/>
                      <a:pt x="29" y="14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8"/>
                      <a:pt x="0" y="1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42"/>
                      <a:pt x="38" y="57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2" y="72"/>
                      <a:pt x="65" y="71"/>
                      <a:pt x="78" y="71"/>
                    </a:cubicBezTo>
                    <a:cubicBezTo>
                      <a:pt x="78" y="71"/>
                      <a:pt x="78" y="71"/>
                      <a:pt x="78" y="70"/>
                    </a:cubicBezTo>
                    <a:cubicBezTo>
                      <a:pt x="78" y="68"/>
                      <a:pt x="78" y="66"/>
                      <a:pt x="78" y="63"/>
                    </a:cubicBezTo>
                    <a:cubicBezTo>
                      <a:pt x="79" y="64"/>
                      <a:pt x="81" y="65"/>
                      <a:pt x="82" y="66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4"/>
                      <a:pt x="92" y="54"/>
                      <a:pt x="91" y="40"/>
                    </a:cubicBezTo>
                    <a:close/>
                    <a:moveTo>
                      <a:pt x="77" y="45"/>
                    </a:moveTo>
                    <a:cubicBezTo>
                      <a:pt x="77" y="44"/>
                      <a:pt x="77" y="44"/>
                      <a:pt x="77" y="43"/>
                    </a:cubicBezTo>
                    <a:cubicBezTo>
                      <a:pt x="77" y="44"/>
                      <a:pt x="77" y="44"/>
                      <a:pt x="77" y="44"/>
                    </a:cubicBezTo>
                    <a:lnTo>
                      <a:pt x="77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Rectangle 86"/>
              <p:cNvSpPr>
                <a:spLocks noChangeArrowheads="1"/>
              </p:cNvSpPr>
              <p:nvPr/>
            </p:nvSpPr>
            <p:spPr bwMode="auto">
              <a:xfrm>
                <a:off x="3873500" y="3440113"/>
                <a:ext cx="0" cy="15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Freeform 87"/>
              <p:cNvSpPr>
                <a:spLocks/>
              </p:cNvSpPr>
              <p:nvPr/>
            </p:nvSpPr>
            <p:spPr bwMode="auto">
              <a:xfrm>
                <a:off x="3860800" y="3343275"/>
                <a:ext cx="20638" cy="22225"/>
              </a:xfrm>
              <a:custGeom>
                <a:avLst/>
                <a:gdLst>
                  <a:gd name="T0" fmla="*/ 3508 w 17"/>
                  <a:gd name="T1" fmla="*/ 0 h 19"/>
                  <a:gd name="T2" fmla="*/ 0 w 17"/>
                  <a:gd name="T3" fmla="*/ 14032 h 19"/>
                  <a:gd name="T4" fmla="*/ 8185 w 17"/>
                  <a:gd name="T5" fmla="*/ 22217 h 19"/>
                  <a:gd name="T6" fmla="*/ 19879 w 17"/>
                  <a:gd name="T7" fmla="*/ 14032 h 19"/>
                  <a:gd name="T8" fmla="*/ 14032 w 17"/>
                  <a:gd name="T9" fmla="*/ 0 h 19"/>
                  <a:gd name="T10" fmla="*/ 3508 w 17"/>
                  <a:gd name="T11" fmla="*/ 0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3" y="0"/>
                    </a:moveTo>
                    <a:lnTo>
                      <a:pt x="0" y="12"/>
                    </a:lnTo>
                    <a:lnTo>
                      <a:pt x="7" y="19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Freeform 88"/>
              <p:cNvSpPr>
                <a:spLocks/>
              </p:cNvSpPr>
              <p:nvPr/>
            </p:nvSpPr>
            <p:spPr bwMode="auto">
              <a:xfrm>
                <a:off x="3860800" y="3357564"/>
                <a:ext cx="22226" cy="92074"/>
              </a:xfrm>
              <a:custGeom>
                <a:avLst/>
                <a:gdLst>
                  <a:gd name="T0" fmla="*/ 3508 w 19"/>
                  <a:gd name="T1" fmla="*/ 0 h 78"/>
                  <a:gd name="T2" fmla="*/ 0 w 19"/>
                  <a:gd name="T3" fmla="*/ 83022 h 78"/>
                  <a:gd name="T4" fmla="*/ 11693 w 19"/>
                  <a:gd name="T5" fmla="*/ 91207 h 78"/>
                  <a:gd name="T6" fmla="*/ 22217 w 19"/>
                  <a:gd name="T7" fmla="*/ 83022 h 78"/>
                  <a:gd name="T8" fmla="*/ 17540 w 19"/>
                  <a:gd name="T9" fmla="*/ 0 h 78"/>
                  <a:gd name="T10" fmla="*/ 3508 w 19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78">
                    <a:moveTo>
                      <a:pt x="3" y="0"/>
                    </a:moveTo>
                    <a:lnTo>
                      <a:pt x="0" y="71"/>
                    </a:lnTo>
                    <a:lnTo>
                      <a:pt x="10" y="78"/>
                    </a:lnTo>
                    <a:lnTo>
                      <a:pt x="19" y="71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Freeform 89"/>
              <p:cNvSpPr>
                <a:spLocks/>
              </p:cNvSpPr>
              <p:nvPr/>
            </p:nvSpPr>
            <p:spPr bwMode="auto">
              <a:xfrm>
                <a:off x="3838575" y="3257550"/>
                <a:ext cx="71438" cy="80963"/>
              </a:xfrm>
              <a:custGeom>
                <a:avLst/>
                <a:gdLst>
                  <a:gd name="T0" fmla="*/ 5613 w 25"/>
                  <a:gd name="T1" fmla="*/ 30604 h 29"/>
                  <a:gd name="T2" fmla="*/ 22451 w 25"/>
                  <a:gd name="T3" fmla="*/ 75119 h 29"/>
                  <a:gd name="T4" fmla="*/ 64546 w 25"/>
                  <a:gd name="T5" fmla="*/ 50079 h 29"/>
                  <a:gd name="T6" fmla="*/ 47708 w 25"/>
                  <a:gd name="T7" fmla="*/ 5564 h 29"/>
                  <a:gd name="T8" fmla="*/ 5613 w 25"/>
                  <a:gd name="T9" fmla="*/ 30604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2" y="11"/>
                    </a:moveTo>
                    <a:cubicBezTo>
                      <a:pt x="0" y="18"/>
                      <a:pt x="3" y="25"/>
                      <a:pt x="8" y="27"/>
                    </a:cubicBezTo>
                    <a:cubicBezTo>
                      <a:pt x="14" y="29"/>
                      <a:pt x="20" y="25"/>
                      <a:pt x="23" y="18"/>
                    </a:cubicBezTo>
                    <a:cubicBezTo>
                      <a:pt x="25" y="11"/>
                      <a:pt x="22" y="4"/>
                      <a:pt x="17" y="2"/>
                    </a:cubicBezTo>
                    <a:cubicBezTo>
                      <a:pt x="11" y="0"/>
                      <a:pt x="5" y="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Oval 90"/>
              <p:cNvSpPr>
                <a:spLocks noChangeArrowheads="1"/>
              </p:cNvSpPr>
              <p:nvPr/>
            </p:nvSpPr>
            <p:spPr bwMode="auto">
              <a:xfrm>
                <a:off x="3568700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91"/>
              <p:cNvSpPr>
                <a:spLocks/>
              </p:cNvSpPr>
              <p:nvPr/>
            </p:nvSpPr>
            <p:spPr bwMode="auto">
              <a:xfrm>
                <a:off x="3532188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4941 w 47"/>
                  <a:gd name="T3" fmla="*/ 5503 h 34"/>
                  <a:gd name="T4" fmla="*/ 24854 w 47"/>
                  <a:gd name="T5" fmla="*/ 5503 h 34"/>
                  <a:gd name="T6" fmla="*/ 24854 w 47"/>
                  <a:gd name="T7" fmla="*/ 5503 h 34"/>
                  <a:gd name="T8" fmla="*/ 24854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4272 w 47"/>
                  <a:gd name="T17" fmla="*/ 22011 h 34"/>
                  <a:gd name="T18" fmla="*/ 107702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Oval 92"/>
              <p:cNvSpPr>
                <a:spLocks noChangeArrowheads="1"/>
              </p:cNvSpPr>
              <p:nvPr/>
            </p:nvSpPr>
            <p:spPr bwMode="auto">
              <a:xfrm>
                <a:off x="3717925" y="3514725"/>
                <a:ext cx="58738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93"/>
              <p:cNvSpPr>
                <a:spLocks/>
              </p:cNvSpPr>
              <p:nvPr/>
            </p:nvSpPr>
            <p:spPr bwMode="auto">
              <a:xfrm>
                <a:off x="3684588" y="3592513"/>
                <a:ext cx="127000" cy="93662"/>
              </a:xfrm>
              <a:custGeom>
                <a:avLst/>
                <a:gdLst>
                  <a:gd name="T0" fmla="*/ 105290 w 46"/>
                  <a:gd name="T1" fmla="*/ 5503 h 34"/>
                  <a:gd name="T2" fmla="*/ 102519 w 46"/>
                  <a:gd name="T3" fmla="*/ 5503 h 34"/>
                  <a:gd name="T4" fmla="*/ 24937 w 46"/>
                  <a:gd name="T5" fmla="*/ 5503 h 34"/>
                  <a:gd name="T6" fmla="*/ 22166 w 46"/>
                  <a:gd name="T7" fmla="*/ 5503 h 34"/>
                  <a:gd name="T8" fmla="*/ 22166 w 46"/>
                  <a:gd name="T9" fmla="*/ 5503 h 34"/>
                  <a:gd name="T10" fmla="*/ 5542 w 46"/>
                  <a:gd name="T11" fmla="*/ 22011 h 34"/>
                  <a:gd name="T12" fmla="*/ 0 w 46"/>
                  <a:gd name="T13" fmla="*/ 93546 h 34"/>
                  <a:gd name="T14" fmla="*/ 127456 w 46"/>
                  <a:gd name="T15" fmla="*/ 93546 h 34"/>
                  <a:gd name="T16" fmla="*/ 121914 w 46"/>
                  <a:gd name="T17" fmla="*/ 22011 h 34"/>
                  <a:gd name="T18" fmla="*/ 105290 w 46"/>
                  <a:gd name="T19" fmla="*/ 5503 h 34"/>
                  <a:gd name="T20" fmla="*/ 105290 w 46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34"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27" y="0"/>
                      <a:pt x="18" y="0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Oval 94"/>
              <p:cNvSpPr>
                <a:spLocks noChangeArrowheads="1"/>
              </p:cNvSpPr>
              <p:nvPr/>
            </p:nvSpPr>
            <p:spPr bwMode="auto">
              <a:xfrm>
                <a:off x="3870325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95"/>
              <p:cNvSpPr>
                <a:spLocks/>
              </p:cNvSpPr>
              <p:nvPr/>
            </p:nvSpPr>
            <p:spPr bwMode="auto">
              <a:xfrm>
                <a:off x="3833813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2179 w 47"/>
                  <a:gd name="T3" fmla="*/ 5503 h 34"/>
                  <a:gd name="T4" fmla="*/ 24854 w 47"/>
                  <a:gd name="T5" fmla="*/ 5503 h 34"/>
                  <a:gd name="T6" fmla="*/ 22093 w 47"/>
                  <a:gd name="T7" fmla="*/ 5503 h 34"/>
                  <a:gd name="T8" fmla="*/ 22093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1510 w 47"/>
                  <a:gd name="T17" fmla="*/ 22011 h 34"/>
                  <a:gd name="T18" fmla="*/ 104941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7" y="2"/>
                      <a:pt x="37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Rectangle 96"/>
              <p:cNvSpPr>
                <a:spLocks noChangeArrowheads="1"/>
              </p:cNvSpPr>
              <p:nvPr/>
            </p:nvSpPr>
            <p:spPr bwMode="auto">
              <a:xfrm>
                <a:off x="3630613" y="3335338"/>
                <a:ext cx="3175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Rectangle 97"/>
              <p:cNvSpPr>
                <a:spLocks noChangeArrowheads="1"/>
              </p:cNvSpPr>
              <p:nvPr/>
            </p:nvSpPr>
            <p:spPr bwMode="auto">
              <a:xfrm>
                <a:off x="3587750" y="3316288"/>
                <a:ext cx="30163" cy="7461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Rectangle 98"/>
              <p:cNvSpPr>
                <a:spLocks noChangeArrowheads="1"/>
              </p:cNvSpPr>
              <p:nvPr/>
            </p:nvSpPr>
            <p:spPr bwMode="auto">
              <a:xfrm>
                <a:off x="3675063" y="3279775"/>
                <a:ext cx="30162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4" name="任意多边形 93"/>
            <p:cNvSpPr/>
            <p:nvPr/>
          </p:nvSpPr>
          <p:spPr>
            <a:xfrm flipV="1">
              <a:off x="7096565" y="3862492"/>
              <a:ext cx="2714172" cy="430604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774726" y="1362751"/>
            <a:ext cx="2783473" cy="733264"/>
            <a:chOff x="2076068" y="1362751"/>
            <a:chExt cx="2783473" cy="733264"/>
          </a:xfrm>
        </p:grpSpPr>
        <p:grpSp>
          <p:nvGrpSpPr>
            <p:cNvPr id="80" name="组合 79"/>
            <p:cNvGrpSpPr/>
            <p:nvPr/>
          </p:nvGrpSpPr>
          <p:grpSpPr>
            <a:xfrm>
              <a:off x="2132177" y="1362751"/>
              <a:ext cx="234538" cy="208566"/>
              <a:chOff x="4705350" y="3205163"/>
              <a:chExt cx="473075" cy="420687"/>
            </a:xfrm>
            <a:solidFill>
              <a:srgbClr val="7F3DD7"/>
            </a:solidFill>
          </p:grpSpPr>
          <p:sp>
            <p:nvSpPr>
              <p:cNvPr id="81" name="Freeform 172"/>
              <p:cNvSpPr>
                <a:spLocks noEditPoints="1"/>
              </p:cNvSpPr>
              <p:nvPr/>
            </p:nvSpPr>
            <p:spPr bwMode="auto">
              <a:xfrm>
                <a:off x="4705350" y="3205163"/>
                <a:ext cx="473075" cy="420687"/>
              </a:xfrm>
              <a:custGeom>
                <a:avLst/>
                <a:gdLst>
                  <a:gd name="T0" fmla="*/ 458594 w 171"/>
                  <a:gd name="T1" fmla="*/ 0 h 152"/>
                  <a:gd name="T2" fmla="*/ 16576 w 171"/>
                  <a:gd name="T3" fmla="*/ 0 h 152"/>
                  <a:gd name="T4" fmla="*/ 0 w 171"/>
                  <a:gd name="T5" fmla="*/ 16571 h 152"/>
                  <a:gd name="T6" fmla="*/ 0 w 171"/>
                  <a:gd name="T7" fmla="*/ 405978 h 152"/>
                  <a:gd name="T8" fmla="*/ 16576 w 171"/>
                  <a:gd name="T9" fmla="*/ 419787 h 152"/>
                  <a:gd name="T10" fmla="*/ 458594 w 171"/>
                  <a:gd name="T11" fmla="*/ 419787 h 152"/>
                  <a:gd name="T12" fmla="*/ 472407 w 171"/>
                  <a:gd name="T13" fmla="*/ 405978 h 152"/>
                  <a:gd name="T14" fmla="*/ 472407 w 171"/>
                  <a:gd name="T15" fmla="*/ 16571 h 152"/>
                  <a:gd name="T16" fmla="*/ 458594 w 171"/>
                  <a:gd name="T17" fmla="*/ 0 h 152"/>
                  <a:gd name="T18" fmla="*/ 442018 w 171"/>
                  <a:gd name="T19" fmla="*/ 375599 h 152"/>
                  <a:gd name="T20" fmla="*/ 132605 w 171"/>
                  <a:gd name="T21" fmla="*/ 375599 h 152"/>
                  <a:gd name="T22" fmla="*/ 110505 w 171"/>
                  <a:gd name="T23" fmla="*/ 392169 h 152"/>
                  <a:gd name="T24" fmla="*/ 88404 w 171"/>
                  <a:gd name="T25" fmla="*/ 375599 h 152"/>
                  <a:gd name="T26" fmla="*/ 30389 w 171"/>
                  <a:gd name="T27" fmla="*/ 375599 h 152"/>
                  <a:gd name="T28" fmla="*/ 30389 w 171"/>
                  <a:gd name="T29" fmla="*/ 359028 h 152"/>
                  <a:gd name="T30" fmla="*/ 88404 w 171"/>
                  <a:gd name="T31" fmla="*/ 359028 h 152"/>
                  <a:gd name="T32" fmla="*/ 110505 w 171"/>
                  <a:gd name="T33" fmla="*/ 342458 h 152"/>
                  <a:gd name="T34" fmla="*/ 132605 w 171"/>
                  <a:gd name="T35" fmla="*/ 359028 h 152"/>
                  <a:gd name="T36" fmla="*/ 442018 w 171"/>
                  <a:gd name="T37" fmla="*/ 359028 h 152"/>
                  <a:gd name="T38" fmla="*/ 442018 w 171"/>
                  <a:gd name="T39" fmla="*/ 375599 h 152"/>
                  <a:gd name="T40" fmla="*/ 442018 w 171"/>
                  <a:gd name="T41" fmla="*/ 314840 h 152"/>
                  <a:gd name="T42" fmla="*/ 30389 w 171"/>
                  <a:gd name="T43" fmla="*/ 314840 h 152"/>
                  <a:gd name="T44" fmla="*/ 30389 w 171"/>
                  <a:gd name="T45" fmla="*/ 30379 h 152"/>
                  <a:gd name="T46" fmla="*/ 442018 w 171"/>
                  <a:gd name="T47" fmla="*/ 30379 h 152"/>
                  <a:gd name="T48" fmla="*/ 442018 w 171"/>
                  <a:gd name="T49" fmla="*/ 314840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50"/>
                      <a:pt x="171" y="147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9" y="0"/>
                      <a:pt x="166" y="0"/>
                    </a:cubicBezTo>
                    <a:close/>
                    <a:moveTo>
                      <a:pt x="160" y="136"/>
                    </a:moveTo>
                    <a:cubicBezTo>
                      <a:pt x="48" y="136"/>
                      <a:pt x="48" y="136"/>
                      <a:pt x="48" y="136"/>
                    </a:cubicBezTo>
                    <a:cubicBezTo>
                      <a:pt x="47" y="140"/>
                      <a:pt x="43" y="142"/>
                      <a:pt x="40" y="142"/>
                    </a:cubicBezTo>
                    <a:cubicBezTo>
                      <a:pt x="36" y="142"/>
                      <a:pt x="33" y="140"/>
                      <a:pt x="32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3" y="127"/>
                      <a:pt x="36" y="124"/>
                      <a:pt x="40" y="124"/>
                    </a:cubicBezTo>
                    <a:cubicBezTo>
                      <a:pt x="43" y="124"/>
                      <a:pt x="47" y="127"/>
                      <a:pt x="48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lnTo>
                      <a:pt x="160" y="136"/>
                    </a:lnTo>
                    <a:close/>
                    <a:moveTo>
                      <a:pt x="160" y="114"/>
                    </a:move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60" y="11"/>
                      <a:pt x="160" y="11"/>
                      <a:pt x="160" y="11"/>
                    </a:cubicBezTo>
                    <a:lnTo>
                      <a:pt x="160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173"/>
              <p:cNvSpPr>
                <a:spLocks/>
              </p:cNvSpPr>
              <p:nvPr/>
            </p:nvSpPr>
            <p:spPr bwMode="auto">
              <a:xfrm>
                <a:off x="4881563" y="3302000"/>
                <a:ext cx="133350" cy="155575"/>
              </a:xfrm>
              <a:custGeom>
                <a:avLst/>
                <a:gdLst>
                  <a:gd name="T0" fmla="*/ 126628 w 48"/>
                  <a:gd name="T1" fmla="*/ 69429 h 56"/>
                  <a:gd name="T2" fmla="*/ 126628 w 48"/>
                  <a:gd name="T3" fmla="*/ 86091 h 56"/>
                  <a:gd name="T4" fmla="*/ 13764 w 48"/>
                  <a:gd name="T5" fmla="*/ 149966 h 56"/>
                  <a:gd name="T6" fmla="*/ 0 w 48"/>
                  <a:gd name="T7" fmla="*/ 144411 h 56"/>
                  <a:gd name="T8" fmla="*/ 0 w 48"/>
                  <a:gd name="T9" fmla="*/ 13886 h 56"/>
                  <a:gd name="T10" fmla="*/ 13764 w 48"/>
                  <a:gd name="T11" fmla="*/ 5554 h 56"/>
                  <a:gd name="T12" fmla="*/ 126628 w 48"/>
                  <a:gd name="T13" fmla="*/ 69429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56">
                    <a:moveTo>
                      <a:pt x="46" y="25"/>
                    </a:moveTo>
                    <a:cubicBezTo>
                      <a:pt x="48" y="27"/>
                      <a:pt x="48" y="29"/>
                      <a:pt x="46" y="31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2" y="56"/>
                      <a:pt x="0" y="55"/>
                      <a:pt x="0" y="5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46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5" name="任意多边形 94"/>
            <p:cNvSpPr/>
            <p:nvPr/>
          </p:nvSpPr>
          <p:spPr>
            <a:xfrm flipH="1">
              <a:off x="2076068" y="1689615"/>
              <a:ext cx="2783473" cy="406400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122544" y="3846996"/>
            <a:ext cx="2570004" cy="353650"/>
            <a:chOff x="2122544" y="3991012"/>
            <a:chExt cx="2570004" cy="353650"/>
          </a:xfrm>
        </p:grpSpPr>
        <p:sp>
          <p:nvSpPr>
            <p:cNvPr id="83" name="Freeform 246"/>
            <p:cNvSpPr>
              <a:spLocks/>
            </p:cNvSpPr>
            <p:nvPr/>
          </p:nvSpPr>
          <p:spPr bwMode="auto">
            <a:xfrm>
              <a:off x="2165743" y="4100267"/>
              <a:ext cx="218011" cy="214076"/>
            </a:xfrm>
            <a:custGeom>
              <a:avLst/>
              <a:gdLst>
                <a:gd name="T0" fmla="*/ 409249 w 159"/>
                <a:gd name="T1" fmla="*/ 295952 h 156"/>
                <a:gd name="T2" fmla="*/ 326293 w 159"/>
                <a:gd name="T3" fmla="*/ 279356 h 156"/>
                <a:gd name="T4" fmla="*/ 257163 w 159"/>
                <a:gd name="T5" fmla="*/ 210209 h 156"/>
                <a:gd name="T6" fmla="*/ 342884 w 159"/>
                <a:gd name="T7" fmla="*/ 121700 h 156"/>
                <a:gd name="T8" fmla="*/ 367771 w 159"/>
                <a:gd name="T9" fmla="*/ 118934 h 156"/>
                <a:gd name="T10" fmla="*/ 409249 w 159"/>
                <a:gd name="T11" fmla="*/ 52552 h 156"/>
                <a:gd name="T12" fmla="*/ 387127 w 159"/>
                <a:gd name="T13" fmla="*/ 30425 h 156"/>
                <a:gd name="T14" fmla="*/ 320763 w 159"/>
                <a:gd name="T15" fmla="*/ 71914 h 156"/>
                <a:gd name="T16" fmla="*/ 317997 w 159"/>
                <a:gd name="T17" fmla="*/ 96807 h 156"/>
                <a:gd name="T18" fmla="*/ 232276 w 159"/>
                <a:gd name="T19" fmla="*/ 182550 h 156"/>
                <a:gd name="T20" fmla="*/ 154851 w 159"/>
                <a:gd name="T21" fmla="*/ 107870 h 156"/>
                <a:gd name="T22" fmla="*/ 138260 w 159"/>
                <a:gd name="T23" fmla="*/ 24893 h 156"/>
                <a:gd name="T24" fmla="*/ 88486 w 159"/>
                <a:gd name="T25" fmla="*/ 0 h 156"/>
                <a:gd name="T26" fmla="*/ 121669 w 159"/>
                <a:gd name="T27" fmla="*/ 33191 h 156"/>
                <a:gd name="T28" fmla="*/ 107843 w 159"/>
                <a:gd name="T29" fmla="*/ 88509 h 156"/>
                <a:gd name="T30" fmla="*/ 52539 w 159"/>
                <a:gd name="T31" fmla="*/ 102338 h 156"/>
                <a:gd name="T32" fmla="*/ 8296 w 159"/>
                <a:gd name="T33" fmla="*/ 55318 h 156"/>
                <a:gd name="T34" fmla="*/ 27652 w 159"/>
                <a:gd name="T35" fmla="*/ 135529 h 156"/>
                <a:gd name="T36" fmla="*/ 113373 w 159"/>
                <a:gd name="T37" fmla="*/ 152125 h 156"/>
                <a:gd name="T38" fmla="*/ 179738 w 159"/>
                <a:gd name="T39" fmla="*/ 218506 h 156"/>
                <a:gd name="T40" fmla="*/ 35948 w 159"/>
                <a:gd name="T41" fmla="*/ 359568 h 156"/>
                <a:gd name="T42" fmla="*/ 35948 w 159"/>
                <a:gd name="T43" fmla="*/ 401056 h 156"/>
                <a:gd name="T44" fmla="*/ 38713 w 159"/>
                <a:gd name="T45" fmla="*/ 403822 h 156"/>
                <a:gd name="T46" fmla="*/ 80191 w 159"/>
                <a:gd name="T47" fmla="*/ 403822 h 156"/>
                <a:gd name="T48" fmla="*/ 221216 w 159"/>
                <a:gd name="T49" fmla="*/ 262761 h 156"/>
                <a:gd name="T50" fmla="*/ 282050 w 159"/>
                <a:gd name="T51" fmla="*/ 323611 h 156"/>
                <a:gd name="T52" fmla="*/ 298641 w 159"/>
                <a:gd name="T53" fmla="*/ 406588 h 156"/>
                <a:gd name="T54" fmla="*/ 365006 w 159"/>
                <a:gd name="T55" fmla="*/ 428715 h 156"/>
                <a:gd name="T56" fmla="*/ 323528 w 159"/>
                <a:gd name="T57" fmla="*/ 387227 h 156"/>
                <a:gd name="T58" fmla="*/ 334589 w 159"/>
                <a:gd name="T59" fmla="*/ 342972 h 156"/>
                <a:gd name="T60" fmla="*/ 378832 w 159"/>
                <a:gd name="T61" fmla="*/ 331908 h 156"/>
                <a:gd name="T62" fmla="*/ 428605 w 159"/>
                <a:gd name="T63" fmla="*/ 381695 h 156"/>
                <a:gd name="T64" fmla="*/ 409249 w 159"/>
                <a:gd name="T65" fmla="*/ 295952 h 1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rgbClr val="7F3DD7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 flipH="1" flipV="1">
              <a:off x="2122544" y="3991012"/>
              <a:ext cx="2570004" cy="353650"/>
            </a:xfrm>
            <a:custGeom>
              <a:avLst/>
              <a:gdLst>
                <a:gd name="connsiteX0" fmla="*/ 0 w 2714172"/>
                <a:gd name="connsiteY0" fmla="*/ 406400 h 406400"/>
                <a:gd name="connsiteX1" fmla="*/ 406400 w 2714172"/>
                <a:gd name="connsiteY1" fmla="*/ 0 h 406400"/>
                <a:gd name="connsiteX2" fmla="*/ 2714172 w 2714172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4172" h="406400">
                  <a:moveTo>
                    <a:pt x="0" y="406400"/>
                  </a:moveTo>
                  <a:lnTo>
                    <a:pt x="406400" y="0"/>
                  </a:lnTo>
                  <a:lnTo>
                    <a:pt x="2714172" y="0"/>
                  </a:lnTo>
                </a:path>
              </a:pathLst>
            </a:custGeom>
            <a:ln w="19050">
              <a:solidFill>
                <a:srgbClr val="9259DD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905432" y="1196752"/>
            <a:ext cx="2160240" cy="1289637"/>
            <a:chOff x="3313313" y="1781610"/>
            <a:chExt cx="2345299" cy="1289637"/>
          </a:xfrm>
        </p:grpSpPr>
        <p:sp>
          <p:nvSpPr>
            <p:cNvPr id="98" name="TextBox 37"/>
            <p:cNvSpPr txBox="1"/>
            <p:nvPr/>
          </p:nvSpPr>
          <p:spPr>
            <a:xfrm>
              <a:off x="3313313" y="2258717"/>
              <a:ext cx="23452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MH_Text_1"/>
            <p:cNvSpPr txBox="1"/>
            <p:nvPr>
              <p:custDataLst>
                <p:tags r:id="rId5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592796" y="1268760"/>
            <a:ext cx="2160240" cy="1289637"/>
            <a:chOff x="3313313" y="1781610"/>
            <a:chExt cx="2345299" cy="1289637"/>
          </a:xfrm>
        </p:grpSpPr>
        <p:sp>
          <p:nvSpPr>
            <p:cNvPr id="101" name="TextBox 37"/>
            <p:cNvSpPr txBox="1"/>
            <p:nvPr/>
          </p:nvSpPr>
          <p:spPr>
            <a:xfrm>
              <a:off x="3313313" y="2258717"/>
              <a:ext cx="23452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2350790" y="3717032"/>
            <a:ext cx="2160240" cy="1289637"/>
            <a:chOff x="3313313" y="1781610"/>
            <a:chExt cx="2345299" cy="1289637"/>
          </a:xfrm>
        </p:grpSpPr>
        <p:sp>
          <p:nvSpPr>
            <p:cNvPr id="114" name="TextBox 37"/>
            <p:cNvSpPr txBox="1"/>
            <p:nvPr/>
          </p:nvSpPr>
          <p:spPr>
            <a:xfrm>
              <a:off x="3313313" y="2258717"/>
              <a:ext cx="23452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463358" y="3651531"/>
            <a:ext cx="2160240" cy="1289637"/>
            <a:chOff x="3313313" y="1781610"/>
            <a:chExt cx="2345299" cy="1289637"/>
          </a:xfrm>
        </p:grpSpPr>
        <p:sp>
          <p:nvSpPr>
            <p:cNvPr id="117" name="TextBox 37"/>
            <p:cNvSpPr txBox="1"/>
            <p:nvPr/>
          </p:nvSpPr>
          <p:spPr>
            <a:xfrm>
              <a:off x="3313313" y="2258717"/>
              <a:ext cx="23452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8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>
            <a:off x="-169490" y="5360928"/>
            <a:ext cx="12359903" cy="1573271"/>
          </a:xfrm>
          <a:prstGeom prst="rect">
            <a:avLst/>
          </a:prstGeom>
          <a:solidFill>
            <a:srgbClr val="9259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1339552" y="5517232"/>
            <a:ext cx="9580190" cy="1049571"/>
            <a:chOff x="3577968" y="1781610"/>
            <a:chExt cx="9580190" cy="1049571"/>
          </a:xfrm>
        </p:grpSpPr>
        <p:sp>
          <p:nvSpPr>
            <p:cNvPr id="121" name="TextBox 37"/>
            <p:cNvSpPr txBox="1"/>
            <p:nvPr/>
          </p:nvSpPr>
          <p:spPr>
            <a:xfrm>
              <a:off x="3694181" y="2258717"/>
              <a:ext cx="946397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。输入内容，或复制内容后右键选择只保留文本粘贴内容</a:t>
              </a:r>
              <a:r>
                <a:rPr lang="zh-CN" altLang="en-US" sz="1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577968" y="1781610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833630" y="1784631"/>
            <a:ext cx="2230530" cy="1152778"/>
            <a:chOff x="3833630" y="1928647"/>
            <a:chExt cx="2230530" cy="1152778"/>
          </a:xfrm>
        </p:grpSpPr>
        <p:sp>
          <p:nvSpPr>
            <p:cNvPr id="124" name="任意多边形 123"/>
            <p:cNvSpPr/>
            <p:nvPr/>
          </p:nvSpPr>
          <p:spPr>
            <a:xfrm>
              <a:off x="3833630" y="1928647"/>
              <a:ext cx="2230530" cy="1152778"/>
            </a:xfrm>
            <a:custGeom>
              <a:avLst/>
              <a:gdLst>
                <a:gd name="connsiteX0" fmla="*/ 3058081 w 3380219"/>
                <a:gd name="connsiteY0" fmla="*/ 27 h 1746959"/>
                <a:gd name="connsiteX1" fmla="*/ 3380219 w 3380219"/>
                <a:gd name="connsiteY1" fmla="*/ 675 h 1746959"/>
                <a:gd name="connsiteX2" fmla="*/ 3380219 w 3380219"/>
                <a:gd name="connsiteY2" fmla="*/ 291013 h 1746959"/>
                <a:gd name="connsiteX3" fmla="*/ 3368448 w 3380219"/>
                <a:gd name="connsiteY3" fmla="*/ 284623 h 1746959"/>
                <a:gd name="connsiteX4" fmla="*/ 3265471 w 3380219"/>
                <a:gd name="connsiteY4" fmla="*/ 263833 h 1746959"/>
                <a:gd name="connsiteX5" fmla="*/ 3000917 w 3380219"/>
                <a:gd name="connsiteY5" fmla="*/ 528387 h 1746959"/>
                <a:gd name="connsiteX6" fmla="*/ 3265471 w 3380219"/>
                <a:gd name="connsiteY6" fmla="*/ 792941 h 1746959"/>
                <a:gd name="connsiteX7" fmla="*/ 3368448 w 3380219"/>
                <a:gd name="connsiteY7" fmla="*/ 772151 h 1746959"/>
                <a:gd name="connsiteX8" fmla="*/ 3380219 w 3380219"/>
                <a:gd name="connsiteY8" fmla="*/ 765762 h 1746959"/>
                <a:gd name="connsiteX9" fmla="*/ 3380219 w 3380219"/>
                <a:gd name="connsiteY9" fmla="*/ 1387475 h 1746959"/>
                <a:gd name="connsiteX10" fmla="*/ 2924085 w 3380219"/>
                <a:gd name="connsiteY10" fmla="*/ 1387475 h 1746959"/>
                <a:gd name="connsiteX11" fmla="*/ 2944698 w 3380219"/>
                <a:gd name="connsiteY11" fmla="*/ 1418048 h 1746959"/>
                <a:gd name="connsiteX12" fmla="*/ 2963303 w 3380219"/>
                <a:gd name="connsiteY12" fmla="*/ 1510204 h 1746959"/>
                <a:gd name="connsiteX13" fmla="*/ 2726548 w 3380219"/>
                <a:gd name="connsiteY13" fmla="*/ 1746959 h 1746959"/>
                <a:gd name="connsiteX14" fmla="*/ 2489793 w 3380219"/>
                <a:gd name="connsiteY14" fmla="*/ 1510204 h 1746959"/>
                <a:gd name="connsiteX15" fmla="*/ 2508399 w 3380219"/>
                <a:gd name="connsiteY15" fmla="*/ 1418048 h 1746959"/>
                <a:gd name="connsiteX16" fmla="*/ 2529012 w 3380219"/>
                <a:gd name="connsiteY16" fmla="*/ 1387475 h 1746959"/>
                <a:gd name="connsiteX17" fmla="*/ 1056315 w 3380219"/>
                <a:gd name="connsiteY17" fmla="*/ 1387475 h 1746959"/>
                <a:gd name="connsiteX18" fmla="*/ 1066969 w 3380219"/>
                <a:gd name="connsiteY18" fmla="*/ 1371672 h 1746959"/>
                <a:gd name="connsiteX19" fmla="*/ 1087759 w 3380219"/>
                <a:gd name="connsiteY19" fmla="*/ 1268696 h 1746959"/>
                <a:gd name="connsiteX20" fmla="*/ 823205 w 3380219"/>
                <a:gd name="connsiteY20" fmla="*/ 1004142 h 1746959"/>
                <a:gd name="connsiteX21" fmla="*/ 558651 w 3380219"/>
                <a:gd name="connsiteY21" fmla="*/ 1268696 h 1746959"/>
                <a:gd name="connsiteX22" fmla="*/ 579441 w 3380219"/>
                <a:gd name="connsiteY22" fmla="*/ 1371672 h 1746959"/>
                <a:gd name="connsiteX23" fmla="*/ 590096 w 3380219"/>
                <a:gd name="connsiteY23" fmla="*/ 1387475 h 1746959"/>
                <a:gd name="connsiteX24" fmla="*/ 0 w 3380219"/>
                <a:gd name="connsiteY24" fmla="*/ 1387475 h 1746959"/>
                <a:gd name="connsiteX25" fmla="*/ 84569 w 3380219"/>
                <a:gd name="connsiteY25" fmla="*/ 870445 h 1746959"/>
                <a:gd name="connsiteX26" fmla="*/ 694169 w 3380219"/>
                <a:gd name="connsiteY26" fmla="*/ 841871 h 1746959"/>
                <a:gd name="connsiteX27" fmla="*/ 2894444 w 3380219"/>
                <a:gd name="connsiteY27" fmla="*/ 3670 h 1746959"/>
                <a:gd name="connsiteX28" fmla="*/ 3058081 w 3380219"/>
                <a:gd name="connsiteY28" fmla="*/ 27 h 174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80219" h="1746959">
                  <a:moveTo>
                    <a:pt x="3058081" y="27"/>
                  </a:moveTo>
                  <a:cubicBezTo>
                    <a:pt x="3190910" y="-470"/>
                    <a:pt x="3248060" y="6293"/>
                    <a:pt x="3380219" y="675"/>
                  </a:cubicBezTo>
                  <a:lnTo>
                    <a:pt x="3380219" y="291013"/>
                  </a:lnTo>
                  <a:lnTo>
                    <a:pt x="3368448" y="284623"/>
                  </a:lnTo>
                  <a:cubicBezTo>
                    <a:pt x="3336797" y="271236"/>
                    <a:pt x="3301998" y="263833"/>
                    <a:pt x="3265471" y="263833"/>
                  </a:cubicBezTo>
                  <a:cubicBezTo>
                    <a:pt x="3119362" y="263833"/>
                    <a:pt x="3000917" y="382278"/>
                    <a:pt x="3000917" y="528387"/>
                  </a:cubicBezTo>
                  <a:cubicBezTo>
                    <a:pt x="3000917" y="674496"/>
                    <a:pt x="3119362" y="792941"/>
                    <a:pt x="3265471" y="792941"/>
                  </a:cubicBezTo>
                  <a:cubicBezTo>
                    <a:pt x="3301998" y="792941"/>
                    <a:pt x="3336797" y="785538"/>
                    <a:pt x="3368448" y="772151"/>
                  </a:cubicBezTo>
                  <a:lnTo>
                    <a:pt x="3380219" y="765762"/>
                  </a:lnTo>
                  <a:lnTo>
                    <a:pt x="3380219" y="1387475"/>
                  </a:lnTo>
                  <a:lnTo>
                    <a:pt x="2924085" y="1387475"/>
                  </a:lnTo>
                  <a:lnTo>
                    <a:pt x="2944698" y="1418048"/>
                  </a:lnTo>
                  <a:cubicBezTo>
                    <a:pt x="2956678" y="1446373"/>
                    <a:pt x="2963303" y="1477515"/>
                    <a:pt x="2963303" y="1510204"/>
                  </a:cubicBezTo>
                  <a:cubicBezTo>
                    <a:pt x="2963303" y="1640960"/>
                    <a:pt x="2857304" y="1746959"/>
                    <a:pt x="2726548" y="1746959"/>
                  </a:cubicBezTo>
                  <a:cubicBezTo>
                    <a:pt x="2595792" y="1746959"/>
                    <a:pt x="2489793" y="1640960"/>
                    <a:pt x="2489793" y="1510204"/>
                  </a:cubicBezTo>
                  <a:cubicBezTo>
                    <a:pt x="2489793" y="1477515"/>
                    <a:pt x="2496418" y="1446373"/>
                    <a:pt x="2508399" y="1418048"/>
                  </a:cubicBezTo>
                  <a:lnTo>
                    <a:pt x="2529012" y="1387475"/>
                  </a:lnTo>
                  <a:lnTo>
                    <a:pt x="1056315" y="1387475"/>
                  </a:lnTo>
                  <a:lnTo>
                    <a:pt x="1066969" y="1371672"/>
                  </a:lnTo>
                  <a:cubicBezTo>
                    <a:pt x="1080356" y="1340022"/>
                    <a:pt x="1087759" y="1305223"/>
                    <a:pt x="1087759" y="1268696"/>
                  </a:cubicBezTo>
                  <a:cubicBezTo>
                    <a:pt x="1087759" y="1122587"/>
                    <a:pt x="969314" y="1004142"/>
                    <a:pt x="823205" y="1004142"/>
                  </a:cubicBezTo>
                  <a:cubicBezTo>
                    <a:pt x="677096" y="1004142"/>
                    <a:pt x="558651" y="1122587"/>
                    <a:pt x="558651" y="1268696"/>
                  </a:cubicBezTo>
                  <a:cubicBezTo>
                    <a:pt x="558651" y="1305223"/>
                    <a:pt x="566054" y="1340022"/>
                    <a:pt x="579441" y="1371672"/>
                  </a:cubicBezTo>
                  <a:lnTo>
                    <a:pt x="590096" y="1387475"/>
                  </a:lnTo>
                  <a:lnTo>
                    <a:pt x="0" y="1387475"/>
                  </a:lnTo>
                  <a:lnTo>
                    <a:pt x="84569" y="870445"/>
                  </a:lnTo>
                  <a:lnTo>
                    <a:pt x="694169" y="841871"/>
                  </a:lnTo>
                  <a:cubicBezTo>
                    <a:pt x="1162481" y="697409"/>
                    <a:pt x="2113394" y="-18056"/>
                    <a:pt x="2894444" y="3670"/>
                  </a:cubicBezTo>
                  <a:cubicBezTo>
                    <a:pt x="2961119" y="1164"/>
                    <a:pt x="3013804" y="192"/>
                    <a:pt x="3058081" y="27"/>
                  </a:cubicBezTo>
                  <a:close/>
                </a:path>
              </a:pathLst>
            </a:custGeom>
            <a:solidFill>
              <a:srgbClr val="9259D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文本框 6"/>
            <p:cNvSpPr txBox="1"/>
            <p:nvPr/>
          </p:nvSpPr>
          <p:spPr>
            <a:xfrm>
              <a:off x="4762220" y="2266576"/>
              <a:ext cx="373348" cy="469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Iskoola Pota" panose="020B0502040204020203" pitchFamily="34" charset="0"/>
                </a:rPr>
                <a:t>A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Iskoola Pota" panose="020B0502040204020203" pitchFamily="34" charset="0"/>
              </a:endParaRPr>
            </a:p>
          </p:txBody>
        </p:sp>
      </p:grpSp>
      <p:sp>
        <p:nvSpPr>
          <p:cNvPr id="126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174323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34766" y="1124744"/>
            <a:ext cx="2984301" cy="2984301"/>
            <a:chOff x="2134766" y="1124744"/>
            <a:chExt cx="2984301" cy="2984301"/>
          </a:xfrm>
        </p:grpSpPr>
        <p:sp>
          <p:nvSpPr>
            <p:cNvPr id="5" name="空心弧 4"/>
            <p:cNvSpPr/>
            <p:nvPr/>
          </p:nvSpPr>
          <p:spPr>
            <a:xfrm flipV="1">
              <a:off x="2134766" y="1124744"/>
              <a:ext cx="2984301" cy="2984301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solidFill>
              <a:srgbClr val="BB81E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3098155" y="3616920"/>
              <a:ext cx="12255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27329" y="1124744"/>
            <a:ext cx="2984301" cy="2984301"/>
            <a:chOff x="6927329" y="1124744"/>
            <a:chExt cx="2984301" cy="2984301"/>
          </a:xfrm>
        </p:grpSpPr>
        <p:sp>
          <p:nvSpPr>
            <p:cNvPr id="4" name="空心弧 3"/>
            <p:cNvSpPr/>
            <p:nvPr/>
          </p:nvSpPr>
          <p:spPr>
            <a:xfrm flipV="1">
              <a:off x="6927329" y="1124744"/>
              <a:ext cx="2984301" cy="2984301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solidFill>
              <a:srgbClr val="CF66E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7893992" y="3616920"/>
              <a:ext cx="12255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11029" y="1589777"/>
            <a:ext cx="2984301" cy="2985993"/>
            <a:chOff x="4511029" y="1589777"/>
            <a:chExt cx="2984301" cy="2985993"/>
          </a:xfrm>
        </p:grpSpPr>
        <p:sp>
          <p:nvSpPr>
            <p:cNvPr id="3" name="空心弧 2"/>
            <p:cNvSpPr/>
            <p:nvPr/>
          </p:nvSpPr>
          <p:spPr>
            <a:xfrm>
              <a:off x="4511029" y="1589777"/>
              <a:ext cx="2984301" cy="2985993"/>
            </a:xfrm>
            <a:prstGeom prst="blockArc">
              <a:avLst>
                <a:gd name="adj1" fmla="val 11691848"/>
                <a:gd name="adj2" fmla="val 20744621"/>
                <a:gd name="adj3" fmla="val 20448"/>
              </a:avLst>
            </a:pr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5373712" y="1773832"/>
              <a:ext cx="12255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6" name="Freeform 292"/>
          <p:cNvSpPr>
            <a:spLocks noEditPoints="1"/>
          </p:cNvSpPr>
          <p:nvPr/>
        </p:nvSpPr>
        <p:spPr bwMode="auto">
          <a:xfrm>
            <a:off x="5663158" y="2598576"/>
            <a:ext cx="649607" cy="615416"/>
          </a:xfrm>
          <a:custGeom>
            <a:avLst/>
            <a:gdLst>
              <a:gd name="T0" fmla="*/ 153 w 171"/>
              <a:gd name="T1" fmla="*/ 0 h 162"/>
              <a:gd name="T2" fmla="*/ 165 w 171"/>
              <a:gd name="T3" fmla="*/ 6 h 162"/>
              <a:gd name="T4" fmla="*/ 171 w 171"/>
              <a:gd name="T5" fmla="*/ 61 h 162"/>
              <a:gd name="T6" fmla="*/ 165 w 171"/>
              <a:gd name="T7" fmla="*/ 74 h 162"/>
              <a:gd name="T8" fmla="*/ 153 w 171"/>
              <a:gd name="T9" fmla="*/ 79 h 162"/>
              <a:gd name="T10" fmla="*/ 90 w 171"/>
              <a:gd name="T11" fmla="*/ 96 h 162"/>
              <a:gd name="T12" fmla="*/ 88 w 171"/>
              <a:gd name="T13" fmla="*/ 79 h 162"/>
              <a:gd name="T14" fmla="*/ 88 w 171"/>
              <a:gd name="T15" fmla="*/ 72 h 162"/>
              <a:gd name="T16" fmla="*/ 97 w 171"/>
              <a:gd name="T17" fmla="*/ 75 h 162"/>
              <a:gd name="T18" fmla="*/ 108 w 171"/>
              <a:gd name="T19" fmla="*/ 72 h 162"/>
              <a:gd name="T20" fmla="*/ 153 w 171"/>
              <a:gd name="T21" fmla="*/ 72 h 162"/>
              <a:gd name="T22" fmla="*/ 160 w 171"/>
              <a:gd name="T23" fmla="*/ 68 h 162"/>
              <a:gd name="T24" fmla="*/ 164 w 171"/>
              <a:gd name="T25" fmla="*/ 20 h 162"/>
              <a:gd name="T26" fmla="*/ 160 w 171"/>
              <a:gd name="T27" fmla="*/ 13 h 162"/>
              <a:gd name="T28" fmla="*/ 153 w 171"/>
              <a:gd name="T29" fmla="*/ 9 h 162"/>
              <a:gd name="T30" fmla="*/ 75 w 171"/>
              <a:gd name="T31" fmla="*/ 9 h 162"/>
              <a:gd name="T32" fmla="*/ 70 w 171"/>
              <a:gd name="T33" fmla="*/ 15 h 162"/>
              <a:gd name="T34" fmla="*/ 70 w 171"/>
              <a:gd name="T35" fmla="*/ 26 h 162"/>
              <a:gd name="T36" fmla="*/ 61 w 171"/>
              <a:gd name="T37" fmla="*/ 20 h 162"/>
              <a:gd name="T38" fmla="*/ 66 w 171"/>
              <a:gd name="T39" fmla="*/ 6 h 162"/>
              <a:gd name="T40" fmla="*/ 81 w 171"/>
              <a:gd name="T41" fmla="*/ 0 h 162"/>
              <a:gd name="T42" fmla="*/ 136 w 171"/>
              <a:gd name="T43" fmla="*/ 33 h 162"/>
              <a:gd name="T44" fmla="*/ 131 w 171"/>
              <a:gd name="T45" fmla="*/ 41 h 162"/>
              <a:gd name="T46" fmla="*/ 134 w 171"/>
              <a:gd name="T47" fmla="*/ 44 h 162"/>
              <a:gd name="T48" fmla="*/ 138 w 171"/>
              <a:gd name="T49" fmla="*/ 46 h 162"/>
              <a:gd name="T50" fmla="*/ 145 w 171"/>
              <a:gd name="T51" fmla="*/ 42 h 162"/>
              <a:gd name="T52" fmla="*/ 145 w 171"/>
              <a:gd name="T53" fmla="*/ 37 h 162"/>
              <a:gd name="T54" fmla="*/ 138 w 171"/>
              <a:gd name="T55" fmla="*/ 33 h 162"/>
              <a:gd name="T56" fmla="*/ 116 w 171"/>
              <a:gd name="T57" fmla="*/ 33 h 162"/>
              <a:gd name="T58" fmla="*/ 110 w 171"/>
              <a:gd name="T59" fmla="*/ 37 h 162"/>
              <a:gd name="T60" fmla="*/ 110 w 171"/>
              <a:gd name="T61" fmla="*/ 42 h 162"/>
              <a:gd name="T62" fmla="*/ 116 w 171"/>
              <a:gd name="T63" fmla="*/ 46 h 162"/>
              <a:gd name="T64" fmla="*/ 121 w 171"/>
              <a:gd name="T65" fmla="*/ 44 h 162"/>
              <a:gd name="T66" fmla="*/ 123 w 171"/>
              <a:gd name="T67" fmla="*/ 41 h 162"/>
              <a:gd name="T68" fmla="*/ 119 w 171"/>
              <a:gd name="T69" fmla="*/ 33 h 162"/>
              <a:gd name="T70" fmla="*/ 94 w 171"/>
              <a:gd name="T71" fmla="*/ 33 h 162"/>
              <a:gd name="T72" fmla="*/ 90 w 171"/>
              <a:gd name="T73" fmla="*/ 35 h 162"/>
              <a:gd name="T74" fmla="*/ 88 w 171"/>
              <a:gd name="T75" fmla="*/ 41 h 162"/>
              <a:gd name="T76" fmla="*/ 94 w 171"/>
              <a:gd name="T77" fmla="*/ 46 h 162"/>
              <a:gd name="T78" fmla="*/ 101 w 171"/>
              <a:gd name="T79" fmla="*/ 42 h 162"/>
              <a:gd name="T80" fmla="*/ 101 w 171"/>
              <a:gd name="T81" fmla="*/ 37 h 162"/>
              <a:gd name="T82" fmla="*/ 94 w 171"/>
              <a:gd name="T83" fmla="*/ 33 h 162"/>
              <a:gd name="T84" fmla="*/ 50 w 171"/>
              <a:gd name="T85" fmla="*/ 33 h 162"/>
              <a:gd name="T86" fmla="*/ 31 w 171"/>
              <a:gd name="T87" fmla="*/ 41 h 162"/>
              <a:gd name="T88" fmla="*/ 22 w 171"/>
              <a:gd name="T89" fmla="*/ 61 h 162"/>
              <a:gd name="T90" fmla="*/ 24 w 171"/>
              <a:gd name="T91" fmla="*/ 72 h 162"/>
              <a:gd name="T92" fmla="*/ 44 w 171"/>
              <a:gd name="T93" fmla="*/ 88 h 162"/>
              <a:gd name="T94" fmla="*/ 57 w 171"/>
              <a:gd name="T95" fmla="*/ 88 h 162"/>
              <a:gd name="T96" fmla="*/ 77 w 171"/>
              <a:gd name="T97" fmla="*/ 72 h 162"/>
              <a:gd name="T98" fmla="*/ 79 w 171"/>
              <a:gd name="T99" fmla="*/ 61 h 162"/>
              <a:gd name="T100" fmla="*/ 70 w 171"/>
              <a:gd name="T101" fmla="*/ 41 h 162"/>
              <a:gd name="T102" fmla="*/ 50 w 171"/>
              <a:gd name="T103" fmla="*/ 33 h 162"/>
              <a:gd name="T104" fmla="*/ 101 w 171"/>
              <a:gd name="T105" fmla="*/ 151 h 162"/>
              <a:gd name="T106" fmla="*/ 96 w 171"/>
              <a:gd name="T107" fmla="*/ 123 h 162"/>
              <a:gd name="T108" fmla="*/ 83 w 171"/>
              <a:gd name="T109" fmla="*/ 105 h 162"/>
              <a:gd name="T110" fmla="*/ 33 w 171"/>
              <a:gd name="T111" fmla="*/ 97 h 162"/>
              <a:gd name="T112" fmla="*/ 20 w 171"/>
              <a:gd name="T113" fmla="*/ 105 h 162"/>
              <a:gd name="T114" fmla="*/ 6 w 171"/>
              <a:gd name="T115" fmla="*/ 123 h 162"/>
              <a:gd name="T116" fmla="*/ 0 w 171"/>
              <a:gd name="T117" fmla="*/ 151 h 162"/>
              <a:gd name="T118" fmla="*/ 28 w 171"/>
              <a:gd name="T119" fmla="*/ 158 h 162"/>
              <a:gd name="T120" fmla="*/ 64 w 171"/>
              <a:gd name="T121" fmla="*/ 160 h 162"/>
              <a:gd name="T122" fmla="*/ 101 w 171"/>
              <a:gd name="T123" fmla="*/ 15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1" h="162">
                <a:moveTo>
                  <a:pt x="81" y="0"/>
                </a:moveTo>
                <a:lnTo>
                  <a:pt x="153" y="0"/>
                </a:lnTo>
                <a:lnTo>
                  <a:pt x="153" y="0"/>
                </a:lnTo>
                <a:lnTo>
                  <a:pt x="160" y="2"/>
                </a:lnTo>
                <a:lnTo>
                  <a:pt x="165" y="6"/>
                </a:lnTo>
                <a:lnTo>
                  <a:pt x="165" y="6"/>
                </a:lnTo>
                <a:lnTo>
                  <a:pt x="169" y="13"/>
                </a:lnTo>
                <a:lnTo>
                  <a:pt x="171" y="20"/>
                </a:lnTo>
                <a:lnTo>
                  <a:pt x="171" y="61"/>
                </a:lnTo>
                <a:lnTo>
                  <a:pt x="171" y="61"/>
                </a:lnTo>
                <a:lnTo>
                  <a:pt x="169" y="68"/>
                </a:lnTo>
                <a:lnTo>
                  <a:pt x="165" y="74"/>
                </a:lnTo>
                <a:lnTo>
                  <a:pt x="165" y="74"/>
                </a:lnTo>
                <a:lnTo>
                  <a:pt x="160" y="77"/>
                </a:lnTo>
                <a:lnTo>
                  <a:pt x="153" y="79"/>
                </a:lnTo>
                <a:lnTo>
                  <a:pt x="112" y="79"/>
                </a:lnTo>
                <a:lnTo>
                  <a:pt x="92" y="97"/>
                </a:lnTo>
                <a:lnTo>
                  <a:pt x="90" y="96"/>
                </a:lnTo>
                <a:lnTo>
                  <a:pt x="90" y="96"/>
                </a:lnTo>
                <a:lnTo>
                  <a:pt x="85" y="92"/>
                </a:lnTo>
                <a:lnTo>
                  <a:pt x="88" y="79"/>
                </a:lnTo>
                <a:lnTo>
                  <a:pt x="86" y="79"/>
                </a:lnTo>
                <a:lnTo>
                  <a:pt x="86" y="79"/>
                </a:lnTo>
                <a:lnTo>
                  <a:pt x="88" y="72"/>
                </a:lnTo>
                <a:lnTo>
                  <a:pt x="94" y="72"/>
                </a:lnTo>
                <a:lnTo>
                  <a:pt x="99" y="72"/>
                </a:lnTo>
                <a:lnTo>
                  <a:pt x="97" y="75"/>
                </a:lnTo>
                <a:lnTo>
                  <a:pt x="96" y="81"/>
                </a:lnTo>
                <a:lnTo>
                  <a:pt x="107" y="72"/>
                </a:lnTo>
                <a:lnTo>
                  <a:pt x="108" y="72"/>
                </a:lnTo>
                <a:lnTo>
                  <a:pt x="110" y="72"/>
                </a:lnTo>
                <a:lnTo>
                  <a:pt x="153" y="72"/>
                </a:lnTo>
                <a:lnTo>
                  <a:pt x="153" y="72"/>
                </a:lnTo>
                <a:lnTo>
                  <a:pt x="156" y="70"/>
                </a:lnTo>
                <a:lnTo>
                  <a:pt x="160" y="68"/>
                </a:lnTo>
                <a:lnTo>
                  <a:pt x="160" y="68"/>
                </a:lnTo>
                <a:lnTo>
                  <a:pt x="162" y="64"/>
                </a:lnTo>
                <a:lnTo>
                  <a:pt x="164" y="61"/>
                </a:lnTo>
                <a:lnTo>
                  <a:pt x="164" y="20"/>
                </a:lnTo>
                <a:lnTo>
                  <a:pt x="164" y="20"/>
                </a:lnTo>
                <a:lnTo>
                  <a:pt x="162" y="15"/>
                </a:lnTo>
                <a:lnTo>
                  <a:pt x="160" y="13"/>
                </a:lnTo>
                <a:lnTo>
                  <a:pt x="160" y="13"/>
                </a:lnTo>
                <a:lnTo>
                  <a:pt x="156" y="9"/>
                </a:lnTo>
                <a:lnTo>
                  <a:pt x="153" y="9"/>
                </a:lnTo>
                <a:lnTo>
                  <a:pt x="81" y="9"/>
                </a:lnTo>
                <a:lnTo>
                  <a:pt x="81" y="9"/>
                </a:lnTo>
                <a:lnTo>
                  <a:pt x="75" y="9"/>
                </a:lnTo>
                <a:lnTo>
                  <a:pt x="72" y="13"/>
                </a:lnTo>
                <a:lnTo>
                  <a:pt x="72" y="13"/>
                </a:lnTo>
                <a:lnTo>
                  <a:pt x="70" y="15"/>
                </a:lnTo>
                <a:lnTo>
                  <a:pt x="70" y="20"/>
                </a:lnTo>
                <a:lnTo>
                  <a:pt x="70" y="26"/>
                </a:lnTo>
                <a:lnTo>
                  <a:pt x="70" y="26"/>
                </a:lnTo>
                <a:lnTo>
                  <a:pt x="61" y="22"/>
                </a:lnTo>
                <a:lnTo>
                  <a:pt x="61" y="20"/>
                </a:lnTo>
                <a:lnTo>
                  <a:pt x="61" y="20"/>
                </a:lnTo>
                <a:lnTo>
                  <a:pt x="63" y="13"/>
                </a:lnTo>
                <a:lnTo>
                  <a:pt x="66" y="6"/>
                </a:lnTo>
                <a:lnTo>
                  <a:pt x="66" y="6"/>
                </a:lnTo>
                <a:lnTo>
                  <a:pt x="72" y="2"/>
                </a:lnTo>
                <a:lnTo>
                  <a:pt x="81" y="0"/>
                </a:lnTo>
                <a:lnTo>
                  <a:pt x="81" y="0"/>
                </a:lnTo>
                <a:close/>
                <a:moveTo>
                  <a:pt x="138" y="33"/>
                </a:moveTo>
                <a:lnTo>
                  <a:pt x="138" y="33"/>
                </a:lnTo>
                <a:lnTo>
                  <a:pt x="136" y="33"/>
                </a:lnTo>
                <a:lnTo>
                  <a:pt x="134" y="35"/>
                </a:lnTo>
                <a:lnTo>
                  <a:pt x="132" y="37"/>
                </a:lnTo>
                <a:lnTo>
                  <a:pt x="131" y="41"/>
                </a:lnTo>
                <a:lnTo>
                  <a:pt x="131" y="41"/>
                </a:lnTo>
                <a:lnTo>
                  <a:pt x="132" y="42"/>
                </a:lnTo>
                <a:lnTo>
                  <a:pt x="134" y="44"/>
                </a:lnTo>
                <a:lnTo>
                  <a:pt x="136" y="46"/>
                </a:lnTo>
                <a:lnTo>
                  <a:pt x="138" y="46"/>
                </a:lnTo>
                <a:lnTo>
                  <a:pt x="138" y="46"/>
                </a:lnTo>
                <a:lnTo>
                  <a:pt x="142" y="46"/>
                </a:lnTo>
                <a:lnTo>
                  <a:pt x="143" y="44"/>
                </a:lnTo>
                <a:lnTo>
                  <a:pt x="145" y="42"/>
                </a:lnTo>
                <a:lnTo>
                  <a:pt x="145" y="41"/>
                </a:lnTo>
                <a:lnTo>
                  <a:pt x="145" y="41"/>
                </a:lnTo>
                <a:lnTo>
                  <a:pt x="145" y="37"/>
                </a:lnTo>
                <a:lnTo>
                  <a:pt x="143" y="35"/>
                </a:lnTo>
                <a:lnTo>
                  <a:pt x="142" y="33"/>
                </a:lnTo>
                <a:lnTo>
                  <a:pt x="138" y="33"/>
                </a:lnTo>
                <a:lnTo>
                  <a:pt x="138" y="33"/>
                </a:lnTo>
                <a:close/>
                <a:moveTo>
                  <a:pt x="116" y="33"/>
                </a:moveTo>
                <a:lnTo>
                  <a:pt x="116" y="33"/>
                </a:lnTo>
                <a:lnTo>
                  <a:pt x="114" y="33"/>
                </a:lnTo>
                <a:lnTo>
                  <a:pt x="112" y="35"/>
                </a:lnTo>
                <a:lnTo>
                  <a:pt x="110" y="37"/>
                </a:lnTo>
                <a:lnTo>
                  <a:pt x="108" y="41"/>
                </a:lnTo>
                <a:lnTo>
                  <a:pt x="108" y="41"/>
                </a:lnTo>
                <a:lnTo>
                  <a:pt x="110" y="42"/>
                </a:lnTo>
                <a:lnTo>
                  <a:pt x="112" y="44"/>
                </a:lnTo>
                <a:lnTo>
                  <a:pt x="114" y="46"/>
                </a:lnTo>
                <a:lnTo>
                  <a:pt x="116" y="46"/>
                </a:lnTo>
                <a:lnTo>
                  <a:pt x="116" y="46"/>
                </a:lnTo>
                <a:lnTo>
                  <a:pt x="119" y="46"/>
                </a:lnTo>
                <a:lnTo>
                  <a:pt x="121" y="44"/>
                </a:lnTo>
                <a:lnTo>
                  <a:pt x="123" y="42"/>
                </a:lnTo>
                <a:lnTo>
                  <a:pt x="123" y="41"/>
                </a:lnTo>
                <a:lnTo>
                  <a:pt x="123" y="41"/>
                </a:lnTo>
                <a:lnTo>
                  <a:pt x="123" y="37"/>
                </a:lnTo>
                <a:lnTo>
                  <a:pt x="121" y="35"/>
                </a:lnTo>
                <a:lnTo>
                  <a:pt x="119" y="33"/>
                </a:lnTo>
                <a:lnTo>
                  <a:pt x="116" y="33"/>
                </a:lnTo>
                <a:lnTo>
                  <a:pt x="116" y="33"/>
                </a:lnTo>
                <a:close/>
                <a:moveTo>
                  <a:pt x="94" y="33"/>
                </a:moveTo>
                <a:lnTo>
                  <a:pt x="94" y="33"/>
                </a:lnTo>
                <a:lnTo>
                  <a:pt x="92" y="33"/>
                </a:lnTo>
                <a:lnTo>
                  <a:pt x="90" y="35"/>
                </a:lnTo>
                <a:lnTo>
                  <a:pt x="88" y="37"/>
                </a:lnTo>
                <a:lnTo>
                  <a:pt x="88" y="41"/>
                </a:lnTo>
                <a:lnTo>
                  <a:pt x="88" y="41"/>
                </a:lnTo>
                <a:lnTo>
                  <a:pt x="90" y="44"/>
                </a:lnTo>
                <a:lnTo>
                  <a:pt x="94" y="46"/>
                </a:lnTo>
                <a:lnTo>
                  <a:pt x="94" y="46"/>
                </a:lnTo>
                <a:lnTo>
                  <a:pt x="97" y="46"/>
                </a:lnTo>
                <a:lnTo>
                  <a:pt x="99" y="44"/>
                </a:lnTo>
                <a:lnTo>
                  <a:pt x="101" y="42"/>
                </a:lnTo>
                <a:lnTo>
                  <a:pt x="101" y="41"/>
                </a:lnTo>
                <a:lnTo>
                  <a:pt x="101" y="41"/>
                </a:lnTo>
                <a:lnTo>
                  <a:pt x="101" y="37"/>
                </a:lnTo>
                <a:lnTo>
                  <a:pt x="99" y="35"/>
                </a:lnTo>
                <a:lnTo>
                  <a:pt x="97" y="33"/>
                </a:lnTo>
                <a:lnTo>
                  <a:pt x="94" y="33"/>
                </a:lnTo>
                <a:lnTo>
                  <a:pt x="94" y="33"/>
                </a:lnTo>
                <a:close/>
                <a:moveTo>
                  <a:pt x="50" y="33"/>
                </a:moveTo>
                <a:lnTo>
                  <a:pt x="50" y="33"/>
                </a:lnTo>
                <a:lnTo>
                  <a:pt x="44" y="33"/>
                </a:lnTo>
                <a:lnTo>
                  <a:pt x="39" y="35"/>
                </a:lnTo>
                <a:lnTo>
                  <a:pt x="31" y="41"/>
                </a:lnTo>
                <a:lnTo>
                  <a:pt x="24" y="50"/>
                </a:lnTo>
                <a:lnTo>
                  <a:pt x="22" y="55"/>
                </a:lnTo>
                <a:lnTo>
                  <a:pt x="22" y="61"/>
                </a:lnTo>
                <a:lnTo>
                  <a:pt x="22" y="61"/>
                </a:lnTo>
                <a:lnTo>
                  <a:pt x="22" y="66"/>
                </a:lnTo>
                <a:lnTo>
                  <a:pt x="24" y="72"/>
                </a:lnTo>
                <a:lnTo>
                  <a:pt x="31" y="81"/>
                </a:lnTo>
                <a:lnTo>
                  <a:pt x="39" y="86"/>
                </a:lnTo>
                <a:lnTo>
                  <a:pt x="44" y="88"/>
                </a:lnTo>
                <a:lnTo>
                  <a:pt x="50" y="88"/>
                </a:lnTo>
                <a:lnTo>
                  <a:pt x="50" y="88"/>
                </a:lnTo>
                <a:lnTo>
                  <a:pt x="57" y="88"/>
                </a:lnTo>
                <a:lnTo>
                  <a:pt x="61" y="86"/>
                </a:lnTo>
                <a:lnTo>
                  <a:pt x="70" y="81"/>
                </a:lnTo>
                <a:lnTo>
                  <a:pt x="77" y="72"/>
                </a:lnTo>
                <a:lnTo>
                  <a:pt x="79" y="66"/>
                </a:lnTo>
                <a:lnTo>
                  <a:pt x="79" y="61"/>
                </a:lnTo>
                <a:lnTo>
                  <a:pt x="79" y="61"/>
                </a:lnTo>
                <a:lnTo>
                  <a:pt x="79" y="55"/>
                </a:lnTo>
                <a:lnTo>
                  <a:pt x="77" y="50"/>
                </a:lnTo>
                <a:lnTo>
                  <a:pt x="70" y="41"/>
                </a:lnTo>
                <a:lnTo>
                  <a:pt x="61" y="35"/>
                </a:lnTo>
                <a:lnTo>
                  <a:pt x="57" y="33"/>
                </a:lnTo>
                <a:lnTo>
                  <a:pt x="50" y="33"/>
                </a:lnTo>
                <a:lnTo>
                  <a:pt x="50" y="33"/>
                </a:lnTo>
                <a:close/>
                <a:moveTo>
                  <a:pt x="101" y="151"/>
                </a:moveTo>
                <a:lnTo>
                  <a:pt x="101" y="151"/>
                </a:lnTo>
                <a:lnTo>
                  <a:pt x="101" y="141"/>
                </a:lnTo>
                <a:lnTo>
                  <a:pt x="99" y="132"/>
                </a:lnTo>
                <a:lnTo>
                  <a:pt x="96" y="123"/>
                </a:lnTo>
                <a:lnTo>
                  <a:pt x="92" y="118"/>
                </a:lnTo>
                <a:lnTo>
                  <a:pt x="88" y="110"/>
                </a:lnTo>
                <a:lnTo>
                  <a:pt x="83" y="105"/>
                </a:lnTo>
                <a:lnTo>
                  <a:pt x="70" y="97"/>
                </a:lnTo>
                <a:lnTo>
                  <a:pt x="52" y="127"/>
                </a:lnTo>
                <a:lnTo>
                  <a:pt x="33" y="97"/>
                </a:lnTo>
                <a:lnTo>
                  <a:pt x="33" y="97"/>
                </a:lnTo>
                <a:lnTo>
                  <a:pt x="26" y="101"/>
                </a:lnTo>
                <a:lnTo>
                  <a:pt x="20" y="105"/>
                </a:lnTo>
                <a:lnTo>
                  <a:pt x="15" y="110"/>
                </a:lnTo>
                <a:lnTo>
                  <a:pt x="9" y="116"/>
                </a:lnTo>
                <a:lnTo>
                  <a:pt x="6" y="123"/>
                </a:lnTo>
                <a:lnTo>
                  <a:pt x="4" y="132"/>
                </a:lnTo>
                <a:lnTo>
                  <a:pt x="2" y="141"/>
                </a:lnTo>
                <a:lnTo>
                  <a:pt x="0" y="151"/>
                </a:lnTo>
                <a:lnTo>
                  <a:pt x="0" y="151"/>
                </a:lnTo>
                <a:lnTo>
                  <a:pt x="15" y="156"/>
                </a:lnTo>
                <a:lnTo>
                  <a:pt x="28" y="158"/>
                </a:lnTo>
                <a:lnTo>
                  <a:pt x="41" y="160"/>
                </a:lnTo>
                <a:lnTo>
                  <a:pt x="53" y="162"/>
                </a:lnTo>
                <a:lnTo>
                  <a:pt x="64" y="160"/>
                </a:lnTo>
                <a:lnTo>
                  <a:pt x="77" y="158"/>
                </a:lnTo>
                <a:lnTo>
                  <a:pt x="90" y="156"/>
                </a:lnTo>
                <a:lnTo>
                  <a:pt x="101" y="151"/>
                </a:lnTo>
                <a:lnTo>
                  <a:pt x="101" y="151"/>
                </a:lnTo>
                <a:close/>
              </a:path>
            </a:pathLst>
          </a:custGeom>
          <a:solidFill>
            <a:srgbClr val="9259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Freeform 359"/>
          <p:cNvSpPr>
            <a:spLocks noEditPoints="1"/>
          </p:cNvSpPr>
          <p:nvPr/>
        </p:nvSpPr>
        <p:spPr bwMode="auto">
          <a:xfrm>
            <a:off x="3312122" y="2565920"/>
            <a:ext cx="550836" cy="657207"/>
          </a:xfrm>
          <a:custGeom>
            <a:avLst/>
            <a:gdLst>
              <a:gd name="T0" fmla="*/ 62 w 145"/>
              <a:gd name="T1" fmla="*/ 94 h 173"/>
              <a:gd name="T2" fmla="*/ 73 w 145"/>
              <a:gd name="T3" fmla="*/ 98 h 173"/>
              <a:gd name="T4" fmla="*/ 73 w 145"/>
              <a:gd name="T5" fmla="*/ 107 h 173"/>
              <a:gd name="T6" fmla="*/ 64 w 145"/>
              <a:gd name="T7" fmla="*/ 112 h 173"/>
              <a:gd name="T8" fmla="*/ 44 w 145"/>
              <a:gd name="T9" fmla="*/ 112 h 173"/>
              <a:gd name="T10" fmla="*/ 33 w 145"/>
              <a:gd name="T11" fmla="*/ 109 h 173"/>
              <a:gd name="T12" fmla="*/ 27 w 145"/>
              <a:gd name="T13" fmla="*/ 101 h 173"/>
              <a:gd name="T14" fmla="*/ 45 w 145"/>
              <a:gd name="T15" fmla="*/ 54 h 173"/>
              <a:gd name="T16" fmla="*/ 51 w 145"/>
              <a:gd name="T17" fmla="*/ 46 h 173"/>
              <a:gd name="T18" fmla="*/ 58 w 145"/>
              <a:gd name="T19" fmla="*/ 44 h 173"/>
              <a:gd name="T20" fmla="*/ 64 w 145"/>
              <a:gd name="T21" fmla="*/ 46 h 173"/>
              <a:gd name="T22" fmla="*/ 68 w 145"/>
              <a:gd name="T23" fmla="*/ 54 h 173"/>
              <a:gd name="T24" fmla="*/ 53 w 145"/>
              <a:gd name="T25" fmla="*/ 94 h 173"/>
              <a:gd name="T26" fmla="*/ 101 w 145"/>
              <a:gd name="T27" fmla="*/ 173 h 173"/>
              <a:gd name="T28" fmla="*/ 141 w 145"/>
              <a:gd name="T29" fmla="*/ 151 h 173"/>
              <a:gd name="T30" fmla="*/ 113 w 145"/>
              <a:gd name="T31" fmla="*/ 77 h 173"/>
              <a:gd name="T32" fmla="*/ 115 w 145"/>
              <a:gd name="T33" fmla="*/ 96 h 173"/>
              <a:gd name="T34" fmla="*/ 119 w 145"/>
              <a:gd name="T35" fmla="*/ 90 h 173"/>
              <a:gd name="T36" fmla="*/ 126 w 145"/>
              <a:gd name="T37" fmla="*/ 101 h 173"/>
              <a:gd name="T38" fmla="*/ 130 w 145"/>
              <a:gd name="T39" fmla="*/ 98 h 173"/>
              <a:gd name="T40" fmla="*/ 135 w 145"/>
              <a:gd name="T41" fmla="*/ 99 h 173"/>
              <a:gd name="T42" fmla="*/ 141 w 145"/>
              <a:gd name="T43" fmla="*/ 109 h 173"/>
              <a:gd name="T44" fmla="*/ 132 w 145"/>
              <a:gd name="T45" fmla="*/ 149 h 173"/>
              <a:gd name="T46" fmla="*/ 102 w 145"/>
              <a:gd name="T47" fmla="*/ 153 h 173"/>
              <a:gd name="T48" fmla="*/ 91 w 145"/>
              <a:gd name="T49" fmla="*/ 116 h 173"/>
              <a:gd name="T50" fmla="*/ 99 w 145"/>
              <a:gd name="T51" fmla="*/ 107 h 173"/>
              <a:gd name="T52" fmla="*/ 101 w 145"/>
              <a:gd name="T53" fmla="*/ 83 h 173"/>
              <a:gd name="T54" fmla="*/ 104 w 145"/>
              <a:gd name="T55" fmla="*/ 61 h 173"/>
              <a:gd name="T56" fmla="*/ 73 w 145"/>
              <a:gd name="T57" fmla="*/ 0 h 173"/>
              <a:gd name="T58" fmla="*/ 44 w 145"/>
              <a:gd name="T59" fmla="*/ 6 h 173"/>
              <a:gd name="T60" fmla="*/ 12 w 145"/>
              <a:gd name="T61" fmla="*/ 32 h 173"/>
              <a:gd name="T62" fmla="*/ 0 w 145"/>
              <a:gd name="T63" fmla="*/ 72 h 173"/>
              <a:gd name="T64" fmla="*/ 7 w 145"/>
              <a:gd name="T65" fmla="*/ 99 h 173"/>
              <a:gd name="T66" fmla="*/ 33 w 145"/>
              <a:gd name="T67" fmla="*/ 133 h 173"/>
              <a:gd name="T68" fmla="*/ 73 w 145"/>
              <a:gd name="T69" fmla="*/ 144 h 173"/>
              <a:gd name="T70" fmla="*/ 88 w 145"/>
              <a:gd name="T71" fmla="*/ 144 h 173"/>
              <a:gd name="T72" fmla="*/ 80 w 145"/>
              <a:gd name="T73" fmla="*/ 99 h 173"/>
              <a:gd name="T74" fmla="*/ 91 w 145"/>
              <a:gd name="T75" fmla="*/ 85 h 173"/>
              <a:gd name="T76" fmla="*/ 95 w 145"/>
              <a:gd name="T77" fmla="*/ 52 h 173"/>
              <a:gd name="T78" fmla="*/ 112 w 145"/>
              <a:gd name="T79" fmla="*/ 52 h 173"/>
              <a:gd name="T80" fmla="*/ 121 w 145"/>
              <a:gd name="T81" fmla="*/ 59 h 173"/>
              <a:gd name="T82" fmla="*/ 123 w 145"/>
              <a:gd name="T83" fmla="*/ 81 h 173"/>
              <a:gd name="T84" fmla="*/ 134 w 145"/>
              <a:gd name="T85" fmla="*/ 88 h 173"/>
              <a:gd name="T86" fmla="*/ 143 w 145"/>
              <a:gd name="T87" fmla="*/ 92 h 173"/>
              <a:gd name="T88" fmla="*/ 145 w 145"/>
              <a:gd name="T89" fmla="*/ 72 h 173"/>
              <a:gd name="T90" fmla="*/ 139 w 145"/>
              <a:gd name="T91" fmla="*/ 44 h 173"/>
              <a:gd name="T92" fmla="*/ 113 w 145"/>
              <a:gd name="T93" fmla="*/ 11 h 173"/>
              <a:gd name="T94" fmla="*/ 73 w 145"/>
              <a:gd name="T95" fmla="*/ 0 h 173"/>
              <a:gd name="T96" fmla="*/ 64 w 145"/>
              <a:gd name="T97" fmla="*/ 15 h 173"/>
              <a:gd name="T98" fmla="*/ 73 w 145"/>
              <a:gd name="T99" fmla="*/ 19 h 173"/>
              <a:gd name="T100" fmla="*/ 77 w 145"/>
              <a:gd name="T101" fmla="*/ 28 h 173"/>
              <a:gd name="T102" fmla="*/ 73 w 145"/>
              <a:gd name="T103" fmla="*/ 37 h 173"/>
              <a:gd name="T104" fmla="*/ 64 w 145"/>
              <a:gd name="T105" fmla="*/ 41 h 173"/>
              <a:gd name="T106" fmla="*/ 55 w 145"/>
              <a:gd name="T107" fmla="*/ 37 h 173"/>
              <a:gd name="T108" fmla="*/ 51 w 145"/>
              <a:gd name="T109" fmla="*/ 28 h 173"/>
              <a:gd name="T110" fmla="*/ 55 w 145"/>
              <a:gd name="T111" fmla="*/ 19 h 173"/>
              <a:gd name="T112" fmla="*/ 64 w 145"/>
              <a:gd name="T113" fmla="*/ 1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5" h="173">
                <a:moveTo>
                  <a:pt x="53" y="94"/>
                </a:moveTo>
                <a:lnTo>
                  <a:pt x="62" y="94"/>
                </a:lnTo>
                <a:lnTo>
                  <a:pt x="62" y="94"/>
                </a:lnTo>
                <a:lnTo>
                  <a:pt x="68" y="94"/>
                </a:lnTo>
                <a:lnTo>
                  <a:pt x="71" y="96"/>
                </a:lnTo>
                <a:lnTo>
                  <a:pt x="73" y="98"/>
                </a:lnTo>
                <a:lnTo>
                  <a:pt x="73" y="101"/>
                </a:lnTo>
                <a:lnTo>
                  <a:pt x="73" y="101"/>
                </a:lnTo>
                <a:lnTo>
                  <a:pt x="73" y="107"/>
                </a:lnTo>
                <a:lnTo>
                  <a:pt x="69" y="110"/>
                </a:lnTo>
                <a:lnTo>
                  <a:pt x="69" y="110"/>
                </a:lnTo>
                <a:lnTo>
                  <a:pt x="64" y="112"/>
                </a:lnTo>
                <a:lnTo>
                  <a:pt x="58" y="112"/>
                </a:lnTo>
                <a:lnTo>
                  <a:pt x="44" y="112"/>
                </a:lnTo>
                <a:lnTo>
                  <a:pt x="44" y="112"/>
                </a:lnTo>
                <a:lnTo>
                  <a:pt x="36" y="112"/>
                </a:lnTo>
                <a:lnTo>
                  <a:pt x="33" y="109"/>
                </a:lnTo>
                <a:lnTo>
                  <a:pt x="33" y="109"/>
                </a:lnTo>
                <a:lnTo>
                  <a:pt x="29" y="105"/>
                </a:lnTo>
                <a:lnTo>
                  <a:pt x="27" y="101"/>
                </a:lnTo>
                <a:lnTo>
                  <a:pt x="27" y="101"/>
                </a:lnTo>
                <a:lnTo>
                  <a:pt x="29" y="94"/>
                </a:lnTo>
                <a:lnTo>
                  <a:pt x="44" y="57"/>
                </a:lnTo>
                <a:lnTo>
                  <a:pt x="45" y="54"/>
                </a:lnTo>
                <a:lnTo>
                  <a:pt x="45" y="54"/>
                </a:lnTo>
                <a:lnTo>
                  <a:pt x="47" y="50"/>
                </a:lnTo>
                <a:lnTo>
                  <a:pt x="51" y="46"/>
                </a:lnTo>
                <a:lnTo>
                  <a:pt x="55" y="44"/>
                </a:lnTo>
                <a:lnTo>
                  <a:pt x="58" y="44"/>
                </a:lnTo>
                <a:lnTo>
                  <a:pt x="58" y="44"/>
                </a:lnTo>
                <a:lnTo>
                  <a:pt x="62" y="44"/>
                </a:lnTo>
                <a:lnTo>
                  <a:pt x="64" y="46"/>
                </a:lnTo>
                <a:lnTo>
                  <a:pt x="64" y="46"/>
                </a:lnTo>
                <a:lnTo>
                  <a:pt x="68" y="50"/>
                </a:lnTo>
                <a:lnTo>
                  <a:pt x="68" y="54"/>
                </a:lnTo>
                <a:lnTo>
                  <a:pt x="68" y="54"/>
                </a:lnTo>
                <a:lnTo>
                  <a:pt x="66" y="61"/>
                </a:lnTo>
                <a:lnTo>
                  <a:pt x="53" y="94"/>
                </a:lnTo>
                <a:lnTo>
                  <a:pt x="53" y="94"/>
                </a:lnTo>
                <a:close/>
                <a:moveTo>
                  <a:pt x="141" y="151"/>
                </a:moveTo>
                <a:lnTo>
                  <a:pt x="97" y="160"/>
                </a:lnTo>
                <a:lnTo>
                  <a:pt x="101" y="173"/>
                </a:lnTo>
                <a:lnTo>
                  <a:pt x="143" y="164"/>
                </a:lnTo>
                <a:lnTo>
                  <a:pt x="141" y="151"/>
                </a:lnTo>
                <a:lnTo>
                  <a:pt x="141" y="151"/>
                </a:lnTo>
                <a:close/>
                <a:moveTo>
                  <a:pt x="112" y="61"/>
                </a:moveTo>
                <a:lnTo>
                  <a:pt x="112" y="61"/>
                </a:lnTo>
                <a:lnTo>
                  <a:pt x="113" y="77"/>
                </a:lnTo>
                <a:lnTo>
                  <a:pt x="113" y="96"/>
                </a:lnTo>
                <a:lnTo>
                  <a:pt x="113" y="96"/>
                </a:lnTo>
                <a:lnTo>
                  <a:pt x="115" y="96"/>
                </a:lnTo>
                <a:lnTo>
                  <a:pt x="115" y="96"/>
                </a:lnTo>
                <a:lnTo>
                  <a:pt x="119" y="90"/>
                </a:lnTo>
                <a:lnTo>
                  <a:pt x="119" y="90"/>
                </a:lnTo>
                <a:lnTo>
                  <a:pt x="124" y="92"/>
                </a:lnTo>
                <a:lnTo>
                  <a:pt x="124" y="92"/>
                </a:lnTo>
                <a:lnTo>
                  <a:pt x="126" y="101"/>
                </a:lnTo>
                <a:lnTo>
                  <a:pt x="126" y="101"/>
                </a:lnTo>
                <a:lnTo>
                  <a:pt x="126" y="101"/>
                </a:lnTo>
                <a:lnTo>
                  <a:pt x="130" y="98"/>
                </a:lnTo>
                <a:lnTo>
                  <a:pt x="130" y="98"/>
                </a:lnTo>
                <a:lnTo>
                  <a:pt x="135" y="99"/>
                </a:lnTo>
                <a:lnTo>
                  <a:pt x="135" y="99"/>
                </a:lnTo>
                <a:lnTo>
                  <a:pt x="135" y="107"/>
                </a:lnTo>
                <a:lnTo>
                  <a:pt x="135" y="107"/>
                </a:lnTo>
                <a:lnTo>
                  <a:pt x="141" y="109"/>
                </a:lnTo>
                <a:lnTo>
                  <a:pt x="141" y="109"/>
                </a:lnTo>
                <a:lnTo>
                  <a:pt x="137" y="133"/>
                </a:lnTo>
                <a:lnTo>
                  <a:pt x="132" y="149"/>
                </a:lnTo>
                <a:lnTo>
                  <a:pt x="132" y="149"/>
                </a:lnTo>
                <a:lnTo>
                  <a:pt x="102" y="153"/>
                </a:lnTo>
                <a:lnTo>
                  <a:pt x="102" y="153"/>
                </a:lnTo>
                <a:lnTo>
                  <a:pt x="97" y="144"/>
                </a:lnTo>
                <a:lnTo>
                  <a:pt x="93" y="131"/>
                </a:lnTo>
                <a:lnTo>
                  <a:pt x="91" y="116"/>
                </a:lnTo>
                <a:lnTo>
                  <a:pt x="90" y="99"/>
                </a:lnTo>
                <a:lnTo>
                  <a:pt x="97" y="90"/>
                </a:lnTo>
                <a:lnTo>
                  <a:pt x="99" y="107"/>
                </a:lnTo>
                <a:lnTo>
                  <a:pt x="101" y="105"/>
                </a:lnTo>
                <a:lnTo>
                  <a:pt x="101" y="105"/>
                </a:lnTo>
                <a:lnTo>
                  <a:pt x="101" y="83"/>
                </a:lnTo>
                <a:lnTo>
                  <a:pt x="101" y="72"/>
                </a:lnTo>
                <a:lnTo>
                  <a:pt x="104" y="61"/>
                </a:lnTo>
                <a:lnTo>
                  <a:pt x="104" y="61"/>
                </a:lnTo>
                <a:lnTo>
                  <a:pt x="112" y="61"/>
                </a:lnTo>
                <a:lnTo>
                  <a:pt x="112" y="61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58" y="0"/>
                </a:lnTo>
                <a:lnTo>
                  <a:pt x="44" y="6"/>
                </a:lnTo>
                <a:lnTo>
                  <a:pt x="33" y="11"/>
                </a:lnTo>
                <a:lnTo>
                  <a:pt x="22" y="21"/>
                </a:lnTo>
                <a:lnTo>
                  <a:pt x="12" y="32"/>
                </a:lnTo>
                <a:lnTo>
                  <a:pt x="7" y="44"/>
                </a:lnTo>
                <a:lnTo>
                  <a:pt x="1" y="57"/>
                </a:lnTo>
                <a:lnTo>
                  <a:pt x="0" y="72"/>
                </a:lnTo>
                <a:lnTo>
                  <a:pt x="0" y="72"/>
                </a:lnTo>
                <a:lnTo>
                  <a:pt x="1" y="87"/>
                </a:lnTo>
                <a:lnTo>
                  <a:pt x="7" y="99"/>
                </a:lnTo>
                <a:lnTo>
                  <a:pt x="12" y="112"/>
                </a:lnTo>
                <a:lnTo>
                  <a:pt x="22" y="123"/>
                </a:lnTo>
                <a:lnTo>
                  <a:pt x="33" y="133"/>
                </a:lnTo>
                <a:lnTo>
                  <a:pt x="44" y="138"/>
                </a:lnTo>
                <a:lnTo>
                  <a:pt x="58" y="144"/>
                </a:lnTo>
                <a:lnTo>
                  <a:pt x="73" y="144"/>
                </a:lnTo>
                <a:lnTo>
                  <a:pt x="73" y="144"/>
                </a:lnTo>
                <a:lnTo>
                  <a:pt x="88" y="144"/>
                </a:lnTo>
                <a:lnTo>
                  <a:pt x="88" y="144"/>
                </a:lnTo>
                <a:lnTo>
                  <a:pt x="84" y="133"/>
                </a:lnTo>
                <a:lnTo>
                  <a:pt x="82" y="120"/>
                </a:lnTo>
                <a:lnTo>
                  <a:pt x="80" y="99"/>
                </a:lnTo>
                <a:lnTo>
                  <a:pt x="80" y="94"/>
                </a:lnTo>
                <a:lnTo>
                  <a:pt x="91" y="85"/>
                </a:lnTo>
                <a:lnTo>
                  <a:pt x="91" y="85"/>
                </a:lnTo>
                <a:lnTo>
                  <a:pt x="91" y="72"/>
                </a:lnTo>
                <a:lnTo>
                  <a:pt x="95" y="59"/>
                </a:lnTo>
                <a:lnTo>
                  <a:pt x="95" y="52"/>
                </a:lnTo>
                <a:lnTo>
                  <a:pt x="104" y="52"/>
                </a:lnTo>
                <a:lnTo>
                  <a:pt x="104" y="52"/>
                </a:lnTo>
                <a:lnTo>
                  <a:pt x="112" y="52"/>
                </a:lnTo>
                <a:lnTo>
                  <a:pt x="119" y="52"/>
                </a:lnTo>
                <a:lnTo>
                  <a:pt x="121" y="59"/>
                </a:lnTo>
                <a:lnTo>
                  <a:pt x="121" y="59"/>
                </a:lnTo>
                <a:lnTo>
                  <a:pt x="123" y="70"/>
                </a:lnTo>
                <a:lnTo>
                  <a:pt x="123" y="81"/>
                </a:lnTo>
                <a:lnTo>
                  <a:pt x="123" y="81"/>
                </a:lnTo>
                <a:lnTo>
                  <a:pt x="126" y="83"/>
                </a:lnTo>
                <a:lnTo>
                  <a:pt x="134" y="85"/>
                </a:lnTo>
                <a:lnTo>
                  <a:pt x="134" y="88"/>
                </a:lnTo>
                <a:lnTo>
                  <a:pt x="134" y="88"/>
                </a:lnTo>
                <a:lnTo>
                  <a:pt x="137" y="90"/>
                </a:lnTo>
                <a:lnTo>
                  <a:pt x="143" y="92"/>
                </a:lnTo>
                <a:lnTo>
                  <a:pt x="143" y="92"/>
                </a:lnTo>
                <a:lnTo>
                  <a:pt x="145" y="81"/>
                </a:lnTo>
                <a:lnTo>
                  <a:pt x="145" y="72"/>
                </a:lnTo>
                <a:lnTo>
                  <a:pt x="145" y="72"/>
                </a:lnTo>
                <a:lnTo>
                  <a:pt x="143" y="57"/>
                </a:lnTo>
                <a:lnTo>
                  <a:pt x="139" y="44"/>
                </a:lnTo>
                <a:lnTo>
                  <a:pt x="132" y="32"/>
                </a:lnTo>
                <a:lnTo>
                  <a:pt x="124" y="21"/>
                </a:lnTo>
                <a:lnTo>
                  <a:pt x="113" y="11"/>
                </a:lnTo>
                <a:lnTo>
                  <a:pt x="101" y="6"/>
                </a:lnTo>
                <a:lnTo>
                  <a:pt x="88" y="0"/>
                </a:lnTo>
                <a:lnTo>
                  <a:pt x="73" y="0"/>
                </a:lnTo>
                <a:lnTo>
                  <a:pt x="73" y="0"/>
                </a:lnTo>
                <a:close/>
                <a:moveTo>
                  <a:pt x="64" y="15"/>
                </a:moveTo>
                <a:lnTo>
                  <a:pt x="64" y="15"/>
                </a:lnTo>
                <a:lnTo>
                  <a:pt x="69" y="17"/>
                </a:lnTo>
                <a:lnTo>
                  <a:pt x="73" y="19"/>
                </a:lnTo>
                <a:lnTo>
                  <a:pt x="73" y="19"/>
                </a:lnTo>
                <a:lnTo>
                  <a:pt x="75" y="24"/>
                </a:lnTo>
                <a:lnTo>
                  <a:pt x="77" y="28"/>
                </a:lnTo>
                <a:lnTo>
                  <a:pt x="77" y="28"/>
                </a:lnTo>
                <a:lnTo>
                  <a:pt x="75" y="33"/>
                </a:lnTo>
                <a:lnTo>
                  <a:pt x="73" y="37"/>
                </a:lnTo>
                <a:lnTo>
                  <a:pt x="73" y="37"/>
                </a:lnTo>
                <a:lnTo>
                  <a:pt x="69" y="39"/>
                </a:lnTo>
                <a:lnTo>
                  <a:pt x="64" y="41"/>
                </a:lnTo>
                <a:lnTo>
                  <a:pt x="64" y="41"/>
                </a:lnTo>
                <a:lnTo>
                  <a:pt x="58" y="39"/>
                </a:lnTo>
                <a:lnTo>
                  <a:pt x="55" y="37"/>
                </a:lnTo>
                <a:lnTo>
                  <a:pt x="55" y="37"/>
                </a:lnTo>
                <a:lnTo>
                  <a:pt x="53" y="33"/>
                </a:lnTo>
                <a:lnTo>
                  <a:pt x="51" y="28"/>
                </a:lnTo>
                <a:lnTo>
                  <a:pt x="51" y="28"/>
                </a:lnTo>
                <a:lnTo>
                  <a:pt x="53" y="24"/>
                </a:lnTo>
                <a:lnTo>
                  <a:pt x="55" y="19"/>
                </a:lnTo>
                <a:lnTo>
                  <a:pt x="55" y="19"/>
                </a:lnTo>
                <a:lnTo>
                  <a:pt x="58" y="17"/>
                </a:lnTo>
                <a:lnTo>
                  <a:pt x="64" y="15"/>
                </a:lnTo>
                <a:lnTo>
                  <a:pt x="64" y="15"/>
                </a:lnTo>
                <a:close/>
              </a:path>
            </a:pathLst>
          </a:custGeom>
          <a:solidFill>
            <a:srgbClr val="BB81E7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9" name="Freeform 396"/>
          <p:cNvSpPr>
            <a:spLocks noEditPoints="1"/>
          </p:cNvSpPr>
          <p:nvPr/>
        </p:nvSpPr>
        <p:spPr bwMode="auto">
          <a:xfrm>
            <a:off x="8149449" y="2538573"/>
            <a:ext cx="538045" cy="636227"/>
          </a:xfrm>
          <a:custGeom>
            <a:avLst/>
            <a:gdLst>
              <a:gd name="T0" fmla="*/ 27 w 137"/>
              <a:gd name="T1" fmla="*/ 100 h 162"/>
              <a:gd name="T2" fmla="*/ 51 w 137"/>
              <a:gd name="T3" fmla="*/ 87 h 162"/>
              <a:gd name="T4" fmla="*/ 66 w 137"/>
              <a:gd name="T5" fmla="*/ 109 h 162"/>
              <a:gd name="T6" fmla="*/ 86 w 137"/>
              <a:gd name="T7" fmla="*/ 52 h 162"/>
              <a:gd name="T8" fmla="*/ 110 w 137"/>
              <a:gd name="T9" fmla="*/ 65 h 162"/>
              <a:gd name="T10" fmla="*/ 80 w 137"/>
              <a:gd name="T11" fmla="*/ 133 h 162"/>
              <a:gd name="T12" fmla="*/ 58 w 137"/>
              <a:gd name="T13" fmla="*/ 133 h 162"/>
              <a:gd name="T14" fmla="*/ 27 w 137"/>
              <a:gd name="T15" fmla="*/ 100 h 162"/>
              <a:gd name="T16" fmla="*/ 27 w 137"/>
              <a:gd name="T17" fmla="*/ 100 h 162"/>
              <a:gd name="T18" fmla="*/ 7 w 137"/>
              <a:gd name="T19" fmla="*/ 15 h 162"/>
              <a:gd name="T20" fmla="*/ 0 w 137"/>
              <a:gd name="T21" fmla="*/ 15 h 162"/>
              <a:gd name="T22" fmla="*/ 0 w 137"/>
              <a:gd name="T23" fmla="*/ 22 h 162"/>
              <a:gd name="T24" fmla="*/ 0 w 137"/>
              <a:gd name="T25" fmla="*/ 155 h 162"/>
              <a:gd name="T26" fmla="*/ 0 w 137"/>
              <a:gd name="T27" fmla="*/ 162 h 162"/>
              <a:gd name="T28" fmla="*/ 7 w 137"/>
              <a:gd name="T29" fmla="*/ 162 h 162"/>
              <a:gd name="T30" fmla="*/ 128 w 137"/>
              <a:gd name="T31" fmla="*/ 162 h 162"/>
              <a:gd name="T32" fmla="*/ 137 w 137"/>
              <a:gd name="T33" fmla="*/ 162 h 162"/>
              <a:gd name="T34" fmla="*/ 137 w 137"/>
              <a:gd name="T35" fmla="*/ 155 h 162"/>
              <a:gd name="T36" fmla="*/ 137 w 137"/>
              <a:gd name="T37" fmla="*/ 22 h 162"/>
              <a:gd name="T38" fmla="*/ 137 w 137"/>
              <a:gd name="T39" fmla="*/ 15 h 162"/>
              <a:gd name="T40" fmla="*/ 128 w 137"/>
              <a:gd name="T41" fmla="*/ 15 h 162"/>
              <a:gd name="T42" fmla="*/ 104 w 137"/>
              <a:gd name="T43" fmla="*/ 15 h 162"/>
              <a:gd name="T44" fmla="*/ 104 w 137"/>
              <a:gd name="T45" fmla="*/ 8 h 162"/>
              <a:gd name="T46" fmla="*/ 90 w 137"/>
              <a:gd name="T47" fmla="*/ 8 h 162"/>
              <a:gd name="T48" fmla="*/ 90 w 137"/>
              <a:gd name="T49" fmla="*/ 0 h 162"/>
              <a:gd name="T50" fmla="*/ 47 w 137"/>
              <a:gd name="T51" fmla="*/ 0 h 162"/>
              <a:gd name="T52" fmla="*/ 47 w 137"/>
              <a:gd name="T53" fmla="*/ 8 h 162"/>
              <a:gd name="T54" fmla="*/ 31 w 137"/>
              <a:gd name="T55" fmla="*/ 8 h 162"/>
              <a:gd name="T56" fmla="*/ 31 w 137"/>
              <a:gd name="T57" fmla="*/ 15 h 162"/>
              <a:gd name="T58" fmla="*/ 7 w 137"/>
              <a:gd name="T59" fmla="*/ 15 h 162"/>
              <a:gd name="T60" fmla="*/ 7 w 137"/>
              <a:gd name="T61" fmla="*/ 15 h 162"/>
              <a:gd name="T62" fmla="*/ 104 w 137"/>
              <a:gd name="T63" fmla="*/ 30 h 162"/>
              <a:gd name="T64" fmla="*/ 104 w 137"/>
              <a:gd name="T65" fmla="*/ 41 h 162"/>
              <a:gd name="T66" fmla="*/ 31 w 137"/>
              <a:gd name="T67" fmla="*/ 41 h 162"/>
              <a:gd name="T68" fmla="*/ 31 w 137"/>
              <a:gd name="T69" fmla="*/ 30 h 162"/>
              <a:gd name="T70" fmla="*/ 14 w 137"/>
              <a:gd name="T71" fmla="*/ 30 h 162"/>
              <a:gd name="T72" fmla="*/ 14 w 137"/>
              <a:gd name="T73" fmla="*/ 147 h 162"/>
              <a:gd name="T74" fmla="*/ 121 w 137"/>
              <a:gd name="T75" fmla="*/ 147 h 162"/>
              <a:gd name="T76" fmla="*/ 121 w 137"/>
              <a:gd name="T77" fmla="*/ 30 h 162"/>
              <a:gd name="T78" fmla="*/ 104 w 137"/>
              <a:gd name="T79" fmla="*/ 30 h 162"/>
              <a:gd name="T80" fmla="*/ 104 w 137"/>
              <a:gd name="T81" fmla="*/ 30 h 162"/>
              <a:gd name="T82" fmla="*/ 33 w 137"/>
              <a:gd name="T83" fmla="*/ 100 h 162"/>
              <a:gd name="T84" fmla="*/ 60 w 137"/>
              <a:gd name="T85" fmla="*/ 129 h 162"/>
              <a:gd name="T86" fmla="*/ 62 w 137"/>
              <a:gd name="T87" fmla="*/ 129 h 162"/>
              <a:gd name="T88" fmla="*/ 38 w 137"/>
              <a:gd name="T89" fmla="*/ 98 h 162"/>
              <a:gd name="T90" fmla="*/ 33 w 137"/>
              <a:gd name="T91" fmla="*/ 100 h 162"/>
              <a:gd name="T92" fmla="*/ 33 w 137"/>
              <a:gd name="T93" fmla="*/ 100 h 162"/>
              <a:gd name="T94" fmla="*/ 69 w 137"/>
              <a:gd name="T95" fmla="*/ 114 h 162"/>
              <a:gd name="T96" fmla="*/ 73 w 137"/>
              <a:gd name="T97" fmla="*/ 116 h 162"/>
              <a:gd name="T98" fmla="*/ 88 w 137"/>
              <a:gd name="T99" fmla="*/ 59 h 162"/>
              <a:gd name="T100" fmla="*/ 69 w 137"/>
              <a:gd name="T101" fmla="*/ 11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7" h="162">
                <a:moveTo>
                  <a:pt x="27" y="100"/>
                </a:moveTo>
                <a:lnTo>
                  <a:pt x="51" y="87"/>
                </a:lnTo>
                <a:lnTo>
                  <a:pt x="66" y="109"/>
                </a:lnTo>
                <a:lnTo>
                  <a:pt x="86" y="52"/>
                </a:lnTo>
                <a:lnTo>
                  <a:pt x="110" y="65"/>
                </a:lnTo>
                <a:lnTo>
                  <a:pt x="80" y="133"/>
                </a:lnTo>
                <a:lnTo>
                  <a:pt x="58" y="133"/>
                </a:lnTo>
                <a:lnTo>
                  <a:pt x="27" y="100"/>
                </a:lnTo>
                <a:lnTo>
                  <a:pt x="27" y="100"/>
                </a:lnTo>
                <a:close/>
                <a:moveTo>
                  <a:pt x="7" y="15"/>
                </a:moveTo>
                <a:lnTo>
                  <a:pt x="0" y="15"/>
                </a:lnTo>
                <a:lnTo>
                  <a:pt x="0" y="22"/>
                </a:lnTo>
                <a:lnTo>
                  <a:pt x="0" y="155"/>
                </a:lnTo>
                <a:lnTo>
                  <a:pt x="0" y="162"/>
                </a:lnTo>
                <a:lnTo>
                  <a:pt x="7" y="162"/>
                </a:lnTo>
                <a:lnTo>
                  <a:pt x="128" y="162"/>
                </a:lnTo>
                <a:lnTo>
                  <a:pt x="137" y="162"/>
                </a:lnTo>
                <a:lnTo>
                  <a:pt x="137" y="155"/>
                </a:lnTo>
                <a:lnTo>
                  <a:pt x="137" y="22"/>
                </a:lnTo>
                <a:lnTo>
                  <a:pt x="137" y="15"/>
                </a:lnTo>
                <a:lnTo>
                  <a:pt x="128" y="15"/>
                </a:lnTo>
                <a:lnTo>
                  <a:pt x="104" y="15"/>
                </a:lnTo>
                <a:lnTo>
                  <a:pt x="104" y="8"/>
                </a:lnTo>
                <a:lnTo>
                  <a:pt x="90" y="8"/>
                </a:lnTo>
                <a:lnTo>
                  <a:pt x="90" y="0"/>
                </a:lnTo>
                <a:lnTo>
                  <a:pt x="47" y="0"/>
                </a:lnTo>
                <a:lnTo>
                  <a:pt x="47" y="8"/>
                </a:lnTo>
                <a:lnTo>
                  <a:pt x="31" y="8"/>
                </a:lnTo>
                <a:lnTo>
                  <a:pt x="31" y="15"/>
                </a:lnTo>
                <a:lnTo>
                  <a:pt x="7" y="15"/>
                </a:lnTo>
                <a:lnTo>
                  <a:pt x="7" y="15"/>
                </a:lnTo>
                <a:close/>
                <a:moveTo>
                  <a:pt x="104" y="30"/>
                </a:moveTo>
                <a:lnTo>
                  <a:pt x="104" y="41"/>
                </a:lnTo>
                <a:lnTo>
                  <a:pt x="31" y="41"/>
                </a:lnTo>
                <a:lnTo>
                  <a:pt x="31" y="30"/>
                </a:lnTo>
                <a:lnTo>
                  <a:pt x="14" y="30"/>
                </a:lnTo>
                <a:lnTo>
                  <a:pt x="14" y="147"/>
                </a:lnTo>
                <a:lnTo>
                  <a:pt x="121" y="147"/>
                </a:lnTo>
                <a:lnTo>
                  <a:pt x="121" y="30"/>
                </a:lnTo>
                <a:lnTo>
                  <a:pt x="104" y="30"/>
                </a:lnTo>
                <a:lnTo>
                  <a:pt x="104" y="30"/>
                </a:lnTo>
                <a:close/>
                <a:moveTo>
                  <a:pt x="33" y="100"/>
                </a:moveTo>
                <a:lnTo>
                  <a:pt x="60" y="129"/>
                </a:lnTo>
                <a:lnTo>
                  <a:pt x="62" y="129"/>
                </a:lnTo>
                <a:lnTo>
                  <a:pt x="38" y="98"/>
                </a:lnTo>
                <a:lnTo>
                  <a:pt x="33" y="100"/>
                </a:lnTo>
                <a:lnTo>
                  <a:pt x="33" y="100"/>
                </a:lnTo>
                <a:close/>
                <a:moveTo>
                  <a:pt x="69" y="114"/>
                </a:moveTo>
                <a:lnTo>
                  <a:pt x="73" y="116"/>
                </a:lnTo>
                <a:lnTo>
                  <a:pt x="88" y="59"/>
                </a:lnTo>
                <a:lnTo>
                  <a:pt x="69" y="114"/>
                </a:lnTo>
                <a:close/>
              </a:path>
            </a:pathLst>
          </a:custGeom>
          <a:solidFill>
            <a:srgbClr val="CF66E0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" name="TextBox 16"/>
          <p:cNvSpPr txBox="1"/>
          <p:nvPr/>
        </p:nvSpPr>
        <p:spPr>
          <a:xfrm>
            <a:off x="2343483" y="4509120"/>
            <a:ext cx="23835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4927809" y="4509120"/>
            <a:ext cx="23835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7463358" y="4509120"/>
            <a:ext cx="238357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8" grpId="0" animBg="1"/>
      <p:bldP spid="19" grpId="0" animBg="1"/>
      <p:bldP spid="20" grpId="0"/>
      <p:bldP spid="21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2514999" y="1206603"/>
            <a:ext cx="1326580" cy="1326580"/>
          </a:xfrm>
          <a:prstGeom prst="ellipse">
            <a:avLst/>
          </a:prstGeom>
          <a:solidFill>
            <a:srgbClr val="05DD86">
              <a:alpha val="3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484296" y="1000525"/>
            <a:ext cx="1878963" cy="1878963"/>
          </a:xfrm>
          <a:prstGeom prst="ellipse">
            <a:avLst/>
          </a:prstGeom>
          <a:solidFill>
            <a:srgbClr val="90C74D">
              <a:alpha val="5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692647" y="702069"/>
            <a:ext cx="2427184" cy="2427184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386681" y="1810577"/>
            <a:ext cx="448586" cy="448586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271828" y="1740854"/>
            <a:ext cx="486342" cy="48634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549358" y="948037"/>
            <a:ext cx="2245446" cy="2245446"/>
          </a:xfrm>
          <a:prstGeom prst="ellipse">
            <a:avLst/>
          </a:prstGeom>
          <a:solidFill>
            <a:srgbClr val="C6DB45">
              <a:alpha val="5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135199" y="2134936"/>
            <a:ext cx="750538" cy="750538"/>
          </a:xfrm>
          <a:prstGeom prst="ellipse">
            <a:avLst/>
          </a:prstGeom>
          <a:solidFill>
            <a:srgbClr val="BB81E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219121" y="2288719"/>
            <a:ext cx="947051" cy="947051"/>
          </a:xfrm>
          <a:prstGeom prst="ellipse">
            <a:avLst/>
          </a:prstGeom>
          <a:solidFill>
            <a:srgbClr val="CF66E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549358" y="885726"/>
            <a:ext cx="912992" cy="912992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855879" y="764704"/>
            <a:ext cx="2327559" cy="2327559"/>
          </a:xfrm>
          <a:prstGeom prst="ellipse">
            <a:avLst/>
          </a:prstGeom>
          <a:solidFill>
            <a:srgbClr val="05DD86">
              <a:alpha val="3254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435149" y="994811"/>
            <a:ext cx="648072" cy="648072"/>
          </a:xfrm>
          <a:prstGeom prst="ellipse">
            <a:avLst/>
          </a:prstGeom>
          <a:solidFill>
            <a:srgbClr val="9259DD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665472" y="647400"/>
            <a:ext cx="694822" cy="69482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038186" y="1245185"/>
            <a:ext cx="694822" cy="69482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849601" y="1672490"/>
            <a:ext cx="486342" cy="486342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865089" y="1358874"/>
            <a:ext cx="776062" cy="776062"/>
          </a:xfrm>
          <a:prstGeom prst="ellipse">
            <a:avLst/>
          </a:prstGeom>
          <a:solidFill>
            <a:srgbClr val="66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91036" y="2239100"/>
            <a:ext cx="902779" cy="902779"/>
          </a:xfrm>
          <a:prstGeom prst="ellipse">
            <a:avLst/>
          </a:prstGeom>
          <a:solidFill>
            <a:srgbClr val="8C29D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"/>
          <p:cNvSpPr txBox="1"/>
          <p:nvPr/>
        </p:nvSpPr>
        <p:spPr>
          <a:xfrm>
            <a:off x="2998862" y="1340768"/>
            <a:ext cx="617634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101600" dir="8100000" algn="tr" rotWithShape="0">
                    <a:srgbClr val="321547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谢谢您的聆听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101600" dir="8100000" algn="tr" rotWithShape="0">
                  <a:srgbClr val="321547">
                    <a:alpha val="4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"/>
          <p:cNvSpPr txBox="1"/>
          <p:nvPr/>
        </p:nvSpPr>
        <p:spPr>
          <a:xfrm>
            <a:off x="4799062" y="2308810"/>
            <a:ext cx="248007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</a:t>
            </a:r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人：</a:t>
            </a:r>
            <a:r>
              <a:rPr lang="en-US" altLang="zh-CN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923" y="4996112"/>
            <a:ext cx="1366808" cy="131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user\Desktop\暂存图\rBACFFMuW76juUJBAAJdRSyq8ZM49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048" y="4298716"/>
            <a:ext cx="1389438" cy="133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077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Tm="0">
        <p14:honeycomb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250"/>
                            </p:stCondLst>
                            <p:childTnLst>
                              <p:par>
                                <p:cTn id="10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400"/>
                            </p:stCondLst>
                            <p:childTnLst>
                              <p:par>
                                <p:cTn id="1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1880529" y="2890090"/>
            <a:ext cx="2295524" cy="1605094"/>
            <a:chOff x="1880529" y="2602167"/>
            <a:chExt cx="2295524" cy="1605094"/>
          </a:xfrm>
        </p:grpSpPr>
        <p:grpSp>
          <p:nvGrpSpPr>
            <p:cNvPr id="2" name="组合 1"/>
            <p:cNvGrpSpPr/>
            <p:nvPr/>
          </p:nvGrpSpPr>
          <p:grpSpPr>
            <a:xfrm>
              <a:off x="1880529" y="2602167"/>
              <a:ext cx="2295524" cy="1605094"/>
              <a:chOff x="2214563" y="1323975"/>
              <a:chExt cx="2295524" cy="1605094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" name="任意多边形 2"/>
              <p:cNvSpPr/>
              <p:nvPr/>
            </p:nvSpPr>
            <p:spPr>
              <a:xfrm>
                <a:off x="3995737" y="1457325"/>
                <a:ext cx="514350" cy="1252538"/>
              </a:xfrm>
              <a:custGeom>
                <a:avLst/>
                <a:gdLst>
                  <a:gd name="connsiteX0" fmla="*/ 28575 w 514350"/>
                  <a:gd name="connsiteY0" fmla="*/ 1252538 h 1252538"/>
                  <a:gd name="connsiteX1" fmla="*/ 366713 w 514350"/>
                  <a:gd name="connsiteY1" fmla="*/ 852488 h 1252538"/>
                  <a:gd name="connsiteX2" fmla="*/ 514350 w 514350"/>
                  <a:gd name="connsiteY2" fmla="*/ 328613 h 1252538"/>
                  <a:gd name="connsiteX3" fmla="*/ 328613 w 514350"/>
                  <a:gd name="connsiteY3" fmla="*/ 0 h 1252538"/>
                  <a:gd name="connsiteX4" fmla="*/ 0 w 514350"/>
                  <a:gd name="connsiteY4" fmla="*/ 619125 h 1252538"/>
                  <a:gd name="connsiteX5" fmla="*/ 28575 w 514350"/>
                  <a:gd name="connsiteY5" fmla="*/ 1252538 h 1252538"/>
                  <a:gd name="connsiteX0" fmla="*/ 28575 w 514350"/>
                  <a:gd name="connsiteY0" fmla="*/ 1252538 h 1252538"/>
                  <a:gd name="connsiteX1" fmla="*/ 366713 w 514350"/>
                  <a:gd name="connsiteY1" fmla="*/ 852488 h 1252538"/>
                  <a:gd name="connsiteX2" fmla="*/ 514350 w 514350"/>
                  <a:gd name="connsiteY2" fmla="*/ 328613 h 1252538"/>
                  <a:gd name="connsiteX3" fmla="*/ 314326 w 514350"/>
                  <a:gd name="connsiteY3" fmla="*/ 0 h 1252538"/>
                  <a:gd name="connsiteX4" fmla="*/ 0 w 514350"/>
                  <a:gd name="connsiteY4" fmla="*/ 619125 h 1252538"/>
                  <a:gd name="connsiteX5" fmla="*/ 28575 w 514350"/>
                  <a:gd name="connsiteY5" fmla="*/ 1252538 h 1252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350" h="1252538">
                    <a:moveTo>
                      <a:pt x="28575" y="1252538"/>
                    </a:moveTo>
                    <a:lnTo>
                      <a:pt x="366713" y="852488"/>
                    </a:lnTo>
                    <a:lnTo>
                      <a:pt x="514350" y="328613"/>
                    </a:lnTo>
                    <a:lnTo>
                      <a:pt x="314326" y="0"/>
                    </a:lnTo>
                    <a:lnTo>
                      <a:pt x="0" y="619125"/>
                    </a:lnTo>
                    <a:lnTo>
                      <a:pt x="28575" y="125253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2214563" y="1323975"/>
                <a:ext cx="2100262" cy="1166813"/>
              </a:xfrm>
              <a:custGeom>
                <a:avLst/>
                <a:gdLst>
                  <a:gd name="connsiteX0" fmla="*/ 0 w 2100262"/>
                  <a:gd name="connsiteY0" fmla="*/ 704850 h 1166813"/>
                  <a:gd name="connsiteX1" fmla="*/ 566737 w 2100262"/>
                  <a:gd name="connsiteY1" fmla="*/ 0 h 1166813"/>
                  <a:gd name="connsiteX2" fmla="*/ 2100262 w 2100262"/>
                  <a:gd name="connsiteY2" fmla="*/ 128588 h 1166813"/>
                  <a:gd name="connsiteX3" fmla="*/ 1790700 w 2100262"/>
                  <a:gd name="connsiteY3" fmla="*/ 766763 h 1166813"/>
                  <a:gd name="connsiteX4" fmla="*/ 1276350 w 2100262"/>
                  <a:gd name="connsiteY4" fmla="*/ 1166813 h 1166813"/>
                  <a:gd name="connsiteX5" fmla="*/ 476250 w 2100262"/>
                  <a:gd name="connsiteY5" fmla="*/ 1109663 h 1166813"/>
                  <a:gd name="connsiteX6" fmla="*/ 0 w 2100262"/>
                  <a:gd name="connsiteY6" fmla="*/ 704850 h 1166813"/>
                  <a:gd name="connsiteX0" fmla="*/ 0 w 2100262"/>
                  <a:gd name="connsiteY0" fmla="*/ 704850 h 1166813"/>
                  <a:gd name="connsiteX1" fmla="*/ 566737 w 2100262"/>
                  <a:gd name="connsiteY1" fmla="*/ 0 h 1166813"/>
                  <a:gd name="connsiteX2" fmla="*/ 2100262 w 2100262"/>
                  <a:gd name="connsiteY2" fmla="*/ 128588 h 1166813"/>
                  <a:gd name="connsiteX3" fmla="*/ 1790700 w 2100262"/>
                  <a:gd name="connsiteY3" fmla="*/ 766763 h 1166813"/>
                  <a:gd name="connsiteX4" fmla="*/ 1276350 w 2100262"/>
                  <a:gd name="connsiteY4" fmla="*/ 1166813 h 1166813"/>
                  <a:gd name="connsiteX5" fmla="*/ 476250 w 2100262"/>
                  <a:gd name="connsiteY5" fmla="*/ 1109663 h 1166813"/>
                  <a:gd name="connsiteX6" fmla="*/ 0 w 2100262"/>
                  <a:gd name="connsiteY6" fmla="*/ 704850 h 1166813"/>
                  <a:gd name="connsiteX0" fmla="*/ 0 w 2100262"/>
                  <a:gd name="connsiteY0" fmla="*/ 704850 h 1166813"/>
                  <a:gd name="connsiteX1" fmla="*/ 566737 w 2100262"/>
                  <a:gd name="connsiteY1" fmla="*/ 0 h 1166813"/>
                  <a:gd name="connsiteX2" fmla="*/ 2100262 w 2100262"/>
                  <a:gd name="connsiteY2" fmla="*/ 128588 h 1166813"/>
                  <a:gd name="connsiteX3" fmla="*/ 1790700 w 2100262"/>
                  <a:gd name="connsiteY3" fmla="*/ 766763 h 1166813"/>
                  <a:gd name="connsiteX4" fmla="*/ 1276350 w 2100262"/>
                  <a:gd name="connsiteY4" fmla="*/ 1166813 h 1166813"/>
                  <a:gd name="connsiteX5" fmla="*/ 476250 w 2100262"/>
                  <a:gd name="connsiteY5" fmla="*/ 1109663 h 1166813"/>
                  <a:gd name="connsiteX6" fmla="*/ 0 w 2100262"/>
                  <a:gd name="connsiteY6" fmla="*/ 704850 h 1166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0262" h="1166813">
                    <a:moveTo>
                      <a:pt x="0" y="704850"/>
                    </a:moveTo>
                    <a:lnTo>
                      <a:pt x="566737" y="0"/>
                    </a:lnTo>
                    <a:cubicBezTo>
                      <a:pt x="1216024" y="457200"/>
                      <a:pt x="1798637" y="290513"/>
                      <a:pt x="2100262" y="128588"/>
                    </a:cubicBezTo>
                    <a:lnTo>
                      <a:pt x="1790700" y="766763"/>
                    </a:lnTo>
                    <a:lnTo>
                      <a:pt x="1276350" y="1166813"/>
                    </a:lnTo>
                    <a:lnTo>
                      <a:pt x="476250" y="1109663"/>
                    </a:lnTo>
                    <a:lnTo>
                      <a:pt x="0" y="704850"/>
                    </a:lnTo>
                    <a:close/>
                  </a:path>
                </a:pathLst>
              </a:custGeom>
              <a:solidFill>
                <a:srgbClr val="CF66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矩形 2"/>
              <p:cNvSpPr/>
              <p:nvPr/>
            </p:nvSpPr>
            <p:spPr>
              <a:xfrm>
                <a:off x="2225040" y="2034541"/>
                <a:ext cx="1798320" cy="894528"/>
              </a:xfrm>
              <a:custGeom>
                <a:avLst/>
                <a:gdLst>
                  <a:gd name="connsiteX0" fmla="*/ 0 w 1744980"/>
                  <a:gd name="connsiteY0" fmla="*/ 0 h 624840"/>
                  <a:gd name="connsiteX1" fmla="*/ 1744980 w 1744980"/>
                  <a:gd name="connsiteY1" fmla="*/ 0 h 624840"/>
                  <a:gd name="connsiteX2" fmla="*/ 1744980 w 1744980"/>
                  <a:gd name="connsiteY2" fmla="*/ 624840 h 624840"/>
                  <a:gd name="connsiteX3" fmla="*/ 0 w 1744980"/>
                  <a:gd name="connsiteY3" fmla="*/ 624840 h 624840"/>
                  <a:gd name="connsiteX4" fmla="*/ 0 w 1744980"/>
                  <a:gd name="connsiteY4" fmla="*/ 0 h 624840"/>
                  <a:gd name="connsiteX0" fmla="*/ 0 w 1783080"/>
                  <a:gd name="connsiteY0" fmla="*/ 0 h 624840"/>
                  <a:gd name="connsiteX1" fmla="*/ 1783080 w 1783080"/>
                  <a:gd name="connsiteY1" fmla="*/ 45720 h 624840"/>
                  <a:gd name="connsiteX2" fmla="*/ 1744980 w 1783080"/>
                  <a:gd name="connsiteY2" fmla="*/ 624840 h 624840"/>
                  <a:gd name="connsiteX3" fmla="*/ 0 w 1783080"/>
                  <a:gd name="connsiteY3" fmla="*/ 624840 h 624840"/>
                  <a:gd name="connsiteX4" fmla="*/ 0 w 1783080"/>
                  <a:gd name="connsiteY4" fmla="*/ 0 h 62484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0 w 1798320"/>
                  <a:gd name="connsiteY3" fmla="*/ 624840 h 670560"/>
                  <a:gd name="connsiteX4" fmla="*/ 0 w 1798320"/>
                  <a:gd name="connsiteY4" fmla="*/ 0 h 67056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175260 w 1798320"/>
                  <a:gd name="connsiteY3" fmla="*/ 518160 h 670560"/>
                  <a:gd name="connsiteX4" fmla="*/ 0 w 1798320"/>
                  <a:gd name="connsiteY4" fmla="*/ 0 h 67056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60960 w 1798320"/>
                  <a:gd name="connsiteY3" fmla="*/ 579120 h 670560"/>
                  <a:gd name="connsiteX4" fmla="*/ 0 w 1798320"/>
                  <a:gd name="connsiteY4" fmla="*/ 0 h 670560"/>
                  <a:gd name="connsiteX0" fmla="*/ 0 w 1798320"/>
                  <a:gd name="connsiteY0" fmla="*/ 0 h 744714"/>
                  <a:gd name="connsiteX1" fmla="*/ 1783080 w 1798320"/>
                  <a:gd name="connsiteY1" fmla="*/ 45720 h 744714"/>
                  <a:gd name="connsiteX2" fmla="*/ 1798320 w 1798320"/>
                  <a:gd name="connsiteY2" fmla="*/ 670560 h 744714"/>
                  <a:gd name="connsiteX3" fmla="*/ 60960 w 1798320"/>
                  <a:gd name="connsiteY3" fmla="*/ 579120 h 744714"/>
                  <a:gd name="connsiteX4" fmla="*/ 0 w 1798320"/>
                  <a:gd name="connsiteY4" fmla="*/ 0 h 744714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60960 w 1798320"/>
                  <a:gd name="connsiteY3" fmla="*/ 579120 h 670560"/>
                  <a:gd name="connsiteX4" fmla="*/ 0 w 1798320"/>
                  <a:gd name="connsiteY4" fmla="*/ 0 h 670560"/>
                  <a:gd name="connsiteX0" fmla="*/ 0 w 1798320"/>
                  <a:gd name="connsiteY0" fmla="*/ 0 h 670560"/>
                  <a:gd name="connsiteX1" fmla="*/ 1783080 w 1798320"/>
                  <a:gd name="connsiteY1" fmla="*/ 45720 h 670560"/>
                  <a:gd name="connsiteX2" fmla="*/ 1798320 w 1798320"/>
                  <a:gd name="connsiteY2" fmla="*/ 670560 h 670560"/>
                  <a:gd name="connsiteX3" fmla="*/ 60960 w 1798320"/>
                  <a:gd name="connsiteY3" fmla="*/ 579120 h 670560"/>
                  <a:gd name="connsiteX4" fmla="*/ 0 w 1798320"/>
                  <a:gd name="connsiteY4" fmla="*/ 0 h 670560"/>
                  <a:gd name="connsiteX0" fmla="*/ 0 w 1798320"/>
                  <a:gd name="connsiteY0" fmla="*/ 0 h 812979"/>
                  <a:gd name="connsiteX1" fmla="*/ 1783080 w 1798320"/>
                  <a:gd name="connsiteY1" fmla="*/ 45720 h 812979"/>
                  <a:gd name="connsiteX2" fmla="*/ 1798320 w 1798320"/>
                  <a:gd name="connsiteY2" fmla="*/ 670560 h 812979"/>
                  <a:gd name="connsiteX3" fmla="*/ 60960 w 1798320"/>
                  <a:gd name="connsiteY3" fmla="*/ 579120 h 812979"/>
                  <a:gd name="connsiteX4" fmla="*/ 0 w 1798320"/>
                  <a:gd name="connsiteY4" fmla="*/ 0 h 812979"/>
                  <a:gd name="connsiteX0" fmla="*/ 0 w 1798320"/>
                  <a:gd name="connsiteY0" fmla="*/ 0 h 894528"/>
                  <a:gd name="connsiteX1" fmla="*/ 1783080 w 1798320"/>
                  <a:gd name="connsiteY1" fmla="*/ 45720 h 894528"/>
                  <a:gd name="connsiteX2" fmla="*/ 1798320 w 1798320"/>
                  <a:gd name="connsiteY2" fmla="*/ 670560 h 894528"/>
                  <a:gd name="connsiteX3" fmla="*/ 60960 w 1798320"/>
                  <a:gd name="connsiteY3" fmla="*/ 579120 h 894528"/>
                  <a:gd name="connsiteX4" fmla="*/ 0 w 1798320"/>
                  <a:gd name="connsiteY4" fmla="*/ 0 h 894528"/>
                  <a:gd name="connsiteX0" fmla="*/ 0 w 1798320"/>
                  <a:gd name="connsiteY0" fmla="*/ 0 h 894528"/>
                  <a:gd name="connsiteX1" fmla="*/ 1783080 w 1798320"/>
                  <a:gd name="connsiteY1" fmla="*/ 45720 h 894528"/>
                  <a:gd name="connsiteX2" fmla="*/ 1798320 w 1798320"/>
                  <a:gd name="connsiteY2" fmla="*/ 670560 h 894528"/>
                  <a:gd name="connsiteX3" fmla="*/ 60960 w 1798320"/>
                  <a:gd name="connsiteY3" fmla="*/ 579120 h 894528"/>
                  <a:gd name="connsiteX4" fmla="*/ 0 w 1798320"/>
                  <a:gd name="connsiteY4" fmla="*/ 0 h 894528"/>
                  <a:gd name="connsiteX0" fmla="*/ 0 w 1798320"/>
                  <a:gd name="connsiteY0" fmla="*/ 0 h 894528"/>
                  <a:gd name="connsiteX1" fmla="*/ 1783080 w 1798320"/>
                  <a:gd name="connsiteY1" fmla="*/ 45720 h 894528"/>
                  <a:gd name="connsiteX2" fmla="*/ 1798320 w 1798320"/>
                  <a:gd name="connsiteY2" fmla="*/ 670560 h 894528"/>
                  <a:gd name="connsiteX3" fmla="*/ 60960 w 1798320"/>
                  <a:gd name="connsiteY3" fmla="*/ 579120 h 894528"/>
                  <a:gd name="connsiteX4" fmla="*/ 0 w 1798320"/>
                  <a:gd name="connsiteY4" fmla="*/ 0 h 89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8320" h="894528">
                    <a:moveTo>
                      <a:pt x="0" y="0"/>
                    </a:moveTo>
                    <a:cubicBezTo>
                      <a:pt x="826135" y="447040"/>
                      <a:pt x="1271270" y="344805"/>
                      <a:pt x="1783080" y="45720"/>
                    </a:cubicBezTo>
                    <a:lnTo>
                      <a:pt x="1798320" y="670560"/>
                    </a:lnTo>
                    <a:cubicBezTo>
                      <a:pt x="1254125" y="903605"/>
                      <a:pt x="855980" y="1063625"/>
                      <a:pt x="60960" y="57912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59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2694257" y="3027958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9259DD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259DD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780766" y="2927767"/>
            <a:ext cx="2252661" cy="1543473"/>
            <a:chOff x="3780766" y="2639844"/>
            <a:chExt cx="2252661" cy="1543473"/>
          </a:xfrm>
        </p:grpSpPr>
        <p:grpSp>
          <p:nvGrpSpPr>
            <p:cNvPr id="6" name="组合 5"/>
            <p:cNvGrpSpPr/>
            <p:nvPr/>
          </p:nvGrpSpPr>
          <p:grpSpPr>
            <a:xfrm>
              <a:off x="3780766" y="2639844"/>
              <a:ext cx="2252661" cy="1543473"/>
              <a:chOff x="4114800" y="1361652"/>
              <a:chExt cx="2252661" cy="1543473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" name="任意多边形 6"/>
              <p:cNvSpPr/>
              <p:nvPr/>
            </p:nvSpPr>
            <p:spPr>
              <a:xfrm>
                <a:off x="5895762" y="1724024"/>
                <a:ext cx="471699" cy="1181101"/>
              </a:xfrm>
              <a:custGeom>
                <a:avLst/>
                <a:gdLst>
                  <a:gd name="connsiteX0" fmla="*/ 0 w 461963"/>
                  <a:gd name="connsiteY0" fmla="*/ 1166813 h 1166813"/>
                  <a:gd name="connsiteX1" fmla="*/ 295275 w 461963"/>
                  <a:gd name="connsiteY1" fmla="*/ 928688 h 1166813"/>
                  <a:gd name="connsiteX2" fmla="*/ 461963 w 461963"/>
                  <a:gd name="connsiteY2" fmla="*/ 442913 h 1166813"/>
                  <a:gd name="connsiteX3" fmla="*/ 447675 w 461963"/>
                  <a:gd name="connsiteY3" fmla="*/ 242888 h 1166813"/>
                  <a:gd name="connsiteX4" fmla="*/ 295275 w 461963"/>
                  <a:gd name="connsiteY4" fmla="*/ 0 h 1166813"/>
                  <a:gd name="connsiteX5" fmla="*/ 4763 w 461963"/>
                  <a:gd name="connsiteY5" fmla="*/ 576263 h 1166813"/>
                  <a:gd name="connsiteX6" fmla="*/ 0 w 461963"/>
                  <a:gd name="connsiteY6" fmla="*/ 1166813 h 1166813"/>
                  <a:gd name="connsiteX0" fmla="*/ 0 w 466726"/>
                  <a:gd name="connsiteY0" fmla="*/ 1181101 h 1181101"/>
                  <a:gd name="connsiteX1" fmla="*/ 300038 w 466726"/>
                  <a:gd name="connsiteY1" fmla="*/ 928688 h 1181101"/>
                  <a:gd name="connsiteX2" fmla="*/ 466726 w 466726"/>
                  <a:gd name="connsiteY2" fmla="*/ 442913 h 1181101"/>
                  <a:gd name="connsiteX3" fmla="*/ 452438 w 466726"/>
                  <a:gd name="connsiteY3" fmla="*/ 242888 h 1181101"/>
                  <a:gd name="connsiteX4" fmla="*/ 300038 w 466726"/>
                  <a:gd name="connsiteY4" fmla="*/ 0 h 1181101"/>
                  <a:gd name="connsiteX5" fmla="*/ 9526 w 466726"/>
                  <a:gd name="connsiteY5" fmla="*/ 576263 h 1181101"/>
                  <a:gd name="connsiteX6" fmla="*/ 0 w 466726"/>
                  <a:gd name="connsiteY6" fmla="*/ 1181101 h 1181101"/>
                  <a:gd name="connsiteX0" fmla="*/ 4973 w 471699"/>
                  <a:gd name="connsiteY0" fmla="*/ 1181101 h 1181101"/>
                  <a:gd name="connsiteX1" fmla="*/ 305011 w 471699"/>
                  <a:gd name="connsiteY1" fmla="*/ 928688 h 1181101"/>
                  <a:gd name="connsiteX2" fmla="*/ 471699 w 471699"/>
                  <a:gd name="connsiteY2" fmla="*/ 442913 h 1181101"/>
                  <a:gd name="connsiteX3" fmla="*/ 457411 w 471699"/>
                  <a:gd name="connsiteY3" fmla="*/ 242888 h 1181101"/>
                  <a:gd name="connsiteX4" fmla="*/ 305011 w 471699"/>
                  <a:gd name="connsiteY4" fmla="*/ 0 h 1181101"/>
                  <a:gd name="connsiteX5" fmla="*/ 211 w 471699"/>
                  <a:gd name="connsiteY5" fmla="*/ 595313 h 1181101"/>
                  <a:gd name="connsiteX6" fmla="*/ 4973 w 471699"/>
                  <a:gd name="connsiteY6" fmla="*/ 1181101 h 1181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1699" h="1181101">
                    <a:moveTo>
                      <a:pt x="4973" y="1181101"/>
                    </a:moveTo>
                    <a:lnTo>
                      <a:pt x="305011" y="928688"/>
                    </a:lnTo>
                    <a:lnTo>
                      <a:pt x="471699" y="442913"/>
                    </a:lnTo>
                    <a:lnTo>
                      <a:pt x="457411" y="242888"/>
                    </a:lnTo>
                    <a:lnTo>
                      <a:pt x="305011" y="0"/>
                    </a:lnTo>
                    <a:lnTo>
                      <a:pt x="211" y="595313"/>
                    </a:lnTo>
                    <a:cubicBezTo>
                      <a:pt x="-1377" y="793750"/>
                      <a:pt x="6561" y="987426"/>
                      <a:pt x="4973" y="118110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4114800" y="1361652"/>
                <a:ext cx="2092325" cy="1011525"/>
              </a:xfrm>
              <a:custGeom>
                <a:avLst/>
                <a:gdLst>
                  <a:gd name="connsiteX0" fmla="*/ 0 w 2092325"/>
                  <a:gd name="connsiteY0" fmla="*/ 644525 h 895350"/>
                  <a:gd name="connsiteX1" fmla="*/ 336550 w 2092325"/>
                  <a:gd name="connsiteY1" fmla="*/ 0 h 895350"/>
                  <a:gd name="connsiteX2" fmla="*/ 1298575 w 2092325"/>
                  <a:gd name="connsiteY2" fmla="*/ 69850 h 895350"/>
                  <a:gd name="connsiteX3" fmla="*/ 2092325 w 2092325"/>
                  <a:gd name="connsiteY3" fmla="*/ 301625 h 895350"/>
                  <a:gd name="connsiteX4" fmla="*/ 1784350 w 2092325"/>
                  <a:gd name="connsiteY4" fmla="*/ 895350 h 895350"/>
                  <a:gd name="connsiteX5" fmla="*/ 0 w 2092325"/>
                  <a:gd name="connsiteY5" fmla="*/ 644525 h 895350"/>
                  <a:gd name="connsiteX0" fmla="*/ 0 w 2092325"/>
                  <a:gd name="connsiteY0" fmla="*/ 673975 h 924800"/>
                  <a:gd name="connsiteX1" fmla="*/ 336550 w 2092325"/>
                  <a:gd name="connsiteY1" fmla="*/ 29450 h 924800"/>
                  <a:gd name="connsiteX2" fmla="*/ 1298575 w 2092325"/>
                  <a:gd name="connsiteY2" fmla="*/ 99300 h 924800"/>
                  <a:gd name="connsiteX3" fmla="*/ 2092325 w 2092325"/>
                  <a:gd name="connsiteY3" fmla="*/ 331075 h 924800"/>
                  <a:gd name="connsiteX4" fmla="*/ 1784350 w 2092325"/>
                  <a:gd name="connsiteY4" fmla="*/ 924800 h 924800"/>
                  <a:gd name="connsiteX5" fmla="*/ 0 w 2092325"/>
                  <a:gd name="connsiteY5" fmla="*/ 673975 h 924800"/>
                  <a:gd name="connsiteX0" fmla="*/ 0 w 2092325"/>
                  <a:gd name="connsiteY0" fmla="*/ 673975 h 924800"/>
                  <a:gd name="connsiteX1" fmla="*/ 336550 w 2092325"/>
                  <a:gd name="connsiteY1" fmla="*/ 29450 h 924800"/>
                  <a:gd name="connsiteX2" fmla="*/ 1298575 w 2092325"/>
                  <a:gd name="connsiteY2" fmla="*/ 99300 h 924800"/>
                  <a:gd name="connsiteX3" fmla="*/ 2092325 w 2092325"/>
                  <a:gd name="connsiteY3" fmla="*/ 331075 h 924800"/>
                  <a:gd name="connsiteX4" fmla="*/ 1784350 w 2092325"/>
                  <a:gd name="connsiteY4" fmla="*/ 924800 h 924800"/>
                  <a:gd name="connsiteX5" fmla="*/ 0 w 2092325"/>
                  <a:gd name="connsiteY5" fmla="*/ 673975 h 924800"/>
                  <a:gd name="connsiteX0" fmla="*/ 0 w 2092325"/>
                  <a:gd name="connsiteY0" fmla="*/ 686326 h 937151"/>
                  <a:gd name="connsiteX1" fmla="*/ 336550 w 2092325"/>
                  <a:gd name="connsiteY1" fmla="*/ 41801 h 937151"/>
                  <a:gd name="connsiteX2" fmla="*/ 1298575 w 2092325"/>
                  <a:gd name="connsiteY2" fmla="*/ 111651 h 937151"/>
                  <a:gd name="connsiteX3" fmla="*/ 2092325 w 2092325"/>
                  <a:gd name="connsiteY3" fmla="*/ 343426 h 937151"/>
                  <a:gd name="connsiteX4" fmla="*/ 1784350 w 2092325"/>
                  <a:gd name="connsiteY4" fmla="*/ 937151 h 937151"/>
                  <a:gd name="connsiteX5" fmla="*/ 0 w 2092325"/>
                  <a:gd name="connsiteY5" fmla="*/ 686326 h 937151"/>
                  <a:gd name="connsiteX0" fmla="*/ 0 w 2092325"/>
                  <a:gd name="connsiteY0" fmla="*/ 692984 h 943809"/>
                  <a:gd name="connsiteX1" fmla="*/ 336550 w 2092325"/>
                  <a:gd name="connsiteY1" fmla="*/ 48459 h 943809"/>
                  <a:gd name="connsiteX2" fmla="*/ 1254125 w 2092325"/>
                  <a:gd name="connsiteY2" fmla="*/ 92909 h 943809"/>
                  <a:gd name="connsiteX3" fmla="*/ 2092325 w 2092325"/>
                  <a:gd name="connsiteY3" fmla="*/ 350084 h 943809"/>
                  <a:gd name="connsiteX4" fmla="*/ 1784350 w 2092325"/>
                  <a:gd name="connsiteY4" fmla="*/ 943809 h 943809"/>
                  <a:gd name="connsiteX5" fmla="*/ 0 w 2092325"/>
                  <a:gd name="connsiteY5" fmla="*/ 692984 h 943809"/>
                  <a:gd name="connsiteX0" fmla="*/ 0 w 2092325"/>
                  <a:gd name="connsiteY0" fmla="*/ 708447 h 959272"/>
                  <a:gd name="connsiteX1" fmla="*/ 336550 w 2092325"/>
                  <a:gd name="connsiteY1" fmla="*/ 63922 h 959272"/>
                  <a:gd name="connsiteX2" fmla="*/ 1254125 w 2092325"/>
                  <a:gd name="connsiteY2" fmla="*/ 108372 h 959272"/>
                  <a:gd name="connsiteX3" fmla="*/ 2092325 w 2092325"/>
                  <a:gd name="connsiteY3" fmla="*/ 365547 h 959272"/>
                  <a:gd name="connsiteX4" fmla="*/ 1784350 w 2092325"/>
                  <a:gd name="connsiteY4" fmla="*/ 959272 h 959272"/>
                  <a:gd name="connsiteX5" fmla="*/ 0 w 2092325"/>
                  <a:gd name="connsiteY5" fmla="*/ 708447 h 959272"/>
                  <a:gd name="connsiteX0" fmla="*/ 0 w 2092325"/>
                  <a:gd name="connsiteY0" fmla="*/ 708447 h 959272"/>
                  <a:gd name="connsiteX1" fmla="*/ 336550 w 2092325"/>
                  <a:gd name="connsiteY1" fmla="*/ 63922 h 959272"/>
                  <a:gd name="connsiteX2" fmla="*/ 1254125 w 2092325"/>
                  <a:gd name="connsiteY2" fmla="*/ 108372 h 959272"/>
                  <a:gd name="connsiteX3" fmla="*/ 2092325 w 2092325"/>
                  <a:gd name="connsiteY3" fmla="*/ 365547 h 959272"/>
                  <a:gd name="connsiteX4" fmla="*/ 1784350 w 2092325"/>
                  <a:gd name="connsiteY4" fmla="*/ 959272 h 959272"/>
                  <a:gd name="connsiteX5" fmla="*/ 0 w 2092325"/>
                  <a:gd name="connsiteY5" fmla="*/ 708447 h 959272"/>
                  <a:gd name="connsiteX0" fmla="*/ 0 w 2092325"/>
                  <a:gd name="connsiteY0" fmla="*/ 708447 h 959272"/>
                  <a:gd name="connsiteX1" fmla="*/ 336550 w 2092325"/>
                  <a:gd name="connsiteY1" fmla="*/ 63922 h 959272"/>
                  <a:gd name="connsiteX2" fmla="*/ 1254125 w 2092325"/>
                  <a:gd name="connsiteY2" fmla="*/ 108372 h 959272"/>
                  <a:gd name="connsiteX3" fmla="*/ 2092325 w 2092325"/>
                  <a:gd name="connsiteY3" fmla="*/ 365547 h 959272"/>
                  <a:gd name="connsiteX4" fmla="*/ 1803400 w 2092325"/>
                  <a:gd name="connsiteY4" fmla="*/ 959272 h 959272"/>
                  <a:gd name="connsiteX5" fmla="*/ 0 w 2092325"/>
                  <a:gd name="connsiteY5" fmla="*/ 708447 h 959272"/>
                  <a:gd name="connsiteX0" fmla="*/ 0 w 2092325"/>
                  <a:gd name="connsiteY0" fmla="*/ 708447 h 1011525"/>
                  <a:gd name="connsiteX1" fmla="*/ 336550 w 2092325"/>
                  <a:gd name="connsiteY1" fmla="*/ 63922 h 1011525"/>
                  <a:gd name="connsiteX2" fmla="*/ 1254125 w 2092325"/>
                  <a:gd name="connsiteY2" fmla="*/ 108372 h 1011525"/>
                  <a:gd name="connsiteX3" fmla="*/ 2092325 w 2092325"/>
                  <a:gd name="connsiteY3" fmla="*/ 365547 h 1011525"/>
                  <a:gd name="connsiteX4" fmla="*/ 1803400 w 2092325"/>
                  <a:gd name="connsiteY4" fmla="*/ 959272 h 1011525"/>
                  <a:gd name="connsiteX5" fmla="*/ 0 w 2092325"/>
                  <a:gd name="connsiteY5" fmla="*/ 708447 h 10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92325" h="1011525">
                    <a:moveTo>
                      <a:pt x="0" y="708447"/>
                    </a:moveTo>
                    <a:lnTo>
                      <a:pt x="336550" y="63922"/>
                    </a:lnTo>
                    <a:cubicBezTo>
                      <a:pt x="781579" y="-66782"/>
                      <a:pt x="989542" y="31114"/>
                      <a:pt x="1254125" y="108372"/>
                    </a:cubicBezTo>
                    <a:cubicBezTo>
                      <a:pt x="1518708" y="185630"/>
                      <a:pt x="1754717" y="402589"/>
                      <a:pt x="2092325" y="365547"/>
                    </a:cubicBezTo>
                    <a:lnTo>
                      <a:pt x="1803400" y="959272"/>
                    </a:lnTo>
                    <a:cubicBezTo>
                      <a:pt x="1678517" y="1142364"/>
                      <a:pt x="601133" y="792055"/>
                      <a:pt x="0" y="708447"/>
                    </a:cubicBezTo>
                    <a:close/>
                  </a:path>
                </a:pathLst>
              </a:custGeom>
              <a:solidFill>
                <a:srgbClr val="2FB7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4117657" y="1991410"/>
                <a:ext cx="1798320" cy="911809"/>
              </a:xfrm>
              <a:custGeom>
                <a:avLst/>
                <a:gdLst>
                  <a:gd name="connsiteX0" fmla="*/ 7620 w 1798320"/>
                  <a:gd name="connsiteY0" fmla="*/ 617220 h 830580"/>
                  <a:gd name="connsiteX1" fmla="*/ 0 w 1798320"/>
                  <a:gd name="connsiteY1" fmla="*/ 0 h 830580"/>
                  <a:gd name="connsiteX2" fmla="*/ 982980 w 1798320"/>
                  <a:gd name="connsiteY2" fmla="*/ 15240 h 830580"/>
                  <a:gd name="connsiteX3" fmla="*/ 1798320 w 1798320"/>
                  <a:gd name="connsiteY3" fmla="*/ 251460 h 830580"/>
                  <a:gd name="connsiteX4" fmla="*/ 1790700 w 1798320"/>
                  <a:gd name="connsiteY4" fmla="*/ 830580 h 830580"/>
                  <a:gd name="connsiteX5" fmla="*/ 906780 w 1798320"/>
                  <a:gd name="connsiteY5" fmla="*/ 548640 h 830580"/>
                  <a:gd name="connsiteX6" fmla="*/ 7620 w 1798320"/>
                  <a:gd name="connsiteY6" fmla="*/ 617220 h 830580"/>
                  <a:gd name="connsiteX0" fmla="*/ 7620 w 1798320"/>
                  <a:gd name="connsiteY0" fmla="*/ 673660 h 887020"/>
                  <a:gd name="connsiteX1" fmla="*/ 0 w 1798320"/>
                  <a:gd name="connsiteY1" fmla="*/ 56440 h 887020"/>
                  <a:gd name="connsiteX2" fmla="*/ 982980 w 1798320"/>
                  <a:gd name="connsiteY2" fmla="*/ 71680 h 887020"/>
                  <a:gd name="connsiteX3" fmla="*/ 1798320 w 1798320"/>
                  <a:gd name="connsiteY3" fmla="*/ 307900 h 887020"/>
                  <a:gd name="connsiteX4" fmla="*/ 1790700 w 1798320"/>
                  <a:gd name="connsiteY4" fmla="*/ 887020 h 887020"/>
                  <a:gd name="connsiteX5" fmla="*/ 906780 w 1798320"/>
                  <a:gd name="connsiteY5" fmla="*/ 605080 h 887020"/>
                  <a:gd name="connsiteX6" fmla="*/ 7620 w 1798320"/>
                  <a:gd name="connsiteY6" fmla="*/ 673660 h 887020"/>
                  <a:gd name="connsiteX0" fmla="*/ 7620 w 1798320"/>
                  <a:gd name="connsiteY0" fmla="*/ 695675 h 909035"/>
                  <a:gd name="connsiteX1" fmla="*/ 0 w 1798320"/>
                  <a:gd name="connsiteY1" fmla="*/ 78455 h 909035"/>
                  <a:gd name="connsiteX2" fmla="*/ 982980 w 1798320"/>
                  <a:gd name="connsiteY2" fmla="*/ 93695 h 909035"/>
                  <a:gd name="connsiteX3" fmla="*/ 1798320 w 1798320"/>
                  <a:gd name="connsiteY3" fmla="*/ 329915 h 909035"/>
                  <a:gd name="connsiteX4" fmla="*/ 1790700 w 1798320"/>
                  <a:gd name="connsiteY4" fmla="*/ 909035 h 909035"/>
                  <a:gd name="connsiteX5" fmla="*/ 906780 w 1798320"/>
                  <a:gd name="connsiteY5" fmla="*/ 627095 h 909035"/>
                  <a:gd name="connsiteX6" fmla="*/ 7620 w 1798320"/>
                  <a:gd name="connsiteY6" fmla="*/ 695675 h 909035"/>
                  <a:gd name="connsiteX0" fmla="*/ 7620 w 1798320"/>
                  <a:gd name="connsiteY0" fmla="*/ 695675 h 909035"/>
                  <a:gd name="connsiteX1" fmla="*/ 0 w 1798320"/>
                  <a:gd name="connsiteY1" fmla="*/ 78455 h 909035"/>
                  <a:gd name="connsiteX2" fmla="*/ 982980 w 1798320"/>
                  <a:gd name="connsiteY2" fmla="*/ 93695 h 909035"/>
                  <a:gd name="connsiteX3" fmla="*/ 1798320 w 1798320"/>
                  <a:gd name="connsiteY3" fmla="*/ 329915 h 909035"/>
                  <a:gd name="connsiteX4" fmla="*/ 1790700 w 1798320"/>
                  <a:gd name="connsiteY4" fmla="*/ 909035 h 909035"/>
                  <a:gd name="connsiteX5" fmla="*/ 906780 w 1798320"/>
                  <a:gd name="connsiteY5" fmla="*/ 627095 h 909035"/>
                  <a:gd name="connsiteX6" fmla="*/ 7620 w 1798320"/>
                  <a:gd name="connsiteY6" fmla="*/ 695675 h 909035"/>
                  <a:gd name="connsiteX0" fmla="*/ 7620 w 1798320"/>
                  <a:gd name="connsiteY0" fmla="*/ 678137 h 891497"/>
                  <a:gd name="connsiteX1" fmla="*/ 0 w 1798320"/>
                  <a:gd name="connsiteY1" fmla="*/ 60917 h 891497"/>
                  <a:gd name="connsiteX2" fmla="*/ 982980 w 1798320"/>
                  <a:gd name="connsiteY2" fmla="*/ 76157 h 891497"/>
                  <a:gd name="connsiteX3" fmla="*/ 1798320 w 1798320"/>
                  <a:gd name="connsiteY3" fmla="*/ 312377 h 891497"/>
                  <a:gd name="connsiteX4" fmla="*/ 1790700 w 1798320"/>
                  <a:gd name="connsiteY4" fmla="*/ 891497 h 891497"/>
                  <a:gd name="connsiteX5" fmla="*/ 906780 w 1798320"/>
                  <a:gd name="connsiteY5" fmla="*/ 609557 h 891497"/>
                  <a:gd name="connsiteX6" fmla="*/ 7620 w 1798320"/>
                  <a:gd name="connsiteY6" fmla="*/ 678137 h 891497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7520"/>
                  <a:gd name="connsiteX1" fmla="*/ 0 w 1798320"/>
                  <a:gd name="connsiteY1" fmla="*/ 81229 h 917520"/>
                  <a:gd name="connsiteX2" fmla="*/ 982980 w 1798320"/>
                  <a:gd name="connsiteY2" fmla="*/ 96469 h 917520"/>
                  <a:gd name="connsiteX3" fmla="*/ 1798320 w 1798320"/>
                  <a:gd name="connsiteY3" fmla="*/ 332689 h 917520"/>
                  <a:gd name="connsiteX4" fmla="*/ 1790700 w 1798320"/>
                  <a:gd name="connsiteY4" fmla="*/ 911809 h 917520"/>
                  <a:gd name="connsiteX5" fmla="*/ 906780 w 1798320"/>
                  <a:gd name="connsiteY5" fmla="*/ 629869 h 917520"/>
                  <a:gd name="connsiteX6" fmla="*/ 7620 w 1798320"/>
                  <a:gd name="connsiteY6" fmla="*/ 698449 h 917520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  <a:gd name="connsiteX0" fmla="*/ 7620 w 1798320"/>
                  <a:gd name="connsiteY0" fmla="*/ 698449 h 911809"/>
                  <a:gd name="connsiteX1" fmla="*/ 0 w 1798320"/>
                  <a:gd name="connsiteY1" fmla="*/ 81229 h 911809"/>
                  <a:gd name="connsiteX2" fmla="*/ 982980 w 1798320"/>
                  <a:gd name="connsiteY2" fmla="*/ 96469 h 911809"/>
                  <a:gd name="connsiteX3" fmla="*/ 1798320 w 1798320"/>
                  <a:gd name="connsiteY3" fmla="*/ 332689 h 911809"/>
                  <a:gd name="connsiteX4" fmla="*/ 1790700 w 1798320"/>
                  <a:gd name="connsiteY4" fmla="*/ 911809 h 911809"/>
                  <a:gd name="connsiteX5" fmla="*/ 906780 w 1798320"/>
                  <a:gd name="connsiteY5" fmla="*/ 629869 h 911809"/>
                  <a:gd name="connsiteX6" fmla="*/ 7620 w 1798320"/>
                  <a:gd name="connsiteY6" fmla="*/ 698449 h 91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8320" h="911809">
                    <a:moveTo>
                      <a:pt x="7620" y="698449"/>
                    </a:moveTo>
                    <a:lnTo>
                      <a:pt x="0" y="81229"/>
                    </a:lnTo>
                    <a:cubicBezTo>
                      <a:pt x="391160" y="-66726"/>
                      <a:pt x="711200" y="17729"/>
                      <a:pt x="982980" y="96469"/>
                    </a:cubicBezTo>
                    <a:cubicBezTo>
                      <a:pt x="1254760" y="175209"/>
                      <a:pt x="1455102" y="339675"/>
                      <a:pt x="1798320" y="332689"/>
                    </a:cubicBezTo>
                    <a:lnTo>
                      <a:pt x="1790700" y="911809"/>
                    </a:lnTo>
                    <a:cubicBezTo>
                      <a:pt x="1346835" y="894664"/>
                      <a:pt x="1152525" y="686384"/>
                      <a:pt x="906780" y="629869"/>
                    </a:cubicBezTo>
                    <a:cubicBezTo>
                      <a:pt x="661035" y="573354"/>
                      <a:pt x="407352" y="572402"/>
                      <a:pt x="7620" y="698449"/>
                    </a:cubicBezTo>
                    <a:close/>
                  </a:path>
                </a:pathLst>
              </a:custGeom>
              <a:solidFill>
                <a:srgbClr val="0194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4527342" y="2823718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1B3C5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B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1B3C5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706700" y="3019669"/>
            <a:ext cx="2066925" cy="1475515"/>
            <a:chOff x="5740426" y="2731746"/>
            <a:chExt cx="2066925" cy="1475515"/>
          </a:xfrm>
        </p:grpSpPr>
        <p:grpSp>
          <p:nvGrpSpPr>
            <p:cNvPr id="10" name="组合 9"/>
            <p:cNvGrpSpPr/>
            <p:nvPr/>
          </p:nvGrpSpPr>
          <p:grpSpPr>
            <a:xfrm>
              <a:off x="5740426" y="2731746"/>
              <a:ext cx="2066925" cy="1475515"/>
              <a:chOff x="6029325" y="1447483"/>
              <a:chExt cx="2066925" cy="1475515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1" name="任意多边形 10"/>
              <p:cNvSpPr/>
              <p:nvPr/>
            </p:nvSpPr>
            <p:spPr>
              <a:xfrm>
                <a:off x="6029325" y="1447483"/>
                <a:ext cx="1900238" cy="976630"/>
              </a:xfrm>
              <a:custGeom>
                <a:avLst/>
                <a:gdLst>
                  <a:gd name="connsiteX0" fmla="*/ 0 w 1900238"/>
                  <a:gd name="connsiteY0" fmla="*/ 819150 h 914400"/>
                  <a:gd name="connsiteX1" fmla="*/ 304800 w 1900238"/>
                  <a:gd name="connsiteY1" fmla="*/ 209550 h 914400"/>
                  <a:gd name="connsiteX2" fmla="*/ 1038225 w 1900238"/>
                  <a:gd name="connsiteY2" fmla="*/ 0 h 914400"/>
                  <a:gd name="connsiteX3" fmla="*/ 1900238 w 1900238"/>
                  <a:gd name="connsiteY3" fmla="*/ 33337 h 914400"/>
                  <a:gd name="connsiteX4" fmla="*/ 1695450 w 1900238"/>
                  <a:gd name="connsiteY4" fmla="*/ 466725 h 914400"/>
                  <a:gd name="connsiteX5" fmla="*/ 842963 w 1900238"/>
                  <a:gd name="connsiteY5" fmla="*/ 842962 h 914400"/>
                  <a:gd name="connsiteX6" fmla="*/ 142875 w 1900238"/>
                  <a:gd name="connsiteY6" fmla="*/ 914400 h 914400"/>
                  <a:gd name="connsiteX7" fmla="*/ 0 w 1900238"/>
                  <a:gd name="connsiteY7" fmla="*/ 819150 h 914400"/>
                  <a:gd name="connsiteX0" fmla="*/ 0 w 1900238"/>
                  <a:gd name="connsiteY0" fmla="*/ 842962 h 938212"/>
                  <a:gd name="connsiteX1" fmla="*/ 304800 w 1900238"/>
                  <a:gd name="connsiteY1" fmla="*/ 233362 h 938212"/>
                  <a:gd name="connsiteX2" fmla="*/ 1038225 w 1900238"/>
                  <a:gd name="connsiteY2" fmla="*/ 23812 h 938212"/>
                  <a:gd name="connsiteX3" fmla="*/ 1900238 w 1900238"/>
                  <a:gd name="connsiteY3" fmla="*/ 57149 h 938212"/>
                  <a:gd name="connsiteX4" fmla="*/ 1695450 w 1900238"/>
                  <a:gd name="connsiteY4" fmla="*/ 490537 h 938212"/>
                  <a:gd name="connsiteX5" fmla="*/ 842963 w 1900238"/>
                  <a:gd name="connsiteY5" fmla="*/ 866774 h 938212"/>
                  <a:gd name="connsiteX6" fmla="*/ 142875 w 1900238"/>
                  <a:gd name="connsiteY6" fmla="*/ 938212 h 938212"/>
                  <a:gd name="connsiteX7" fmla="*/ 0 w 1900238"/>
                  <a:gd name="connsiteY7" fmla="*/ 842962 h 938212"/>
                  <a:gd name="connsiteX0" fmla="*/ 0 w 1900238"/>
                  <a:gd name="connsiteY0" fmla="*/ 865144 h 960394"/>
                  <a:gd name="connsiteX1" fmla="*/ 304800 w 1900238"/>
                  <a:gd name="connsiteY1" fmla="*/ 255544 h 960394"/>
                  <a:gd name="connsiteX2" fmla="*/ 1038225 w 1900238"/>
                  <a:gd name="connsiteY2" fmla="*/ 45994 h 960394"/>
                  <a:gd name="connsiteX3" fmla="*/ 1900238 w 1900238"/>
                  <a:gd name="connsiteY3" fmla="*/ 79331 h 960394"/>
                  <a:gd name="connsiteX4" fmla="*/ 1695450 w 1900238"/>
                  <a:gd name="connsiteY4" fmla="*/ 512719 h 960394"/>
                  <a:gd name="connsiteX5" fmla="*/ 842963 w 1900238"/>
                  <a:gd name="connsiteY5" fmla="*/ 888956 h 960394"/>
                  <a:gd name="connsiteX6" fmla="*/ 142875 w 1900238"/>
                  <a:gd name="connsiteY6" fmla="*/ 960394 h 960394"/>
                  <a:gd name="connsiteX7" fmla="*/ 0 w 1900238"/>
                  <a:gd name="connsiteY7" fmla="*/ 865144 h 960394"/>
                  <a:gd name="connsiteX0" fmla="*/ 0 w 1900238"/>
                  <a:gd name="connsiteY0" fmla="*/ 865144 h 960394"/>
                  <a:gd name="connsiteX1" fmla="*/ 304800 w 1900238"/>
                  <a:gd name="connsiteY1" fmla="*/ 255544 h 960394"/>
                  <a:gd name="connsiteX2" fmla="*/ 1038225 w 1900238"/>
                  <a:gd name="connsiteY2" fmla="*/ 45994 h 960394"/>
                  <a:gd name="connsiteX3" fmla="*/ 1900238 w 1900238"/>
                  <a:gd name="connsiteY3" fmla="*/ 79331 h 960394"/>
                  <a:gd name="connsiteX4" fmla="*/ 1695450 w 1900238"/>
                  <a:gd name="connsiteY4" fmla="*/ 512719 h 960394"/>
                  <a:gd name="connsiteX5" fmla="*/ 842963 w 1900238"/>
                  <a:gd name="connsiteY5" fmla="*/ 888956 h 960394"/>
                  <a:gd name="connsiteX6" fmla="*/ 142875 w 1900238"/>
                  <a:gd name="connsiteY6" fmla="*/ 960394 h 960394"/>
                  <a:gd name="connsiteX7" fmla="*/ 0 w 1900238"/>
                  <a:gd name="connsiteY7" fmla="*/ 865144 h 960394"/>
                  <a:gd name="connsiteX0" fmla="*/ 0 w 1900238"/>
                  <a:gd name="connsiteY0" fmla="*/ 875490 h 970740"/>
                  <a:gd name="connsiteX1" fmla="*/ 304800 w 1900238"/>
                  <a:gd name="connsiteY1" fmla="*/ 265890 h 970740"/>
                  <a:gd name="connsiteX2" fmla="*/ 1038225 w 1900238"/>
                  <a:gd name="connsiteY2" fmla="*/ 56340 h 970740"/>
                  <a:gd name="connsiteX3" fmla="*/ 1900238 w 1900238"/>
                  <a:gd name="connsiteY3" fmla="*/ 89677 h 970740"/>
                  <a:gd name="connsiteX4" fmla="*/ 1695450 w 1900238"/>
                  <a:gd name="connsiteY4" fmla="*/ 523065 h 970740"/>
                  <a:gd name="connsiteX5" fmla="*/ 842963 w 1900238"/>
                  <a:gd name="connsiteY5" fmla="*/ 899302 h 970740"/>
                  <a:gd name="connsiteX6" fmla="*/ 142875 w 1900238"/>
                  <a:gd name="connsiteY6" fmla="*/ 970740 h 970740"/>
                  <a:gd name="connsiteX7" fmla="*/ 0 w 1900238"/>
                  <a:gd name="connsiteY7" fmla="*/ 875490 h 970740"/>
                  <a:gd name="connsiteX0" fmla="*/ 0 w 1900238"/>
                  <a:gd name="connsiteY0" fmla="*/ 875490 h 970740"/>
                  <a:gd name="connsiteX1" fmla="*/ 304800 w 1900238"/>
                  <a:gd name="connsiteY1" fmla="*/ 265890 h 970740"/>
                  <a:gd name="connsiteX2" fmla="*/ 1038225 w 1900238"/>
                  <a:gd name="connsiteY2" fmla="*/ 56340 h 970740"/>
                  <a:gd name="connsiteX3" fmla="*/ 1900238 w 1900238"/>
                  <a:gd name="connsiteY3" fmla="*/ 89677 h 970740"/>
                  <a:gd name="connsiteX4" fmla="*/ 1695450 w 1900238"/>
                  <a:gd name="connsiteY4" fmla="*/ 523065 h 970740"/>
                  <a:gd name="connsiteX5" fmla="*/ 842963 w 1900238"/>
                  <a:gd name="connsiteY5" fmla="*/ 899302 h 970740"/>
                  <a:gd name="connsiteX6" fmla="*/ 142875 w 1900238"/>
                  <a:gd name="connsiteY6" fmla="*/ 970740 h 970740"/>
                  <a:gd name="connsiteX7" fmla="*/ 0 w 1900238"/>
                  <a:gd name="connsiteY7" fmla="*/ 875490 h 970740"/>
                  <a:gd name="connsiteX0" fmla="*/ 0 w 1900238"/>
                  <a:gd name="connsiteY0" fmla="*/ 875490 h 970740"/>
                  <a:gd name="connsiteX1" fmla="*/ 304800 w 1900238"/>
                  <a:gd name="connsiteY1" fmla="*/ 265890 h 970740"/>
                  <a:gd name="connsiteX2" fmla="*/ 1038225 w 1900238"/>
                  <a:gd name="connsiteY2" fmla="*/ 56340 h 970740"/>
                  <a:gd name="connsiteX3" fmla="*/ 1900238 w 1900238"/>
                  <a:gd name="connsiteY3" fmla="*/ 89677 h 970740"/>
                  <a:gd name="connsiteX4" fmla="*/ 1695450 w 1900238"/>
                  <a:gd name="connsiteY4" fmla="*/ 523065 h 970740"/>
                  <a:gd name="connsiteX5" fmla="*/ 842963 w 1900238"/>
                  <a:gd name="connsiteY5" fmla="*/ 899302 h 970740"/>
                  <a:gd name="connsiteX6" fmla="*/ 142875 w 1900238"/>
                  <a:gd name="connsiteY6" fmla="*/ 970740 h 970740"/>
                  <a:gd name="connsiteX7" fmla="*/ 0 w 1900238"/>
                  <a:gd name="connsiteY7" fmla="*/ 875490 h 970740"/>
                  <a:gd name="connsiteX0" fmla="*/ 0 w 1900238"/>
                  <a:gd name="connsiteY0" fmla="*/ 860525 h 955775"/>
                  <a:gd name="connsiteX1" fmla="*/ 304800 w 1900238"/>
                  <a:gd name="connsiteY1" fmla="*/ 250925 h 955775"/>
                  <a:gd name="connsiteX2" fmla="*/ 1038225 w 1900238"/>
                  <a:gd name="connsiteY2" fmla="*/ 41375 h 955775"/>
                  <a:gd name="connsiteX3" fmla="*/ 1900238 w 1900238"/>
                  <a:gd name="connsiteY3" fmla="*/ 74712 h 955775"/>
                  <a:gd name="connsiteX4" fmla="*/ 1695450 w 1900238"/>
                  <a:gd name="connsiteY4" fmla="*/ 508100 h 955775"/>
                  <a:gd name="connsiteX5" fmla="*/ 842963 w 1900238"/>
                  <a:gd name="connsiteY5" fmla="*/ 884337 h 955775"/>
                  <a:gd name="connsiteX6" fmla="*/ 142875 w 1900238"/>
                  <a:gd name="connsiteY6" fmla="*/ 955775 h 955775"/>
                  <a:gd name="connsiteX7" fmla="*/ 0 w 1900238"/>
                  <a:gd name="connsiteY7" fmla="*/ 860525 h 955775"/>
                  <a:gd name="connsiteX0" fmla="*/ 0 w 1900238"/>
                  <a:gd name="connsiteY0" fmla="*/ 881380 h 976630"/>
                  <a:gd name="connsiteX1" fmla="*/ 304800 w 1900238"/>
                  <a:gd name="connsiteY1" fmla="*/ 271780 h 976630"/>
                  <a:gd name="connsiteX2" fmla="*/ 1038225 w 1900238"/>
                  <a:gd name="connsiteY2" fmla="*/ 62230 h 976630"/>
                  <a:gd name="connsiteX3" fmla="*/ 1900238 w 1900238"/>
                  <a:gd name="connsiteY3" fmla="*/ 95567 h 976630"/>
                  <a:gd name="connsiteX4" fmla="*/ 1695450 w 1900238"/>
                  <a:gd name="connsiteY4" fmla="*/ 528955 h 976630"/>
                  <a:gd name="connsiteX5" fmla="*/ 842963 w 1900238"/>
                  <a:gd name="connsiteY5" fmla="*/ 905192 h 976630"/>
                  <a:gd name="connsiteX6" fmla="*/ 142875 w 1900238"/>
                  <a:gd name="connsiteY6" fmla="*/ 976630 h 976630"/>
                  <a:gd name="connsiteX7" fmla="*/ 0 w 1900238"/>
                  <a:gd name="connsiteY7" fmla="*/ 881380 h 97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0238" h="976630">
                    <a:moveTo>
                      <a:pt x="0" y="881380"/>
                    </a:moveTo>
                    <a:lnTo>
                      <a:pt x="304800" y="271780"/>
                    </a:lnTo>
                    <a:cubicBezTo>
                      <a:pt x="463550" y="311469"/>
                      <a:pt x="810418" y="105887"/>
                      <a:pt x="1038225" y="62230"/>
                    </a:cubicBezTo>
                    <a:cubicBezTo>
                      <a:pt x="1266032" y="18573"/>
                      <a:pt x="1657352" y="-67944"/>
                      <a:pt x="1900238" y="95567"/>
                    </a:cubicBezTo>
                    <a:lnTo>
                      <a:pt x="1695450" y="528955"/>
                    </a:lnTo>
                    <a:lnTo>
                      <a:pt x="842963" y="905192"/>
                    </a:lnTo>
                    <a:lnTo>
                      <a:pt x="142875" y="976630"/>
                    </a:lnTo>
                    <a:lnTo>
                      <a:pt x="0" y="881380"/>
                    </a:lnTo>
                    <a:close/>
                  </a:path>
                </a:pathLst>
              </a:custGeom>
              <a:solidFill>
                <a:srgbClr val="90C7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7710487" y="1547813"/>
                <a:ext cx="385763" cy="995362"/>
              </a:xfrm>
              <a:custGeom>
                <a:avLst/>
                <a:gdLst>
                  <a:gd name="connsiteX0" fmla="*/ 28575 w 385763"/>
                  <a:gd name="connsiteY0" fmla="*/ 995362 h 995362"/>
                  <a:gd name="connsiteX1" fmla="*/ 361950 w 385763"/>
                  <a:gd name="connsiteY1" fmla="*/ 742950 h 995362"/>
                  <a:gd name="connsiteX2" fmla="*/ 385763 w 385763"/>
                  <a:gd name="connsiteY2" fmla="*/ 195262 h 995362"/>
                  <a:gd name="connsiteX3" fmla="*/ 314325 w 385763"/>
                  <a:gd name="connsiteY3" fmla="*/ 161925 h 995362"/>
                  <a:gd name="connsiteX4" fmla="*/ 223838 w 385763"/>
                  <a:gd name="connsiteY4" fmla="*/ 0 h 995362"/>
                  <a:gd name="connsiteX5" fmla="*/ 0 w 385763"/>
                  <a:gd name="connsiteY5" fmla="*/ 433387 h 995362"/>
                  <a:gd name="connsiteX6" fmla="*/ 28575 w 385763"/>
                  <a:gd name="connsiteY6" fmla="*/ 995362 h 995362"/>
                  <a:gd name="connsiteX0" fmla="*/ 28575 w 385763"/>
                  <a:gd name="connsiteY0" fmla="*/ 995362 h 995362"/>
                  <a:gd name="connsiteX1" fmla="*/ 361950 w 385763"/>
                  <a:gd name="connsiteY1" fmla="*/ 742950 h 995362"/>
                  <a:gd name="connsiteX2" fmla="*/ 385763 w 385763"/>
                  <a:gd name="connsiteY2" fmla="*/ 195262 h 995362"/>
                  <a:gd name="connsiteX3" fmla="*/ 314325 w 385763"/>
                  <a:gd name="connsiteY3" fmla="*/ 161925 h 995362"/>
                  <a:gd name="connsiteX4" fmla="*/ 219076 w 385763"/>
                  <a:gd name="connsiteY4" fmla="*/ 0 h 995362"/>
                  <a:gd name="connsiteX5" fmla="*/ 0 w 385763"/>
                  <a:gd name="connsiteY5" fmla="*/ 433387 h 995362"/>
                  <a:gd name="connsiteX6" fmla="*/ 28575 w 385763"/>
                  <a:gd name="connsiteY6" fmla="*/ 995362 h 99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763" h="995362">
                    <a:moveTo>
                      <a:pt x="28575" y="995362"/>
                    </a:moveTo>
                    <a:lnTo>
                      <a:pt x="361950" y="742950"/>
                    </a:lnTo>
                    <a:lnTo>
                      <a:pt x="385763" y="195262"/>
                    </a:lnTo>
                    <a:lnTo>
                      <a:pt x="314325" y="161925"/>
                    </a:lnTo>
                    <a:lnTo>
                      <a:pt x="219076" y="0"/>
                    </a:lnTo>
                    <a:lnTo>
                      <a:pt x="0" y="433387"/>
                    </a:lnTo>
                    <a:lnTo>
                      <a:pt x="28575" y="99536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034088" y="1947223"/>
                <a:ext cx="1709737" cy="975775"/>
              </a:xfrm>
              <a:custGeom>
                <a:avLst/>
                <a:gdLst>
                  <a:gd name="connsiteX0" fmla="*/ 19050 w 1709737"/>
                  <a:gd name="connsiteY0" fmla="*/ 952500 h 952500"/>
                  <a:gd name="connsiteX1" fmla="*/ 0 w 1709737"/>
                  <a:gd name="connsiteY1" fmla="*/ 352425 h 952500"/>
                  <a:gd name="connsiteX2" fmla="*/ 795337 w 1709737"/>
                  <a:gd name="connsiteY2" fmla="*/ 123825 h 952500"/>
                  <a:gd name="connsiteX3" fmla="*/ 1690687 w 1709737"/>
                  <a:gd name="connsiteY3" fmla="*/ 0 h 952500"/>
                  <a:gd name="connsiteX4" fmla="*/ 1709737 w 1709737"/>
                  <a:gd name="connsiteY4" fmla="*/ 571500 h 952500"/>
                  <a:gd name="connsiteX5" fmla="*/ 876300 w 1709737"/>
                  <a:gd name="connsiteY5" fmla="*/ 695325 h 952500"/>
                  <a:gd name="connsiteX6" fmla="*/ 19050 w 1709737"/>
                  <a:gd name="connsiteY6" fmla="*/ 952500 h 952500"/>
                  <a:gd name="connsiteX0" fmla="*/ 19050 w 1709737"/>
                  <a:gd name="connsiteY0" fmla="*/ 952500 h 952500"/>
                  <a:gd name="connsiteX1" fmla="*/ 0 w 1709737"/>
                  <a:gd name="connsiteY1" fmla="*/ 352425 h 952500"/>
                  <a:gd name="connsiteX2" fmla="*/ 795337 w 1709737"/>
                  <a:gd name="connsiteY2" fmla="*/ 123825 h 952500"/>
                  <a:gd name="connsiteX3" fmla="*/ 1690687 w 1709737"/>
                  <a:gd name="connsiteY3" fmla="*/ 0 h 952500"/>
                  <a:gd name="connsiteX4" fmla="*/ 1709737 w 1709737"/>
                  <a:gd name="connsiteY4" fmla="*/ 571500 h 952500"/>
                  <a:gd name="connsiteX5" fmla="*/ 876300 w 1709737"/>
                  <a:gd name="connsiteY5" fmla="*/ 695325 h 952500"/>
                  <a:gd name="connsiteX6" fmla="*/ 19050 w 1709737"/>
                  <a:gd name="connsiteY6" fmla="*/ 952500 h 952500"/>
                  <a:gd name="connsiteX0" fmla="*/ 19050 w 1709737"/>
                  <a:gd name="connsiteY0" fmla="*/ 968269 h 968269"/>
                  <a:gd name="connsiteX1" fmla="*/ 0 w 1709737"/>
                  <a:gd name="connsiteY1" fmla="*/ 368194 h 968269"/>
                  <a:gd name="connsiteX2" fmla="*/ 795337 w 1709737"/>
                  <a:gd name="connsiteY2" fmla="*/ 139594 h 968269"/>
                  <a:gd name="connsiteX3" fmla="*/ 1690687 w 1709737"/>
                  <a:gd name="connsiteY3" fmla="*/ 15769 h 968269"/>
                  <a:gd name="connsiteX4" fmla="*/ 1709737 w 1709737"/>
                  <a:gd name="connsiteY4" fmla="*/ 587269 h 968269"/>
                  <a:gd name="connsiteX5" fmla="*/ 876300 w 1709737"/>
                  <a:gd name="connsiteY5" fmla="*/ 711094 h 968269"/>
                  <a:gd name="connsiteX6" fmla="*/ 19050 w 1709737"/>
                  <a:gd name="connsiteY6" fmla="*/ 968269 h 968269"/>
                  <a:gd name="connsiteX0" fmla="*/ 19050 w 1709737"/>
                  <a:gd name="connsiteY0" fmla="*/ 968269 h 968269"/>
                  <a:gd name="connsiteX1" fmla="*/ 0 w 1709737"/>
                  <a:gd name="connsiteY1" fmla="*/ 368194 h 968269"/>
                  <a:gd name="connsiteX2" fmla="*/ 795337 w 1709737"/>
                  <a:gd name="connsiteY2" fmla="*/ 139594 h 968269"/>
                  <a:gd name="connsiteX3" fmla="*/ 1690687 w 1709737"/>
                  <a:gd name="connsiteY3" fmla="*/ 15769 h 968269"/>
                  <a:gd name="connsiteX4" fmla="*/ 1709737 w 1709737"/>
                  <a:gd name="connsiteY4" fmla="*/ 587269 h 968269"/>
                  <a:gd name="connsiteX5" fmla="*/ 876300 w 1709737"/>
                  <a:gd name="connsiteY5" fmla="*/ 711094 h 968269"/>
                  <a:gd name="connsiteX6" fmla="*/ 19050 w 1709737"/>
                  <a:gd name="connsiteY6" fmla="*/ 968269 h 968269"/>
                  <a:gd name="connsiteX0" fmla="*/ 19050 w 1709737"/>
                  <a:gd name="connsiteY0" fmla="*/ 972189 h 972189"/>
                  <a:gd name="connsiteX1" fmla="*/ 0 w 1709737"/>
                  <a:gd name="connsiteY1" fmla="*/ 372114 h 972189"/>
                  <a:gd name="connsiteX2" fmla="*/ 795337 w 1709737"/>
                  <a:gd name="connsiteY2" fmla="*/ 143514 h 972189"/>
                  <a:gd name="connsiteX3" fmla="*/ 1690687 w 1709737"/>
                  <a:gd name="connsiteY3" fmla="*/ 19689 h 972189"/>
                  <a:gd name="connsiteX4" fmla="*/ 1709737 w 1709737"/>
                  <a:gd name="connsiteY4" fmla="*/ 591189 h 972189"/>
                  <a:gd name="connsiteX5" fmla="*/ 876300 w 1709737"/>
                  <a:gd name="connsiteY5" fmla="*/ 715014 h 972189"/>
                  <a:gd name="connsiteX6" fmla="*/ 19050 w 1709737"/>
                  <a:gd name="connsiteY6" fmla="*/ 972189 h 972189"/>
                  <a:gd name="connsiteX0" fmla="*/ 19050 w 1709737"/>
                  <a:gd name="connsiteY0" fmla="*/ 972189 h 972189"/>
                  <a:gd name="connsiteX1" fmla="*/ 0 w 1709737"/>
                  <a:gd name="connsiteY1" fmla="*/ 372114 h 972189"/>
                  <a:gd name="connsiteX2" fmla="*/ 795337 w 1709737"/>
                  <a:gd name="connsiteY2" fmla="*/ 143514 h 972189"/>
                  <a:gd name="connsiteX3" fmla="*/ 1690687 w 1709737"/>
                  <a:gd name="connsiteY3" fmla="*/ 19689 h 972189"/>
                  <a:gd name="connsiteX4" fmla="*/ 1709737 w 1709737"/>
                  <a:gd name="connsiteY4" fmla="*/ 591189 h 972189"/>
                  <a:gd name="connsiteX5" fmla="*/ 876300 w 1709737"/>
                  <a:gd name="connsiteY5" fmla="*/ 715014 h 972189"/>
                  <a:gd name="connsiteX6" fmla="*/ 19050 w 1709737"/>
                  <a:gd name="connsiteY6" fmla="*/ 972189 h 972189"/>
                  <a:gd name="connsiteX0" fmla="*/ 19050 w 1709737"/>
                  <a:gd name="connsiteY0" fmla="*/ 972189 h 980590"/>
                  <a:gd name="connsiteX1" fmla="*/ 0 w 1709737"/>
                  <a:gd name="connsiteY1" fmla="*/ 372114 h 980590"/>
                  <a:gd name="connsiteX2" fmla="*/ 795337 w 1709737"/>
                  <a:gd name="connsiteY2" fmla="*/ 143514 h 980590"/>
                  <a:gd name="connsiteX3" fmla="*/ 1690687 w 1709737"/>
                  <a:gd name="connsiteY3" fmla="*/ 19689 h 980590"/>
                  <a:gd name="connsiteX4" fmla="*/ 1709737 w 1709737"/>
                  <a:gd name="connsiteY4" fmla="*/ 591189 h 980590"/>
                  <a:gd name="connsiteX5" fmla="*/ 876300 w 1709737"/>
                  <a:gd name="connsiteY5" fmla="*/ 715014 h 980590"/>
                  <a:gd name="connsiteX6" fmla="*/ 19050 w 1709737"/>
                  <a:gd name="connsiteY6" fmla="*/ 972189 h 980590"/>
                  <a:gd name="connsiteX0" fmla="*/ 19050 w 1709737"/>
                  <a:gd name="connsiteY0" fmla="*/ 972189 h 975511"/>
                  <a:gd name="connsiteX1" fmla="*/ 0 w 1709737"/>
                  <a:gd name="connsiteY1" fmla="*/ 372114 h 975511"/>
                  <a:gd name="connsiteX2" fmla="*/ 795337 w 1709737"/>
                  <a:gd name="connsiteY2" fmla="*/ 143514 h 975511"/>
                  <a:gd name="connsiteX3" fmla="*/ 1690687 w 1709737"/>
                  <a:gd name="connsiteY3" fmla="*/ 19689 h 975511"/>
                  <a:gd name="connsiteX4" fmla="*/ 1709737 w 1709737"/>
                  <a:gd name="connsiteY4" fmla="*/ 591189 h 975511"/>
                  <a:gd name="connsiteX5" fmla="*/ 876300 w 1709737"/>
                  <a:gd name="connsiteY5" fmla="*/ 715014 h 975511"/>
                  <a:gd name="connsiteX6" fmla="*/ 19050 w 1709737"/>
                  <a:gd name="connsiteY6" fmla="*/ 972189 h 975511"/>
                  <a:gd name="connsiteX0" fmla="*/ 19050 w 1709737"/>
                  <a:gd name="connsiteY0" fmla="*/ 972189 h 975775"/>
                  <a:gd name="connsiteX1" fmla="*/ 0 w 1709737"/>
                  <a:gd name="connsiteY1" fmla="*/ 372114 h 975775"/>
                  <a:gd name="connsiteX2" fmla="*/ 795337 w 1709737"/>
                  <a:gd name="connsiteY2" fmla="*/ 143514 h 975775"/>
                  <a:gd name="connsiteX3" fmla="*/ 1690687 w 1709737"/>
                  <a:gd name="connsiteY3" fmla="*/ 19689 h 975775"/>
                  <a:gd name="connsiteX4" fmla="*/ 1709737 w 1709737"/>
                  <a:gd name="connsiteY4" fmla="*/ 591189 h 975775"/>
                  <a:gd name="connsiteX5" fmla="*/ 876300 w 1709737"/>
                  <a:gd name="connsiteY5" fmla="*/ 715014 h 975775"/>
                  <a:gd name="connsiteX6" fmla="*/ 19050 w 1709737"/>
                  <a:gd name="connsiteY6" fmla="*/ 972189 h 975775"/>
                  <a:gd name="connsiteX0" fmla="*/ 19050 w 1709737"/>
                  <a:gd name="connsiteY0" fmla="*/ 972189 h 975775"/>
                  <a:gd name="connsiteX1" fmla="*/ 0 w 1709737"/>
                  <a:gd name="connsiteY1" fmla="*/ 372114 h 975775"/>
                  <a:gd name="connsiteX2" fmla="*/ 795337 w 1709737"/>
                  <a:gd name="connsiteY2" fmla="*/ 143514 h 975775"/>
                  <a:gd name="connsiteX3" fmla="*/ 1690687 w 1709737"/>
                  <a:gd name="connsiteY3" fmla="*/ 19689 h 975775"/>
                  <a:gd name="connsiteX4" fmla="*/ 1709737 w 1709737"/>
                  <a:gd name="connsiteY4" fmla="*/ 591189 h 975775"/>
                  <a:gd name="connsiteX5" fmla="*/ 876300 w 1709737"/>
                  <a:gd name="connsiteY5" fmla="*/ 715014 h 975775"/>
                  <a:gd name="connsiteX6" fmla="*/ 19050 w 1709737"/>
                  <a:gd name="connsiteY6" fmla="*/ 972189 h 97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9737" h="975775">
                    <a:moveTo>
                      <a:pt x="19050" y="972189"/>
                    </a:moveTo>
                    <a:lnTo>
                      <a:pt x="0" y="372114"/>
                    </a:lnTo>
                    <a:cubicBezTo>
                      <a:pt x="272256" y="424502"/>
                      <a:pt x="592137" y="227652"/>
                      <a:pt x="795337" y="143514"/>
                    </a:cubicBezTo>
                    <a:cubicBezTo>
                      <a:pt x="998537" y="59376"/>
                      <a:pt x="1301749" y="-43811"/>
                      <a:pt x="1690687" y="19689"/>
                    </a:cubicBezTo>
                    <a:lnTo>
                      <a:pt x="1709737" y="591189"/>
                    </a:lnTo>
                    <a:cubicBezTo>
                      <a:pt x="1426368" y="578488"/>
                      <a:pt x="1143793" y="632464"/>
                      <a:pt x="876300" y="715014"/>
                    </a:cubicBezTo>
                    <a:cubicBezTo>
                      <a:pt x="608807" y="797564"/>
                      <a:pt x="460375" y="1005527"/>
                      <a:pt x="19050" y="972189"/>
                    </a:cubicBezTo>
                    <a:close/>
                  </a:path>
                </a:pathLst>
              </a:custGeom>
              <a:solidFill>
                <a:srgbClr val="1CA4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6472688" y="2885766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CA46D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C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CA46D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525406" y="2817065"/>
            <a:ext cx="2616200" cy="1485900"/>
            <a:chOff x="7583462" y="2529142"/>
            <a:chExt cx="2616200" cy="1485900"/>
          </a:xfrm>
        </p:grpSpPr>
        <p:grpSp>
          <p:nvGrpSpPr>
            <p:cNvPr id="14" name="组合 13"/>
            <p:cNvGrpSpPr/>
            <p:nvPr/>
          </p:nvGrpSpPr>
          <p:grpSpPr>
            <a:xfrm>
              <a:off x="7583462" y="2529142"/>
              <a:ext cx="2616200" cy="1485900"/>
              <a:chOff x="7835900" y="1250950"/>
              <a:chExt cx="2616200" cy="1485900"/>
            </a:xfrm>
            <a:effectLst>
              <a:outerShdw blurRad="101600" dist="63500" dir="5400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任意多边形 14"/>
              <p:cNvSpPr/>
              <p:nvPr/>
            </p:nvSpPr>
            <p:spPr>
              <a:xfrm>
                <a:off x="7835900" y="1751331"/>
                <a:ext cx="1631950" cy="896886"/>
              </a:xfrm>
              <a:custGeom>
                <a:avLst/>
                <a:gdLst>
                  <a:gd name="connsiteX0" fmla="*/ 19050 w 1631950"/>
                  <a:gd name="connsiteY0" fmla="*/ 717550 h 717550"/>
                  <a:gd name="connsiteX1" fmla="*/ 0 w 1631950"/>
                  <a:gd name="connsiteY1" fmla="*/ 146050 h 717550"/>
                  <a:gd name="connsiteX2" fmla="*/ 1593850 w 1631950"/>
                  <a:gd name="connsiteY2" fmla="*/ 0 h 717550"/>
                  <a:gd name="connsiteX3" fmla="*/ 1631950 w 1631950"/>
                  <a:gd name="connsiteY3" fmla="*/ 590550 h 717550"/>
                  <a:gd name="connsiteX4" fmla="*/ 19050 w 1631950"/>
                  <a:gd name="connsiteY4" fmla="*/ 717550 h 717550"/>
                  <a:gd name="connsiteX0" fmla="*/ 19050 w 1631950"/>
                  <a:gd name="connsiteY0" fmla="*/ 717550 h 801167"/>
                  <a:gd name="connsiteX1" fmla="*/ 0 w 1631950"/>
                  <a:gd name="connsiteY1" fmla="*/ 146050 h 801167"/>
                  <a:gd name="connsiteX2" fmla="*/ 1593850 w 1631950"/>
                  <a:gd name="connsiteY2" fmla="*/ 0 h 801167"/>
                  <a:gd name="connsiteX3" fmla="*/ 1631950 w 1631950"/>
                  <a:gd name="connsiteY3" fmla="*/ 590550 h 801167"/>
                  <a:gd name="connsiteX4" fmla="*/ 19050 w 1631950"/>
                  <a:gd name="connsiteY4" fmla="*/ 717550 h 801167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17550 h 813066"/>
                  <a:gd name="connsiteX1" fmla="*/ 0 w 1631950"/>
                  <a:gd name="connsiteY1" fmla="*/ 146050 h 813066"/>
                  <a:gd name="connsiteX2" fmla="*/ 1593850 w 1631950"/>
                  <a:gd name="connsiteY2" fmla="*/ 0 h 813066"/>
                  <a:gd name="connsiteX3" fmla="*/ 1631950 w 1631950"/>
                  <a:gd name="connsiteY3" fmla="*/ 590550 h 813066"/>
                  <a:gd name="connsiteX4" fmla="*/ 19050 w 1631950"/>
                  <a:gd name="connsiteY4" fmla="*/ 717550 h 813066"/>
                  <a:gd name="connsiteX0" fmla="*/ 19050 w 1631950"/>
                  <a:gd name="connsiteY0" fmla="*/ 793750 h 889266"/>
                  <a:gd name="connsiteX1" fmla="*/ 0 w 1631950"/>
                  <a:gd name="connsiteY1" fmla="*/ 222250 h 889266"/>
                  <a:gd name="connsiteX2" fmla="*/ 1578610 w 1631950"/>
                  <a:gd name="connsiteY2" fmla="*/ 0 h 889266"/>
                  <a:gd name="connsiteX3" fmla="*/ 1631950 w 1631950"/>
                  <a:gd name="connsiteY3" fmla="*/ 666750 h 889266"/>
                  <a:gd name="connsiteX4" fmla="*/ 19050 w 1631950"/>
                  <a:gd name="connsiteY4" fmla="*/ 793750 h 889266"/>
                  <a:gd name="connsiteX0" fmla="*/ 19050 w 1631950"/>
                  <a:gd name="connsiteY0" fmla="*/ 793750 h 889266"/>
                  <a:gd name="connsiteX1" fmla="*/ 0 w 1631950"/>
                  <a:gd name="connsiteY1" fmla="*/ 222250 h 889266"/>
                  <a:gd name="connsiteX2" fmla="*/ 1578610 w 1631950"/>
                  <a:gd name="connsiteY2" fmla="*/ 0 h 889266"/>
                  <a:gd name="connsiteX3" fmla="*/ 1631950 w 1631950"/>
                  <a:gd name="connsiteY3" fmla="*/ 666750 h 889266"/>
                  <a:gd name="connsiteX4" fmla="*/ 19050 w 1631950"/>
                  <a:gd name="connsiteY4" fmla="*/ 793750 h 889266"/>
                  <a:gd name="connsiteX0" fmla="*/ 19050 w 1631950"/>
                  <a:gd name="connsiteY0" fmla="*/ 801370 h 896886"/>
                  <a:gd name="connsiteX1" fmla="*/ 0 w 1631950"/>
                  <a:gd name="connsiteY1" fmla="*/ 229870 h 896886"/>
                  <a:gd name="connsiteX2" fmla="*/ 1593850 w 1631950"/>
                  <a:gd name="connsiteY2" fmla="*/ 0 h 896886"/>
                  <a:gd name="connsiteX3" fmla="*/ 1631950 w 1631950"/>
                  <a:gd name="connsiteY3" fmla="*/ 674370 h 896886"/>
                  <a:gd name="connsiteX4" fmla="*/ 19050 w 1631950"/>
                  <a:gd name="connsiteY4" fmla="*/ 801370 h 89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1950" h="896886">
                    <a:moveTo>
                      <a:pt x="19050" y="801370"/>
                    </a:moveTo>
                    <a:lnTo>
                      <a:pt x="0" y="229870"/>
                    </a:lnTo>
                    <a:cubicBezTo>
                      <a:pt x="519853" y="298027"/>
                      <a:pt x="1081617" y="105833"/>
                      <a:pt x="1593850" y="0"/>
                    </a:cubicBezTo>
                    <a:lnTo>
                      <a:pt x="1631950" y="674370"/>
                    </a:lnTo>
                    <a:cubicBezTo>
                      <a:pt x="1087967" y="786553"/>
                      <a:pt x="340783" y="1032087"/>
                      <a:pt x="19050" y="80137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7835900" y="1250950"/>
                <a:ext cx="2552700" cy="901700"/>
              </a:xfrm>
              <a:custGeom>
                <a:avLst/>
                <a:gdLst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  <a:gd name="connsiteX0" fmla="*/ 0 w 2552700"/>
                  <a:gd name="connsiteY0" fmla="*/ 742950 h 901700"/>
                  <a:gd name="connsiteX1" fmla="*/ 203200 w 2552700"/>
                  <a:gd name="connsiteY1" fmla="*/ 304800 h 901700"/>
                  <a:gd name="connsiteX2" fmla="*/ 1085850 w 2552700"/>
                  <a:gd name="connsiteY2" fmla="*/ 254000 h 901700"/>
                  <a:gd name="connsiteX3" fmla="*/ 1079500 w 2552700"/>
                  <a:gd name="connsiteY3" fmla="*/ 0 h 901700"/>
                  <a:gd name="connsiteX4" fmla="*/ 2552700 w 2552700"/>
                  <a:gd name="connsiteY4" fmla="*/ 203200 h 901700"/>
                  <a:gd name="connsiteX5" fmla="*/ 1606550 w 2552700"/>
                  <a:gd name="connsiteY5" fmla="*/ 901700 h 901700"/>
                  <a:gd name="connsiteX6" fmla="*/ 1593850 w 2552700"/>
                  <a:gd name="connsiteY6" fmla="*/ 584200 h 901700"/>
                  <a:gd name="connsiteX7" fmla="*/ 0 w 2552700"/>
                  <a:gd name="connsiteY7" fmla="*/ 742950 h 901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2700" h="901700">
                    <a:moveTo>
                      <a:pt x="0" y="742950"/>
                    </a:moveTo>
                    <a:lnTo>
                      <a:pt x="203200" y="304800"/>
                    </a:lnTo>
                    <a:cubicBezTo>
                      <a:pt x="554567" y="370417"/>
                      <a:pt x="797983" y="296333"/>
                      <a:pt x="1085850" y="254000"/>
                    </a:cubicBezTo>
                    <a:lnTo>
                      <a:pt x="1079500" y="0"/>
                    </a:lnTo>
                    <a:lnTo>
                      <a:pt x="2552700" y="203200"/>
                    </a:lnTo>
                    <a:lnTo>
                      <a:pt x="1606550" y="901700"/>
                    </a:lnTo>
                    <a:lnTo>
                      <a:pt x="1593850" y="584200"/>
                    </a:lnTo>
                    <a:cubicBezTo>
                      <a:pt x="1075267" y="687917"/>
                      <a:pt x="594783" y="937683"/>
                      <a:pt x="0" y="742950"/>
                    </a:cubicBezTo>
                    <a:close/>
                  </a:path>
                </a:pathLst>
              </a:custGeom>
              <a:solidFill>
                <a:srgbClr val="BB81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9442450" y="1454150"/>
                <a:ext cx="1009650" cy="1282700"/>
              </a:xfrm>
              <a:custGeom>
                <a:avLst/>
                <a:gdLst>
                  <a:gd name="connsiteX0" fmla="*/ 31750 w 1009650"/>
                  <a:gd name="connsiteY0" fmla="*/ 1282700 h 1282700"/>
                  <a:gd name="connsiteX1" fmla="*/ 0 w 1009650"/>
                  <a:gd name="connsiteY1" fmla="*/ 698500 h 1282700"/>
                  <a:gd name="connsiteX2" fmla="*/ 939800 w 1009650"/>
                  <a:gd name="connsiteY2" fmla="*/ 0 h 1282700"/>
                  <a:gd name="connsiteX3" fmla="*/ 1009650 w 1009650"/>
                  <a:gd name="connsiteY3" fmla="*/ 615950 h 1282700"/>
                  <a:gd name="connsiteX4" fmla="*/ 31750 w 1009650"/>
                  <a:gd name="connsiteY4" fmla="*/ 1282700 h 1282700"/>
                  <a:gd name="connsiteX0" fmla="*/ 46990 w 1024890"/>
                  <a:gd name="connsiteY0" fmla="*/ 1282700 h 1282700"/>
                  <a:gd name="connsiteX1" fmla="*/ 0 w 1024890"/>
                  <a:gd name="connsiteY1" fmla="*/ 706120 h 1282700"/>
                  <a:gd name="connsiteX2" fmla="*/ 955040 w 1024890"/>
                  <a:gd name="connsiteY2" fmla="*/ 0 h 1282700"/>
                  <a:gd name="connsiteX3" fmla="*/ 1024890 w 1024890"/>
                  <a:gd name="connsiteY3" fmla="*/ 615950 h 1282700"/>
                  <a:gd name="connsiteX4" fmla="*/ 46990 w 1024890"/>
                  <a:gd name="connsiteY4" fmla="*/ 1282700 h 1282700"/>
                  <a:gd name="connsiteX0" fmla="*/ 31750 w 1009650"/>
                  <a:gd name="connsiteY0" fmla="*/ 1282700 h 1282700"/>
                  <a:gd name="connsiteX1" fmla="*/ 0 w 1009650"/>
                  <a:gd name="connsiteY1" fmla="*/ 713740 h 1282700"/>
                  <a:gd name="connsiteX2" fmla="*/ 939800 w 1009650"/>
                  <a:gd name="connsiteY2" fmla="*/ 0 h 1282700"/>
                  <a:gd name="connsiteX3" fmla="*/ 1009650 w 1009650"/>
                  <a:gd name="connsiteY3" fmla="*/ 615950 h 1282700"/>
                  <a:gd name="connsiteX4" fmla="*/ 31750 w 1009650"/>
                  <a:gd name="connsiteY4" fmla="*/ 1282700 h 1282700"/>
                  <a:gd name="connsiteX0" fmla="*/ 31750 w 1009650"/>
                  <a:gd name="connsiteY0" fmla="*/ 1282700 h 1282700"/>
                  <a:gd name="connsiteX1" fmla="*/ 0 w 1009650"/>
                  <a:gd name="connsiteY1" fmla="*/ 698500 h 1282700"/>
                  <a:gd name="connsiteX2" fmla="*/ 939800 w 1009650"/>
                  <a:gd name="connsiteY2" fmla="*/ 0 h 1282700"/>
                  <a:gd name="connsiteX3" fmla="*/ 1009650 w 1009650"/>
                  <a:gd name="connsiteY3" fmla="*/ 615950 h 1282700"/>
                  <a:gd name="connsiteX4" fmla="*/ 31750 w 1009650"/>
                  <a:gd name="connsiteY4" fmla="*/ 1282700 h 128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9650" h="1282700">
                    <a:moveTo>
                      <a:pt x="31750" y="1282700"/>
                    </a:moveTo>
                    <a:lnTo>
                      <a:pt x="0" y="698500"/>
                    </a:lnTo>
                    <a:lnTo>
                      <a:pt x="939800" y="0"/>
                    </a:lnTo>
                    <a:lnTo>
                      <a:pt x="1009650" y="615950"/>
                    </a:lnTo>
                    <a:lnTo>
                      <a:pt x="31750" y="128270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8175147" y="2885766"/>
              <a:ext cx="394915" cy="3949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9259DD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D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259DD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416093" y="4593690"/>
            <a:ext cx="748145" cy="1239530"/>
            <a:chOff x="2416093" y="4305767"/>
            <a:chExt cx="748145" cy="1239530"/>
          </a:xfrm>
        </p:grpSpPr>
        <p:sp>
          <p:nvSpPr>
            <p:cNvPr id="18" name="椭圆 17"/>
            <p:cNvSpPr/>
            <p:nvPr/>
          </p:nvSpPr>
          <p:spPr>
            <a:xfrm>
              <a:off x="2416093" y="4797152"/>
              <a:ext cx="748145" cy="748145"/>
            </a:xfrm>
            <a:prstGeom prst="ellipse">
              <a:avLst/>
            </a:pr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706240" y="4305767"/>
              <a:ext cx="167850" cy="167850"/>
            </a:xfrm>
            <a:prstGeom prst="ellipse">
              <a:avLst/>
            </a:prstGeom>
            <a:solidFill>
              <a:srgbClr val="CF66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793340" y="4426911"/>
              <a:ext cx="0" cy="450386"/>
            </a:xfrm>
            <a:prstGeom prst="line">
              <a:avLst/>
            </a:prstGeom>
            <a:ln w="15875">
              <a:solidFill>
                <a:srgbClr val="CF66E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2628460" y="4998041"/>
              <a:ext cx="323412" cy="320968"/>
              <a:chOff x="7078908" y="5461438"/>
              <a:chExt cx="430461" cy="427208"/>
            </a:xfrm>
            <a:solidFill>
              <a:schemeClr val="bg1"/>
            </a:solidFill>
          </p:grpSpPr>
          <p:sp>
            <p:nvSpPr>
              <p:cNvPr id="47" name="Freeform 236"/>
              <p:cNvSpPr>
                <a:spLocks/>
              </p:cNvSpPr>
              <p:nvPr/>
            </p:nvSpPr>
            <p:spPr bwMode="auto">
              <a:xfrm>
                <a:off x="7078908" y="5461438"/>
                <a:ext cx="418534" cy="417450"/>
              </a:xfrm>
              <a:custGeom>
                <a:avLst/>
                <a:gdLst>
                  <a:gd name="T0" fmla="*/ 84 w 163"/>
                  <a:gd name="T1" fmla="*/ 129 h 163"/>
                  <a:gd name="T2" fmla="*/ 46 w 163"/>
                  <a:gd name="T3" fmla="*/ 50 h 163"/>
                  <a:gd name="T4" fmla="*/ 81 w 163"/>
                  <a:gd name="T5" fmla="*/ 34 h 163"/>
                  <a:gd name="T6" fmla="*/ 127 w 163"/>
                  <a:gd name="T7" fmla="*/ 89 h 163"/>
                  <a:gd name="T8" fmla="*/ 147 w 163"/>
                  <a:gd name="T9" fmla="*/ 94 h 163"/>
                  <a:gd name="T10" fmla="*/ 162 w 163"/>
                  <a:gd name="T11" fmla="*/ 86 h 163"/>
                  <a:gd name="T12" fmla="*/ 162 w 163"/>
                  <a:gd name="T13" fmla="*/ 70 h 163"/>
                  <a:gd name="T14" fmla="*/ 144 w 163"/>
                  <a:gd name="T15" fmla="*/ 59 h 163"/>
                  <a:gd name="T16" fmla="*/ 154 w 163"/>
                  <a:gd name="T17" fmla="*/ 45 h 163"/>
                  <a:gd name="T18" fmla="*/ 145 w 163"/>
                  <a:gd name="T19" fmla="*/ 32 h 163"/>
                  <a:gd name="T20" fmla="*/ 125 w 163"/>
                  <a:gd name="T21" fmla="*/ 30 h 163"/>
                  <a:gd name="T22" fmla="*/ 126 w 163"/>
                  <a:gd name="T23" fmla="*/ 13 h 163"/>
                  <a:gd name="T24" fmla="*/ 112 w 163"/>
                  <a:gd name="T25" fmla="*/ 6 h 163"/>
                  <a:gd name="T26" fmla="*/ 93 w 163"/>
                  <a:gd name="T27" fmla="*/ 15 h 163"/>
                  <a:gd name="T28" fmla="*/ 86 w 163"/>
                  <a:gd name="T29" fmla="*/ 0 h 163"/>
                  <a:gd name="T30" fmla="*/ 70 w 163"/>
                  <a:gd name="T31" fmla="*/ 1 h 163"/>
                  <a:gd name="T32" fmla="*/ 58 w 163"/>
                  <a:gd name="T33" fmla="*/ 18 h 163"/>
                  <a:gd name="T34" fmla="*/ 44 w 163"/>
                  <a:gd name="T35" fmla="*/ 9 h 163"/>
                  <a:gd name="T36" fmla="*/ 31 w 163"/>
                  <a:gd name="T37" fmla="*/ 17 h 163"/>
                  <a:gd name="T38" fmla="*/ 31 w 163"/>
                  <a:gd name="T39" fmla="*/ 36 h 163"/>
                  <a:gd name="T40" fmla="*/ 15 w 163"/>
                  <a:gd name="T41" fmla="*/ 33 h 163"/>
                  <a:gd name="T42" fmla="*/ 8 w 163"/>
                  <a:gd name="T43" fmla="*/ 47 h 163"/>
                  <a:gd name="T44" fmla="*/ 18 w 163"/>
                  <a:gd name="T45" fmla="*/ 59 h 163"/>
                  <a:gd name="T46" fmla="*/ 0 w 163"/>
                  <a:gd name="T47" fmla="*/ 73 h 163"/>
                  <a:gd name="T48" fmla="*/ 0 w 163"/>
                  <a:gd name="T49" fmla="*/ 88 h 163"/>
                  <a:gd name="T50" fmla="*/ 15 w 163"/>
                  <a:gd name="T51" fmla="*/ 94 h 163"/>
                  <a:gd name="T52" fmla="*/ 6 w 163"/>
                  <a:gd name="T53" fmla="*/ 114 h 163"/>
                  <a:gd name="T54" fmla="*/ 15 w 163"/>
                  <a:gd name="T55" fmla="*/ 128 h 163"/>
                  <a:gd name="T56" fmla="*/ 30 w 163"/>
                  <a:gd name="T57" fmla="*/ 125 h 163"/>
                  <a:gd name="T58" fmla="*/ 33 w 163"/>
                  <a:gd name="T59" fmla="*/ 148 h 163"/>
                  <a:gd name="T60" fmla="*/ 47 w 163"/>
                  <a:gd name="T61" fmla="*/ 155 h 163"/>
                  <a:gd name="T62" fmla="*/ 59 w 163"/>
                  <a:gd name="T63" fmla="*/ 145 h 163"/>
                  <a:gd name="T64" fmla="*/ 72 w 163"/>
                  <a:gd name="T65" fmla="*/ 163 h 163"/>
                  <a:gd name="T66" fmla="*/ 88 w 163"/>
                  <a:gd name="T67" fmla="*/ 162 h 163"/>
                  <a:gd name="T68" fmla="*/ 94 w 163"/>
                  <a:gd name="T69" fmla="*/ 148 h 163"/>
                  <a:gd name="T70" fmla="*/ 89 w 163"/>
                  <a:gd name="T71" fmla="*/ 12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3" h="163">
                    <a:moveTo>
                      <a:pt x="89" y="128"/>
                    </a:moveTo>
                    <a:cubicBezTo>
                      <a:pt x="88" y="128"/>
                      <a:pt x="86" y="129"/>
                      <a:pt x="84" y="129"/>
                    </a:cubicBezTo>
                    <a:cubicBezTo>
                      <a:pt x="58" y="130"/>
                      <a:pt x="36" y="110"/>
                      <a:pt x="35" y="84"/>
                    </a:cubicBezTo>
                    <a:cubicBezTo>
                      <a:pt x="34" y="71"/>
                      <a:pt x="38" y="59"/>
                      <a:pt x="46" y="50"/>
                    </a:cubicBezTo>
                    <a:cubicBezTo>
                      <a:pt x="55" y="40"/>
                      <a:pt x="66" y="35"/>
                      <a:pt x="79" y="34"/>
                    </a:cubicBezTo>
                    <a:cubicBezTo>
                      <a:pt x="79" y="34"/>
                      <a:pt x="80" y="34"/>
                      <a:pt x="81" y="34"/>
                    </a:cubicBezTo>
                    <a:cubicBezTo>
                      <a:pt x="106" y="34"/>
                      <a:pt x="127" y="54"/>
                      <a:pt x="128" y="79"/>
                    </a:cubicBezTo>
                    <a:cubicBezTo>
                      <a:pt x="128" y="82"/>
                      <a:pt x="128" y="85"/>
                      <a:pt x="127" y="89"/>
                    </a:cubicBezTo>
                    <a:cubicBezTo>
                      <a:pt x="144" y="105"/>
                      <a:pt x="144" y="105"/>
                      <a:pt x="144" y="105"/>
                    </a:cubicBezTo>
                    <a:cubicBezTo>
                      <a:pt x="145" y="101"/>
                      <a:pt x="146" y="97"/>
                      <a:pt x="147" y="94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2" y="86"/>
                      <a:pt x="162" y="86"/>
                      <a:pt x="162" y="86"/>
                    </a:cubicBezTo>
                    <a:cubicBezTo>
                      <a:pt x="162" y="75"/>
                      <a:pt x="162" y="75"/>
                      <a:pt x="162" y="75"/>
                    </a:cubicBezTo>
                    <a:cubicBezTo>
                      <a:pt x="162" y="70"/>
                      <a:pt x="162" y="70"/>
                      <a:pt x="162" y="70"/>
                    </a:cubicBezTo>
                    <a:cubicBezTo>
                      <a:pt x="147" y="69"/>
                      <a:pt x="147" y="69"/>
                      <a:pt x="147" y="69"/>
                    </a:cubicBezTo>
                    <a:cubicBezTo>
                      <a:pt x="146" y="66"/>
                      <a:pt x="145" y="62"/>
                      <a:pt x="144" y="59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5" y="32"/>
                      <a:pt x="145" y="32"/>
                      <a:pt x="145" y="32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0" y="35"/>
                      <a:pt x="127" y="32"/>
                      <a:pt x="125" y="30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0" y="17"/>
                      <a:pt x="97" y="16"/>
                      <a:pt x="93" y="15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5" y="16"/>
                      <a:pt x="62" y="17"/>
                      <a:pt x="58" y="18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5" y="32"/>
                      <a:pt x="33" y="34"/>
                      <a:pt x="31" y="36"/>
                    </a:cubicBezTo>
                    <a:cubicBezTo>
                      <a:pt x="31" y="37"/>
                      <a:pt x="30" y="37"/>
                      <a:pt x="30" y="38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7" y="63"/>
                      <a:pt x="16" y="66"/>
                      <a:pt x="15" y="6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6" y="97"/>
                      <a:pt x="17" y="101"/>
                      <a:pt x="18" y="104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3" y="128"/>
                      <a:pt x="35" y="130"/>
                      <a:pt x="38" y="133"/>
                    </a:cubicBezTo>
                    <a:cubicBezTo>
                      <a:pt x="33" y="148"/>
                      <a:pt x="33" y="148"/>
                      <a:pt x="33" y="148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47" y="155"/>
                      <a:pt x="47" y="155"/>
                      <a:pt x="47" y="155"/>
                    </a:cubicBezTo>
                    <a:cubicBezTo>
                      <a:pt x="51" y="157"/>
                      <a:pt x="51" y="157"/>
                      <a:pt x="51" y="157"/>
                    </a:cubicBezTo>
                    <a:cubicBezTo>
                      <a:pt x="59" y="145"/>
                      <a:pt x="59" y="145"/>
                      <a:pt x="59" y="145"/>
                    </a:cubicBezTo>
                    <a:cubicBezTo>
                      <a:pt x="62" y="146"/>
                      <a:pt x="66" y="147"/>
                      <a:pt x="69" y="148"/>
                    </a:cubicBezTo>
                    <a:cubicBezTo>
                      <a:pt x="72" y="163"/>
                      <a:pt x="72" y="163"/>
                      <a:pt x="72" y="163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88" y="162"/>
                      <a:pt x="88" y="162"/>
                      <a:pt x="88" y="162"/>
                    </a:cubicBezTo>
                    <a:cubicBezTo>
                      <a:pt x="92" y="162"/>
                      <a:pt x="92" y="162"/>
                      <a:pt x="92" y="162"/>
                    </a:cubicBezTo>
                    <a:cubicBezTo>
                      <a:pt x="94" y="148"/>
                      <a:pt x="94" y="148"/>
                      <a:pt x="94" y="148"/>
                    </a:cubicBezTo>
                    <a:cubicBezTo>
                      <a:pt x="98" y="147"/>
                      <a:pt x="102" y="146"/>
                      <a:pt x="105" y="144"/>
                    </a:cubicBezTo>
                    <a:lnTo>
                      <a:pt x="8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Freeform 237"/>
              <p:cNvSpPr>
                <a:spLocks/>
              </p:cNvSpPr>
              <p:nvPr/>
            </p:nvSpPr>
            <p:spPr bwMode="auto">
              <a:xfrm>
                <a:off x="7197095" y="5576372"/>
                <a:ext cx="312274" cy="312274"/>
              </a:xfrm>
              <a:custGeom>
                <a:avLst/>
                <a:gdLst>
                  <a:gd name="T0" fmla="*/ 122 w 122"/>
                  <a:gd name="T1" fmla="*/ 101 h 122"/>
                  <a:gd name="T2" fmla="*/ 119 w 122"/>
                  <a:gd name="T3" fmla="*/ 94 h 122"/>
                  <a:gd name="T4" fmla="*/ 67 w 122"/>
                  <a:gd name="T5" fmla="*/ 43 h 122"/>
                  <a:gd name="T6" fmla="*/ 58 w 122"/>
                  <a:gd name="T7" fmla="*/ 12 h 122"/>
                  <a:gd name="T8" fmla="*/ 23 w 122"/>
                  <a:gd name="T9" fmla="*/ 5 h 122"/>
                  <a:gd name="T10" fmla="*/ 41 w 122"/>
                  <a:gd name="T11" fmla="*/ 23 h 122"/>
                  <a:gd name="T12" fmla="*/ 41 w 122"/>
                  <a:gd name="T13" fmla="*/ 29 h 122"/>
                  <a:gd name="T14" fmla="*/ 29 w 122"/>
                  <a:gd name="T15" fmla="*/ 41 h 122"/>
                  <a:gd name="T16" fmla="*/ 23 w 122"/>
                  <a:gd name="T17" fmla="*/ 41 h 122"/>
                  <a:gd name="T18" fmla="*/ 5 w 122"/>
                  <a:gd name="T19" fmla="*/ 23 h 122"/>
                  <a:gd name="T20" fmla="*/ 12 w 122"/>
                  <a:gd name="T21" fmla="*/ 58 h 122"/>
                  <a:gd name="T22" fmla="*/ 43 w 122"/>
                  <a:gd name="T23" fmla="*/ 67 h 122"/>
                  <a:gd name="T24" fmla="*/ 94 w 122"/>
                  <a:gd name="T25" fmla="*/ 119 h 122"/>
                  <a:gd name="T26" fmla="*/ 101 w 122"/>
                  <a:gd name="T27" fmla="*/ 122 h 122"/>
                  <a:gd name="T28" fmla="*/ 122 w 122"/>
                  <a:gd name="T29" fmla="*/ 10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122">
                    <a:moveTo>
                      <a:pt x="122" y="101"/>
                    </a:moveTo>
                    <a:cubicBezTo>
                      <a:pt x="122" y="99"/>
                      <a:pt x="121" y="95"/>
                      <a:pt x="119" y="94"/>
                    </a:cubicBezTo>
                    <a:cubicBezTo>
                      <a:pt x="102" y="77"/>
                      <a:pt x="84" y="60"/>
                      <a:pt x="67" y="43"/>
                    </a:cubicBezTo>
                    <a:cubicBezTo>
                      <a:pt x="69" y="32"/>
                      <a:pt x="66" y="21"/>
                      <a:pt x="58" y="12"/>
                    </a:cubicBezTo>
                    <a:cubicBezTo>
                      <a:pt x="49" y="3"/>
                      <a:pt x="35" y="0"/>
                      <a:pt x="23" y="5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5"/>
                      <a:pt x="42" y="27"/>
                      <a:pt x="41" y="29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7" y="43"/>
                      <a:pt x="25" y="43"/>
                      <a:pt x="23" y="41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0" y="35"/>
                      <a:pt x="3" y="49"/>
                      <a:pt x="12" y="58"/>
                    </a:cubicBezTo>
                    <a:cubicBezTo>
                      <a:pt x="20" y="66"/>
                      <a:pt x="32" y="69"/>
                      <a:pt x="43" y="67"/>
                    </a:cubicBezTo>
                    <a:cubicBezTo>
                      <a:pt x="60" y="84"/>
                      <a:pt x="77" y="102"/>
                      <a:pt x="94" y="119"/>
                    </a:cubicBezTo>
                    <a:cubicBezTo>
                      <a:pt x="95" y="121"/>
                      <a:pt x="98" y="122"/>
                      <a:pt x="101" y="122"/>
                    </a:cubicBezTo>
                    <a:cubicBezTo>
                      <a:pt x="111" y="120"/>
                      <a:pt x="120" y="112"/>
                      <a:pt x="122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4350727" y="4412715"/>
            <a:ext cx="748145" cy="1420505"/>
            <a:chOff x="4350727" y="4124792"/>
            <a:chExt cx="748145" cy="1420505"/>
          </a:xfrm>
        </p:grpSpPr>
        <p:sp>
          <p:nvSpPr>
            <p:cNvPr id="19" name="椭圆 18"/>
            <p:cNvSpPr/>
            <p:nvPr/>
          </p:nvSpPr>
          <p:spPr>
            <a:xfrm>
              <a:off x="4350727" y="4797152"/>
              <a:ext cx="748145" cy="748145"/>
            </a:xfrm>
            <a:prstGeom prst="ellipse">
              <a:avLst/>
            </a:pr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640873" y="4124792"/>
              <a:ext cx="167850" cy="167850"/>
            </a:xfrm>
            <a:prstGeom prst="ellipse">
              <a:avLst/>
            </a:prstGeom>
            <a:solidFill>
              <a:srgbClr val="2FB7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724798" y="4224766"/>
              <a:ext cx="0" cy="659412"/>
            </a:xfrm>
            <a:prstGeom prst="line">
              <a:avLst/>
            </a:prstGeom>
            <a:ln w="15875">
              <a:solidFill>
                <a:srgbClr val="2FB79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/>
            <p:cNvGrpSpPr/>
            <p:nvPr/>
          </p:nvGrpSpPr>
          <p:grpSpPr>
            <a:xfrm>
              <a:off x="4542727" y="4949570"/>
              <a:ext cx="364144" cy="417910"/>
              <a:chOff x="2733098" y="4187405"/>
              <a:chExt cx="484675" cy="556238"/>
            </a:xfrm>
            <a:solidFill>
              <a:schemeClr val="bg1"/>
            </a:solidFill>
          </p:grpSpPr>
          <p:sp>
            <p:nvSpPr>
              <p:cNvPr id="50" name="Oval 302"/>
              <p:cNvSpPr>
                <a:spLocks noChangeArrowheads="1"/>
              </p:cNvSpPr>
              <p:nvPr/>
            </p:nvSpPr>
            <p:spPr bwMode="auto">
              <a:xfrm>
                <a:off x="2849117" y="4187405"/>
                <a:ext cx="84574" cy="10734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Freeform 303"/>
              <p:cNvSpPr>
                <a:spLocks noEditPoints="1"/>
              </p:cNvSpPr>
              <p:nvPr/>
            </p:nvSpPr>
            <p:spPr bwMode="auto">
              <a:xfrm>
                <a:off x="2733098" y="4304508"/>
                <a:ext cx="310105" cy="439135"/>
              </a:xfrm>
              <a:custGeom>
                <a:avLst/>
                <a:gdLst>
                  <a:gd name="T0" fmla="*/ 121 w 121"/>
                  <a:gd name="T1" fmla="*/ 26 h 171"/>
                  <a:gd name="T2" fmla="*/ 120 w 121"/>
                  <a:gd name="T3" fmla="*/ 26 h 171"/>
                  <a:gd name="T4" fmla="*/ 114 w 121"/>
                  <a:gd name="T5" fmla="*/ 21 h 171"/>
                  <a:gd name="T6" fmla="*/ 90 w 121"/>
                  <a:gd name="T7" fmla="*/ 3 h 171"/>
                  <a:gd name="T8" fmla="*/ 84 w 121"/>
                  <a:gd name="T9" fmla="*/ 1 h 171"/>
                  <a:gd name="T10" fmla="*/ 76 w 121"/>
                  <a:gd name="T11" fmla="*/ 1 h 171"/>
                  <a:gd name="T12" fmla="*/ 74 w 121"/>
                  <a:gd name="T13" fmla="*/ 11 h 171"/>
                  <a:gd name="T14" fmla="*/ 67 w 121"/>
                  <a:gd name="T15" fmla="*/ 42 h 171"/>
                  <a:gd name="T16" fmla="*/ 67 w 121"/>
                  <a:gd name="T17" fmla="*/ 7 h 171"/>
                  <a:gd name="T18" fmla="*/ 58 w 121"/>
                  <a:gd name="T19" fmla="*/ 0 h 171"/>
                  <a:gd name="T20" fmla="*/ 58 w 121"/>
                  <a:gd name="T21" fmla="*/ 9 h 171"/>
                  <a:gd name="T22" fmla="*/ 45 w 121"/>
                  <a:gd name="T23" fmla="*/ 18 h 171"/>
                  <a:gd name="T24" fmla="*/ 40 w 121"/>
                  <a:gd name="T25" fmla="*/ 7 h 171"/>
                  <a:gd name="T26" fmla="*/ 47 w 121"/>
                  <a:gd name="T27" fmla="*/ 0 h 171"/>
                  <a:gd name="T28" fmla="*/ 38 w 121"/>
                  <a:gd name="T29" fmla="*/ 1 h 171"/>
                  <a:gd name="T30" fmla="*/ 3 w 121"/>
                  <a:gd name="T31" fmla="*/ 35 h 171"/>
                  <a:gd name="T32" fmla="*/ 3 w 121"/>
                  <a:gd name="T33" fmla="*/ 36 h 171"/>
                  <a:gd name="T34" fmla="*/ 1 w 121"/>
                  <a:gd name="T35" fmla="*/ 48 h 171"/>
                  <a:gd name="T36" fmla="*/ 2 w 121"/>
                  <a:gd name="T37" fmla="*/ 48 h 171"/>
                  <a:gd name="T38" fmla="*/ 2 w 121"/>
                  <a:gd name="T39" fmla="*/ 50 h 171"/>
                  <a:gd name="T40" fmla="*/ 6 w 121"/>
                  <a:gd name="T41" fmla="*/ 57 h 171"/>
                  <a:gd name="T42" fmla="*/ 20 w 121"/>
                  <a:gd name="T43" fmla="*/ 85 h 171"/>
                  <a:gd name="T44" fmla="*/ 33 w 121"/>
                  <a:gd name="T45" fmla="*/ 90 h 171"/>
                  <a:gd name="T46" fmla="*/ 35 w 121"/>
                  <a:gd name="T47" fmla="*/ 90 h 171"/>
                  <a:gd name="T48" fmla="*/ 60 w 121"/>
                  <a:gd name="T49" fmla="*/ 171 h 171"/>
                  <a:gd name="T50" fmla="*/ 56 w 121"/>
                  <a:gd name="T51" fmla="*/ 110 h 171"/>
                  <a:gd name="T52" fmla="*/ 89 w 121"/>
                  <a:gd name="T53" fmla="*/ 33 h 171"/>
                  <a:gd name="T54" fmla="*/ 93 w 121"/>
                  <a:gd name="T55" fmla="*/ 31 h 171"/>
                  <a:gd name="T56" fmla="*/ 75 w 121"/>
                  <a:gd name="T57" fmla="*/ 45 h 171"/>
                  <a:gd name="T58" fmla="*/ 89 w 121"/>
                  <a:gd name="T59" fmla="*/ 33 h 171"/>
                  <a:gd name="T60" fmla="*/ 30 w 121"/>
                  <a:gd name="T61" fmla="*/ 55 h 171"/>
                  <a:gd name="T62" fmla="*/ 24 w 121"/>
                  <a:gd name="T63" fmla="*/ 44 h 171"/>
                  <a:gd name="T64" fmla="*/ 33 w 121"/>
                  <a:gd name="T65" fmla="*/ 6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1" y="26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1"/>
                      <a:pt x="76" y="0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5" y="1"/>
                      <a:pt x="42" y="1"/>
                      <a:pt x="39" y="1"/>
                    </a:cubicBezTo>
                    <a:cubicBezTo>
                      <a:pt x="39" y="1"/>
                      <a:pt x="39" y="1"/>
                      <a:pt x="38" y="1"/>
                    </a:cubicBezTo>
                    <a:cubicBezTo>
                      <a:pt x="36" y="2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4" y="82"/>
                      <a:pt x="29" y="80"/>
                      <a:pt x="33" y="78"/>
                    </a:cubicBezTo>
                    <a:cubicBezTo>
                      <a:pt x="33" y="82"/>
                      <a:pt x="33" y="86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1" y="161"/>
                      <a:pt x="61" y="148"/>
                      <a:pt x="61" y="134"/>
                    </a:cubicBezTo>
                    <a:cubicBezTo>
                      <a:pt x="58" y="127"/>
                      <a:pt x="56" y="118"/>
                      <a:pt x="56" y="110"/>
                    </a:cubicBezTo>
                    <a:cubicBezTo>
                      <a:pt x="56" y="74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6" y="33"/>
                      <a:pt x="96" y="33"/>
                      <a:pt x="96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4" y="42"/>
                      <a:pt x="74" y="42"/>
                      <a:pt x="74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Freeform 304"/>
              <p:cNvSpPr>
                <a:spLocks/>
              </p:cNvSpPr>
              <p:nvPr/>
            </p:nvSpPr>
            <p:spPr bwMode="auto">
              <a:xfrm>
                <a:off x="2897909" y="4668827"/>
                <a:ext cx="60720" cy="74816"/>
              </a:xfrm>
              <a:custGeom>
                <a:avLst/>
                <a:gdLst>
                  <a:gd name="T0" fmla="*/ 0 w 24"/>
                  <a:gd name="T1" fmla="*/ 0 h 29"/>
                  <a:gd name="T2" fmla="*/ 1 w 24"/>
                  <a:gd name="T3" fmla="*/ 29 h 29"/>
                  <a:gd name="T4" fmla="*/ 24 w 24"/>
                  <a:gd name="T5" fmla="*/ 29 h 29"/>
                  <a:gd name="T6" fmla="*/ 24 w 24"/>
                  <a:gd name="T7" fmla="*/ 26 h 29"/>
                  <a:gd name="T8" fmla="*/ 0 w 2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305"/>
              <p:cNvSpPr>
                <a:spLocks/>
              </p:cNvSpPr>
              <p:nvPr/>
            </p:nvSpPr>
            <p:spPr bwMode="auto">
              <a:xfrm>
                <a:off x="3035614" y="4422694"/>
                <a:ext cx="54214" cy="41203"/>
              </a:xfrm>
              <a:custGeom>
                <a:avLst/>
                <a:gdLst>
                  <a:gd name="T0" fmla="*/ 43 w 50"/>
                  <a:gd name="T1" fmla="*/ 0 h 38"/>
                  <a:gd name="T2" fmla="*/ 36 w 50"/>
                  <a:gd name="T3" fmla="*/ 0 h 38"/>
                  <a:gd name="T4" fmla="*/ 14 w 50"/>
                  <a:gd name="T5" fmla="*/ 0 h 38"/>
                  <a:gd name="T6" fmla="*/ 7 w 50"/>
                  <a:gd name="T7" fmla="*/ 0 h 38"/>
                  <a:gd name="T8" fmla="*/ 0 w 50"/>
                  <a:gd name="T9" fmla="*/ 38 h 38"/>
                  <a:gd name="T10" fmla="*/ 14 w 50"/>
                  <a:gd name="T11" fmla="*/ 38 h 38"/>
                  <a:gd name="T12" fmla="*/ 36 w 50"/>
                  <a:gd name="T13" fmla="*/ 38 h 38"/>
                  <a:gd name="T14" fmla="*/ 50 w 50"/>
                  <a:gd name="T15" fmla="*/ 38 h 38"/>
                  <a:gd name="T16" fmla="*/ 43 w 50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8">
                    <a:moveTo>
                      <a:pt x="43" y="0"/>
                    </a:moveTo>
                    <a:lnTo>
                      <a:pt x="36" y="0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0" y="38"/>
                    </a:lnTo>
                    <a:lnTo>
                      <a:pt x="14" y="38"/>
                    </a:lnTo>
                    <a:lnTo>
                      <a:pt x="36" y="38"/>
                    </a:lnTo>
                    <a:lnTo>
                      <a:pt x="50" y="38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306"/>
              <p:cNvSpPr>
                <a:spLocks/>
              </p:cNvSpPr>
              <p:nvPr/>
            </p:nvSpPr>
            <p:spPr bwMode="auto">
              <a:xfrm>
                <a:off x="2964051" y="4430285"/>
                <a:ext cx="61805" cy="59636"/>
              </a:xfrm>
              <a:custGeom>
                <a:avLst/>
                <a:gdLst>
                  <a:gd name="T0" fmla="*/ 33 w 57"/>
                  <a:gd name="T1" fmla="*/ 0 h 55"/>
                  <a:gd name="T2" fmla="*/ 26 w 57"/>
                  <a:gd name="T3" fmla="*/ 5 h 55"/>
                  <a:gd name="T4" fmla="*/ 7 w 57"/>
                  <a:gd name="T5" fmla="*/ 14 h 55"/>
                  <a:gd name="T6" fmla="*/ 0 w 57"/>
                  <a:gd name="T7" fmla="*/ 19 h 55"/>
                  <a:gd name="T8" fmla="*/ 14 w 57"/>
                  <a:gd name="T9" fmla="*/ 55 h 55"/>
                  <a:gd name="T10" fmla="*/ 28 w 57"/>
                  <a:gd name="T11" fmla="*/ 47 h 55"/>
                  <a:gd name="T12" fmla="*/ 45 w 57"/>
                  <a:gd name="T13" fmla="*/ 38 h 55"/>
                  <a:gd name="T14" fmla="*/ 57 w 57"/>
                  <a:gd name="T15" fmla="*/ 31 h 55"/>
                  <a:gd name="T16" fmla="*/ 33 w 57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33" y="0"/>
                    </a:moveTo>
                    <a:lnTo>
                      <a:pt x="26" y="5"/>
                    </a:lnTo>
                    <a:lnTo>
                      <a:pt x="7" y="14"/>
                    </a:lnTo>
                    <a:lnTo>
                      <a:pt x="0" y="19"/>
                    </a:lnTo>
                    <a:lnTo>
                      <a:pt x="14" y="55"/>
                    </a:lnTo>
                    <a:lnTo>
                      <a:pt x="28" y="47"/>
                    </a:lnTo>
                    <a:lnTo>
                      <a:pt x="45" y="38"/>
                    </a:lnTo>
                    <a:lnTo>
                      <a:pt x="57" y="3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307"/>
              <p:cNvSpPr>
                <a:spLocks/>
              </p:cNvSpPr>
              <p:nvPr/>
            </p:nvSpPr>
            <p:spPr bwMode="auto">
              <a:xfrm>
                <a:off x="2909837" y="4479077"/>
                <a:ext cx="61805" cy="61805"/>
              </a:xfrm>
              <a:custGeom>
                <a:avLst/>
                <a:gdLst>
                  <a:gd name="T0" fmla="*/ 19 w 57"/>
                  <a:gd name="T1" fmla="*/ 0 h 57"/>
                  <a:gd name="T2" fmla="*/ 15 w 57"/>
                  <a:gd name="T3" fmla="*/ 7 h 57"/>
                  <a:gd name="T4" fmla="*/ 5 w 57"/>
                  <a:gd name="T5" fmla="*/ 26 h 57"/>
                  <a:gd name="T6" fmla="*/ 0 w 57"/>
                  <a:gd name="T7" fmla="*/ 33 h 57"/>
                  <a:gd name="T8" fmla="*/ 31 w 57"/>
                  <a:gd name="T9" fmla="*/ 57 h 57"/>
                  <a:gd name="T10" fmla="*/ 38 w 57"/>
                  <a:gd name="T11" fmla="*/ 45 h 57"/>
                  <a:gd name="T12" fmla="*/ 50 w 57"/>
                  <a:gd name="T13" fmla="*/ 26 h 57"/>
                  <a:gd name="T14" fmla="*/ 57 w 57"/>
                  <a:gd name="T15" fmla="*/ 14 h 57"/>
                  <a:gd name="T16" fmla="*/ 19 w 57"/>
                  <a:gd name="T1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19" y="0"/>
                    </a:moveTo>
                    <a:lnTo>
                      <a:pt x="15" y="7"/>
                    </a:lnTo>
                    <a:lnTo>
                      <a:pt x="5" y="26"/>
                    </a:lnTo>
                    <a:lnTo>
                      <a:pt x="0" y="33"/>
                    </a:lnTo>
                    <a:lnTo>
                      <a:pt x="31" y="57"/>
                    </a:lnTo>
                    <a:lnTo>
                      <a:pt x="38" y="45"/>
                    </a:lnTo>
                    <a:lnTo>
                      <a:pt x="50" y="26"/>
                    </a:lnTo>
                    <a:lnTo>
                      <a:pt x="57" y="1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308"/>
              <p:cNvSpPr>
                <a:spLocks/>
              </p:cNvSpPr>
              <p:nvPr/>
            </p:nvSpPr>
            <p:spPr bwMode="auto">
              <a:xfrm>
                <a:off x="2897909" y="4550640"/>
                <a:ext cx="40119" cy="52046"/>
              </a:xfrm>
              <a:custGeom>
                <a:avLst/>
                <a:gdLst>
                  <a:gd name="T0" fmla="*/ 0 w 37"/>
                  <a:gd name="T1" fmla="*/ 5 h 48"/>
                  <a:gd name="T2" fmla="*/ 0 w 37"/>
                  <a:gd name="T3" fmla="*/ 14 h 48"/>
                  <a:gd name="T4" fmla="*/ 0 w 37"/>
                  <a:gd name="T5" fmla="*/ 33 h 48"/>
                  <a:gd name="T6" fmla="*/ 0 w 37"/>
                  <a:gd name="T7" fmla="*/ 43 h 48"/>
                  <a:gd name="T8" fmla="*/ 37 w 37"/>
                  <a:gd name="T9" fmla="*/ 48 h 48"/>
                  <a:gd name="T10" fmla="*/ 37 w 37"/>
                  <a:gd name="T11" fmla="*/ 33 h 48"/>
                  <a:gd name="T12" fmla="*/ 37 w 37"/>
                  <a:gd name="T13" fmla="*/ 14 h 48"/>
                  <a:gd name="T14" fmla="*/ 37 w 37"/>
                  <a:gd name="T15" fmla="*/ 0 h 48"/>
                  <a:gd name="T16" fmla="*/ 0 w 37"/>
                  <a:gd name="T17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0" y="5"/>
                    </a:moveTo>
                    <a:lnTo>
                      <a:pt x="0" y="14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37" y="48"/>
                    </a:lnTo>
                    <a:lnTo>
                      <a:pt x="37" y="33"/>
                    </a:lnTo>
                    <a:lnTo>
                      <a:pt x="37" y="14"/>
                    </a:lnTo>
                    <a:lnTo>
                      <a:pt x="37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309"/>
              <p:cNvSpPr>
                <a:spLocks/>
              </p:cNvSpPr>
              <p:nvPr/>
            </p:nvSpPr>
            <p:spPr bwMode="auto">
              <a:xfrm>
                <a:off x="2905500" y="4612444"/>
                <a:ext cx="58551" cy="61805"/>
              </a:xfrm>
              <a:custGeom>
                <a:avLst/>
                <a:gdLst>
                  <a:gd name="T0" fmla="*/ 0 w 54"/>
                  <a:gd name="T1" fmla="*/ 26 h 57"/>
                  <a:gd name="T2" fmla="*/ 4 w 54"/>
                  <a:gd name="T3" fmla="*/ 33 h 57"/>
                  <a:gd name="T4" fmla="*/ 14 w 54"/>
                  <a:gd name="T5" fmla="*/ 50 h 57"/>
                  <a:gd name="T6" fmla="*/ 19 w 54"/>
                  <a:gd name="T7" fmla="*/ 57 h 57"/>
                  <a:gd name="T8" fmla="*/ 54 w 54"/>
                  <a:gd name="T9" fmla="*/ 43 h 57"/>
                  <a:gd name="T10" fmla="*/ 47 w 54"/>
                  <a:gd name="T11" fmla="*/ 31 h 57"/>
                  <a:gd name="T12" fmla="*/ 37 w 54"/>
                  <a:gd name="T13" fmla="*/ 14 h 57"/>
                  <a:gd name="T14" fmla="*/ 30 w 54"/>
                  <a:gd name="T15" fmla="*/ 0 h 57"/>
                  <a:gd name="T16" fmla="*/ 0 w 54"/>
                  <a:gd name="T17" fmla="*/ 2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7">
                    <a:moveTo>
                      <a:pt x="0" y="26"/>
                    </a:moveTo>
                    <a:lnTo>
                      <a:pt x="4" y="33"/>
                    </a:lnTo>
                    <a:lnTo>
                      <a:pt x="14" y="50"/>
                    </a:lnTo>
                    <a:lnTo>
                      <a:pt x="19" y="57"/>
                    </a:lnTo>
                    <a:lnTo>
                      <a:pt x="54" y="43"/>
                    </a:lnTo>
                    <a:lnTo>
                      <a:pt x="47" y="31"/>
                    </a:lnTo>
                    <a:lnTo>
                      <a:pt x="37" y="14"/>
                    </a:lnTo>
                    <a:lnTo>
                      <a:pt x="30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310"/>
              <p:cNvSpPr>
                <a:spLocks/>
              </p:cNvSpPr>
              <p:nvPr/>
            </p:nvSpPr>
            <p:spPr bwMode="auto">
              <a:xfrm>
                <a:off x="2954292" y="4668827"/>
                <a:ext cx="60720" cy="58551"/>
              </a:xfrm>
              <a:custGeom>
                <a:avLst/>
                <a:gdLst>
                  <a:gd name="T0" fmla="*/ 0 w 56"/>
                  <a:gd name="T1" fmla="*/ 35 h 54"/>
                  <a:gd name="T2" fmla="*/ 7 w 56"/>
                  <a:gd name="T3" fmla="*/ 40 h 54"/>
                  <a:gd name="T4" fmla="*/ 26 w 56"/>
                  <a:gd name="T5" fmla="*/ 50 h 54"/>
                  <a:gd name="T6" fmla="*/ 30 w 56"/>
                  <a:gd name="T7" fmla="*/ 54 h 54"/>
                  <a:gd name="T8" fmla="*/ 56 w 56"/>
                  <a:gd name="T9" fmla="*/ 24 h 54"/>
                  <a:gd name="T10" fmla="*/ 45 w 56"/>
                  <a:gd name="T11" fmla="*/ 17 h 54"/>
                  <a:gd name="T12" fmla="*/ 26 w 56"/>
                  <a:gd name="T13" fmla="*/ 7 h 54"/>
                  <a:gd name="T14" fmla="*/ 14 w 56"/>
                  <a:gd name="T15" fmla="*/ 0 h 54"/>
                  <a:gd name="T16" fmla="*/ 0 w 56"/>
                  <a:gd name="T1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0" y="35"/>
                    </a:moveTo>
                    <a:lnTo>
                      <a:pt x="7" y="40"/>
                    </a:lnTo>
                    <a:lnTo>
                      <a:pt x="26" y="50"/>
                    </a:lnTo>
                    <a:lnTo>
                      <a:pt x="30" y="54"/>
                    </a:lnTo>
                    <a:lnTo>
                      <a:pt x="56" y="24"/>
                    </a:lnTo>
                    <a:lnTo>
                      <a:pt x="45" y="17"/>
                    </a:lnTo>
                    <a:lnTo>
                      <a:pt x="26" y="7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311"/>
              <p:cNvSpPr>
                <a:spLocks/>
              </p:cNvSpPr>
              <p:nvPr/>
            </p:nvSpPr>
            <p:spPr bwMode="auto">
              <a:xfrm>
                <a:off x="3022602" y="4699187"/>
                <a:ext cx="54214" cy="44456"/>
              </a:xfrm>
              <a:custGeom>
                <a:avLst/>
                <a:gdLst>
                  <a:gd name="T0" fmla="*/ 8 w 50"/>
                  <a:gd name="T1" fmla="*/ 41 h 41"/>
                  <a:gd name="T2" fmla="*/ 15 w 50"/>
                  <a:gd name="T3" fmla="*/ 41 h 41"/>
                  <a:gd name="T4" fmla="*/ 36 w 50"/>
                  <a:gd name="T5" fmla="*/ 41 h 41"/>
                  <a:gd name="T6" fmla="*/ 43 w 50"/>
                  <a:gd name="T7" fmla="*/ 41 h 41"/>
                  <a:gd name="T8" fmla="*/ 50 w 50"/>
                  <a:gd name="T9" fmla="*/ 0 h 41"/>
                  <a:gd name="T10" fmla="*/ 36 w 50"/>
                  <a:gd name="T11" fmla="*/ 0 h 41"/>
                  <a:gd name="T12" fmla="*/ 15 w 50"/>
                  <a:gd name="T13" fmla="*/ 0 h 41"/>
                  <a:gd name="T14" fmla="*/ 0 w 50"/>
                  <a:gd name="T15" fmla="*/ 0 h 41"/>
                  <a:gd name="T16" fmla="*/ 8 w 50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41">
                    <a:moveTo>
                      <a:pt x="8" y="41"/>
                    </a:moveTo>
                    <a:lnTo>
                      <a:pt x="15" y="41"/>
                    </a:lnTo>
                    <a:lnTo>
                      <a:pt x="36" y="41"/>
                    </a:lnTo>
                    <a:lnTo>
                      <a:pt x="43" y="41"/>
                    </a:lnTo>
                    <a:lnTo>
                      <a:pt x="50" y="0"/>
                    </a:lnTo>
                    <a:lnTo>
                      <a:pt x="36" y="0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312"/>
              <p:cNvSpPr>
                <a:spLocks/>
              </p:cNvSpPr>
              <p:nvPr/>
            </p:nvSpPr>
            <p:spPr bwMode="auto">
              <a:xfrm>
                <a:off x="3087659" y="4674248"/>
                <a:ext cx="60720" cy="58551"/>
              </a:xfrm>
              <a:custGeom>
                <a:avLst/>
                <a:gdLst>
                  <a:gd name="T0" fmla="*/ 26 w 56"/>
                  <a:gd name="T1" fmla="*/ 54 h 54"/>
                  <a:gd name="T2" fmla="*/ 30 w 56"/>
                  <a:gd name="T3" fmla="*/ 52 h 54"/>
                  <a:gd name="T4" fmla="*/ 49 w 56"/>
                  <a:gd name="T5" fmla="*/ 40 h 54"/>
                  <a:gd name="T6" fmla="*/ 56 w 56"/>
                  <a:gd name="T7" fmla="*/ 38 h 54"/>
                  <a:gd name="T8" fmla="*/ 42 w 56"/>
                  <a:gd name="T9" fmla="*/ 0 h 54"/>
                  <a:gd name="T10" fmla="*/ 30 w 56"/>
                  <a:gd name="T11" fmla="*/ 7 h 54"/>
                  <a:gd name="T12" fmla="*/ 11 w 56"/>
                  <a:gd name="T13" fmla="*/ 19 h 54"/>
                  <a:gd name="T14" fmla="*/ 0 w 56"/>
                  <a:gd name="T15" fmla="*/ 26 h 54"/>
                  <a:gd name="T16" fmla="*/ 26 w 56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4">
                    <a:moveTo>
                      <a:pt x="26" y="54"/>
                    </a:moveTo>
                    <a:lnTo>
                      <a:pt x="30" y="52"/>
                    </a:lnTo>
                    <a:lnTo>
                      <a:pt x="49" y="40"/>
                    </a:lnTo>
                    <a:lnTo>
                      <a:pt x="56" y="38"/>
                    </a:lnTo>
                    <a:lnTo>
                      <a:pt x="42" y="0"/>
                    </a:lnTo>
                    <a:lnTo>
                      <a:pt x="30" y="7"/>
                    </a:lnTo>
                    <a:lnTo>
                      <a:pt x="11" y="19"/>
                    </a:lnTo>
                    <a:lnTo>
                      <a:pt x="0" y="26"/>
                    </a:lnTo>
                    <a:lnTo>
                      <a:pt x="2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313"/>
              <p:cNvSpPr>
                <a:spLocks/>
              </p:cNvSpPr>
              <p:nvPr/>
            </p:nvSpPr>
            <p:spPr bwMode="auto">
              <a:xfrm>
                <a:off x="3144042" y="4625456"/>
                <a:ext cx="58551" cy="58551"/>
              </a:xfrm>
              <a:custGeom>
                <a:avLst/>
                <a:gdLst>
                  <a:gd name="T0" fmla="*/ 35 w 54"/>
                  <a:gd name="T1" fmla="*/ 54 h 54"/>
                  <a:gd name="T2" fmla="*/ 40 w 54"/>
                  <a:gd name="T3" fmla="*/ 47 h 54"/>
                  <a:gd name="T4" fmla="*/ 49 w 54"/>
                  <a:gd name="T5" fmla="*/ 31 h 54"/>
                  <a:gd name="T6" fmla="*/ 54 w 54"/>
                  <a:gd name="T7" fmla="*/ 23 h 54"/>
                  <a:gd name="T8" fmla="*/ 23 w 54"/>
                  <a:gd name="T9" fmla="*/ 0 h 54"/>
                  <a:gd name="T10" fmla="*/ 16 w 54"/>
                  <a:gd name="T11" fmla="*/ 12 h 54"/>
                  <a:gd name="T12" fmla="*/ 7 w 54"/>
                  <a:gd name="T13" fmla="*/ 28 h 54"/>
                  <a:gd name="T14" fmla="*/ 0 w 54"/>
                  <a:gd name="T15" fmla="*/ 40 h 54"/>
                  <a:gd name="T16" fmla="*/ 35 w 54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4">
                    <a:moveTo>
                      <a:pt x="35" y="54"/>
                    </a:moveTo>
                    <a:lnTo>
                      <a:pt x="40" y="47"/>
                    </a:lnTo>
                    <a:lnTo>
                      <a:pt x="49" y="31"/>
                    </a:lnTo>
                    <a:lnTo>
                      <a:pt x="54" y="23"/>
                    </a:lnTo>
                    <a:lnTo>
                      <a:pt x="23" y="0"/>
                    </a:lnTo>
                    <a:lnTo>
                      <a:pt x="16" y="12"/>
                    </a:lnTo>
                    <a:lnTo>
                      <a:pt x="7" y="28"/>
                    </a:lnTo>
                    <a:lnTo>
                      <a:pt x="0" y="40"/>
                    </a:lnTo>
                    <a:lnTo>
                      <a:pt x="35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314"/>
              <p:cNvSpPr>
                <a:spLocks/>
              </p:cNvSpPr>
              <p:nvPr/>
            </p:nvSpPr>
            <p:spPr bwMode="auto">
              <a:xfrm>
                <a:off x="3174402" y="4563651"/>
                <a:ext cx="43371" cy="50962"/>
              </a:xfrm>
              <a:custGeom>
                <a:avLst/>
                <a:gdLst>
                  <a:gd name="T0" fmla="*/ 40 w 40"/>
                  <a:gd name="T1" fmla="*/ 43 h 47"/>
                  <a:gd name="T2" fmla="*/ 40 w 40"/>
                  <a:gd name="T3" fmla="*/ 33 h 47"/>
                  <a:gd name="T4" fmla="*/ 40 w 40"/>
                  <a:gd name="T5" fmla="*/ 14 h 47"/>
                  <a:gd name="T6" fmla="*/ 40 w 40"/>
                  <a:gd name="T7" fmla="*/ 5 h 47"/>
                  <a:gd name="T8" fmla="*/ 0 w 40"/>
                  <a:gd name="T9" fmla="*/ 0 h 47"/>
                  <a:gd name="T10" fmla="*/ 0 w 40"/>
                  <a:gd name="T11" fmla="*/ 14 h 47"/>
                  <a:gd name="T12" fmla="*/ 0 w 40"/>
                  <a:gd name="T13" fmla="*/ 33 h 47"/>
                  <a:gd name="T14" fmla="*/ 0 w 40"/>
                  <a:gd name="T15" fmla="*/ 47 h 47"/>
                  <a:gd name="T16" fmla="*/ 40 w 40"/>
                  <a:gd name="T17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7">
                    <a:moveTo>
                      <a:pt x="40" y="43"/>
                    </a:moveTo>
                    <a:lnTo>
                      <a:pt x="40" y="33"/>
                    </a:lnTo>
                    <a:lnTo>
                      <a:pt x="40" y="14"/>
                    </a:lnTo>
                    <a:lnTo>
                      <a:pt x="40" y="5"/>
                    </a:lnTo>
                    <a:lnTo>
                      <a:pt x="0" y="0"/>
                    </a:lnTo>
                    <a:lnTo>
                      <a:pt x="0" y="14"/>
                    </a:lnTo>
                    <a:lnTo>
                      <a:pt x="0" y="33"/>
                    </a:lnTo>
                    <a:lnTo>
                      <a:pt x="0" y="47"/>
                    </a:lnTo>
                    <a:lnTo>
                      <a:pt x="4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315"/>
              <p:cNvSpPr>
                <a:spLocks/>
              </p:cNvSpPr>
              <p:nvPr/>
            </p:nvSpPr>
            <p:spPr bwMode="auto">
              <a:xfrm>
                <a:off x="3148379" y="4492088"/>
                <a:ext cx="59636" cy="58551"/>
              </a:xfrm>
              <a:custGeom>
                <a:avLst/>
                <a:gdLst>
                  <a:gd name="T0" fmla="*/ 55 w 55"/>
                  <a:gd name="T1" fmla="*/ 31 h 54"/>
                  <a:gd name="T2" fmla="*/ 52 w 55"/>
                  <a:gd name="T3" fmla="*/ 24 h 54"/>
                  <a:gd name="T4" fmla="*/ 40 w 55"/>
                  <a:gd name="T5" fmla="*/ 7 h 54"/>
                  <a:gd name="T6" fmla="*/ 38 w 55"/>
                  <a:gd name="T7" fmla="*/ 0 h 54"/>
                  <a:gd name="T8" fmla="*/ 0 w 55"/>
                  <a:gd name="T9" fmla="*/ 14 h 54"/>
                  <a:gd name="T10" fmla="*/ 7 w 55"/>
                  <a:gd name="T11" fmla="*/ 26 h 54"/>
                  <a:gd name="T12" fmla="*/ 17 w 55"/>
                  <a:gd name="T13" fmla="*/ 42 h 54"/>
                  <a:gd name="T14" fmla="*/ 24 w 55"/>
                  <a:gd name="T15" fmla="*/ 54 h 54"/>
                  <a:gd name="T16" fmla="*/ 55 w 55"/>
                  <a:gd name="T17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4">
                    <a:moveTo>
                      <a:pt x="55" y="31"/>
                    </a:moveTo>
                    <a:lnTo>
                      <a:pt x="52" y="24"/>
                    </a:lnTo>
                    <a:lnTo>
                      <a:pt x="40" y="7"/>
                    </a:lnTo>
                    <a:lnTo>
                      <a:pt x="38" y="0"/>
                    </a:lnTo>
                    <a:lnTo>
                      <a:pt x="0" y="14"/>
                    </a:lnTo>
                    <a:lnTo>
                      <a:pt x="7" y="26"/>
                    </a:lnTo>
                    <a:lnTo>
                      <a:pt x="17" y="42"/>
                    </a:lnTo>
                    <a:lnTo>
                      <a:pt x="24" y="54"/>
                    </a:lnTo>
                    <a:lnTo>
                      <a:pt x="55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316"/>
              <p:cNvSpPr>
                <a:spLocks/>
              </p:cNvSpPr>
              <p:nvPr/>
            </p:nvSpPr>
            <p:spPr bwMode="auto">
              <a:xfrm>
                <a:off x="3097418" y="4437874"/>
                <a:ext cx="61805" cy="59636"/>
              </a:xfrm>
              <a:custGeom>
                <a:avLst/>
                <a:gdLst>
                  <a:gd name="T0" fmla="*/ 57 w 57"/>
                  <a:gd name="T1" fmla="*/ 17 h 55"/>
                  <a:gd name="T2" fmla="*/ 50 w 57"/>
                  <a:gd name="T3" fmla="*/ 14 h 55"/>
                  <a:gd name="T4" fmla="*/ 33 w 57"/>
                  <a:gd name="T5" fmla="*/ 3 h 55"/>
                  <a:gd name="T6" fmla="*/ 26 w 57"/>
                  <a:gd name="T7" fmla="*/ 0 h 55"/>
                  <a:gd name="T8" fmla="*/ 0 w 57"/>
                  <a:gd name="T9" fmla="*/ 31 h 55"/>
                  <a:gd name="T10" fmla="*/ 14 w 57"/>
                  <a:gd name="T11" fmla="*/ 38 h 55"/>
                  <a:gd name="T12" fmla="*/ 31 w 57"/>
                  <a:gd name="T13" fmla="*/ 48 h 55"/>
                  <a:gd name="T14" fmla="*/ 43 w 57"/>
                  <a:gd name="T15" fmla="*/ 55 h 55"/>
                  <a:gd name="T16" fmla="*/ 57 w 57"/>
                  <a:gd name="T17" fmla="*/ 1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5">
                    <a:moveTo>
                      <a:pt x="57" y="17"/>
                    </a:moveTo>
                    <a:lnTo>
                      <a:pt x="50" y="14"/>
                    </a:lnTo>
                    <a:lnTo>
                      <a:pt x="33" y="3"/>
                    </a:lnTo>
                    <a:lnTo>
                      <a:pt x="26" y="0"/>
                    </a:lnTo>
                    <a:lnTo>
                      <a:pt x="0" y="31"/>
                    </a:lnTo>
                    <a:lnTo>
                      <a:pt x="14" y="38"/>
                    </a:lnTo>
                    <a:lnTo>
                      <a:pt x="31" y="48"/>
                    </a:lnTo>
                    <a:lnTo>
                      <a:pt x="43" y="55"/>
                    </a:lnTo>
                    <a:lnTo>
                      <a:pt x="5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Freeform 317"/>
              <p:cNvSpPr>
                <a:spLocks noEditPoints="1"/>
              </p:cNvSpPr>
              <p:nvPr/>
            </p:nvSpPr>
            <p:spPr bwMode="auto">
              <a:xfrm>
                <a:off x="2926101" y="4448717"/>
                <a:ext cx="263481" cy="266734"/>
              </a:xfrm>
              <a:custGeom>
                <a:avLst/>
                <a:gdLst>
                  <a:gd name="T0" fmla="*/ 51 w 103"/>
                  <a:gd name="T1" fmla="*/ 104 h 104"/>
                  <a:gd name="T2" fmla="*/ 0 w 103"/>
                  <a:gd name="T3" fmla="*/ 52 h 104"/>
                  <a:gd name="T4" fmla="*/ 51 w 103"/>
                  <a:gd name="T5" fmla="*/ 0 h 104"/>
                  <a:gd name="T6" fmla="*/ 103 w 103"/>
                  <a:gd name="T7" fmla="*/ 52 h 104"/>
                  <a:gd name="T8" fmla="*/ 51 w 103"/>
                  <a:gd name="T9" fmla="*/ 104 h 104"/>
                  <a:gd name="T10" fmla="*/ 51 w 103"/>
                  <a:gd name="T11" fmla="*/ 16 h 104"/>
                  <a:gd name="T12" fmla="*/ 15 w 103"/>
                  <a:gd name="T13" fmla="*/ 52 h 104"/>
                  <a:gd name="T14" fmla="*/ 51 w 103"/>
                  <a:gd name="T15" fmla="*/ 89 h 104"/>
                  <a:gd name="T16" fmla="*/ 87 w 103"/>
                  <a:gd name="T17" fmla="*/ 52 h 104"/>
                  <a:gd name="T18" fmla="*/ 51 w 103"/>
                  <a:gd name="T19" fmla="*/ 1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104">
                    <a:moveTo>
                      <a:pt x="51" y="104"/>
                    </a:move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1" y="0"/>
                    </a:cubicBezTo>
                    <a:cubicBezTo>
                      <a:pt x="80" y="0"/>
                      <a:pt x="103" y="24"/>
                      <a:pt x="103" y="52"/>
                    </a:cubicBezTo>
                    <a:cubicBezTo>
                      <a:pt x="103" y="81"/>
                      <a:pt x="80" y="104"/>
                      <a:pt x="51" y="104"/>
                    </a:cubicBezTo>
                    <a:close/>
                    <a:moveTo>
                      <a:pt x="51" y="16"/>
                    </a:moveTo>
                    <a:cubicBezTo>
                      <a:pt x="31" y="16"/>
                      <a:pt x="15" y="32"/>
                      <a:pt x="15" y="52"/>
                    </a:cubicBezTo>
                    <a:cubicBezTo>
                      <a:pt x="15" y="73"/>
                      <a:pt x="31" y="89"/>
                      <a:pt x="51" y="89"/>
                    </a:cubicBezTo>
                    <a:cubicBezTo>
                      <a:pt x="71" y="89"/>
                      <a:pt x="87" y="73"/>
                      <a:pt x="87" y="52"/>
                    </a:cubicBezTo>
                    <a:cubicBezTo>
                      <a:pt x="87" y="32"/>
                      <a:pt x="71" y="16"/>
                      <a:pt x="5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Oval 318"/>
              <p:cNvSpPr>
                <a:spLocks noChangeArrowheads="1"/>
              </p:cNvSpPr>
              <p:nvPr/>
            </p:nvSpPr>
            <p:spPr bwMode="auto">
              <a:xfrm>
                <a:off x="2999832" y="4525702"/>
                <a:ext cx="112766" cy="11276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6285360" y="4498440"/>
            <a:ext cx="748145" cy="1334780"/>
            <a:chOff x="6285360" y="4210517"/>
            <a:chExt cx="748145" cy="1334780"/>
          </a:xfrm>
        </p:grpSpPr>
        <p:sp>
          <p:nvSpPr>
            <p:cNvPr id="20" name="椭圆 19"/>
            <p:cNvSpPr/>
            <p:nvPr/>
          </p:nvSpPr>
          <p:spPr>
            <a:xfrm>
              <a:off x="6285360" y="4797152"/>
              <a:ext cx="748145" cy="748145"/>
            </a:xfrm>
            <a:prstGeom prst="ellipse">
              <a:avLst/>
            </a:prstGeom>
            <a:solidFill>
              <a:srgbClr val="90C7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575507" y="4210517"/>
              <a:ext cx="167850" cy="167850"/>
            </a:xfrm>
            <a:prstGeom prst="ellipse">
              <a:avLst/>
            </a:prstGeom>
            <a:solidFill>
              <a:srgbClr val="90C7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659432" y="4280932"/>
              <a:ext cx="0" cy="599465"/>
            </a:xfrm>
            <a:prstGeom prst="line">
              <a:avLst/>
            </a:prstGeom>
            <a:ln w="15875">
              <a:solidFill>
                <a:srgbClr val="90C74D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组合 66"/>
            <p:cNvGrpSpPr/>
            <p:nvPr/>
          </p:nvGrpSpPr>
          <p:grpSpPr>
            <a:xfrm>
              <a:off x="6444775" y="5012297"/>
              <a:ext cx="429315" cy="292455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68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333"/>
              <p:cNvSpPr>
                <a:spLocks/>
              </p:cNvSpPr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334"/>
              <p:cNvSpPr>
                <a:spLocks/>
              </p:cNvSpPr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335"/>
              <p:cNvSpPr>
                <a:spLocks/>
              </p:cNvSpPr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8219993" y="4346040"/>
            <a:ext cx="748145" cy="1487180"/>
            <a:chOff x="8219993" y="4058117"/>
            <a:chExt cx="748145" cy="1487180"/>
          </a:xfrm>
        </p:grpSpPr>
        <p:sp>
          <p:nvSpPr>
            <p:cNvPr id="21" name="椭圆 20"/>
            <p:cNvSpPr/>
            <p:nvPr/>
          </p:nvSpPr>
          <p:spPr>
            <a:xfrm>
              <a:off x="8219993" y="4797152"/>
              <a:ext cx="748145" cy="748145"/>
            </a:xfrm>
            <a:prstGeom prst="ellipse">
              <a:avLst/>
            </a:prstGeom>
            <a:solidFill>
              <a:srgbClr val="925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8510140" y="4058117"/>
              <a:ext cx="167850" cy="1678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8594065" y="4160838"/>
              <a:ext cx="0" cy="725353"/>
            </a:xfrm>
            <a:prstGeom prst="line">
              <a:avLst/>
            </a:prstGeom>
            <a:ln w="15875">
              <a:solidFill>
                <a:schemeClr val="accent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组合 76"/>
            <p:cNvGrpSpPr/>
            <p:nvPr/>
          </p:nvGrpSpPr>
          <p:grpSpPr>
            <a:xfrm>
              <a:off x="8408328" y="4981341"/>
              <a:ext cx="371476" cy="354368"/>
              <a:chOff x="8145843" y="5425657"/>
              <a:chExt cx="494435" cy="471664"/>
            </a:xfrm>
            <a:solidFill>
              <a:schemeClr val="bg1"/>
            </a:solidFill>
          </p:grpSpPr>
          <p:sp>
            <p:nvSpPr>
              <p:cNvPr id="78" name="Freeform 850"/>
              <p:cNvSpPr>
                <a:spLocks/>
              </p:cNvSpPr>
              <p:nvPr/>
            </p:nvSpPr>
            <p:spPr bwMode="auto">
              <a:xfrm>
                <a:off x="8294391" y="5425657"/>
                <a:ext cx="89996" cy="101923"/>
              </a:xfrm>
              <a:custGeom>
                <a:avLst/>
                <a:gdLst>
                  <a:gd name="T0" fmla="*/ 9 w 35"/>
                  <a:gd name="T1" fmla="*/ 35 h 40"/>
                  <a:gd name="T2" fmla="*/ 5 w 35"/>
                  <a:gd name="T3" fmla="*/ 13 h 40"/>
                  <a:gd name="T4" fmla="*/ 27 w 35"/>
                  <a:gd name="T5" fmla="*/ 4 h 40"/>
                  <a:gd name="T6" fmla="*/ 30 w 35"/>
                  <a:gd name="T7" fmla="*/ 27 h 40"/>
                  <a:gd name="T8" fmla="*/ 9 w 35"/>
                  <a:gd name="T9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0">
                    <a:moveTo>
                      <a:pt x="9" y="35"/>
                    </a:moveTo>
                    <a:cubicBezTo>
                      <a:pt x="2" y="31"/>
                      <a:pt x="0" y="21"/>
                      <a:pt x="5" y="13"/>
                    </a:cubicBezTo>
                    <a:cubicBezTo>
                      <a:pt x="10" y="4"/>
                      <a:pt x="20" y="0"/>
                      <a:pt x="27" y="4"/>
                    </a:cubicBezTo>
                    <a:cubicBezTo>
                      <a:pt x="34" y="8"/>
                      <a:pt x="35" y="19"/>
                      <a:pt x="30" y="27"/>
                    </a:cubicBezTo>
                    <a:cubicBezTo>
                      <a:pt x="25" y="36"/>
                      <a:pt x="16" y="40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851"/>
              <p:cNvSpPr>
                <a:spLocks/>
              </p:cNvSpPr>
              <p:nvPr/>
            </p:nvSpPr>
            <p:spPr bwMode="auto">
              <a:xfrm>
                <a:off x="8145843" y="5499388"/>
                <a:ext cx="489012" cy="397933"/>
              </a:xfrm>
              <a:custGeom>
                <a:avLst/>
                <a:gdLst>
                  <a:gd name="T0" fmla="*/ 3 w 191"/>
                  <a:gd name="T1" fmla="*/ 12 h 155"/>
                  <a:gd name="T2" fmla="*/ 4 w 191"/>
                  <a:gd name="T3" fmla="*/ 12 h 155"/>
                  <a:gd name="T4" fmla="*/ 10 w 191"/>
                  <a:gd name="T5" fmla="*/ 10 h 155"/>
                  <a:gd name="T6" fmla="*/ 35 w 191"/>
                  <a:gd name="T7" fmla="*/ 1 h 155"/>
                  <a:gd name="T8" fmla="*/ 58 w 191"/>
                  <a:gd name="T9" fmla="*/ 6 h 155"/>
                  <a:gd name="T10" fmla="*/ 52 w 191"/>
                  <a:gd name="T11" fmla="*/ 9 h 155"/>
                  <a:gd name="T12" fmla="*/ 50 w 191"/>
                  <a:gd name="T13" fmla="*/ 19 h 155"/>
                  <a:gd name="T14" fmla="*/ 60 w 191"/>
                  <a:gd name="T15" fmla="*/ 14 h 155"/>
                  <a:gd name="T16" fmla="*/ 64 w 191"/>
                  <a:gd name="T17" fmla="*/ 7 h 155"/>
                  <a:gd name="T18" fmla="*/ 65 w 191"/>
                  <a:gd name="T19" fmla="*/ 15 h 155"/>
                  <a:gd name="T20" fmla="*/ 53 w 191"/>
                  <a:gd name="T21" fmla="*/ 41 h 155"/>
                  <a:gd name="T22" fmla="*/ 65 w 191"/>
                  <a:gd name="T23" fmla="*/ 20 h 155"/>
                  <a:gd name="T24" fmla="*/ 70 w 191"/>
                  <a:gd name="T25" fmla="*/ 19 h 155"/>
                  <a:gd name="T26" fmla="*/ 75 w 191"/>
                  <a:gd name="T27" fmla="*/ 50 h 155"/>
                  <a:gd name="T28" fmla="*/ 95 w 191"/>
                  <a:gd name="T29" fmla="*/ 63 h 155"/>
                  <a:gd name="T30" fmla="*/ 130 w 191"/>
                  <a:gd name="T31" fmla="*/ 35 h 155"/>
                  <a:gd name="T32" fmla="*/ 191 w 191"/>
                  <a:gd name="T33" fmla="*/ 79 h 155"/>
                  <a:gd name="T34" fmla="*/ 183 w 191"/>
                  <a:gd name="T35" fmla="*/ 81 h 155"/>
                  <a:gd name="T36" fmla="*/ 92 w 191"/>
                  <a:gd name="T37" fmla="*/ 81 h 155"/>
                  <a:gd name="T38" fmla="*/ 77 w 191"/>
                  <a:gd name="T39" fmla="*/ 79 h 155"/>
                  <a:gd name="T40" fmla="*/ 71 w 191"/>
                  <a:gd name="T41" fmla="*/ 71 h 155"/>
                  <a:gd name="T42" fmla="*/ 61 w 191"/>
                  <a:gd name="T43" fmla="*/ 63 h 155"/>
                  <a:gd name="T44" fmla="*/ 61 w 191"/>
                  <a:gd name="T45" fmla="*/ 63 h 155"/>
                  <a:gd name="T46" fmla="*/ 61 w 191"/>
                  <a:gd name="T47" fmla="*/ 63 h 155"/>
                  <a:gd name="T48" fmla="*/ 57 w 191"/>
                  <a:gd name="T49" fmla="*/ 57 h 155"/>
                  <a:gd name="T50" fmla="*/ 57 w 191"/>
                  <a:gd name="T51" fmla="*/ 55 h 155"/>
                  <a:gd name="T52" fmla="*/ 56 w 191"/>
                  <a:gd name="T53" fmla="*/ 50 h 155"/>
                  <a:gd name="T54" fmla="*/ 60 w 191"/>
                  <a:gd name="T55" fmla="*/ 94 h 155"/>
                  <a:gd name="T56" fmla="*/ 46 w 191"/>
                  <a:gd name="T57" fmla="*/ 155 h 155"/>
                  <a:gd name="T58" fmla="*/ 41 w 191"/>
                  <a:gd name="T59" fmla="*/ 105 h 155"/>
                  <a:gd name="T60" fmla="*/ 40 w 191"/>
                  <a:gd name="T61" fmla="*/ 104 h 155"/>
                  <a:gd name="T62" fmla="*/ 32 w 191"/>
                  <a:gd name="T63" fmla="*/ 87 h 155"/>
                  <a:gd name="T64" fmla="*/ 5 w 191"/>
                  <a:gd name="T65" fmla="*/ 152 h 155"/>
                  <a:gd name="T66" fmla="*/ 2 w 191"/>
                  <a:gd name="T67" fmla="*/ 66 h 155"/>
                  <a:gd name="T68" fmla="*/ 15 w 191"/>
                  <a:gd name="T69" fmla="*/ 40 h 155"/>
                  <a:gd name="T70" fmla="*/ 1 w 191"/>
                  <a:gd name="T71" fmla="*/ 29 h 155"/>
                  <a:gd name="T72" fmla="*/ 0 w 191"/>
                  <a:gd name="T73" fmla="*/ 28 h 155"/>
                  <a:gd name="T74" fmla="*/ 3 w 191"/>
                  <a:gd name="T75" fmla="*/ 1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" h="155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7" y="0"/>
                      <a:pt x="44" y="0"/>
                      <a:pt x="46" y="1"/>
                    </a:cubicBezTo>
                    <a:cubicBezTo>
                      <a:pt x="51" y="2"/>
                      <a:pt x="54" y="4"/>
                      <a:pt x="58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9"/>
                      <a:pt x="69" y="19"/>
                      <a:pt x="70" y="1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82" y="55"/>
                      <a:pt x="82" y="55"/>
                      <a:pt x="82" y="55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2" y="33"/>
                      <a:pt x="136" y="33"/>
                      <a:pt x="138" y="35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190" y="80"/>
                      <a:pt x="189" y="81"/>
                      <a:pt x="187" y="81"/>
                    </a:cubicBezTo>
                    <a:cubicBezTo>
                      <a:pt x="183" y="81"/>
                      <a:pt x="183" y="81"/>
                      <a:pt x="183" y="81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80" y="81"/>
                      <a:pt x="80" y="81"/>
                      <a:pt x="80" y="81"/>
                    </a:cubicBezTo>
                    <a:cubicBezTo>
                      <a:pt x="79" y="81"/>
                      <a:pt x="78" y="80"/>
                      <a:pt x="77" y="79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53" y="50"/>
                      <a:pt x="59" y="59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4" y="56"/>
                      <a:pt x="51" y="63"/>
                      <a:pt x="49" y="71"/>
                    </a:cubicBezTo>
                    <a:cubicBezTo>
                      <a:pt x="51" y="76"/>
                      <a:pt x="55" y="85"/>
                      <a:pt x="60" y="94"/>
                    </a:cubicBezTo>
                    <a:cubicBezTo>
                      <a:pt x="65" y="120"/>
                      <a:pt x="64" y="137"/>
                      <a:pt x="65" y="154"/>
                    </a:cubicBezTo>
                    <a:cubicBezTo>
                      <a:pt x="46" y="155"/>
                      <a:pt x="46" y="155"/>
                      <a:pt x="46" y="155"/>
                    </a:cubicBezTo>
                    <a:cubicBezTo>
                      <a:pt x="41" y="111"/>
                      <a:pt x="41" y="111"/>
                      <a:pt x="41" y="111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1" y="105"/>
                      <a:pt x="41" y="105"/>
                      <a:pt x="41" y="105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35" y="94"/>
                      <a:pt x="35" y="94"/>
                      <a:pt x="35" y="94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1" y="106"/>
                      <a:pt x="28" y="136"/>
                      <a:pt x="25" y="154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8" y="124"/>
                      <a:pt x="10" y="98"/>
                      <a:pt x="11" y="70"/>
                    </a:cubicBezTo>
                    <a:cubicBezTo>
                      <a:pt x="8" y="69"/>
                      <a:pt x="5" y="67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6" y="57"/>
                      <a:pt x="11" y="49"/>
                      <a:pt x="15" y="40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3" y="8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852"/>
              <p:cNvSpPr>
                <a:spLocks noEditPoints="1"/>
              </p:cNvSpPr>
              <p:nvPr/>
            </p:nvSpPr>
            <p:spPr bwMode="auto">
              <a:xfrm>
                <a:off x="8337762" y="5711908"/>
                <a:ext cx="302516" cy="176739"/>
              </a:xfrm>
              <a:custGeom>
                <a:avLst/>
                <a:gdLst>
                  <a:gd name="T0" fmla="*/ 63 w 118"/>
                  <a:gd name="T1" fmla="*/ 46 h 69"/>
                  <a:gd name="T2" fmla="*/ 118 w 118"/>
                  <a:gd name="T3" fmla="*/ 0 h 69"/>
                  <a:gd name="T4" fmla="*/ 118 w 118"/>
                  <a:gd name="T5" fmla="*/ 63 h 69"/>
                  <a:gd name="T6" fmla="*/ 112 w 118"/>
                  <a:gd name="T7" fmla="*/ 69 h 69"/>
                  <a:gd name="T8" fmla="*/ 5 w 118"/>
                  <a:gd name="T9" fmla="*/ 69 h 69"/>
                  <a:gd name="T10" fmla="*/ 0 w 118"/>
                  <a:gd name="T11" fmla="*/ 63 h 69"/>
                  <a:gd name="T12" fmla="*/ 0 w 118"/>
                  <a:gd name="T13" fmla="*/ 0 h 69"/>
                  <a:gd name="T14" fmla="*/ 55 w 118"/>
                  <a:gd name="T15" fmla="*/ 46 h 69"/>
                  <a:gd name="T16" fmla="*/ 63 w 118"/>
                  <a:gd name="T17" fmla="*/ 46 h 69"/>
                  <a:gd name="T18" fmla="*/ 84 w 118"/>
                  <a:gd name="T19" fmla="*/ 39 h 69"/>
                  <a:gd name="T20" fmla="*/ 110 w 118"/>
                  <a:gd name="T21" fmla="*/ 64 h 69"/>
                  <a:gd name="T22" fmla="*/ 111 w 118"/>
                  <a:gd name="T23" fmla="*/ 64 h 69"/>
                  <a:gd name="T24" fmla="*/ 113 w 118"/>
                  <a:gd name="T25" fmla="*/ 64 h 69"/>
                  <a:gd name="T26" fmla="*/ 113 w 118"/>
                  <a:gd name="T27" fmla="*/ 61 h 69"/>
                  <a:gd name="T28" fmla="*/ 87 w 118"/>
                  <a:gd name="T29" fmla="*/ 36 h 69"/>
                  <a:gd name="T30" fmla="*/ 84 w 118"/>
                  <a:gd name="T31" fmla="*/ 37 h 69"/>
                  <a:gd name="T32" fmla="*/ 84 w 118"/>
                  <a:gd name="T33" fmla="*/ 39 h 69"/>
                  <a:gd name="T34" fmla="*/ 34 w 118"/>
                  <a:gd name="T35" fmla="*/ 37 h 69"/>
                  <a:gd name="T36" fmla="*/ 31 w 118"/>
                  <a:gd name="T37" fmla="*/ 36 h 69"/>
                  <a:gd name="T38" fmla="*/ 5 w 118"/>
                  <a:gd name="T39" fmla="*/ 61 h 69"/>
                  <a:gd name="T40" fmla="*/ 5 w 118"/>
                  <a:gd name="T41" fmla="*/ 64 h 69"/>
                  <a:gd name="T42" fmla="*/ 6 w 118"/>
                  <a:gd name="T43" fmla="*/ 64 h 69"/>
                  <a:gd name="T44" fmla="*/ 8 w 118"/>
                  <a:gd name="T45" fmla="*/ 64 h 69"/>
                  <a:gd name="T46" fmla="*/ 34 w 118"/>
                  <a:gd name="T47" fmla="*/ 39 h 69"/>
                  <a:gd name="T48" fmla="*/ 34 w 118"/>
                  <a:gd name="T49" fmla="*/ 3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8" h="69">
                    <a:moveTo>
                      <a:pt x="63" y="46"/>
                    </a:move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6"/>
                      <a:pt x="116" y="69"/>
                      <a:pt x="112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2" y="69"/>
                      <a:pt x="0" y="66"/>
                      <a:pt x="0" y="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7" y="47"/>
                      <a:pt x="61" y="47"/>
                      <a:pt x="63" y="46"/>
                    </a:cubicBezTo>
                    <a:close/>
                    <a:moveTo>
                      <a:pt x="84" y="39"/>
                    </a:moveTo>
                    <a:cubicBezTo>
                      <a:pt x="110" y="64"/>
                      <a:pt x="110" y="64"/>
                      <a:pt x="110" y="64"/>
                    </a:cubicBezTo>
                    <a:cubicBezTo>
                      <a:pt x="110" y="64"/>
                      <a:pt x="111" y="64"/>
                      <a:pt x="111" y="64"/>
                    </a:cubicBezTo>
                    <a:cubicBezTo>
                      <a:pt x="112" y="64"/>
                      <a:pt x="112" y="64"/>
                      <a:pt x="113" y="64"/>
                    </a:cubicBezTo>
                    <a:cubicBezTo>
                      <a:pt x="113" y="63"/>
                      <a:pt x="113" y="62"/>
                      <a:pt x="113" y="61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6" y="36"/>
                      <a:pt x="85" y="36"/>
                      <a:pt x="84" y="37"/>
                    </a:cubicBezTo>
                    <a:cubicBezTo>
                      <a:pt x="84" y="37"/>
                      <a:pt x="84" y="38"/>
                      <a:pt x="84" y="39"/>
                    </a:cubicBezTo>
                    <a:close/>
                    <a:moveTo>
                      <a:pt x="34" y="37"/>
                    </a:moveTo>
                    <a:cubicBezTo>
                      <a:pt x="33" y="36"/>
                      <a:pt x="32" y="36"/>
                      <a:pt x="31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4" y="62"/>
                      <a:pt x="4" y="63"/>
                      <a:pt x="5" y="64"/>
                    </a:cubicBezTo>
                    <a:cubicBezTo>
                      <a:pt x="5" y="64"/>
                      <a:pt x="6" y="64"/>
                      <a:pt x="6" y="64"/>
                    </a:cubicBezTo>
                    <a:cubicBezTo>
                      <a:pt x="7" y="64"/>
                      <a:pt x="7" y="64"/>
                      <a:pt x="8" y="6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38"/>
                      <a:pt x="34" y="37"/>
                      <a:pt x="3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Freeform 853"/>
              <p:cNvSpPr>
                <a:spLocks/>
              </p:cNvSpPr>
              <p:nvPr/>
            </p:nvSpPr>
            <p:spPr bwMode="auto">
              <a:xfrm>
                <a:off x="8414746" y="5709740"/>
                <a:ext cx="169148" cy="43371"/>
              </a:xfrm>
              <a:custGeom>
                <a:avLst/>
                <a:gdLst>
                  <a:gd name="T0" fmla="*/ 4 w 66"/>
                  <a:gd name="T1" fmla="*/ 1 h 17"/>
                  <a:gd name="T2" fmla="*/ 63 w 66"/>
                  <a:gd name="T3" fmla="*/ 11 h 17"/>
                  <a:gd name="T4" fmla="*/ 66 w 66"/>
                  <a:gd name="T5" fmla="*/ 15 h 17"/>
                  <a:gd name="T6" fmla="*/ 62 w 66"/>
                  <a:gd name="T7" fmla="*/ 17 h 17"/>
                  <a:gd name="T8" fmla="*/ 62 w 66"/>
                  <a:gd name="T9" fmla="*/ 17 h 17"/>
                  <a:gd name="T10" fmla="*/ 2 w 66"/>
                  <a:gd name="T11" fmla="*/ 7 h 17"/>
                  <a:gd name="T12" fmla="*/ 0 w 66"/>
                  <a:gd name="T13" fmla="*/ 3 h 17"/>
                  <a:gd name="T14" fmla="*/ 4 w 66"/>
                  <a:gd name="T1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7">
                    <a:moveTo>
                      <a:pt x="4" y="1"/>
                    </a:moveTo>
                    <a:cubicBezTo>
                      <a:pt x="63" y="11"/>
                      <a:pt x="63" y="11"/>
                      <a:pt x="63" y="11"/>
                    </a:cubicBezTo>
                    <a:cubicBezTo>
                      <a:pt x="65" y="11"/>
                      <a:pt x="66" y="13"/>
                      <a:pt x="66" y="15"/>
                    </a:cubicBezTo>
                    <a:cubicBezTo>
                      <a:pt x="65" y="16"/>
                      <a:pt x="64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2"/>
                      <a:pt x="2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854"/>
              <p:cNvSpPr>
                <a:spLocks/>
              </p:cNvSpPr>
              <p:nvPr/>
            </p:nvSpPr>
            <p:spPr bwMode="auto">
              <a:xfrm>
                <a:off x="8407156" y="5743352"/>
                <a:ext cx="135536" cy="35782"/>
              </a:xfrm>
              <a:custGeom>
                <a:avLst/>
                <a:gdLst>
                  <a:gd name="T0" fmla="*/ 1 w 53"/>
                  <a:gd name="T1" fmla="*/ 3 h 14"/>
                  <a:gd name="T2" fmla="*/ 4 w 53"/>
                  <a:gd name="T3" fmla="*/ 0 h 14"/>
                  <a:gd name="T4" fmla="*/ 50 w 53"/>
                  <a:gd name="T5" fmla="*/ 8 h 14"/>
                  <a:gd name="T6" fmla="*/ 53 w 53"/>
                  <a:gd name="T7" fmla="*/ 12 h 14"/>
                  <a:gd name="T8" fmla="*/ 50 w 53"/>
                  <a:gd name="T9" fmla="*/ 14 h 14"/>
                  <a:gd name="T10" fmla="*/ 49 w 53"/>
                  <a:gd name="T11" fmla="*/ 14 h 14"/>
                  <a:gd name="T12" fmla="*/ 3 w 53"/>
                  <a:gd name="T13" fmla="*/ 7 h 14"/>
                  <a:gd name="T14" fmla="*/ 1 w 53"/>
                  <a:gd name="T1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14">
                    <a:moveTo>
                      <a:pt x="1" y="3"/>
                    </a:moveTo>
                    <a:cubicBezTo>
                      <a:pt x="1" y="1"/>
                      <a:pt x="2" y="0"/>
                      <a:pt x="4" y="0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3" y="10"/>
                      <a:pt x="53" y="12"/>
                    </a:cubicBezTo>
                    <a:cubicBezTo>
                      <a:pt x="53" y="13"/>
                      <a:pt x="51" y="14"/>
                      <a:pt x="50" y="14"/>
                    </a:cubicBezTo>
                    <a:cubicBezTo>
                      <a:pt x="50" y="14"/>
                      <a:pt x="49" y="14"/>
                      <a:pt x="49" y="1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6"/>
                      <a:pt x="0" y="5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855"/>
              <p:cNvSpPr>
                <a:spLocks/>
              </p:cNvSpPr>
              <p:nvPr/>
            </p:nvSpPr>
            <p:spPr bwMode="auto">
              <a:xfrm>
                <a:off x="8450527" y="5784555"/>
                <a:ext cx="61805" cy="22770"/>
              </a:xfrm>
              <a:custGeom>
                <a:avLst/>
                <a:gdLst>
                  <a:gd name="T0" fmla="*/ 21 w 24"/>
                  <a:gd name="T1" fmla="*/ 3 h 9"/>
                  <a:gd name="T2" fmla="*/ 24 w 24"/>
                  <a:gd name="T3" fmla="*/ 6 h 9"/>
                  <a:gd name="T4" fmla="*/ 21 w 24"/>
                  <a:gd name="T5" fmla="*/ 9 h 9"/>
                  <a:gd name="T6" fmla="*/ 20 w 24"/>
                  <a:gd name="T7" fmla="*/ 9 h 9"/>
                  <a:gd name="T8" fmla="*/ 3 w 24"/>
                  <a:gd name="T9" fmla="*/ 6 h 9"/>
                  <a:gd name="T10" fmla="*/ 0 w 24"/>
                  <a:gd name="T11" fmla="*/ 3 h 9"/>
                  <a:gd name="T12" fmla="*/ 4 w 24"/>
                  <a:gd name="T13" fmla="*/ 0 h 9"/>
                  <a:gd name="T14" fmla="*/ 21 w 24"/>
                  <a:gd name="T1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21" y="3"/>
                    </a:moveTo>
                    <a:cubicBezTo>
                      <a:pt x="23" y="3"/>
                      <a:pt x="24" y="5"/>
                      <a:pt x="24" y="6"/>
                    </a:cubicBezTo>
                    <a:cubicBezTo>
                      <a:pt x="24" y="8"/>
                      <a:pt x="22" y="9"/>
                      <a:pt x="21" y="9"/>
                    </a:cubicBezTo>
                    <a:cubicBezTo>
                      <a:pt x="21" y="9"/>
                      <a:pt x="21" y="9"/>
                      <a:pt x="20" y="9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lnTo>
                      <a:pt x="2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88" name="MH_Text_1"/>
          <p:cNvSpPr txBox="1"/>
          <p:nvPr>
            <p:custDataLst>
              <p:tags r:id="rId1"/>
            </p:custDataLst>
          </p:nvPr>
        </p:nvSpPr>
        <p:spPr>
          <a:xfrm>
            <a:off x="1891006" y="5868829"/>
            <a:ext cx="1688766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1600" b="1" dirty="0" smtClean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srgbClr val="884AD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4" name="MH_Text_1"/>
          <p:cNvSpPr txBox="1"/>
          <p:nvPr>
            <p:custDataLst>
              <p:tags r:id="rId2"/>
            </p:custDataLst>
          </p:nvPr>
        </p:nvSpPr>
        <p:spPr>
          <a:xfrm>
            <a:off x="3780766" y="5868828"/>
            <a:ext cx="1688766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1600" b="1" dirty="0" smtClean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srgbClr val="884AD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5" name="MH_Text_1"/>
          <p:cNvSpPr txBox="1"/>
          <p:nvPr>
            <p:custDataLst>
              <p:tags r:id="rId3"/>
            </p:custDataLst>
          </p:nvPr>
        </p:nvSpPr>
        <p:spPr>
          <a:xfrm>
            <a:off x="5846600" y="5940837"/>
            <a:ext cx="1688766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1600" b="1" dirty="0" smtClean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srgbClr val="884AD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6" name="MH_Text_1"/>
          <p:cNvSpPr txBox="1"/>
          <p:nvPr>
            <p:custDataLst>
              <p:tags r:id="rId4"/>
            </p:custDataLst>
          </p:nvPr>
        </p:nvSpPr>
        <p:spPr>
          <a:xfrm>
            <a:off x="7760273" y="5805155"/>
            <a:ext cx="1688766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1600" b="1" dirty="0" smtClean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srgbClr val="884AD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7" name="TextBox 16"/>
          <p:cNvSpPr txBox="1"/>
          <p:nvPr/>
        </p:nvSpPr>
        <p:spPr>
          <a:xfrm>
            <a:off x="1990750" y="1772816"/>
            <a:ext cx="8238528" cy="73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的内容， 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输入您的内容，或复制内容后右键选择只保留文本粘贴内容。输入您的内容， 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9828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5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9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45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9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4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95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45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94" grpId="0"/>
      <p:bldP spid="95" grpId="0"/>
      <p:bldP spid="96" grpId="0"/>
      <p:bldP spid="97" grpId="0"/>
      <p:bldP spid="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 useBgFill="1">
        <p:nvSpPr>
          <p:cNvPr id="3" name="椭圆 2"/>
          <p:cNvSpPr>
            <a:spLocks noChangeArrowheads="1"/>
          </p:cNvSpPr>
          <p:nvPr/>
        </p:nvSpPr>
        <p:spPr bwMode="auto">
          <a:xfrm>
            <a:off x="4549130" y="2501362"/>
            <a:ext cx="3006112" cy="3006111"/>
          </a:xfrm>
          <a:prstGeom prst="ellipse">
            <a:avLst/>
          </a:prstGeom>
          <a:ln w="15875" cap="rnd">
            <a:solidFill>
              <a:srgbClr val="9259DD"/>
            </a:solidFill>
            <a:prstDash val="sysDash"/>
            <a:bevel/>
            <a:headEnd/>
            <a:tailEnd/>
          </a:ln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" name="组合 30"/>
          <p:cNvGrpSpPr>
            <a:grpSpLocks/>
          </p:cNvGrpSpPr>
          <p:nvPr/>
        </p:nvGrpSpPr>
        <p:grpSpPr bwMode="auto">
          <a:xfrm>
            <a:off x="5084764" y="2675012"/>
            <a:ext cx="1906241" cy="536145"/>
            <a:chOff x="0" y="0"/>
            <a:chExt cx="1764170" cy="536235"/>
          </a:xfrm>
        </p:grpSpPr>
        <p:sp>
          <p:nvSpPr>
            <p:cNvPr id="16" name="任意多边形 3"/>
            <p:cNvSpPr>
              <a:spLocks noChangeArrowheads="1"/>
            </p:cNvSpPr>
            <p:nvPr/>
          </p:nvSpPr>
          <p:spPr bwMode="auto">
            <a:xfrm>
              <a:off x="0" y="0"/>
              <a:ext cx="1764170" cy="536235"/>
            </a:xfrm>
            <a:custGeom>
              <a:avLst/>
              <a:gdLst>
                <a:gd name="T0" fmla="*/ 403514 w 2608353"/>
                <a:gd name="T1" fmla="*/ 0 h 792832"/>
                <a:gd name="T2" fmla="*/ 805401 w 2608353"/>
                <a:gd name="T3" fmla="*/ 166468 h 792832"/>
                <a:gd name="T4" fmla="*/ 807028 w 2608353"/>
                <a:gd name="T5" fmla="*/ 168257 h 792832"/>
                <a:gd name="T6" fmla="*/ 805117 w 2608353"/>
                <a:gd name="T7" fmla="*/ 169515 h 792832"/>
                <a:gd name="T8" fmla="*/ 403514 w 2608353"/>
                <a:gd name="T9" fmla="*/ 245303 h 792832"/>
                <a:gd name="T10" fmla="*/ 1911 w 2608353"/>
                <a:gd name="T11" fmla="*/ 169515 h 792832"/>
                <a:gd name="T12" fmla="*/ 0 w 2608353"/>
                <a:gd name="T13" fmla="*/ 168257 h 792832"/>
                <a:gd name="T14" fmla="*/ 1627 w 2608353"/>
                <a:gd name="T15" fmla="*/ 166468 h 792832"/>
                <a:gd name="T16" fmla="*/ 403514 w 2608353"/>
                <a:gd name="T17" fmla="*/ 0 h 7928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08353"/>
                <a:gd name="T28" fmla="*/ 0 h 792832"/>
                <a:gd name="T29" fmla="*/ 2608353 w 2608353"/>
                <a:gd name="T30" fmla="*/ 792832 h 7928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08353" h="792832">
                  <a:moveTo>
                    <a:pt x="1304176" y="0"/>
                  </a:moveTo>
                  <a:cubicBezTo>
                    <a:pt x="1811435" y="0"/>
                    <a:pt x="2270672" y="205608"/>
                    <a:pt x="2603094" y="538030"/>
                  </a:cubicBezTo>
                  <a:lnTo>
                    <a:pt x="2608353" y="543815"/>
                  </a:lnTo>
                  <a:lnTo>
                    <a:pt x="2602175" y="547882"/>
                  </a:lnTo>
                  <a:cubicBezTo>
                    <a:pt x="2352203" y="693785"/>
                    <a:pt x="1864670" y="792832"/>
                    <a:pt x="1304176" y="792832"/>
                  </a:cubicBezTo>
                  <a:cubicBezTo>
                    <a:pt x="743683" y="792832"/>
                    <a:pt x="256150" y="693785"/>
                    <a:pt x="6177" y="547882"/>
                  </a:cubicBezTo>
                  <a:lnTo>
                    <a:pt x="0" y="543815"/>
                  </a:lnTo>
                  <a:lnTo>
                    <a:pt x="5258" y="538030"/>
                  </a:lnTo>
                  <a:cubicBezTo>
                    <a:pt x="337680" y="205608"/>
                    <a:pt x="796917" y="0"/>
                    <a:pt x="1304176" y="0"/>
                  </a:cubicBezTo>
                  <a:close/>
                </a:path>
              </a:pathLst>
            </a:custGeom>
            <a:solidFill>
              <a:srgbClr val="CF66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" name="文本框 1153"/>
            <p:cNvSpPr>
              <a:spLocks noChangeArrowheads="1"/>
            </p:cNvSpPr>
            <p:nvPr/>
          </p:nvSpPr>
          <p:spPr bwMode="auto">
            <a:xfrm>
              <a:off x="474982" y="37284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" name="组合 29"/>
          <p:cNvGrpSpPr>
            <a:grpSpLocks/>
          </p:cNvGrpSpPr>
          <p:nvPr/>
        </p:nvGrpSpPr>
        <p:grpSpPr bwMode="auto">
          <a:xfrm>
            <a:off x="4757715" y="3096688"/>
            <a:ext cx="2613130" cy="874468"/>
            <a:chOff x="0" y="0"/>
            <a:chExt cx="2418375" cy="874615"/>
          </a:xfrm>
        </p:grpSpPr>
        <p:sp>
          <p:nvSpPr>
            <p:cNvPr id="14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2418375" cy="874615"/>
            </a:xfrm>
            <a:custGeom>
              <a:avLst/>
              <a:gdLst>
                <a:gd name="T0" fmla="*/ 956662 w 3575607"/>
                <a:gd name="T1" fmla="*/ 0 h 1293132"/>
                <a:gd name="T2" fmla="*/ 991717 w 3575607"/>
                <a:gd name="T3" fmla="*/ 38571 h 1293132"/>
                <a:gd name="T4" fmla="*/ 1101815 w 3575607"/>
                <a:gd name="T5" fmla="*/ 251263 h 1293132"/>
                <a:gd name="T6" fmla="*/ 1106297 w 3575607"/>
                <a:gd name="T7" fmla="*/ 271256 h 1293132"/>
                <a:gd name="T8" fmla="*/ 1077499 w 3575607"/>
                <a:gd name="T9" fmla="*/ 288617 h 1293132"/>
                <a:gd name="T10" fmla="*/ 553148 w 3575607"/>
                <a:gd name="T11" fmla="*/ 400097 h 1293132"/>
                <a:gd name="T12" fmla="*/ 28798 w 3575607"/>
                <a:gd name="T13" fmla="*/ 288617 h 1293132"/>
                <a:gd name="T14" fmla="*/ 0 w 3575607"/>
                <a:gd name="T15" fmla="*/ 271256 h 1293132"/>
                <a:gd name="T16" fmla="*/ 4482 w 3575607"/>
                <a:gd name="T17" fmla="*/ 251263 h 1293132"/>
                <a:gd name="T18" fmla="*/ 114579 w 3575607"/>
                <a:gd name="T19" fmla="*/ 38571 h 1293132"/>
                <a:gd name="T20" fmla="*/ 149635 w 3575607"/>
                <a:gd name="T21" fmla="*/ 1 h 1293132"/>
                <a:gd name="T22" fmla="*/ 151546 w 3575607"/>
                <a:gd name="T23" fmla="*/ 1259 h 1293132"/>
                <a:gd name="T24" fmla="*/ 553148 w 3575607"/>
                <a:gd name="T25" fmla="*/ 77046 h 1293132"/>
                <a:gd name="T26" fmla="*/ 954751 w 3575607"/>
                <a:gd name="T27" fmla="*/ 1259 h 1293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75607"/>
                <a:gd name="T43" fmla="*/ 0 h 1293132"/>
                <a:gd name="T44" fmla="*/ 3575607 w 3575607"/>
                <a:gd name="T45" fmla="*/ 1293132 h 12931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75607" h="1293132">
                  <a:moveTo>
                    <a:pt x="3091980" y="0"/>
                  </a:moveTo>
                  <a:lnTo>
                    <a:pt x="3205281" y="124664"/>
                  </a:lnTo>
                  <a:cubicBezTo>
                    <a:pt x="3369063" y="323122"/>
                    <a:pt x="3491973" y="556562"/>
                    <a:pt x="3561124" y="812095"/>
                  </a:cubicBezTo>
                  <a:lnTo>
                    <a:pt x="3575607" y="876712"/>
                  </a:lnTo>
                  <a:lnTo>
                    <a:pt x="3482532" y="932824"/>
                  </a:lnTo>
                  <a:cubicBezTo>
                    <a:pt x="3079708" y="1152873"/>
                    <a:pt x="2470089" y="1293132"/>
                    <a:pt x="1787803" y="1293132"/>
                  </a:cubicBezTo>
                  <a:cubicBezTo>
                    <a:pt x="1105518" y="1293132"/>
                    <a:pt x="495898" y="1152873"/>
                    <a:pt x="93075" y="932824"/>
                  </a:cubicBezTo>
                  <a:lnTo>
                    <a:pt x="0" y="876712"/>
                  </a:lnTo>
                  <a:lnTo>
                    <a:pt x="14483" y="812095"/>
                  </a:lnTo>
                  <a:cubicBezTo>
                    <a:pt x="83633" y="556562"/>
                    <a:pt x="206543" y="323122"/>
                    <a:pt x="370325" y="124664"/>
                  </a:cubicBezTo>
                  <a:lnTo>
                    <a:pt x="483627" y="1"/>
                  </a:lnTo>
                  <a:lnTo>
                    <a:pt x="489804" y="4067"/>
                  </a:lnTo>
                  <a:cubicBezTo>
                    <a:pt x="739777" y="149970"/>
                    <a:pt x="1227310" y="249017"/>
                    <a:pt x="1787803" y="249017"/>
                  </a:cubicBezTo>
                  <a:cubicBezTo>
                    <a:pt x="2348296" y="249017"/>
                    <a:pt x="2835829" y="149970"/>
                    <a:pt x="3085802" y="4067"/>
                  </a:cubicBezTo>
                  <a:lnTo>
                    <a:pt x="3091980" y="0"/>
                  </a:lnTo>
                  <a:close/>
                </a:path>
              </a:pathLst>
            </a:custGeom>
            <a:solidFill>
              <a:srgbClr val="BB81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" name="文本框 39"/>
            <p:cNvSpPr>
              <a:spLocks noChangeArrowheads="1"/>
            </p:cNvSpPr>
            <p:nvPr/>
          </p:nvSpPr>
          <p:spPr bwMode="auto">
            <a:xfrm>
              <a:off x="802085" y="317868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" name="组合 28"/>
          <p:cNvGrpSpPr>
            <a:grpSpLocks/>
          </p:cNvGrpSpPr>
          <p:nvPr/>
        </p:nvGrpSpPr>
        <p:grpSpPr bwMode="auto">
          <a:xfrm>
            <a:off x="4724481" y="3755132"/>
            <a:ext cx="2684963" cy="955577"/>
            <a:chOff x="0" y="0"/>
            <a:chExt cx="2484854" cy="955737"/>
          </a:xfrm>
        </p:grpSpPr>
        <p:sp>
          <p:nvSpPr>
            <p:cNvPr id="12" name="任意多边形 5"/>
            <p:cNvSpPr>
              <a:spLocks noChangeArrowheads="1"/>
            </p:cNvSpPr>
            <p:nvPr/>
          </p:nvSpPr>
          <p:spPr bwMode="auto">
            <a:xfrm>
              <a:off x="0" y="0"/>
              <a:ext cx="2484854" cy="955737"/>
            </a:xfrm>
            <a:custGeom>
              <a:avLst/>
              <a:gdLst>
                <a:gd name="T0" fmla="*/ 15205 w 3673896"/>
                <a:gd name="T1" fmla="*/ 0 h 1413072"/>
                <a:gd name="T2" fmla="*/ 44002 w 3673896"/>
                <a:gd name="T3" fmla="*/ 17361 h 1413072"/>
                <a:gd name="T4" fmla="*/ 568354 w 3673896"/>
                <a:gd name="T5" fmla="*/ 128841 h 1413072"/>
                <a:gd name="T6" fmla="*/ 1092705 w 3673896"/>
                <a:gd name="T7" fmla="*/ 17361 h 1413072"/>
                <a:gd name="T8" fmla="*/ 1121502 w 3673896"/>
                <a:gd name="T9" fmla="*/ 0 h 1413072"/>
                <a:gd name="T10" fmla="*/ 1127831 w 3673896"/>
                <a:gd name="T11" fmla="*/ 28233 h 1413072"/>
                <a:gd name="T12" fmla="*/ 1136708 w 3673896"/>
                <a:gd name="T13" fmla="*/ 128841 h 1413072"/>
                <a:gd name="T14" fmla="*/ 1111156 w 3673896"/>
                <a:gd name="T15" fmla="*/ 297853 h 1413072"/>
                <a:gd name="T16" fmla="*/ 1094759 w 3673896"/>
                <a:gd name="T17" fmla="*/ 342651 h 1413072"/>
                <a:gd name="T18" fmla="*/ 1041705 w 3673896"/>
                <a:gd name="T19" fmla="*/ 363009 h 1413072"/>
                <a:gd name="T20" fmla="*/ 568354 w 3673896"/>
                <a:gd name="T21" fmla="*/ 437207 h 1413072"/>
                <a:gd name="T22" fmla="*/ 95003 w 3673896"/>
                <a:gd name="T23" fmla="*/ 363009 h 1413072"/>
                <a:gd name="T24" fmla="*/ 41949 w 3673896"/>
                <a:gd name="T25" fmla="*/ 342651 h 1413072"/>
                <a:gd name="T26" fmla="*/ 25552 w 3673896"/>
                <a:gd name="T27" fmla="*/ 297853 h 1413072"/>
                <a:gd name="T28" fmla="*/ 0 w 3673896"/>
                <a:gd name="T29" fmla="*/ 128841 h 1413072"/>
                <a:gd name="T30" fmla="*/ 8877 w 3673896"/>
                <a:gd name="T31" fmla="*/ 28233 h 14130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73896"/>
                <a:gd name="T49" fmla="*/ 0 h 1413072"/>
                <a:gd name="T50" fmla="*/ 3673896 w 3673896"/>
                <a:gd name="T51" fmla="*/ 1413072 h 141307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73896" h="1413072">
                  <a:moveTo>
                    <a:pt x="49144" y="0"/>
                  </a:moveTo>
                  <a:lnTo>
                    <a:pt x="142219" y="56112"/>
                  </a:lnTo>
                  <a:cubicBezTo>
                    <a:pt x="545043" y="276161"/>
                    <a:pt x="1154663" y="416420"/>
                    <a:pt x="1836948" y="416420"/>
                  </a:cubicBezTo>
                  <a:cubicBezTo>
                    <a:pt x="2519233" y="416420"/>
                    <a:pt x="3128853" y="276161"/>
                    <a:pt x="3531677" y="56112"/>
                  </a:cubicBezTo>
                  <a:lnTo>
                    <a:pt x="3624752" y="0"/>
                  </a:lnTo>
                  <a:lnTo>
                    <a:pt x="3645205" y="91251"/>
                  </a:lnTo>
                  <a:cubicBezTo>
                    <a:pt x="3664057" y="196794"/>
                    <a:pt x="3673896" y="305458"/>
                    <a:pt x="3673896" y="416421"/>
                  </a:cubicBezTo>
                  <a:cubicBezTo>
                    <a:pt x="3673896" y="606643"/>
                    <a:pt x="3644982" y="790112"/>
                    <a:pt x="3591310" y="962673"/>
                  </a:cubicBezTo>
                  <a:lnTo>
                    <a:pt x="3538316" y="1107464"/>
                  </a:lnTo>
                  <a:lnTo>
                    <a:pt x="3366842" y="1173264"/>
                  </a:lnTo>
                  <a:cubicBezTo>
                    <a:pt x="2930125" y="1324667"/>
                    <a:pt x="2403655" y="1413072"/>
                    <a:pt x="1836948" y="1413072"/>
                  </a:cubicBezTo>
                  <a:cubicBezTo>
                    <a:pt x="1270241" y="1413072"/>
                    <a:pt x="743772" y="1324667"/>
                    <a:pt x="307055" y="1173264"/>
                  </a:cubicBezTo>
                  <a:lnTo>
                    <a:pt x="135580" y="1107464"/>
                  </a:lnTo>
                  <a:lnTo>
                    <a:pt x="82586" y="962673"/>
                  </a:lnTo>
                  <a:cubicBezTo>
                    <a:pt x="28914" y="790112"/>
                    <a:pt x="0" y="606643"/>
                    <a:pt x="0" y="416421"/>
                  </a:cubicBezTo>
                  <a:cubicBezTo>
                    <a:pt x="0" y="305458"/>
                    <a:pt x="9839" y="196794"/>
                    <a:pt x="28691" y="91251"/>
                  </a:cubicBezTo>
                  <a:lnTo>
                    <a:pt x="49144" y="0"/>
                  </a:lnTo>
                  <a:close/>
                </a:path>
              </a:pathLst>
            </a:custGeom>
            <a:solidFill>
              <a:srgbClr val="925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" name="文本框 40"/>
            <p:cNvSpPr>
              <a:spLocks noChangeArrowheads="1"/>
            </p:cNvSpPr>
            <p:nvPr/>
          </p:nvSpPr>
          <p:spPr bwMode="auto">
            <a:xfrm>
              <a:off x="835324" y="373297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816167" y="4564401"/>
            <a:ext cx="2486794" cy="774907"/>
            <a:chOff x="0" y="0"/>
            <a:chExt cx="2301454" cy="775037"/>
          </a:xfrm>
        </p:grpSpPr>
        <p:sp>
          <p:nvSpPr>
            <p:cNvPr id="9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2301454" cy="775037"/>
            </a:xfrm>
            <a:custGeom>
              <a:avLst/>
              <a:gdLst>
                <a:gd name="T0" fmla="*/ 1052811 w 3402736"/>
                <a:gd name="T1" fmla="*/ 0 h 1145905"/>
                <a:gd name="T2" fmla="*/ 1050096 w 3402736"/>
                <a:gd name="T3" fmla="*/ 7420 h 1145905"/>
                <a:gd name="T4" fmla="*/ 526406 w 3402736"/>
                <a:gd name="T5" fmla="*/ 354544 h 1145905"/>
                <a:gd name="T6" fmla="*/ 2716 w 3402736"/>
                <a:gd name="T7" fmla="*/ 7420 h 1145905"/>
                <a:gd name="T8" fmla="*/ 0 w 3402736"/>
                <a:gd name="T9" fmla="*/ 0 h 1145905"/>
                <a:gd name="T10" fmla="*/ 53055 w 3402736"/>
                <a:gd name="T11" fmla="*/ 20358 h 1145905"/>
                <a:gd name="T12" fmla="*/ 526406 w 3402736"/>
                <a:gd name="T13" fmla="*/ 94556 h 1145905"/>
                <a:gd name="T14" fmla="*/ 999757 w 3402736"/>
                <a:gd name="T15" fmla="*/ 20358 h 11459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02736"/>
                <a:gd name="T25" fmla="*/ 0 h 1145905"/>
                <a:gd name="T26" fmla="*/ 3402736 w 3402736"/>
                <a:gd name="T27" fmla="*/ 1145905 h 11459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02736" h="1145905">
                  <a:moveTo>
                    <a:pt x="3402736" y="0"/>
                  </a:moveTo>
                  <a:lnTo>
                    <a:pt x="3393959" y="23980"/>
                  </a:lnTo>
                  <a:cubicBezTo>
                    <a:pt x="3115096" y="683288"/>
                    <a:pt x="2462256" y="1145905"/>
                    <a:pt x="1701368" y="1145905"/>
                  </a:cubicBezTo>
                  <a:cubicBezTo>
                    <a:pt x="940480" y="1145905"/>
                    <a:pt x="287641" y="683288"/>
                    <a:pt x="8777" y="23980"/>
                  </a:cubicBezTo>
                  <a:lnTo>
                    <a:pt x="0" y="0"/>
                  </a:lnTo>
                  <a:lnTo>
                    <a:pt x="171474" y="65800"/>
                  </a:lnTo>
                  <a:cubicBezTo>
                    <a:pt x="608191" y="217203"/>
                    <a:pt x="1134661" y="305608"/>
                    <a:pt x="1701368" y="305608"/>
                  </a:cubicBezTo>
                  <a:cubicBezTo>
                    <a:pt x="2268075" y="305608"/>
                    <a:pt x="2794545" y="217203"/>
                    <a:pt x="3231262" y="65800"/>
                  </a:cubicBezTo>
                  <a:lnTo>
                    <a:pt x="3402736" y="0"/>
                  </a:lnTo>
                  <a:close/>
                </a:path>
              </a:pathLst>
            </a:custGeom>
            <a:solidFill>
              <a:srgbClr val="7F3D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" name="文本框 41"/>
            <p:cNvSpPr>
              <a:spLocks noChangeArrowheads="1"/>
            </p:cNvSpPr>
            <p:nvPr/>
          </p:nvSpPr>
          <p:spPr bwMode="auto">
            <a:xfrm>
              <a:off x="743624" y="272655"/>
              <a:ext cx="839536" cy="346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0" name="任意多边形 14"/>
          <p:cNvSpPr>
            <a:spLocks/>
          </p:cNvSpPr>
          <p:nvPr/>
        </p:nvSpPr>
        <p:spPr bwMode="auto">
          <a:xfrm>
            <a:off x="2413487" y="5235272"/>
            <a:ext cx="2501495" cy="431800"/>
          </a:xfrm>
          <a:custGeom>
            <a:avLst/>
            <a:gdLst>
              <a:gd name="T0" fmla="*/ 1211759 w 1935480"/>
              <a:gd name="T1" fmla="*/ 0 h 392430"/>
              <a:gd name="T2" fmla="*/ 966068 w 1935480"/>
              <a:gd name="T3" fmla="*/ 522786 h 392430"/>
              <a:gd name="T4" fmla="*/ 0 w 1935480"/>
              <a:gd name="T5" fmla="*/ 522786 h 392430"/>
              <a:gd name="T6" fmla="*/ 0 60000 65536"/>
              <a:gd name="T7" fmla="*/ 0 60000 65536"/>
              <a:gd name="T8" fmla="*/ 0 60000 65536"/>
              <a:gd name="T9" fmla="*/ 0 w 1935480"/>
              <a:gd name="T10" fmla="*/ 0 h 392430"/>
              <a:gd name="T11" fmla="*/ 1935480 w 1935480"/>
              <a:gd name="T12" fmla="*/ 392430 h 3924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 cmpd="sng">
            <a:solidFill>
              <a:srgbClr val="9259DD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" name="任意多边形 15"/>
          <p:cNvSpPr>
            <a:spLocks/>
          </p:cNvSpPr>
          <p:nvPr/>
        </p:nvSpPr>
        <p:spPr bwMode="auto">
          <a:xfrm>
            <a:off x="2293575" y="3129649"/>
            <a:ext cx="2320130" cy="190500"/>
          </a:xfrm>
          <a:custGeom>
            <a:avLst/>
            <a:gdLst>
              <a:gd name="T0" fmla="*/ 1000387 w 1625600"/>
              <a:gd name="T1" fmla="*/ 0 h 254000"/>
              <a:gd name="T2" fmla="*/ 851892 w 1625600"/>
              <a:gd name="T3" fmla="*/ 107156 h 254000"/>
              <a:gd name="T4" fmla="*/ 0 w 1625600"/>
              <a:gd name="T5" fmla="*/ 107156 h 254000"/>
              <a:gd name="T6" fmla="*/ 0 60000 65536"/>
              <a:gd name="T7" fmla="*/ 0 60000 65536"/>
              <a:gd name="T8" fmla="*/ 0 60000 65536"/>
              <a:gd name="T9" fmla="*/ 0 w 1625600"/>
              <a:gd name="T10" fmla="*/ 0 h 254000"/>
              <a:gd name="T11" fmla="*/ 1625600 w 1625600"/>
              <a:gd name="T12" fmla="*/ 254000 h 2540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 cmpd="sng">
            <a:solidFill>
              <a:srgbClr val="9259DD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2" name="Freeform 24"/>
          <p:cNvSpPr>
            <a:spLocks noEditPoints="1" noChangeArrowheads="1"/>
          </p:cNvSpPr>
          <p:nvPr/>
        </p:nvSpPr>
        <p:spPr bwMode="auto">
          <a:xfrm flipH="1">
            <a:off x="1858252" y="5313139"/>
            <a:ext cx="463550" cy="492125"/>
          </a:xfrm>
          <a:custGeom>
            <a:avLst/>
            <a:gdLst>
              <a:gd name="T0" fmla="*/ 2147483647 w 358"/>
              <a:gd name="T1" fmla="*/ 2147483647 h 382"/>
              <a:gd name="T2" fmla="*/ 2147483647 w 358"/>
              <a:gd name="T3" fmla="*/ 2147483647 h 382"/>
              <a:gd name="T4" fmla="*/ 2147483647 w 358"/>
              <a:gd name="T5" fmla="*/ 2147483647 h 382"/>
              <a:gd name="T6" fmla="*/ 2147483647 w 358"/>
              <a:gd name="T7" fmla="*/ 2147483647 h 382"/>
              <a:gd name="T8" fmla="*/ 2147483647 w 358"/>
              <a:gd name="T9" fmla="*/ 2147483647 h 382"/>
              <a:gd name="T10" fmla="*/ 2147483647 w 358"/>
              <a:gd name="T11" fmla="*/ 2147483647 h 382"/>
              <a:gd name="T12" fmla="*/ 2147483647 w 358"/>
              <a:gd name="T13" fmla="*/ 2147483647 h 382"/>
              <a:gd name="T14" fmla="*/ 2147483647 w 358"/>
              <a:gd name="T15" fmla="*/ 2147483647 h 382"/>
              <a:gd name="T16" fmla="*/ 2147483647 w 358"/>
              <a:gd name="T17" fmla="*/ 2147483647 h 382"/>
              <a:gd name="T18" fmla="*/ 2147483647 w 358"/>
              <a:gd name="T19" fmla="*/ 2147483647 h 382"/>
              <a:gd name="T20" fmla="*/ 2147483647 w 358"/>
              <a:gd name="T21" fmla="*/ 2147483647 h 382"/>
              <a:gd name="T22" fmla="*/ 2147483647 w 358"/>
              <a:gd name="T23" fmla="*/ 2147483647 h 382"/>
              <a:gd name="T24" fmla="*/ 2147483647 w 358"/>
              <a:gd name="T25" fmla="*/ 2147483647 h 382"/>
              <a:gd name="T26" fmla="*/ 2147483647 w 358"/>
              <a:gd name="T27" fmla="*/ 2147483647 h 382"/>
              <a:gd name="T28" fmla="*/ 2147483647 w 358"/>
              <a:gd name="T29" fmla="*/ 2147483647 h 382"/>
              <a:gd name="T30" fmla="*/ 2147483647 w 358"/>
              <a:gd name="T31" fmla="*/ 2147483647 h 382"/>
              <a:gd name="T32" fmla="*/ 2147483647 w 358"/>
              <a:gd name="T33" fmla="*/ 2147483647 h 382"/>
              <a:gd name="T34" fmla="*/ 2147483647 w 358"/>
              <a:gd name="T35" fmla="*/ 2147483647 h 382"/>
              <a:gd name="T36" fmla="*/ 2147483647 w 358"/>
              <a:gd name="T37" fmla="*/ 2147483647 h 382"/>
              <a:gd name="T38" fmla="*/ 2147483647 w 358"/>
              <a:gd name="T39" fmla="*/ 2147483647 h 382"/>
              <a:gd name="T40" fmla="*/ 2147483647 w 358"/>
              <a:gd name="T41" fmla="*/ 2147483647 h 382"/>
              <a:gd name="T42" fmla="*/ 2147483647 w 358"/>
              <a:gd name="T43" fmla="*/ 2147483647 h 382"/>
              <a:gd name="T44" fmla="*/ 2147483647 w 358"/>
              <a:gd name="T45" fmla="*/ 2147483647 h 382"/>
              <a:gd name="T46" fmla="*/ 2147483647 w 358"/>
              <a:gd name="T47" fmla="*/ 2147483647 h 382"/>
              <a:gd name="T48" fmla="*/ 2147483647 w 358"/>
              <a:gd name="T49" fmla="*/ 2147483647 h 382"/>
              <a:gd name="T50" fmla="*/ 2147483647 w 358"/>
              <a:gd name="T51" fmla="*/ 2147483647 h 382"/>
              <a:gd name="T52" fmla="*/ 2147483647 w 358"/>
              <a:gd name="T53" fmla="*/ 2147483647 h 382"/>
              <a:gd name="T54" fmla="*/ 2147483647 w 358"/>
              <a:gd name="T55" fmla="*/ 2147483647 h 382"/>
              <a:gd name="T56" fmla="*/ 2147483647 w 358"/>
              <a:gd name="T57" fmla="*/ 2147483647 h 382"/>
              <a:gd name="T58" fmla="*/ 2147483647 w 358"/>
              <a:gd name="T59" fmla="*/ 2147483647 h 382"/>
              <a:gd name="T60" fmla="*/ 2147483647 w 358"/>
              <a:gd name="T61" fmla="*/ 2147483647 h 382"/>
              <a:gd name="T62" fmla="*/ 2147483647 w 358"/>
              <a:gd name="T63" fmla="*/ 2147483647 h 382"/>
              <a:gd name="T64" fmla="*/ 2147483647 w 358"/>
              <a:gd name="T65" fmla="*/ 2147483647 h 382"/>
              <a:gd name="T66" fmla="*/ 2147483647 w 358"/>
              <a:gd name="T67" fmla="*/ 2147483647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58"/>
              <a:gd name="T103" fmla="*/ 0 h 382"/>
              <a:gd name="T104" fmla="*/ 358 w 358"/>
              <a:gd name="T105" fmla="*/ 382 h 38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5"/>
          <p:cNvSpPr>
            <a:spLocks noEditPoints="1" noChangeArrowheads="1"/>
          </p:cNvSpPr>
          <p:nvPr/>
        </p:nvSpPr>
        <p:spPr bwMode="auto">
          <a:xfrm flipH="1">
            <a:off x="1580922" y="3049161"/>
            <a:ext cx="464024" cy="437356"/>
          </a:xfrm>
          <a:custGeom>
            <a:avLst/>
            <a:gdLst>
              <a:gd name="T0" fmla="*/ 2147483647 w 376"/>
              <a:gd name="T1" fmla="*/ 2147483647 h 355"/>
              <a:gd name="T2" fmla="*/ 2147483647 w 376"/>
              <a:gd name="T3" fmla="*/ 2147483647 h 355"/>
              <a:gd name="T4" fmla="*/ 2147483647 w 376"/>
              <a:gd name="T5" fmla="*/ 2147483647 h 355"/>
              <a:gd name="T6" fmla="*/ 2147483647 w 376"/>
              <a:gd name="T7" fmla="*/ 2147483647 h 355"/>
              <a:gd name="T8" fmla="*/ 2147483647 w 376"/>
              <a:gd name="T9" fmla="*/ 2147483647 h 355"/>
              <a:gd name="T10" fmla="*/ 2147483647 w 376"/>
              <a:gd name="T11" fmla="*/ 2147483647 h 355"/>
              <a:gd name="T12" fmla="*/ 2147483647 w 376"/>
              <a:gd name="T13" fmla="*/ 2147483647 h 355"/>
              <a:gd name="T14" fmla="*/ 2147483647 w 376"/>
              <a:gd name="T15" fmla="*/ 2147483647 h 355"/>
              <a:gd name="T16" fmla="*/ 2147483647 w 376"/>
              <a:gd name="T17" fmla="*/ 2147483647 h 355"/>
              <a:gd name="T18" fmla="*/ 2147483647 w 376"/>
              <a:gd name="T19" fmla="*/ 2147483647 h 355"/>
              <a:gd name="T20" fmla="*/ 2147483647 w 376"/>
              <a:gd name="T21" fmla="*/ 2147483647 h 355"/>
              <a:gd name="T22" fmla="*/ 2147483647 w 376"/>
              <a:gd name="T23" fmla="*/ 2147483647 h 355"/>
              <a:gd name="T24" fmla="*/ 2147483647 w 376"/>
              <a:gd name="T25" fmla="*/ 2147483647 h 355"/>
              <a:gd name="T26" fmla="*/ 2147483647 w 376"/>
              <a:gd name="T27" fmla="*/ 2147483647 h 355"/>
              <a:gd name="T28" fmla="*/ 2147483647 w 376"/>
              <a:gd name="T29" fmla="*/ 2147483647 h 355"/>
              <a:gd name="T30" fmla="*/ 0 w 376"/>
              <a:gd name="T31" fmla="*/ 2147483647 h 355"/>
              <a:gd name="T32" fmla="*/ 2147483647 w 376"/>
              <a:gd name="T33" fmla="*/ 2147483647 h 355"/>
              <a:gd name="T34" fmla="*/ 2147483647 w 376"/>
              <a:gd name="T35" fmla="*/ 2147483647 h 355"/>
              <a:gd name="T36" fmla="*/ 2147483647 w 376"/>
              <a:gd name="T37" fmla="*/ 2147483647 h 355"/>
              <a:gd name="T38" fmla="*/ 2147483647 w 376"/>
              <a:gd name="T39" fmla="*/ 2147483647 h 355"/>
              <a:gd name="T40" fmla="*/ 2147483647 w 376"/>
              <a:gd name="T41" fmla="*/ 2147483647 h 355"/>
              <a:gd name="T42" fmla="*/ 2147483647 w 376"/>
              <a:gd name="T43" fmla="*/ 2147483647 h 355"/>
              <a:gd name="T44" fmla="*/ 2147483647 w 376"/>
              <a:gd name="T45" fmla="*/ 2147483647 h 355"/>
              <a:gd name="T46" fmla="*/ 2147483647 w 376"/>
              <a:gd name="T47" fmla="*/ 2147483647 h 355"/>
              <a:gd name="T48" fmla="*/ 2147483647 w 376"/>
              <a:gd name="T49" fmla="*/ 2147483647 h 355"/>
              <a:gd name="T50" fmla="*/ 2147483647 w 376"/>
              <a:gd name="T51" fmla="*/ 2147483647 h 355"/>
              <a:gd name="T52" fmla="*/ 2147483647 w 376"/>
              <a:gd name="T53" fmla="*/ 2147483647 h 355"/>
              <a:gd name="T54" fmla="*/ 2147483647 w 376"/>
              <a:gd name="T55" fmla="*/ 2147483647 h 355"/>
              <a:gd name="T56" fmla="*/ 2147483647 w 376"/>
              <a:gd name="T57" fmla="*/ 2147483647 h 355"/>
              <a:gd name="T58" fmla="*/ 2147483647 w 376"/>
              <a:gd name="T59" fmla="*/ 2147483647 h 355"/>
              <a:gd name="T60" fmla="*/ 2147483647 w 376"/>
              <a:gd name="T61" fmla="*/ 2147483647 h 355"/>
              <a:gd name="T62" fmla="*/ 2147483647 w 376"/>
              <a:gd name="T63" fmla="*/ 2147483647 h 355"/>
              <a:gd name="T64" fmla="*/ 2147483647 w 376"/>
              <a:gd name="T65" fmla="*/ 2147483647 h 355"/>
              <a:gd name="T66" fmla="*/ 2147483647 w 376"/>
              <a:gd name="T67" fmla="*/ 2147483647 h 355"/>
              <a:gd name="T68" fmla="*/ 2147483647 w 376"/>
              <a:gd name="T69" fmla="*/ 2147483647 h 355"/>
              <a:gd name="T70" fmla="*/ 2147483647 w 376"/>
              <a:gd name="T71" fmla="*/ 2147483647 h 355"/>
              <a:gd name="T72" fmla="*/ 2147483647 w 376"/>
              <a:gd name="T73" fmla="*/ 2147483647 h 355"/>
              <a:gd name="T74" fmla="*/ 2147483647 w 376"/>
              <a:gd name="T75" fmla="*/ 2147483647 h 355"/>
              <a:gd name="T76" fmla="*/ 2147483647 w 376"/>
              <a:gd name="T77" fmla="*/ 2147483647 h 355"/>
              <a:gd name="T78" fmla="*/ 2147483647 w 376"/>
              <a:gd name="T79" fmla="*/ 2147483647 h 355"/>
              <a:gd name="T80" fmla="*/ 2147483647 w 376"/>
              <a:gd name="T81" fmla="*/ 2147483647 h 355"/>
              <a:gd name="T82" fmla="*/ 2147483647 w 376"/>
              <a:gd name="T83" fmla="*/ 2147483647 h 355"/>
              <a:gd name="T84" fmla="*/ 2147483647 w 376"/>
              <a:gd name="T85" fmla="*/ 2147483647 h 355"/>
              <a:gd name="T86" fmla="*/ 2147483647 w 376"/>
              <a:gd name="T87" fmla="*/ 2147483647 h 355"/>
              <a:gd name="T88" fmla="*/ 2147483647 w 376"/>
              <a:gd name="T89" fmla="*/ 2147483647 h 355"/>
              <a:gd name="T90" fmla="*/ 2147483647 w 376"/>
              <a:gd name="T91" fmla="*/ 2147483647 h 355"/>
              <a:gd name="T92" fmla="*/ 2147483647 w 376"/>
              <a:gd name="T93" fmla="*/ 2147483647 h 355"/>
              <a:gd name="T94" fmla="*/ 2147483647 w 376"/>
              <a:gd name="T95" fmla="*/ 2147483647 h 355"/>
              <a:gd name="T96" fmla="*/ 2147483647 w 376"/>
              <a:gd name="T97" fmla="*/ 2147483647 h 3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76"/>
              <a:gd name="T148" fmla="*/ 0 h 355"/>
              <a:gd name="T149" fmla="*/ 376 w 376"/>
              <a:gd name="T150" fmla="*/ 355 h 3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73"/>
          <p:cNvSpPr>
            <a:spLocks noEditPoints="1" noChangeArrowheads="1"/>
          </p:cNvSpPr>
          <p:nvPr/>
        </p:nvSpPr>
        <p:spPr bwMode="auto">
          <a:xfrm>
            <a:off x="9649796" y="5211093"/>
            <a:ext cx="412369" cy="336076"/>
          </a:xfrm>
          <a:custGeom>
            <a:avLst/>
            <a:gdLst>
              <a:gd name="T0" fmla="*/ 2147483647 w 126"/>
              <a:gd name="T1" fmla="*/ 0 h 103"/>
              <a:gd name="T2" fmla="*/ 2147483647 w 126"/>
              <a:gd name="T3" fmla="*/ 2147483647 h 103"/>
              <a:gd name="T4" fmla="*/ 2147483647 w 126"/>
              <a:gd name="T5" fmla="*/ 2147483647 h 103"/>
              <a:gd name="T6" fmla="*/ 2147483647 w 126"/>
              <a:gd name="T7" fmla="*/ 2147483647 h 103"/>
              <a:gd name="T8" fmla="*/ 2147483647 w 126"/>
              <a:gd name="T9" fmla="*/ 2147483647 h 103"/>
              <a:gd name="T10" fmla="*/ 2147483647 w 126"/>
              <a:gd name="T11" fmla="*/ 2147483647 h 103"/>
              <a:gd name="T12" fmla="*/ 2147483647 w 126"/>
              <a:gd name="T13" fmla="*/ 2147483647 h 103"/>
              <a:gd name="T14" fmla="*/ 2147483647 w 126"/>
              <a:gd name="T15" fmla="*/ 2147483647 h 103"/>
              <a:gd name="T16" fmla="*/ 2147483647 w 126"/>
              <a:gd name="T17" fmla="*/ 2147483647 h 103"/>
              <a:gd name="T18" fmla="*/ 2147483647 w 126"/>
              <a:gd name="T19" fmla="*/ 2147483647 h 103"/>
              <a:gd name="T20" fmla="*/ 2147483647 w 126"/>
              <a:gd name="T21" fmla="*/ 2147483647 h 103"/>
              <a:gd name="T22" fmla="*/ 2147483647 w 126"/>
              <a:gd name="T23" fmla="*/ 2147483647 h 103"/>
              <a:gd name="T24" fmla="*/ 2147483647 w 126"/>
              <a:gd name="T25" fmla="*/ 2147483647 h 103"/>
              <a:gd name="T26" fmla="*/ 2147483647 w 126"/>
              <a:gd name="T27" fmla="*/ 2147483647 h 103"/>
              <a:gd name="T28" fmla="*/ 2147483647 w 126"/>
              <a:gd name="T29" fmla="*/ 2147483647 h 103"/>
              <a:gd name="T30" fmla="*/ 2147483647 w 126"/>
              <a:gd name="T31" fmla="*/ 2147483647 h 103"/>
              <a:gd name="T32" fmla="*/ 2147483647 w 126"/>
              <a:gd name="T33" fmla="*/ 2147483647 h 103"/>
              <a:gd name="T34" fmla="*/ 2147483647 w 126"/>
              <a:gd name="T35" fmla="*/ 2147483647 h 103"/>
              <a:gd name="T36" fmla="*/ 2147483647 w 126"/>
              <a:gd name="T37" fmla="*/ 2147483647 h 103"/>
              <a:gd name="T38" fmla="*/ 2147483647 w 126"/>
              <a:gd name="T39" fmla="*/ 2147483647 h 103"/>
              <a:gd name="T40" fmla="*/ 2147483647 w 126"/>
              <a:gd name="T41" fmla="*/ 2147483647 h 103"/>
              <a:gd name="T42" fmla="*/ 2147483647 w 126"/>
              <a:gd name="T43" fmla="*/ 2147483647 h 103"/>
              <a:gd name="T44" fmla="*/ 2147483647 w 126"/>
              <a:gd name="T45" fmla="*/ 2147483647 h 103"/>
              <a:gd name="T46" fmla="*/ 2147483647 w 126"/>
              <a:gd name="T47" fmla="*/ 2147483647 h 103"/>
              <a:gd name="T48" fmla="*/ 2147483647 w 126"/>
              <a:gd name="T49" fmla="*/ 2147483647 h 103"/>
              <a:gd name="T50" fmla="*/ 2147483647 w 126"/>
              <a:gd name="T51" fmla="*/ 2147483647 h 103"/>
              <a:gd name="T52" fmla="*/ 2147483647 w 126"/>
              <a:gd name="T53" fmla="*/ 2147483647 h 103"/>
              <a:gd name="T54" fmla="*/ 2147483647 w 126"/>
              <a:gd name="T55" fmla="*/ 2147483647 h 103"/>
              <a:gd name="T56" fmla="*/ 2147483647 w 126"/>
              <a:gd name="T57" fmla="*/ 2147483647 h 103"/>
              <a:gd name="T58" fmla="*/ 2147483647 w 126"/>
              <a:gd name="T59" fmla="*/ 2147483647 h 103"/>
              <a:gd name="T60" fmla="*/ 2147483647 w 126"/>
              <a:gd name="T61" fmla="*/ 2147483647 h 103"/>
              <a:gd name="T62" fmla="*/ 2147483647 w 126"/>
              <a:gd name="T63" fmla="*/ 2147483647 h 103"/>
              <a:gd name="T64" fmla="*/ 2147483647 w 126"/>
              <a:gd name="T65" fmla="*/ 2147483647 h 103"/>
              <a:gd name="T66" fmla="*/ 2147483647 w 126"/>
              <a:gd name="T67" fmla="*/ 2147483647 h 103"/>
              <a:gd name="T68" fmla="*/ 2147483647 w 126"/>
              <a:gd name="T69" fmla="*/ 2147483647 h 103"/>
              <a:gd name="T70" fmla="*/ 2147483647 w 126"/>
              <a:gd name="T71" fmla="*/ 2147483647 h 103"/>
              <a:gd name="T72" fmla="*/ 2147483647 w 126"/>
              <a:gd name="T73" fmla="*/ 2147483647 h 103"/>
              <a:gd name="T74" fmla="*/ 2147483647 w 126"/>
              <a:gd name="T75" fmla="*/ 2147483647 h 103"/>
              <a:gd name="T76" fmla="*/ 0 w 126"/>
              <a:gd name="T77" fmla="*/ 2147483647 h 103"/>
              <a:gd name="T78" fmla="*/ 2147483647 w 126"/>
              <a:gd name="T79" fmla="*/ 2147483647 h 103"/>
              <a:gd name="T80" fmla="*/ 2147483647 w 126"/>
              <a:gd name="T81" fmla="*/ 2147483647 h 103"/>
              <a:gd name="T82" fmla="*/ 2147483647 w 126"/>
              <a:gd name="T83" fmla="*/ 2147483647 h 103"/>
              <a:gd name="T84" fmla="*/ 2147483647 w 126"/>
              <a:gd name="T85" fmla="*/ 2147483647 h 103"/>
              <a:gd name="T86" fmla="*/ 2147483647 w 126"/>
              <a:gd name="T87" fmla="*/ 2147483647 h 103"/>
              <a:gd name="T88" fmla="*/ 2147483647 w 126"/>
              <a:gd name="T89" fmla="*/ 2147483647 h 103"/>
              <a:gd name="T90" fmla="*/ 2147483647 w 126"/>
              <a:gd name="T91" fmla="*/ 2147483647 h 103"/>
              <a:gd name="T92" fmla="*/ 2147483647 w 126"/>
              <a:gd name="T93" fmla="*/ 2147483647 h 103"/>
              <a:gd name="T94" fmla="*/ 2147483647 w 126"/>
              <a:gd name="T95" fmla="*/ 2147483647 h 103"/>
              <a:gd name="T96" fmla="*/ 2147483647 w 126"/>
              <a:gd name="T97" fmla="*/ 2147483647 h 103"/>
              <a:gd name="T98" fmla="*/ 2147483647 w 126"/>
              <a:gd name="T99" fmla="*/ 2147483647 h 103"/>
              <a:gd name="T100" fmla="*/ 2147483647 w 126"/>
              <a:gd name="T101" fmla="*/ 2147483647 h 103"/>
              <a:gd name="T102" fmla="*/ 2147483647 w 126"/>
              <a:gd name="T103" fmla="*/ 2147483647 h 103"/>
              <a:gd name="T104" fmla="*/ 2147483647 w 126"/>
              <a:gd name="T105" fmla="*/ 2147483647 h 103"/>
              <a:gd name="T106" fmla="*/ 2147483647 w 126"/>
              <a:gd name="T107" fmla="*/ 2147483647 h 103"/>
              <a:gd name="T108" fmla="*/ 2147483647 w 126"/>
              <a:gd name="T109" fmla="*/ 2147483647 h 103"/>
              <a:gd name="T110" fmla="*/ 2147483647 w 126"/>
              <a:gd name="T111" fmla="*/ 2147483647 h 103"/>
              <a:gd name="T112" fmla="*/ 2147483647 w 126"/>
              <a:gd name="T113" fmla="*/ 2147483647 h 103"/>
              <a:gd name="T114" fmla="*/ 2147483647 w 126"/>
              <a:gd name="T115" fmla="*/ 2147483647 h 103"/>
              <a:gd name="T116" fmla="*/ 2147483647 w 126"/>
              <a:gd name="T117" fmla="*/ 2147483647 h 103"/>
              <a:gd name="T118" fmla="*/ 2147483647 w 126"/>
              <a:gd name="T119" fmla="*/ 2147483647 h 103"/>
              <a:gd name="T120" fmla="*/ 2147483647 w 126"/>
              <a:gd name="T121" fmla="*/ 2147483647 h 103"/>
              <a:gd name="T122" fmla="*/ 2147483647 w 126"/>
              <a:gd name="T123" fmla="*/ 2147483647 h 103"/>
              <a:gd name="T124" fmla="*/ 2147483647 w 126"/>
              <a:gd name="T125" fmla="*/ 2147483647 h 10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6"/>
              <a:gd name="T190" fmla="*/ 0 h 103"/>
              <a:gd name="T191" fmla="*/ 126 w 126"/>
              <a:gd name="T192" fmla="*/ 103 h 10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" name="Freeform 48"/>
          <p:cNvSpPr>
            <a:spLocks noEditPoints="1" noChangeArrowheads="1"/>
          </p:cNvSpPr>
          <p:nvPr/>
        </p:nvSpPr>
        <p:spPr bwMode="auto">
          <a:xfrm>
            <a:off x="9631621" y="2615911"/>
            <a:ext cx="424025" cy="348754"/>
          </a:xfrm>
          <a:custGeom>
            <a:avLst/>
            <a:gdLst>
              <a:gd name="T0" fmla="*/ 2147483647 w 139"/>
              <a:gd name="T1" fmla="*/ 2147483647 h 114"/>
              <a:gd name="T2" fmla="*/ 2147483647 w 139"/>
              <a:gd name="T3" fmla="*/ 2147483647 h 114"/>
              <a:gd name="T4" fmla="*/ 0 w 139"/>
              <a:gd name="T5" fmla="*/ 2147483647 h 114"/>
              <a:gd name="T6" fmla="*/ 2147483647 w 139"/>
              <a:gd name="T7" fmla="*/ 2147483647 h 114"/>
              <a:gd name="T8" fmla="*/ 2147483647 w 139"/>
              <a:gd name="T9" fmla="*/ 2147483647 h 114"/>
              <a:gd name="T10" fmla="*/ 2147483647 w 139"/>
              <a:gd name="T11" fmla="*/ 2147483647 h 114"/>
              <a:gd name="T12" fmla="*/ 2147483647 w 139"/>
              <a:gd name="T13" fmla="*/ 2147483647 h 114"/>
              <a:gd name="T14" fmla="*/ 2147483647 w 139"/>
              <a:gd name="T15" fmla="*/ 2147483647 h 114"/>
              <a:gd name="T16" fmla="*/ 2147483647 w 139"/>
              <a:gd name="T17" fmla="*/ 2147483647 h 114"/>
              <a:gd name="T18" fmla="*/ 2147483647 w 139"/>
              <a:gd name="T19" fmla="*/ 2147483647 h 114"/>
              <a:gd name="T20" fmla="*/ 2147483647 w 139"/>
              <a:gd name="T21" fmla="*/ 2147483647 h 114"/>
              <a:gd name="T22" fmla="*/ 2147483647 w 139"/>
              <a:gd name="T23" fmla="*/ 2147483647 h 114"/>
              <a:gd name="T24" fmla="*/ 2147483647 w 139"/>
              <a:gd name="T25" fmla="*/ 2147483647 h 114"/>
              <a:gd name="T26" fmla="*/ 2147483647 w 139"/>
              <a:gd name="T27" fmla="*/ 2147483647 h 114"/>
              <a:gd name="T28" fmla="*/ 2147483647 w 139"/>
              <a:gd name="T29" fmla="*/ 2147483647 h 114"/>
              <a:gd name="T30" fmla="*/ 2147483647 w 139"/>
              <a:gd name="T31" fmla="*/ 2147483647 h 114"/>
              <a:gd name="T32" fmla="*/ 2147483647 w 139"/>
              <a:gd name="T33" fmla="*/ 2147483647 h 114"/>
              <a:gd name="T34" fmla="*/ 2147483647 w 139"/>
              <a:gd name="T35" fmla="*/ 2147483647 h 114"/>
              <a:gd name="T36" fmla="*/ 2147483647 w 139"/>
              <a:gd name="T37" fmla="*/ 2147483647 h 114"/>
              <a:gd name="T38" fmla="*/ 2147483647 w 139"/>
              <a:gd name="T39" fmla="*/ 2147483647 h 114"/>
              <a:gd name="T40" fmla="*/ 2147483647 w 139"/>
              <a:gd name="T41" fmla="*/ 2147483647 h 114"/>
              <a:gd name="T42" fmla="*/ 2147483647 w 139"/>
              <a:gd name="T43" fmla="*/ 2147483647 h 114"/>
              <a:gd name="T44" fmla="*/ 2147483647 w 139"/>
              <a:gd name="T45" fmla="*/ 2147483647 h 114"/>
              <a:gd name="T46" fmla="*/ 2147483647 w 139"/>
              <a:gd name="T47" fmla="*/ 2147483647 h 114"/>
              <a:gd name="T48" fmla="*/ 2147483647 w 139"/>
              <a:gd name="T49" fmla="*/ 2147483647 h 114"/>
              <a:gd name="T50" fmla="*/ 2147483647 w 139"/>
              <a:gd name="T51" fmla="*/ 2147483647 h 114"/>
              <a:gd name="T52" fmla="*/ 2147483647 w 139"/>
              <a:gd name="T53" fmla="*/ 2147483647 h 114"/>
              <a:gd name="T54" fmla="*/ 2147483647 w 139"/>
              <a:gd name="T55" fmla="*/ 2147483647 h 114"/>
              <a:gd name="T56" fmla="*/ 2147483647 w 139"/>
              <a:gd name="T57" fmla="*/ 2147483647 h 114"/>
              <a:gd name="T58" fmla="*/ 2147483647 w 139"/>
              <a:gd name="T59" fmla="*/ 2147483647 h 114"/>
              <a:gd name="T60" fmla="*/ 2147483647 w 139"/>
              <a:gd name="T61" fmla="*/ 2147483647 h 114"/>
              <a:gd name="T62" fmla="*/ 2147483647 w 139"/>
              <a:gd name="T63" fmla="*/ 2147483647 h 114"/>
              <a:gd name="T64" fmla="*/ 2147483647 w 139"/>
              <a:gd name="T65" fmla="*/ 2147483647 h 114"/>
              <a:gd name="T66" fmla="*/ 2147483647 w 139"/>
              <a:gd name="T67" fmla="*/ 2147483647 h 114"/>
              <a:gd name="T68" fmla="*/ 2147483647 w 139"/>
              <a:gd name="T69" fmla="*/ 2147483647 h 114"/>
              <a:gd name="T70" fmla="*/ 2147483647 w 139"/>
              <a:gd name="T71" fmla="*/ 2147483647 h 114"/>
              <a:gd name="T72" fmla="*/ 2147483647 w 139"/>
              <a:gd name="T73" fmla="*/ 2147483647 h 11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39"/>
              <a:gd name="T112" fmla="*/ 0 h 114"/>
              <a:gd name="T113" fmla="*/ 139 w 139"/>
              <a:gd name="T114" fmla="*/ 114 h 11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rgbClr val="BB81E7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219840" y="1805259"/>
            <a:ext cx="2081535" cy="1480907"/>
            <a:chOff x="3694181" y="1830406"/>
            <a:chExt cx="2081535" cy="1480907"/>
          </a:xfrm>
        </p:grpSpPr>
        <p:sp>
          <p:nvSpPr>
            <p:cNvPr id="35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822756" y="1830406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272686" y="4151703"/>
            <a:ext cx="2081535" cy="1480907"/>
            <a:chOff x="3694181" y="1830406"/>
            <a:chExt cx="2081535" cy="1480907"/>
          </a:xfrm>
        </p:grpSpPr>
        <p:sp>
          <p:nvSpPr>
            <p:cNvPr id="41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822756" y="1830406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02522" y="1235808"/>
            <a:ext cx="2081535" cy="1480907"/>
            <a:chOff x="3694181" y="1830406"/>
            <a:chExt cx="2081535" cy="1480907"/>
          </a:xfrm>
        </p:grpSpPr>
        <p:sp>
          <p:nvSpPr>
            <p:cNvPr id="44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822756" y="1830406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74495" y="3648418"/>
            <a:ext cx="2081535" cy="1480907"/>
            <a:chOff x="3694181" y="1830406"/>
            <a:chExt cx="2081535" cy="1480907"/>
          </a:xfrm>
        </p:grpSpPr>
        <p:sp>
          <p:nvSpPr>
            <p:cNvPr id="47" name="TextBox 37"/>
            <p:cNvSpPr txBox="1"/>
            <p:nvPr/>
          </p:nvSpPr>
          <p:spPr>
            <a:xfrm>
              <a:off x="3694181" y="2258717"/>
              <a:ext cx="2081535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</a:t>
              </a: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。输入</a:t>
              </a: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内容。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822756" y="1830406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输入段落标题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任意多边形 12"/>
          <p:cNvSpPr>
            <a:spLocks/>
          </p:cNvSpPr>
          <p:nvPr/>
        </p:nvSpPr>
        <p:spPr bwMode="auto">
          <a:xfrm>
            <a:off x="7450844" y="2798483"/>
            <a:ext cx="2006552" cy="342485"/>
          </a:xfrm>
          <a:custGeom>
            <a:avLst/>
            <a:gdLst>
              <a:gd name="T0" fmla="*/ 0 w 776287"/>
              <a:gd name="T1" fmla="*/ 58979 h 133350"/>
              <a:gd name="T2" fmla="*/ 373971 w 776287"/>
              <a:gd name="T3" fmla="*/ 0 h 133350"/>
              <a:gd name="T4" fmla="*/ 2257682 w 776287"/>
              <a:gd name="T5" fmla="*/ 0 h 133350"/>
              <a:gd name="T6" fmla="*/ 0 60000 65536"/>
              <a:gd name="T7" fmla="*/ 0 60000 65536"/>
              <a:gd name="T8" fmla="*/ 0 60000 65536"/>
              <a:gd name="T9" fmla="*/ 0 w 776287"/>
              <a:gd name="T10" fmla="*/ 0 h 133350"/>
              <a:gd name="T11" fmla="*/ 776287 w 776287"/>
              <a:gd name="T12" fmla="*/ 133350 h 1333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 cmpd="sng">
            <a:solidFill>
              <a:srgbClr val="9259DD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8" name="任意多边形 13"/>
          <p:cNvSpPr>
            <a:spLocks/>
          </p:cNvSpPr>
          <p:nvPr/>
        </p:nvSpPr>
        <p:spPr bwMode="auto">
          <a:xfrm>
            <a:off x="7761275" y="4149055"/>
            <a:ext cx="1663700" cy="1219200"/>
          </a:xfrm>
          <a:custGeom>
            <a:avLst/>
            <a:gdLst>
              <a:gd name="T0" fmla="*/ 0 w 1393825"/>
              <a:gd name="T1" fmla="*/ 0 h 1371600"/>
              <a:gd name="T2" fmla="*/ 383356 w 1393825"/>
              <a:gd name="T3" fmla="*/ 169473 h 1371600"/>
              <a:gd name="T4" fmla="*/ 383356 w 1393825"/>
              <a:gd name="T5" fmla="*/ 963318 h 1371600"/>
              <a:gd name="T6" fmla="*/ 2370329 w 1393825"/>
              <a:gd name="T7" fmla="*/ 963318 h 1371600"/>
              <a:gd name="T8" fmla="*/ 0 60000 65536"/>
              <a:gd name="T9" fmla="*/ 0 60000 65536"/>
              <a:gd name="T10" fmla="*/ 0 60000 65536"/>
              <a:gd name="T11" fmla="*/ 0 60000 65536"/>
              <a:gd name="T12" fmla="*/ 0 w 1393825"/>
              <a:gd name="T13" fmla="*/ 0 h 1371600"/>
              <a:gd name="T14" fmla="*/ 1393825 w 1393825"/>
              <a:gd name="T15" fmla="*/ 1371600 h 137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 cmpd="sng">
            <a:solidFill>
              <a:srgbClr val="9259DD"/>
            </a:solidFill>
            <a:prstDash val="sysDash"/>
            <a:bevel/>
            <a:headEnd type="oval" w="sm" len="sm"/>
            <a:tailEnd type="oval" w="sm" len="sm"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5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4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4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6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9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0450"/>
                                </p:stCondLst>
                                <p:childTnLst>
                                  <p:par>
                                    <p:cTn id="9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3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37" grpId="0" animBg="1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27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4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6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7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950"/>
                                </p:stCondLst>
                                <p:childTnLst>
                                  <p:par>
                                    <p:cTn id="9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0450"/>
                                </p:stCondLst>
                                <p:childTnLst>
                                  <p:par>
                                    <p:cTn id="9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3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37" grpId="0" animBg="1"/>
          <p:bldP spid="38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250955" y="5115200"/>
            <a:ext cx="5054419" cy="246566"/>
          </a:xfrm>
          <a:prstGeom prst="ellipse">
            <a:avLst/>
          </a:prstGeom>
          <a:gradFill flip="none" rotWithShape="1">
            <a:gsLst>
              <a:gs pos="50000">
                <a:schemeClr val="tx1">
                  <a:lumMod val="50000"/>
                  <a:lumOff val="50000"/>
                  <a:alpha val="33000"/>
                </a:schemeClr>
              </a:gs>
              <a:gs pos="0">
                <a:schemeClr val="tx1">
                  <a:lumMod val="65000"/>
                  <a:lumOff val="35000"/>
                  <a:alpha val="50000"/>
                </a:schemeClr>
              </a:gs>
              <a:gs pos="100000">
                <a:srgbClr val="FAFAFC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272668" y="4480943"/>
            <a:ext cx="1737232" cy="1256314"/>
            <a:chOff x="3313313" y="1814933"/>
            <a:chExt cx="1886054" cy="1256314"/>
          </a:xfrm>
        </p:grpSpPr>
        <p:sp>
          <p:nvSpPr>
            <p:cNvPr id="60" name="TextBox 37"/>
            <p:cNvSpPr txBox="1"/>
            <p:nvPr/>
          </p:nvSpPr>
          <p:spPr>
            <a:xfrm>
              <a:off x="3313313" y="2258717"/>
              <a:ext cx="184805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MH_Text_1"/>
            <p:cNvSpPr txBox="1"/>
            <p:nvPr>
              <p:custDataLst>
                <p:tags r:id="rId4"/>
              </p:custDataLst>
            </p:nvPr>
          </p:nvSpPr>
          <p:spPr>
            <a:xfrm>
              <a:off x="3365931" y="181493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99818" y="1754392"/>
            <a:ext cx="4121755" cy="3474666"/>
            <a:chOff x="4299818" y="1754392"/>
            <a:chExt cx="4121755" cy="3474666"/>
          </a:xfrm>
        </p:grpSpPr>
        <p:grpSp>
          <p:nvGrpSpPr>
            <p:cNvPr id="4" name="组合 3"/>
            <p:cNvGrpSpPr/>
            <p:nvPr/>
          </p:nvGrpSpPr>
          <p:grpSpPr>
            <a:xfrm>
              <a:off x="4299818" y="1754392"/>
              <a:ext cx="4121755" cy="3474666"/>
              <a:chOff x="7759065" y="1559433"/>
              <a:chExt cx="2743200" cy="2312536"/>
            </a:xfrm>
            <a:effectLst/>
          </p:grpSpPr>
          <p:sp>
            <p:nvSpPr>
              <p:cNvPr id="5" name="椭圆形标注 22"/>
              <p:cNvSpPr/>
              <p:nvPr/>
            </p:nvSpPr>
            <p:spPr>
              <a:xfrm>
                <a:off x="7830694" y="1609184"/>
                <a:ext cx="2386639" cy="2262785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" fmla="*/ 2110962 w 2499727"/>
                  <a:gd name="connsiteY0" fmla="*/ 2329725 h 2329725"/>
                  <a:gd name="connsiteX1" fmla="*/ 1471686 w 2499727"/>
                  <a:gd name="connsiteY1" fmla="*/ 1839198 h 2329725"/>
                  <a:gd name="connsiteX2" fmla="*/ 225467 w 2499727"/>
                  <a:gd name="connsiteY2" fmla="*/ 1494928 h 2329725"/>
                  <a:gd name="connsiteX3" fmla="*/ 554778 w 2499727"/>
                  <a:gd name="connsiteY3" fmla="*/ 114690 h 2329725"/>
                  <a:gd name="connsiteX4" fmla="*/ 1962409 w 2499727"/>
                  <a:gd name="connsiteY4" fmla="*/ 220094 h 2329725"/>
                  <a:gd name="connsiteX5" fmla="*/ 1944100 w 2499727"/>
                  <a:gd name="connsiteY5" fmla="*/ 1688186 h 2329725"/>
                  <a:gd name="connsiteX6" fmla="*/ 2110962 w 2499727"/>
                  <a:gd name="connsiteY6" fmla="*/ 2329725 h 2329725"/>
                  <a:gd name="connsiteX0" fmla="*/ 2004282 w 2499727"/>
                  <a:gd name="connsiteY0" fmla="*/ 2245905 h 2245905"/>
                  <a:gd name="connsiteX1" fmla="*/ 1471686 w 2499727"/>
                  <a:gd name="connsiteY1" fmla="*/ 1839198 h 2245905"/>
                  <a:gd name="connsiteX2" fmla="*/ 225467 w 2499727"/>
                  <a:gd name="connsiteY2" fmla="*/ 1494928 h 2245905"/>
                  <a:gd name="connsiteX3" fmla="*/ 554778 w 2499727"/>
                  <a:gd name="connsiteY3" fmla="*/ 114690 h 2245905"/>
                  <a:gd name="connsiteX4" fmla="*/ 1962409 w 2499727"/>
                  <a:gd name="connsiteY4" fmla="*/ 220094 h 2245905"/>
                  <a:gd name="connsiteX5" fmla="*/ 1944100 w 2499727"/>
                  <a:gd name="connsiteY5" fmla="*/ 1688186 h 2245905"/>
                  <a:gd name="connsiteX6" fmla="*/ 2004282 w 2499727"/>
                  <a:gd name="connsiteY6" fmla="*/ 2245905 h 2245905"/>
                  <a:gd name="connsiteX0" fmla="*/ 2004282 w 2499727"/>
                  <a:gd name="connsiteY0" fmla="*/ 2245905 h 2248035"/>
                  <a:gd name="connsiteX1" fmla="*/ 1471686 w 2499727"/>
                  <a:gd name="connsiteY1" fmla="*/ 1839198 h 2248035"/>
                  <a:gd name="connsiteX2" fmla="*/ 225467 w 2499727"/>
                  <a:gd name="connsiteY2" fmla="*/ 1494928 h 2248035"/>
                  <a:gd name="connsiteX3" fmla="*/ 554778 w 2499727"/>
                  <a:gd name="connsiteY3" fmla="*/ 114690 h 2248035"/>
                  <a:gd name="connsiteX4" fmla="*/ 1962409 w 2499727"/>
                  <a:gd name="connsiteY4" fmla="*/ 220094 h 2248035"/>
                  <a:gd name="connsiteX5" fmla="*/ 1944100 w 2499727"/>
                  <a:gd name="connsiteY5" fmla="*/ 1688186 h 2248035"/>
                  <a:gd name="connsiteX6" fmla="*/ 2004282 w 2499727"/>
                  <a:gd name="connsiteY6" fmla="*/ 2245905 h 2248035"/>
                  <a:gd name="connsiteX0" fmla="*/ 2004282 w 2261319"/>
                  <a:gd name="connsiteY0" fmla="*/ 2245905 h 2248035"/>
                  <a:gd name="connsiteX1" fmla="*/ 1471686 w 2261319"/>
                  <a:gd name="connsiteY1" fmla="*/ 1839198 h 2248035"/>
                  <a:gd name="connsiteX2" fmla="*/ 225467 w 2261319"/>
                  <a:gd name="connsiteY2" fmla="*/ 1494928 h 2248035"/>
                  <a:gd name="connsiteX3" fmla="*/ 554778 w 2261319"/>
                  <a:gd name="connsiteY3" fmla="*/ 114690 h 2248035"/>
                  <a:gd name="connsiteX4" fmla="*/ 1962409 w 2261319"/>
                  <a:gd name="connsiteY4" fmla="*/ 220094 h 2248035"/>
                  <a:gd name="connsiteX5" fmla="*/ 1944100 w 2261319"/>
                  <a:gd name="connsiteY5" fmla="*/ 1688186 h 2248035"/>
                  <a:gd name="connsiteX6" fmla="*/ 2004282 w 2261319"/>
                  <a:gd name="connsiteY6" fmla="*/ 2245905 h 2248035"/>
                  <a:gd name="connsiteX0" fmla="*/ 2004282 w 2238535"/>
                  <a:gd name="connsiteY0" fmla="*/ 2245905 h 2248375"/>
                  <a:gd name="connsiteX1" fmla="*/ 1471686 w 2238535"/>
                  <a:gd name="connsiteY1" fmla="*/ 1839198 h 2248375"/>
                  <a:gd name="connsiteX2" fmla="*/ 225467 w 2238535"/>
                  <a:gd name="connsiteY2" fmla="*/ 1494928 h 2248375"/>
                  <a:gd name="connsiteX3" fmla="*/ 554778 w 2238535"/>
                  <a:gd name="connsiteY3" fmla="*/ 114690 h 2248375"/>
                  <a:gd name="connsiteX4" fmla="*/ 1962409 w 2238535"/>
                  <a:gd name="connsiteY4" fmla="*/ 220094 h 2248375"/>
                  <a:gd name="connsiteX5" fmla="*/ 1944100 w 2238535"/>
                  <a:gd name="connsiteY5" fmla="*/ 1688186 h 2248375"/>
                  <a:gd name="connsiteX6" fmla="*/ 2004282 w 2238535"/>
                  <a:gd name="connsiteY6" fmla="*/ 2245905 h 2248375"/>
                  <a:gd name="connsiteX0" fmla="*/ 2004282 w 2238535"/>
                  <a:gd name="connsiteY0" fmla="*/ 2245905 h 2270257"/>
                  <a:gd name="connsiteX1" fmla="*/ 1471686 w 2238535"/>
                  <a:gd name="connsiteY1" fmla="*/ 1839198 h 2270257"/>
                  <a:gd name="connsiteX2" fmla="*/ 225467 w 2238535"/>
                  <a:gd name="connsiteY2" fmla="*/ 1494928 h 2270257"/>
                  <a:gd name="connsiteX3" fmla="*/ 554778 w 2238535"/>
                  <a:gd name="connsiteY3" fmla="*/ 114690 h 2270257"/>
                  <a:gd name="connsiteX4" fmla="*/ 1962409 w 2238535"/>
                  <a:gd name="connsiteY4" fmla="*/ 220094 h 2270257"/>
                  <a:gd name="connsiteX5" fmla="*/ 1944100 w 2238535"/>
                  <a:gd name="connsiteY5" fmla="*/ 1688186 h 2270257"/>
                  <a:gd name="connsiteX6" fmla="*/ 2143494 w 2238535"/>
                  <a:gd name="connsiteY6" fmla="*/ 2166055 h 2270257"/>
                  <a:gd name="connsiteX7" fmla="*/ 2004282 w 2238535"/>
                  <a:gd name="connsiteY7" fmla="*/ 2245905 h 2270257"/>
                  <a:gd name="connsiteX0" fmla="*/ 2004282 w 2273327"/>
                  <a:gd name="connsiteY0" fmla="*/ 2245905 h 2288071"/>
                  <a:gd name="connsiteX1" fmla="*/ 1471686 w 2273327"/>
                  <a:gd name="connsiteY1" fmla="*/ 1839198 h 2288071"/>
                  <a:gd name="connsiteX2" fmla="*/ 225467 w 2273327"/>
                  <a:gd name="connsiteY2" fmla="*/ 1494928 h 2288071"/>
                  <a:gd name="connsiteX3" fmla="*/ 554778 w 2273327"/>
                  <a:gd name="connsiteY3" fmla="*/ 114690 h 2288071"/>
                  <a:gd name="connsiteX4" fmla="*/ 1962409 w 2273327"/>
                  <a:gd name="connsiteY4" fmla="*/ 220094 h 2288071"/>
                  <a:gd name="connsiteX5" fmla="*/ 1944100 w 2273327"/>
                  <a:gd name="connsiteY5" fmla="*/ 1688186 h 2288071"/>
                  <a:gd name="connsiteX6" fmla="*/ 2135874 w 2273327"/>
                  <a:gd name="connsiteY6" fmla="*/ 2219395 h 2288071"/>
                  <a:gd name="connsiteX7" fmla="*/ 2004282 w 2273327"/>
                  <a:gd name="connsiteY7" fmla="*/ 2245905 h 2288071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45911"/>
                  <a:gd name="connsiteX1" fmla="*/ 1471686 w 2273327"/>
                  <a:gd name="connsiteY1" fmla="*/ 1839198 h 2245911"/>
                  <a:gd name="connsiteX2" fmla="*/ 225467 w 2273327"/>
                  <a:gd name="connsiteY2" fmla="*/ 1494928 h 2245911"/>
                  <a:gd name="connsiteX3" fmla="*/ 554778 w 2273327"/>
                  <a:gd name="connsiteY3" fmla="*/ 114690 h 2245911"/>
                  <a:gd name="connsiteX4" fmla="*/ 1962409 w 2273327"/>
                  <a:gd name="connsiteY4" fmla="*/ 220094 h 2245911"/>
                  <a:gd name="connsiteX5" fmla="*/ 1944100 w 2273327"/>
                  <a:gd name="connsiteY5" fmla="*/ 1688186 h 2245911"/>
                  <a:gd name="connsiteX6" fmla="*/ 2135874 w 2273327"/>
                  <a:gd name="connsiteY6" fmla="*/ 2219395 h 2245911"/>
                  <a:gd name="connsiteX7" fmla="*/ 2004282 w 2273327"/>
                  <a:gd name="connsiteY7" fmla="*/ 2245905 h 2245911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118974 w 2387242"/>
                  <a:gd name="connsiteY0" fmla="*/ 2242567 h 2244632"/>
                  <a:gd name="connsiteX1" fmla="*/ 1586378 w 2387242"/>
                  <a:gd name="connsiteY1" fmla="*/ 1835860 h 2244632"/>
                  <a:gd name="connsiteX2" fmla="*/ 202999 w 2387242"/>
                  <a:gd name="connsiteY2" fmla="*/ 1445870 h 2244632"/>
                  <a:gd name="connsiteX3" fmla="*/ 669470 w 2387242"/>
                  <a:gd name="connsiteY3" fmla="*/ 111352 h 2244632"/>
                  <a:gd name="connsiteX4" fmla="*/ 2077101 w 2387242"/>
                  <a:gd name="connsiteY4" fmla="*/ 216756 h 2244632"/>
                  <a:gd name="connsiteX5" fmla="*/ 2058792 w 2387242"/>
                  <a:gd name="connsiteY5" fmla="*/ 1684848 h 2244632"/>
                  <a:gd name="connsiteX6" fmla="*/ 2272791 w 2387242"/>
                  <a:gd name="connsiteY6" fmla="*/ 2244632 h 2244632"/>
                  <a:gd name="connsiteX7" fmla="*/ 2118974 w 2387242"/>
                  <a:gd name="connsiteY7" fmla="*/ 2242567 h 2244632"/>
                  <a:gd name="connsiteX0" fmla="*/ 2142026 w 2387242"/>
                  <a:gd name="connsiteY0" fmla="*/ 2262737 h 2262745"/>
                  <a:gd name="connsiteX1" fmla="*/ 1586378 w 2387242"/>
                  <a:gd name="connsiteY1" fmla="*/ 1835860 h 2262745"/>
                  <a:gd name="connsiteX2" fmla="*/ 202999 w 2387242"/>
                  <a:gd name="connsiteY2" fmla="*/ 1445870 h 2262745"/>
                  <a:gd name="connsiteX3" fmla="*/ 669470 w 2387242"/>
                  <a:gd name="connsiteY3" fmla="*/ 111352 h 2262745"/>
                  <a:gd name="connsiteX4" fmla="*/ 2077101 w 2387242"/>
                  <a:gd name="connsiteY4" fmla="*/ 216756 h 2262745"/>
                  <a:gd name="connsiteX5" fmla="*/ 2058792 w 2387242"/>
                  <a:gd name="connsiteY5" fmla="*/ 1684848 h 2262745"/>
                  <a:gd name="connsiteX6" fmla="*/ 2272791 w 2387242"/>
                  <a:gd name="connsiteY6" fmla="*/ 2244632 h 2262745"/>
                  <a:gd name="connsiteX7" fmla="*/ 2142026 w 2387242"/>
                  <a:gd name="connsiteY7" fmla="*/ 2262737 h 2262745"/>
                  <a:gd name="connsiteX0" fmla="*/ 2142026 w 2386639"/>
                  <a:gd name="connsiteY0" fmla="*/ 2262737 h 2262785"/>
                  <a:gd name="connsiteX1" fmla="*/ 1586378 w 2386639"/>
                  <a:gd name="connsiteY1" fmla="*/ 1835860 h 2262785"/>
                  <a:gd name="connsiteX2" fmla="*/ 202999 w 2386639"/>
                  <a:gd name="connsiteY2" fmla="*/ 1445870 h 2262785"/>
                  <a:gd name="connsiteX3" fmla="*/ 669470 w 2386639"/>
                  <a:gd name="connsiteY3" fmla="*/ 111352 h 2262785"/>
                  <a:gd name="connsiteX4" fmla="*/ 2077101 w 2386639"/>
                  <a:gd name="connsiteY4" fmla="*/ 216756 h 2262785"/>
                  <a:gd name="connsiteX5" fmla="*/ 2058792 w 2386639"/>
                  <a:gd name="connsiteY5" fmla="*/ 1684848 h 2262785"/>
                  <a:gd name="connsiteX6" fmla="*/ 2290080 w 2386639"/>
                  <a:gd name="connsiteY6" fmla="*/ 2261921 h 2262785"/>
                  <a:gd name="connsiteX7" fmla="*/ 2142026 w 2386639"/>
                  <a:gd name="connsiteY7" fmla="*/ 2262737 h 2262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639" h="2262785">
                    <a:moveTo>
                      <a:pt x="2142026" y="2262737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3296" y="1343987"/>
                      <a:pt x="2058792" y="1684848"/>
                    </a:cubicBezTo>
                    <a:cubicBezTo>
                      <a:pt x="2094289" y="2025709"/>
                      <a:pt x="2241950" y="2172143"/>
                      <a:pt x="2290080" y="2261921"/>
                    </a:cubicBezTo>
                    <a:cubicBezTo>
                      <a:pt x="2214385" y="2259624"/>
                      <a:pt x="2212719" y="2263238"/>
                      <a:pt x="2142026" y="2262737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椭圆形标注 5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2FB793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7" name="Freeform 449"/>
            <p:cNvSpPr>
              <a:spLocks noEditPoints="1"/>
            </p:cNvSpPr>
            <p:nvPr/>
          </p:nvSpPr>
          <p:spPr bwMode="auto">
            <a:xfrm>
              <a:off x="6495907" y="1965452"/>
              <a:ext cx="564513" cy="517859"/>
            </a:xfrm>
            <a:custGeom>
              <a:avLst/>
              <a:gdLst>
                <a:gd name="T0" fmla="*/ 93 w 121"/>
                <a:gd name="T1" fmla="*/ 0 h 111"/>
                <a:gd name="T2" fmla="*/ 99 w 121"/>
                <a:gd name="T3" fmla="*/ 6 h 111"/>
                <a:gd name="T4" fmla="*/ 90 w 121"/>
                <a:gd name="T5" fmla="*/ 32 h 111"/>
                <a:gd name="T6" fmla="*/ 22 w 121"/>
                <a:gd name="T7" fmla="*/ 10 h 111"/>
                <a:gd name="T8" fmla="*/ 27 w 121"/>
                <a:gd name="T9" fmla="*/ 15 h 111"/>
                <a:gd name="T10" fmla="*/ 35 w 121"/>
                <a:gd name="T11" fmla="*/ 21 h 111"/>
                <a:gd name="T12" fmla="*/ 22 w 121"/>
                <a:gd name="T13" fmla="*/ 26 h 111"/>
                <a:gd name="T14" fmla="*/ 27 w 121"/>
                <a:gd name="T15" fmla="*/ 30 h 111"/>
                <a:gd name="T16" fmla="*/ 35 w 121"/>
                <a:gd name="T17" fmla="*/ 37 h 111"/>
                <a:gd name="T18" fmla="*/ 22 w 121"/>
                <a:gd name="T19" fmla="*/ 43 h 111"/>
                <a:gd name="T20" fmla="*/ 27 w 121"/>
                <a:gd name="T21" fmla="*/ 46 h 111"/>
                <a:gd name="T22" fmla="*/ 35 w 121"/>
                <a:gd name="T23" fmla="*/ 52 h 111"/>
                <a:gd name="T24" fmla="*/ 22 w 121"/>
                <a:gd name="T25" fmla="*/ 57 h 111"/>
                <a:gd name="T26" fmla="*/ 27 w 121"/>
                <a:gd name="T27" fmla="*/ 61 h 111"/>
                <a:gd name="T28" fmla="*/ 35 w 121"/>
                <a:gd name="T29" fmla="*/ 68 h 111"/>
                <a:gd name="T30" fmla="*/ 22 w 121"/>
                <a:gd name="T31" fmla="*/ 74 h 111"/>
                <a:gd name="T32" fmla="*/ 27 w 121"/>
                <a:gd name="T33" fmla="*/ 78 h 111"/>
                <a:gd name="T34" fmla="*/ 35 w 121"/>
                <a:gd name="T35" fmla="*/ 85 h 111"/>
                <a:gd name="T36" fmla="*/ 22 w 121"/>
                <a:gd name="T37" fmla="*/ 90 h 111"/>
                <a:gd name="T38" fmla="*/ 22 w 121"/>
                <a:gd name="T39" fmla="*/ 101 h 111"/>
                <a:gd name="T40" fmla="*/ 90 w 121"/>
                <a:gd name="T41" fmla="*/ 79 h 111"/>
                <a:gd name="T42" fmla="*/ 99 w 121"/>
                <a:gd name="T43" fmla="*/ 105 h 111"/>
                <a:gd name="T44" fmla="*/ 93 w 121"/>
                <a:gd name="T45" fmla="*/ 111 h 111"/>
                <a:gd name="T46" fmla="*/ 13 w 121"/>
                <a:gd name="T47" fmla="*/ 111 h 111"/>
                <a:gd name="T48" fmla="*/ 13 w 121"/>
                <a:gd name="T49" fmla="*/ 98 h 111"/>
                <a:gd name="T50" fmla="*/ 0 w 121"/>
                <a:gd name="T51" fmla="*/ 89 h 111"/>
                <a:gd name="T52" fmla="*/ 13 w 121"/>
                <a:gd name="T53" fmla="*/ 81 h 111"/>
                <a:gd name="T54" fmla="*/ 0 w 121"/>
                <a:gd name="T55" fmla="*/ 72 h 111"/>
                <a:gd name="T56" fmla="*/ 13 w 121"/>
                <a:gd name="T57" fmla="*/ 67 h 111"/>
                <a:gd name="T58" fmla="*/ 0 w 121"/>
                <a:gd name="T59" fmla="*/ 57 h 111"/>
                <a:gd name="T60" fmla="*/ 13 w 121"/>
                <a:gd name="T61" fmla="*/ 50 h 111"/>
                <a:gd name="T62" fmla="*/ 0 w 121"/>
                <a:gd name="T63" fmla="*/ 41 h 111"/>
                <a:gd name="T64" fmla="*/ 13 w 121"/>
                <a:gd name="T65" fmla="*/ 35 h 111"/>
                <a:gd name="T66" fmla="*/ 0 w 121"/>
                <a:gd name="T67" fmla="*/ 26 h 111"/>
                <a:gd name="T68" fmla="*/ 13 w 121"/>
                <a:gd name="T69" fmla="*/ 6 h 111"/>
                <a:gd name="T70" fmla="*/ 18 w 121"/>
                <a:gd name="T71" fmla="*/ 0 h 111"/>
                <a:gd name="T72" fmla="*/ 44 w 121"/>
                <a:gd name="T73" fmla="*/ 54 h 111"/>
                <a:gd name="T74" fmla="*/ 57 w 121"/>
                <a:gd name="T75" fmla="*/ 59 h 111"/>
                <a:gd name="T76" fmla="*/ 44 w 121"/>
                <a:gd name="T77" fmla="*/ 54 h 111"/>
                <a:gd name="T78" fmla="*/ 44 w 121"/>
                <a:gd name="T79" fmla="*/ 43 h 111"/>
                <a:gd name="T80" fmla="*/ 66 w 121"/>
                <a:gd name="T81" fmla="*/ 46 h 111"/>
                <a:gd name="T82" fmla="*/ 44 w 121"/>
                <a:gd name="T83" fmla="*/ 43 h 111"/>
                <a:gd name="T84" fmla="*/ 44 w 121"/>
                <a:gd name="T85" fmla="*/ 30 h 111"/>
                <a:gd name="T86" fmla="*/ 77 w 121"/>
                <a:gd name="T87" fmla="*/ 35 h 111"/>
                <a:gd name="T88" fmla="*/ 44 w 121"/>
                <a:gd name="T89" fmla="*/ 30 h 111"/>
                <a:gd name="T90" fmla="*/ 44 w 121"/>
                <a:gd name="T91" fmla="*/ 19 h 111"/>
                <a:gd name="T92" fmla="*/ 77 w 121"/>
                <a:gd name="T93" fmla="*/ 24 h 111"/>
                <a:gd name="T94" fmla="*/ 44 w 121"/>
                <a:gd name="T95" fmla="*/ 19 h 111"/>
                <a:gd name="T96" fmla="*/ 57 w 121"/>
                <a:gd name="T97" fmla="*/ 89 h 111"/>
                <a:gd name="T98" fmla="*/ 71 w 121"/>
                <a:gd name="T99" fmla="*/ 87 h 111"/>
                <a:gd name="T100" fmla="*/ 58 w 121"/>
                <a:gd name="T101" fmla="*/ 74 h 111"/>
                <a:gd name="T102" fmla="*/ 57 w 121"/>
                <a:gd name="T103" fmla="*/ 89 h 111"/>
                <a:gd name="T104" fmla="*/ 108 w 121"/>
                <a:gd name="T105" fmla="*/ 24 h 111"/>
                <a:gd name="T106" fmla="*/ 77 w 121"/>
                <a:gd name="T107" fmla="*/ 81 h 111"/>
                <a:gd name="T108" fmla="*/ 108 w 121"/>
                <a:gd name="T109" fmla="*/ 2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1" h="111">
                  <a:moveTo>
                    <a:pt x="18" y="0"/>
                  </a:moveTo>
                  <a:lnTo>
                    <a:pt x="93" y="0"/>
                  </a:lnTo>
                  <a:lnTo>
                    <a:pt x="99" y="0"/>
                  </a:lnTo>
                  <a:lnTo>
                    <a:pt x="99" y="6"/>
                  </a:lnTo>
                  <a:lnTo>
                    <a:pt x="99" y="22"/>
                  </a:lnTo>
                  <a:lnTo>
                    <a:pt x="90" y="32"/>
                  </a:lnTo>
                  <a:lnTo>
                    <a:pt x="90" y="10"/>
                  </a:lnTo>
                  <a:lnTo>
                    <a:pt x="22" y="10"/>
                  </a:lnTo>
                  <a:lnTo>
                    <a:pt x="22" y="17"/>
                  </a:lnTo>
                  <a:lnTo>
                    <a:pt x="27" y="15"/>
                  </a:lnTo>
                  <a:lnTo>
                    <a:pt x="31" y="13"/>
                  </a:lnTo>
                  <a:lnTo>
                    <a:pt x="35" y="21"/>
                  </a:lnTo>
                  <a:lnTo>
                    <a:pt x="31" y="22"/>
                  </a:lnTo>
                  <a:lnTo>
                    <a:pt x="22" y="26"/>
                  </a:lnTo>
                  <a:lnTo>
                    <a:pt x="22" y="32"/>
                  </a:lnTo>
                  <a:lnTo>
                    <a:pt x="27" y="30"/>
                  </a:lnTo>
                  <a:lnTo>
                    <a:pt x="31" y="28"/>
                  </a:lnTo>
                  <a:lnTo>
                    <a:pt x="35" y="37"/>
                  </a:lnTo>
                  <a:lnTo>
                    <a:pt x="31" y="39"/>
                  </a:lnTo>
                  <a:lnTo>
                    <a:pt x="22" y="43"/>
                  </a:lnTo>
                  <a:lnTo>
                    <a:pt x="22" y="48"/>
                  </a:lnTo>
                  <a:lnTo>
                    <a:pt x="27" y="46"/>
                  </a:lnTo>
                  <a:lnTo>
                    <a:pt x="31" y="45"/>
                  </a:lnTo>
                  <a:lnTo>
                    <a:pt x="35" y="52"/>
                  </a:lnTo>
                  <a:lnTo>
                    <a:pt x="31" y="54"/>
                  </a:lnTo>
                  <a:lnTo>
                    <a:pt x="22" y="57"/>
                  </a:lnTo>
                  <a:lnTo>
                    <a:pt x="22" y="63"/>
                  </a:lnTo>
                  <a:lnTo>
                    <a:pt x="27" y="61"/>
                  </a:lnTo>
                  <a:lnTo>
                    <a:pt x="31" y="59"/>
                  </a:lnTo>
                  <a:lnTo>
                    <a:pt x="35" y="68"/>
                  </a:lnTo>
                  <a:lnTo>
                    <a:pt x="31" y="70"/>
                  </a:lnTo>
                  <a:lnTo>
                    <a:pt x="22" y="74"/>
                  </a:lnTo>
                  <a:lnTo>
                    <a:pt x="22" y="79"/>
                  </a:lnTo>
                  <a:lnTo>
                    <a:pt x="27" y="78"/>
                  </a:lnTo>
                  <a:lnTo>
                    <a:pt x="31" y="76"/>
                  </a:lnTo>
                  <a:lnTo>
                    <a:pt x="35" y="85"/>
                  </a:lnTo>
                  <a:lnTo>
                    <a:pt x="31" y="87"/>
                  </a:lnTo>
                  <a:lnTo>
                    <a:pt x="22" y="90"/>
                  </a:lnTo>
                  <a:lnTo>
                    <a:pt x="22" y="98"/>
                  </a:lnTo>
                  <a:lnTo>
                    <a:pt x="22" y="101"/>
                  </a:lnTo>
                  <a:lnTo>
                    <a:pt x="90" y="101"/>
                  </a:lnTo>
                  <a:lnTo>
                    <a:pt x="90" y="79"/>
                  </a:lnTo>
                  <a:lnTo>
                    <a:pt x="99" y="70"/>
                  </a:lnTo>
                  <a:lnTo>
                    <a:pt x="99" y="105"/>
                  </a:lnTo>
                  <a:lnTo>
                    <a:pt x="99" y="111"/>
                  </a:lnTo>
                  <a:lnTo>
                    <a:pt x="93" y="111"/>
                  </a:lnTo>
                  <a:lnTo>
                    <a:pt x="18" y="111"/>
                  </a:lnTo>
                  <a:lnTo>
                    <a:pt x="13" y="111"/>
                  </a:lnTo>
                  <a:lnTo>
                    <a:pt x="13" y="105"/>
                  </a:lnTo>
                  <a:lnTo>
                    <a:pt x="13" y="98"/>
                  </a:lnTo>
                  <a:lnTo>
                    <a:pt x="2" y="98"/>
                  </a:lnTo>
                  <a:lnTo>
                    <a:pt x="0" y="89"/>
                  </a:lnTo>
                  <a:lnTo>
                    <a:pt x="13" y="85"/>
                  </a:lnTo>
                  <a:lnTo>
                    <a:pt x="13" y="81"/>
                  </a:lnTo>
                  <a:lnTo>
                    <a:pt x="2" y="81"/>
                  </a:lnTo>
                  <a:lnTo>
                    <a:pt x="0" y="72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2" y="67"/>
                  </a:lnTo>
                  <a:lnTo>
                    <a:pt x="0" y="57"/>
                  </a:lnTo>
                  <a:lnTo>
                    <a:pt x="13" y="52"/>
                  </a:lnTo>
                  <a:lnTo>
                    <a:pt x="13" y="50"/>
                  </a:lnTo>
                  <a:lnTo>
                    <a:pt x="2" y="50"/>
                  </a:lnTo>
                  <a:lnTo>
                    <a:pt x="0" y="41"/>
                  </a:lnTo>
                  <a:lnTo>
                    <a:pt x="13" y="35"/>
                  </a:lnTo>
                  <a:lnTo>
                    <a:pt x="13" y="35"/>
                  </a:lnTo>
                  <a:lnTo>
                    <a:pt x="2" y="35"/>
                  </a:lnTo>
                  <a:lnTo>
                    <a:pt x="0" y="26"/>
                  </a:lnTo>
                  <a:lnTo>
                    <a:pt x="13" y="21"/>
                  </a:lnTo>
                  <a:lnTo>
                    <a:pt x="13" y="6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44" y="54"/>
                  </a:moveTo>
                  <a:lnTo>
                    <a:pt x="44" y="59"/>
                  </a:lnTo>
                  <a:lnTo>
                    <a:pt x="57" y="59"/>
                  </a:lnTo>
                  <a:lnTo>
                    <a:pt x="57" y="54"/>
                  </a:lnTo>
                  <a:lnTo>
                    <a:pt x="44" y="54"/>
                  </a:lnTo>
                  <a:lnTo>
                    <a:pt x="44" y="54"/>
                  </a:lnTo>
                  <a:close/>
                  <a:moveTo>
                    <a:pt x="44" y="43"/>
                  </a:moveTo>
                  <a:lnTo>
                    <a:pt x="44" y="46"/>
                  </a:lnTo>
                  <a:lnTo>
                    <a:pt x="66" y="46"/>
                  </a:lnTo>
                  <a:lnTo>
                    <a:pt x="66" y="43"/>
                  </a:lnTo>
                  <a:lnTo>
                    <a:pt x="44" y="43"/>
                  </a:lnTo>
                  <a:lnTo>
                    <a:pt x="44" y="43"/>
                  </a:lnTo>
                  <a:close/>
                  <a:moveTo>
                    <a:pt x="44" y="30"/>
                  </a:moveTo>
                  <a:lnTo>
                    <a:pt x="44" y="35"/>
                  </a:lnTo>
                  <a:lnTo>
                    <a:pt x="77" y="35"/>
                  </a:lnTo>
                  <a:lnTo>
                    <a:pt x="77" y="30"/>
                  </a:lnTo>
                  <a:lnTo>
                    <a:pt x="44" y="30"/>
                  </a:lnTo>
                  <a:lnTo>
                    <a:pt x="44" y="30"/>
                  </a:lnTo>
                  <a:close/>
                  <a:moveTo>
                    <a:pt x="44" y="19"/>
                  </a:moveTo>
                  <a:lnTo>
                    <a:pt x="44" y="24"/>
                  </a:lnTo>
                  <a:lnTo>
                    <a:pt x="77" y="24"/>
                  </a:lnTo>
                  <a:lnTo>
                    <a:pt x="77" y="19"/>
                  </a:lnTo>
                  <a:lnTo>
                    <a:pt x="44" y="19"/>
                  </a:lnTo>
                  <a:lnTo>
                    <a:pt x="44" y="19"/>
                  </a:lnTo>
                  <a:close/>
                  <a:moveTo>
                    <a:pt x="57" y="89"/>
                  </a:moveTo>
                  <a:lnTo>
                    <a:pt x="64" y="89"/>
                  </a:lnTo>
                  <a:lnTo>
                    <a:pt x="71" y="87"/>
                  </a:lnTo>
                  <a:lnTo>
                    <a:pt x="64" y="79"/>
                  </a:lnTo>
                  <a:lnTo>
                    <a:pt x="58" y="74"/>
                  </a:lnTo>
                  <a:lnTo>
                    <a:pt x="57" y="81"/>
                  </a:lnTo>
                  <a:lnTo>
                    <a:pt x="57" y="89"/>
                  </a:lnTo>
                  <a:lnTo>
                    <a:pt x="57" y="89"/>
                  </a:lnTo>
                  <a:close/>
                  <a:moveTo>
                    <a:pt x="108" y="24"/>
                  </a:moveTo>
                  <a:lnTo>
                    <a:pt x="64" y="67"/>
                  </a:lnTo>
                  <a:lnTo>
                    <a:pt x="77" y="81"/>
                  </a:lnTo>
                  <a:lnTo>
                    <a:pt x="121" y="39"/>
                  </a:lnTo>
                  <a:lnTo>
                    <a:pt x="108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044905" y="2372688"/>
            <a:ext cx="3403467" cy="2881260"/>
            <a:chOff x="3044905" y="2372688"/>
            <a:chExt cx="3403467" cy="2881260"/>
          </a:xfrm>
        </p:grpSpPr>
        <p:grpSp>
          <p:nvGrpSpPr>
            <p:cNvPr id="7" name="组合 6"/>
            <p:cNvGrpSpPr/>
            <p:nvPr/>
          </p:nvGrpSpPr>
          <p:grpSpPr>
            <a:xfrm>
              <a:off x="3044905" y="2372688"/>
              <a:ext cx="3403467" cy="2881260"/>
              <a:chOff x="7759065" y="1559433"/>
              <a:chExt cx="2743200" cy="2322300"/>
            </a:xfrm>
            <a:effectLst>
              <a:outerShdw blurRad="1651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椭圆形标注 22"/>
              <p:cNvSpPr/>
              <p:nvPr/>
            </p:nvSpPr>
            <p:spPr>
              <a:xfrm>
                <a:off x="7830694" y="1609184"/>
                <a:ext cx="2386633" cy="2272549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" fmla="*/ 2110962 w 2499727"/>
                  <a:gd name="connsiteY0" fmla="*/ 2329725 h 2329725"/>
                  <a:gd name="connsiteX1" fmla="*/ 1471686 w 2499727"/>
                  <a:gd name="connsiteY1" fmla="*/ 1839198 h 2329725"/>
                  <a:gd name="connsiteX2" fmla="*/ 225467 w 2499727"/>
                  <a:gd name="connsiteY2" fmla="*/ 1494928 h 2329725"/>
                  <a:gd name="connsiteX3" fmla="*/ 554778 w 2499727"/>
                  <a:gd name="connsiteY3" fmla="*/ 114690 h 2329725"/>
                  <a:gd name="connsiteX4" fmla="*/ 1962409 w 2499727"/>
                  <a:gd name="connsiteY4" fmla="*/ 220094 h 2329725"/>
                  <a:gd name="connsiteX5" fmla="*/ 1944100 w 2499727"/>
                  <a:gd name="connsiteY5" fmla="*/ 1688186 h 2329725"/>
                  <a:gd name="connsiteX6" fmla="*/ 2110962 w 2499727"/>
                  <a:gd name="connsiteY6" fmla="*/ 2329725 h 2329725"/>
                  <a:gd name="connsiteX0" fmla="*/ 2004282 w 2499727"/>
                  <a:gd name="connsiteY0" fmla="*/ 2245905 h 2245905"/>
                  <a:gd name="connsiteX1" fmla="*/ 1471686 w 2499727"/>
                  <a:gd name="connsiteY1" fmla="*/ 1839198 h 2245905"/>
                  <a:gd name="connsiteX2" fmla="*/ 225467 w 2499727"/>
                  <a:gd name="connsiteY2" fmla="*/ 1494928 h 2245905"/>
                  <a:gd name="connsiteX3" fmla="*/ 554778 w 2499727"/>
                  <a:gd name="connsiteY3" fmla="*/ 114690 h 2245905"/>
                  <a:gd name="connsiteX4" fmla="*/ 1962409 w 2499727"/>
                  <a:gd name="connsiteY4" fmla="*/ 220094 h 2245905"/>
                  <a:gd name="connsiteX5" fmla="*/ 1944100 w 2499727"/>
                  <a:gd name="connsiteY5" fmla="*/ 1688186 h 2245905"/>
                  <a:gd name="connsiteX6" fmla="*/ 2004282 w 2499727"/>
                  <a:gd name="connsiteY6" fmla="*/ 2245905 h 2245905"/>
                  <a:gd name="connsiteX0" fmla="*/ 2004282 w 2499727"/>
                  <a:gd name="connsiteY0" fmla="*/ 2245905 h 2248035"/>
                  <a:gd name="connsiteX1" fmla="*/ 1471686 w 2499727"/>
                  <a:gd name="connsiteY1" fmla="*/ 1839198 h 2248035"/>
                  <a:gd name="connsiteX2" fmla="*/ 225467 w 2499727"/>
                  <a:gd name="connsiteY2" fmla="*/ 1494928 h 2248035"/>
                  <a:gd name="connsiteX3" fmla="*/ 554778 w 2499727"/>
                  <a:gd name="connsiteY3" fmla="*/ 114690 h 2248035"/>
                  <a:gd name="connsiteX4" fmla="*/ 1962409 w 2499727"/>
                  <a:gd name="connsiteY4" fmla="*/ 220094 h 2248035"/>
                  <a:gd name="connsiteX5" fmla="*/ 1944100 w 2499727"/>
                  <a:gd name="connsiteY5" fmla="*/ 1688186 h 2248035"/>
                  <a:gd name="connsiteX6" fmla="*/ 2004282 w 2499727"/>
                  <a:gd name="connsiteY6" fmla="*/ 2245905 h 2248035"/>
                  <a:gd name="connsiteX0" fmla="*/ 2004282 w 2261319"/>
                  <a:gd name="connsiteY0" fmla="*/ 2245905 h 2248035"/>
                  <a:gd name="connsiteX1" fmla="*/ 1471686 w 2261319"/>
                  <a:gd name="connsiteY1" fmla="*/ 1839198 h 2248035"/>
                  <a:gd name="connsiteX2" fmla="*/ 225467 w 2261319"/>
                  <a:gd name="connsiteY2" fmla="*/ 1494928 h 2248035"/>
                  <a:gd name="connsiteX3" fmla="*/ 554778 w 2261319"/>
                  <a:gd name="connsiteY3" fmla="*/ 114690 h 2248035"/>
                  <a:gd name="connsiteX4" fmla="*/ 1962409 w 2261319"/>
                  <a:gd name="connsiteY4" fmla="*/ 220094 h 2248035"/>
                  <a:gd name="connsiteX5" fmla="*/ 1944100 w 2261319"/>
                  <a:gd name="connsiteY5" fmla="*/ 1688186 h 2248035"/>
                  <a:gd name="connsiteX6" fmla="*/ 2004282 w 2261319"/>
                  <a:gd name="connsiteY6" fmla="*/ 2245905 h 2248035"/>
                  <a:gd name="connsiteX0" fmla="*/ 2004282 w 2238535"/>
                  <a:gd name="connsiteY0" fmla="*/ 2245905 h 2248375"/>
                  <a:gd name="connsiteX1" fmla="*/ 1471686 w 2238535"/>
                  <a:gd name="connsiteY1" fmla="*/ 1839198 h 2248375"/>
                  <a:gd name="connsiteX2" fmla="*/ 225467 w 2238535"/>
                  <a:gd name="connsiteY2" fmla="*/ 1494928 h 2248375"/>
                  <a:gd name="connsiteX3" fmla="*/ 554778 w 2238535"/>
                  <a:gd name="connsiteY3" fmla="*/ 114690 h 2248375"/>
                  <a:gd name="connsiteX4" fmla="*/ 1962409 w 2238535"/>
                  <a:gd name="connsiteY4" fmla="*/ 220094 h 2248375"/>
                  <a:gd name="connsiteX5" fmla="*/ 1944100 w 2238535"/>
                  <a:gd name="connsiteY5" fmla="*/ 1688186 h 2248375"/>
                  <a:gd name="connsiteX6" fmla="*/ 2004282 w 2238535"/>
                  <a:gd name="connsiteY6" fmla="*/ 2245905 h 2248375"/>
                  <a:gd name="connsiteX0" fmla="*/ 2004282 w 2238535"/>
                  <a:gd name="connsiteY0" fmla="*/ 2245905 h 2270257"/>
                  <a:gd name="connsiteX1" fmla="*/ 1471686 w 2238535"/>
                  <a:gd name="connsiteY1" fmla="*/ 1839198 h 2270257"/>
                  <a:gd name="connsiteX2" fmla="*/ 225467 w 2238535"/>
                  <a:gd name="connsiteY2" fmla="*/ 1494928 h 2270257"/>
                  <a:gd name="connsiteX3" fmla="*/ 554778 w 2238535"/>
                  <a:gd name="connsiteY3" fmla="*/ 114690 h 2270257"/>
                  <a:gd name="connsiteX4" fmla="*/ 1962409 w 2238535"/>
                  <a:gd name="connsiteY4" fmla="*/ 220094 h 2270257"/>
                  <a:gd name="connsiteX5" fmla="*/ 1944100 w 2238535"/>
                  <a:gd name="connsiteY5" fmla="*/ 1688186 h 2270257"/>
                  <a:gd name="connsiteX6" fmla="*/ 2143494 w 2238535"/>
                  <a:gd name="connsiteY6" fmla="*/ 2166055 h 2270257"/>
                  <a:gd name="connsiteX7" fmla="*/ 2004282 w 2238535"/>
                  <a:gd name="connsiteY7" fmla="*/ 2245905 h 2270257"/>
                  <a:gd name="connsiteX0" fmla="*/ 2004282 w 2273327"/>
                  <a:gd name="connsiteY0" fmla="*/ 2245905 h 2288071"/>
                  <a:gd name="connsiteX1" fmla="*/ 1471686 w 2273327"/>
                  <a:gd name="connsiteY1" fmla="*/ 1839198 h 2288071"/>
                  <a:gd name="connsiteX2" fmla="*/ 225467 w 2273327"/>
                  <a:gd name="connsiteY2" fmla="*/ 1494928 h 2288071"/>
                  <a:gd name="connsiteX3" fmla="*/ 554778 w 2273327"/>
                  <a:gd name="connsiteY3" fmla="*/ 114690 h 2288071"/>
                  <a:gd name="connsiteX4" fmla="*/ 1962409 w 2273327"/>
                  <a:gd name="connsiteY4" fmla="*/ 220094 h 2288071"/>
                  <a:gd name="connsiteX5" fmla="*/ 1944100 w 2273327"/>
                  <a:gd name="connsiteY5" fmla="*/ 1688186 h 2288071"/>
                  <a:gd name="connsiteX6" fmla="*/ 2135874 w 2273327"/>
                  <a:gd name="connsiteY6" fmla="*/ 2219395 h 2288071"/>
                  <a:gd name="connsiteX7" fmla="*/ 2004282 w 2273327"/>
                  <a:gd name="connsiteY7" fmla="*/ 2245905 h 2288071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45911"/>
                  <a:gd name="connsiteX1" fmla="*/ 1471686 w 2273327"/>
                  <a:gd name="connsiteY1" fmla="*/ 1839198 h 2245911"/>
                  <a:gd name="connsiteX2" fmla="*/ 225467 w 2273327"/>
                  <a:gd name="connsiteY2" fmla="*/ 1494928 h 2245911"/>
                  <a:gd name="connsiteX3" fmla="*/ 554778 w 2273327"/>
                  <a:gd name="connsiteY3" fmla="*/ 114690 h 2245911"/>
                  <a:gd name="connsiteX4" fmla="*/ 1962409 w 2273327"/>
                  <a:gd name="connsiteY4" fmla="*/ 220094 h 2245911"/>
                  <a:gd name="connsiteX5" fmla="*/ 1944100 w 2273327"/>
                  <a:gd name="connsiteY5" fmla="*/ 1688186 h 2245911"/>
                  <a:gd name="connsiteX6" fmla="*/ 2135874 w 2273327"/>
                  <a:gd name="connsiteY6" fmla="*/ 2219395 h 2245911"/>
                  <a:gd name="connsiteX7" fmla="*/ 2004282 w 2273327"/>
                  <a:gd name="connsiteY7" fmla="*/ 2245905 h 2245911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118974 w 2387242"/>
                  <a:gd name="connsiteY0" fmla="*/ 2242567 h 2244632"/>
                  <a:gd name="connsiteX1" fmla="*/ 1586378 w 2387242"/>
                  <a:gd name="connsiteY1" fmla="*/ 1835860 h 2244632"/>
                  <a:gd name="connsiteX2" fmla="*/ 202999 w 2387242"/>
                  <a:gd name="connsiteY2" fmla="*/ 1445870 h 2244632"/>
                  <a:gd name="connsiteX3" fmla="*/ 669470 w 2387242"/>
                  <a:gd name="connsiteY3" fmla="*/ 111352 h 2244632"/>
                  <a:gd name="connsiteX4" fmla="*/ 2077101 w 2387242"/>
                  <a:gd name="connsiteY4" fmla="*/ 216756 h 2244632"/>
                  <a:gd name="connsiteX5" fmla="*/ 2058792 w 2387242"/>
                  <a:gd name="connsiteY5" fmla="*/ 1684848 h 2244632"/>
                  <a:gd name="connsiteX6" fmla="*/ 2272791 w 2387242"/>
                  <a:gd name="connsiteY6" fmla="*/ 2244632 h 2244632"/>
                  <a:gd name="connsiteX7" fmla="*/ 2118974 w 2387242"/>
                  <a:gd name="connsiteY7" fmla="*/ 2242567 h 2244632"/>
                  <a:gd name="connsiteX0" fmla="*/ 2143402 w 2387242"/>
                  <a:gd name="connsiteY0" fmla="*/ 2266995 h 2267002"/>
                  <a:gd name="connsiteX1" fmla="*/ 1586378 w 2387242"/>
                  <a:gd name="connsiteY1" fmla="*/ 1835860 h 2267002"/>
                  <a:gd name="connsiteX2" fmla="*/ 202999 w 2387242"/>
                  <a:gd name="connsiteY2" fmla="*/ 1445870 h 2267002"/>
                  <a:gd name="connsiteX3" fmla="*/ 669470 w 2387242"/>
                  <a:gd name="connsiteY3" fmla="*/ 111352 h 2267002"/>
                  <a:gd name="connsiteX4" fmla="*/ 2077101 w 2387242"/>
                  <a:gd name="connsiteY4" fmla="*/ 216756 h 2267002"/>
                  <a:gd name="connsiteX5" fmla="*/ 2058792 w 2387242"/>
                  <a:gd name="connsiteY5" fmla="*/ 1684848 h 2267002"/>
                  <a:gd name="connsiteX6" fmla="*/ 2272791 w 2387242"/>
                  <a:gd name="connsiteY6" fmla="*/ 2244632 h 2267002"/>
                  <a:gd name="connsiteX7" fmla="*/ 2143402 w 2387242"/>
                  <a:gd name="connsiteY7" fmla="*/ 2266995 h 2267002"/>
                  <a:gd name="connsiteX0" fmla="*/ 2143402 w 2386633"/>
                  <a:gd name="connsiteY0" fmla="*/ 2266995 h 2272549"/>
                  <a:gd name="connsiteX1" fmla="*/ 1586378 w 2386633"/>
                  <a:gd name="connsiteY1" fmla="*/ 1835860 h 2272549"/>
                  <a:gd name="connsiteX2" fmla="*/ 202999 w 2386633"/>
                  <a:gd name="connsiteY2" fmla="*/ 1445870 h 2272549"/>
                  <a:gd name="connsiteX3" fmla="*/ 669470 w 2386633"/>
                  <a:gd name="connsiteY3" fmla="*/ 111352 h 2272549"/>
                  <a:gd name="connsiteX4" fmla="*/ 2077101 w 2386633"/>
                  <a:gd name="connsiteY4" fmla="*/ 216756 h 2272549"/>
                  <a:gd name="connsiteX5" fmla="*/ 2058792 w 2386633"/>
                  <a:gd name="connsiteY5" fmla="*/ 1684848 h 2272549"/>
                  <a:gd name="connsiteX6" fmla="*/ 2290239 w 2386633"/>
                  <a:gd name="connsiteY6" fmla="*/ 2272549 h 2272549"/>
                  <a:gd name="connsiteX7" fmla="*/ 2143402 w 2386633"/>
                  <a:gd name="connsiteY7" fmla="*/ 2266995 h 2272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633" h="2272549">
                    <a:moveTo>
                      <a:pt x="2143402" y="2266995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3269" y="1342216"/>
                      <a:pt x="2058792" y="1684848"/>
                    </a:cubicBezTo>
                    <a:cubicBezTo>
                      <a:pt x="2094315" y="2027480"/>
                      <a:pt x="2242109" y="2182771"/>
                      <a:pt x="2290239" y="2272549"/>
                    </a:cubicBezTo>
                    <a:cubicBezTo>
                      <a:pt x="2214544" y="2270252"/>
                      <a:pt x="2214095" y="2267496"/>
                      <a:pt x="2143402" y="226699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椭圆形标注 8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9259DD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8" name="Freeform 455"/>
            <p:cNvSpPr>
              <a:spLocks noEditPoints="1"/>
            </p:cNvSpPr>
            <p:nvPr/>
          </p:nvSpPr>
          <p:spPr bwMode="auto">
            <a:xfrm>
              <a:off x="3650639" y="3174402"/>
              <a:ext cx="513191" cy="573845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661002" y="2664946"/>
            <a:ext cx="3054040" cy="2584675"/>
            <a:chOff x="4661002" y="2664946"/>
            <a:chExt cx="3054040" cy="2584675"/>
          </a:xfrm>
        </p:grpSpPr>
        <p:grpSp>
          <p:nvGrpSpPr>
            <p:cNvPr id="10" name="组合 9"/>
            <p:cNvGrpSpPr/>
            <p:nvPr/>
          </p:nvGrpSpPr>
          <p:grpSpPr>
            <a:xfrm>
              <a:off x="4661002" y="2664946"/>
              <a:ext cx="3054040" cy="2584675"/>
              <a:chOff x="7759065" y="1559433"/>
              <a:chExt cx="2743200" cy="2321607"/>
            </a:xfrm>
            <a:effectLst>
              <a:outerShdw blurRad="292100" dist="165100" dir="16200000" sx="102000" sy="102000" rotWithShape="0">
                <a:prstClr val="black">
                  <a:alpha val="35000"/>
                </a:prstClr>
              </a:outerShdw>
            </a:effectLst>
          </p:grpSpPr>
          <p:sp>
            <p:nvSpPr>
              <p:cNvPr id="12" name="椭圆形标注 22"/>
              <p:cNvSpPr/>
              <p:nvPr/>
            </p:nvSpPr>
            <p:spPr>
              <a:xfrm>
                <a:off x="7830694" y="1609184"/>
                <a:ext cx="2386564" cy="2271856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" fmla="*/ 2110962 w 2499727"/>
                  <a:gd name="connsiteY0" fmla="*/ 2329725 h 2329725"/>
                  <a:gd name="connsiteX1" fmla="*/ 1471686 w 2499727"/>
                  <a:gd name="connsiteY1" fmla="*/ 1839198 h 2329725"/>
                  <a:gd name="connsiteX2" fmla="*/ 225467 w 2499727"/>
                  <a:gd name="connsiteY2" fmla="*/ 1494928 h 2329725"/>
                  <a:gd name="connsiteX3" fmla="*/ 554778 w 2499727"/>
                  <a:gd name="connsiteY3" fmla="*/ 114690 h 2329725"/>
                  <a:gd name="connsiteX4" fmla="*/ 1962409 w 2499727"/>
                  <a:gd name="connsiteY4" fmla="*/ 220094 h 2329725"/>
                  <a:gd name="connsiteX5" fmla="*/ 1944100 w 2499727"/>
                  <a:gd name="connsiteY5" fmla="*/ 1688186 h 2329725"/>
                  <a:gd name="connsiteX6" fmla="*/ 2110962 w 2499727"/>
                  <a:gd name="connsiteY6" fmla="*/ 2329725 h 2329725"/>
                  <a:gd name="connsiteX0" fmla="*/ 2004282 w 2499727"/>
                  <a:gd name="connsiteY0" fmla="*/ 2245905 h 2245905"/>
                  <a:gd name="connsiteX1" fmla="*/ 1471686 w 2499727"/>
                  <a:gd name="connsiteY1" fmla="*/ 1839198 h 2245905"/>
                  <a:gd name="connsiteX2" fmla="*/ 225467 w 2499727"/>
                  <a:gd name="connsiteY2" fmla="*/ 1494928 h 2245905"/>
                  <a:gd name="connsiteX3" fmla="*/ 554778 w 2499727"/>
                  <a:gd name="connsiteY3" fmla="*/ 114690 h 2245905"/>
                  <a:gd name="connsiteX4" fmla="*/ 1962409 w 2499727"/>
                  <a:gd name="connsiteY4" fmla="*/ 220094 h 2245905"/>
                  <a:gd name="connsiteX5" fmla="*/ 1944100 w 2499727"/>
                  <a:gd name="connsiteY5" fmla="*/ 1688186 h 2245905"/>
                  <a:gd name="connsiteX6" fmla="*/ 2004282 w 2499727"/>
                  <a:gd name="connsiteY6" fmla="*/ 2245905 h 2245905"/>
                  <a:gd name="connsiteX0" fmla="*/ 2004282 w 2499727"/>
                  <a:gd name="connsiteY0" fmla="*/ 2245905 h 2248035"/>
                  <a:gd name="connsiteX1" fmla="*/ 1471686 w 2499727"/>
                  <a:gd name="connsiteY1" fmla="*/ 1839198 h 2248035"/>
                  <a:gd name="connsiteX2" fmla="*/ 225467 w 2499727"/>
                  <a:gd name="connsiteY2" fmla="*/ 1494928 h 2248035"/>
                  <a:gd name="connsiteX3" fmla="*/ 554778 w 2499727"/>
                  <a:gd name="connsiteY3" fmla="*/ 114690 h 2248035"/>
                  <a:gd name="connsiteX4" fmla="*/ 1962409 w 2499727"/>
                  <a:gd name="connsiteY4" fmla="*/ 220094 h 2248035"/>
                  <a:gd name="connsiteX5" fmla="*/ 1944100 w 2499727"/>
                  <a:gd name="connsiteY5" fmla="*/ 1688186 h 2248035"/>
                  <a:gd name="connsiteX6" fmla="*/ 2004282 w 2499727"/>
                  <a:gd name="connsiteY6" fmla="*/ 2245905 h 2248035"/>
                  <a:gd name="connsiteX0" fmla="*/ 2004282 w 2261319"/>
                  <a:gd name="connsiteY0" fmla="*/ 2245905 h 2248035"/>
                  <a:gd name="connsiteX1" fmla="*/ 1471686 w 2261319"/>
                  <a:gd name="connsiteY1" fmla="*/ 1839198 h 2248035"/>
                  <a:gd name="connsiteX2" fmla="*/ 225467 w 2261319"/>
                  <a:gd name="connsiteY2" fmla="*/ 1494928 h 2248035"/>
                  <a:gd name="connsiteX3" fmla="*/ 554778 w 2261319"/>
                  <a:gd name="connsiteY3" fmla="*/ 114690 h 2248035"/>
                  <a:gd name="connsiteX4" fmla="*/ 1962409 w 2261319"/>
                  <a:gd name="connsiteY4" fmla="*/ 220094 h 2248035"/>
                  <a:gd name="connsiteX5" fmla="*/ 1944100 w 2261319"/>
                  <a:gd name="connsiteY5" fmla="*/ 1688186 h 2248035"/>
                  <a:gd name="connsiteX6" fmla="*/ 2004282 w 2261319"/>
                  <a:gd name="connsiteY6" fmla="*/ 2245905 h 2248035"/>
                  <a:gd name="connsiteX0" fmla="*/ 2004282 w 2238535"/>
                  <a:gd name="connsiteY0" fmla="*/ 2245905 h 2248375"/>
                  <a:gd name="connsiteX1" fmla="*/ 1471686 w 2238535"/>
                  <a:gd name="connsiteY1" fmla="*/ 1839198 h 2248375"/>
                  <a:gd name="connsiteX2" fmla="*/ 225467 w 2238535"/>
                  <a:gd name="connsiteY2" fmla="*/ 1494928 h 2248375"/>
                  <a:gd name="connsiteX3" fmla="*/ 554778 w 2238535"/>
                  <a:gd name="connsiteY3" fmla="*/ 114690 h 2248375"/>
                  <a:gd name="connsiteX4" fmla="*/ 1962409 w 2238535"/>
                  <a:gd name="connsiteY4" fmla="*/ 220094 h 2248375"/>
                  <a:gd name="connsiteX5" fmla="*/ 1944100 w 2238535"/>
                  <a:gd name="connsiteY5" fmla="*/ 1688186 h 2248375"/>
                  <a:gd name="connsiteX6" fmla="*/ 2004282 w 2238535"/>
                  <a:gd name="connsiteY6" fmla="*/ 2245905 h 2248375"/>
                  <a:gd name="connsiteX0" fmla="*/ 2004282 w 2238535"/>
                  <a:gd name="connsiteY0" fmla="*/ 2245905 h 2270257"/>
                  <a:gd name="connsiteX1" fmla="*/ 1471686 w 2238535"/>
                  <a:gd name="connsiteY1" fmla="*/ 1839198 h 2270257"/>
                  <a:gd name="connsiteX2" fmla="*/ 225467 w 2238535"/>
                  <a:gd name="connsiteY2" fmla="*/ 1494928 h 2270257"/>
                  <a:gd name="connsiteX3" fmla="*/ 554778 w 2238535"/>
                  <a:gd name="connsiteY3" fmla="*/ 114690 h 2270257"/>
                  <a:gd name="connsiteX4" fmla="*/ 1962409 w 2238535"/>
                  <a:gd name="connsiteY4" fmla="*/ 220094 h 2270257"/>
                  <a:gd name="connsiteX5" fmla="*/ 1944100 w 2238535"/>
                  <a:gd name="connsiteY5" fmla="*/ 1688186 h 2270257"/>
                  <a:gd name="connsiteX6" fmla="*/ 2143494 w 2238535"/>
                  <a:gd name="connsiteY6" fmla="*/ 2166055 h 2270257"/>
                  <a:gd name="connsiteX7" fmla="*/ 2004282 w 2238535"/>
                  <a:gd name="connsiteY7" fmla="*/ 2245905 h 2270257"/>
                  <a:gd name="connsiteX0" fmla="*/ 2004282 w 2273327"/>
                  <a:gd name="connsiteY0" fmla="*/ 2245905 h 2288071"/>
                  <a:gd name="connsiteX1" fmla="*/ 1471686 w 2273327"/>
                  <a:gd name="connsiteY1" fmla="*/ 1839198 h 2288071"/>
                  <a:gd name="connsiteX2" fmla="*/ 225467 w 2273327"/>
                  <a:gd name="connsiteY2" fmla="*/ 1494928 h 2288071"/>
                  <a:gd name="connsiteX3" fmla="*/ 554778 w 2273327"/>
                  <a:gd name="connsiteY3" fmla="*/ 114690 h 2288071"/>
                  <a:gd name="connsiteX4" fmla="*/ 1962409 w 2273327"/>
                  <a:gd name="connsiteY4" fmla="*/ 220094 h 2288071"/>
                  <a:gd name="connsiteX5" fmla="*/ 1944100 w 2273327"/>
                  <a:gd name="connsiteY5" fmla="*/ 1688186 h 2288071"/>
                  <a:gd name="connsiteX6" fmla="*/ 2135874 w 2273327"/>
                  <a:gd name="connsiteY6" fmla="*/ 2219395 h 2288071"/>
                  <a:gd name="connsiteX7" fmla="*/ 2004282 w 2273327"/>
                  <a:gd name="connsiteY7" fmla="*/ 2245905 h 2288071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45911"/>
                  <a:gd name="connsiteX1" fmla="*/ 1471686 w 2273327"/>
                  <a:gd name="connsiteY1" fmla="*/ 1839198 h 2245911"/>
                  <a:gd name="connsiteX2" fmla="*/ 225467 w 2273327"/>
                  <a:gd name="connsiteY2" fmla="*/ 1494928 h 2245911"/>
                  <a:gd name="connsiteX3" fmla="*/ 554778 w 2273327"/>
                  <a:gd name="connsiteY3" fmla="*/ 114690 h 2245911"/>
                  <a:gd name="connsiteX4" fmla="*/ 1962409 w 2273327"/>
                  <a:gd name="connsiteY4" fmla="*/ 220094 h 2245911"/>
                  <a:gd name="connsiteX5" fmla="*/ 1944100 w 2273327"/>
                  <a:gd name="connsiteY5" fmla="*/ 1688186 h 2245911"/>
                  <a:gd name="connsiteX6" fmla="*/ 2135874 w 2273327"/>
                  <a:gd name="connsiteY6" fmla="*/ 2219395 h 2245911"/>
                  <a:gd name="connsiteX7" fmla="*/ 2004282 w 2273327"/>
                  <a:gd name="connsiteY7" fmla="*/ 2245905 h 2245911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118974 w 2387242"/>
                  <a:gd name="connsiteY0" fmla="*/ 2242567 h 2244632"/>
                  <a:gd name="connsiteX1" fmla="*/ 1586378 w 2387242"/>
                  <a:gd name="connsiteY1" fmla="*/ 1835860 h 2244632"/>
                  <a:gd name="connsiteX2" fmla="*/ 202999 w 2387242"/>
                  <a:gd name="connsiteY2" fmla="*/ 1445870 h 2244632"/>
                  <a:gd name="connsiteX3" fmla="*/ 669470 w 2387242"/>
                  <a:gd name="connsiteY3" fmla="*/ 111352 h 2244632"/>
                  <a:gd name="connsiteX4" fmla="*/ 2077101 w 2387242"/>
                  <a:gd name="connsiteY4" fmla="*/ 216756 h 2244632"/>
                  <a:gd name="connsiteX5" fmla="*/ 2058792 w 2387242"/>
                  <a:gd name="connsiteY5" fmla="*/ 1684848 h 2244632"/>
                  <a:gd name="connsiteX6" fmla="*/ 2272791 w 2387242"/>
                  <a:gd name="connsiteY6" fmla="*/ 2244632 h 2244632"/>
                  <a:gd name="connsiteX7" fmla="*/ 2118974 w 2387242"/>
                  <a:gd name="connsiteY7" fmla="*/ 2242567 h 2244632"/>
                  <a:gd name="connsiteX0" fmla="*/ 2142307 w 2387242"/>
                  <a:gd name="connsiteY0" fmla="*/ 2269790 h 2269796"/>
                  <a:gd name="connsiteX1" fmla="*/ 1586378 w 2387242"/>
                  <a:gd name="connsiteY1" fmla="*/ 1835860 h 2269796"/>
                  <a:gd name="connsiteX2" fmla="*/ 202999 w 2387242"/>
                  <a:gd name="connsiteY2" fmla="*/ 1445870 h 2269796"/>
                  <a:gd name="connsiteX3" fmla="*/ 669470 w 2387242"/>
                  <a:gd name="connsiteY3" fmla="*/ 111352 h 2269796"/>
                  <a:gd name="connsiteX4" fmla="*/ 2077101 w 2387242"/>
                  <a:gd name="connsiteY4" fmla="*/ 216756 h 2269796"/>
                  <a:gd name="connsiteX5" fmla="*/ 2058792 w 2387242"/>
                  <a:gd name="connsiteY5" fmla="*/ 1684848 h 2269796"/>
                  <a:gd name="connsiteX6" fmla="*/ 2272791 w 2387242"/>
                  <a:gd name="connsiteY6" fmla="*/ 2244632 h 2269796"/>
                  <a:gd name="connsiteX7" fmla="*/ 2142307 w 2387242"/>
                  <a:gd name="connsiteY7" fmla="*/ 2269790 h 2269796"/>
                  <a:gd name="connsiteX0" fmla="*/ 2142307 w 2386564"/>
                  <a:gd name="connsiteY0" fmla="*/ 2269790 h 2271855"/>
                  <a:gd name="connsiteX1" fmla="*/ 1586378 w 2386564"/>
                  <a:gd name="connsiteY1" fmla="*/ 1835860 h 2271855"/>
                  <a:gd name="connsiteX2" fmla="*/ 202999 w 2386564"/>
                  <a:gd name="connsiteY2" fmla="*/ 1445870 h 2271855"/>
                  <a:gd name="connsiteX3" fmla="*/ 669470 w 2386564"/>
                  <a:gd name="connsiteY3" fmla="*/ 111352 h 2271855"/>
                  <a:gd name="connsiteX4" fmla="*/ 2077101 w 2386564"/>
                  <a:gd name="connsiteY4" fmla="*/ 216756 h 2271855"/>
                  <a:gd name="connsiteX5" fmla="*/ 2058792 w 2386564"/>
                  <a:gd name="connsiteY5" fmla="*/ 1684848 h 2271855"/>
                  <a:gd name="connsiteX6" fmla="*/ 2292235 w 2386564"/>
                  <a:gd name="connsiteY6" fmla="*/ 2271855 h 2271855"/>
                  <a:gd name="connsiteX7" fmla="*/ 2142307 w 2386564"/>
                  <a:gd name="connsiteY7" fmla="*/ 2269790 h 2271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564" h="2271855">
                    <a:moveTo>
                      <a:pt x="2142307" y="2269790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2936" y="1342332"/>
                      <a:pt x="2058792" y="1684848"/>
                    </a:cubicBezTo>
                    <a:cubicBezTo>
                      <a:pt x="2094648" y="2027364"/>
                      <a:pt x="2244105" y="2182077"/>
                      <a:pt x="2292235" y="2271855"/>
                    </a:cubicBezTo>
                    <a:cubicBezTo>
                      <a:pt x="2216540" y="2269558"/>
                      <a:pt x="2213000" y="2270291"/>
                      <a:pt x="2142307" y="226979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形标注 12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90C74D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6" name="Freeform 312"/>
            <p:cNvSpPr>
              <a:spLocks noEditPoints="1"/>
            </p:cNvSpPr>
            <p:nvPr/>
          </p:nvSpPr>
          <p:spPr bwMode="auto">
            <a:xfrm>
              <a:off x="6947331" y="3129174"/>
              <a:ext cx="522227" cy="515309"/>
            </a:xfrm>
            <a:custGeom>
              <a:avLst/>
              <a:gdLst>
                <a:gd name="T0" fmla="*/ 28 w 151"/>
                <a:gd name="T1" fmla="*/ 72 h 149"/>
                <a:gd name="T2" fmla="*/ 76 w 151"/>
                <a:gd name="T3" fmla="*/ 31 h 149"/>
                <a:gd name="T4" fmla="*/ 123 w 151"/>
                <a:gd name="T5" fmla="*/ 72 h 149"/>
                <a:gd name="T6" fmla="*/ 123 w 151"/>
                <a:gd name="T7" fmla="*/ 149 h 149"/>
                <a:gd name="T8" fmla="*/ 107 w 151"/>
                <a:gd name="T9" fmla="*/ 149 h 149"/>
                <a:gd name="T10" fmla="*/ 107 w 151"/>
                <a:gd name="T11" fmla="*/ 107 h 149"/>
                <a:gd name="T12" fmla="*/ 70 w 151"/>
                <a:gd name="T13" fmla="*/ 107 h 149"/>
                <a:gd name="T14" fmla="*/ 70 w 151"/>
                <a:gd name="T15" fmla="*/ 149 h 149"/>
                <a:gd name="T16" fmla="*/ 28 w 151"/>
                <a:gd name="T17" fmla="*/ 149 h 149"/>
                <a:gd name="T18" fmla="*/ 28 w 151"/>
                <a:gd name="T19" fmla="*/ 72 h 149"/>
                <a:gd name="T20" fmla="*/ 28 w 151"/>
                <a:gd name="T21" fmla="*/ 72 h 149"/>
                <a:gd name="T22" fmla="*/ 0 w 151"/>
                <a:gd name="T23" fmla="*/ 63 h 149"/>
                <a:gd name="T24" fmla="*/ 10 w 151"/>
                <a:gd name="T25" fmla="*/ 76 h 149"/>
                <a:gd name="T26" fmla="*/ 76 w 151"/>
                <a:gd name="T27" fmla="*/ 19 h 149"/>
                <a:gd name="T28" fmla="*/ 142 w 151"/>
                <a:gd name="T29" fmla="*/ 76 h 149"/>
                <a:gd name="T30" fmla="*/ 151 w 151"/>
                <a:gd name="T31" fmla="*/ 63 h 149"/>
                <a:gd name="T32" fmla="*/ 76 w 151"/>
                <a:gd name="T33" fmla="*/ 0 h 149"/>
                <a:gd name="T34" fmla="*/ 76 w 151"/>
                <a:gd name="T35" fmla="*/ 0 h 149"/>
                <a:gd name="T36" fmla="*/ 0 w 151"/>
                <a:gd name="T37" fmla="*/ 6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1" h="149">
                  <a:moveTo>
                    <a:pt x="28" y="72"/>
                  </a:moveTo>
                  <a:lnTo>
                    <a:pt x="76" y="31"/>
                  </a:lnTo>
                  <a:lnTo>
                    <a:pt x="123" y="72"/>
                  </a:lnTo>
                  <a:lnTo>
                    <a:pt x="123" y="149"/>
                  </a:lnTo>
                  <a:lnTo>
                    <a:pt x="107" y="149"/>
                  </a:lnTo>
                  <a:lnTo>
                    <a:pt x="107" y="107"/>
                  </a:lnTo>
                  <a:lnTo>
                    <a:pt x="70" y="107"/>
                  </a:lnTo>
                  <a:lnTo>
                    <a:pt x="70" y="149"/>
                  </a:lnTo>
                  <a:lnTo>
                    <a:pt x="28" y="149"/>
                  </a:lnTo>
                  <a:lnTo>
                    <a:pt x="28" y="72"/>
                  </a:lnTo>
                  <a:lnTo>
                    <a:pt x="28" y="72"/>
                  </a:lnTo>
                  <a:close/>
                  <a:moveTo>
                    <a:pt x="0" y="63"/>
                  </a:moveTo>
                  <a:lnTo>
                    <a:pt x="10" y="76"/>
                  </a:lnTo>
                  <a:lnTo>
                    <a:pt x="76" y="19"/>
                  </a:lnTo>
                  <a:lnTo>
                    <a:pt x="142" y="76"/>
                  </a:lnTo>
                  <a:lnTo>
                    <a:pt x="151" y="63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74100" y="3129174"/>
            <a:ext cx="2493818" cy="2116109"/>
            <a:chOff x="4474100" y="3129174"/>
            <a:chExt cx="2493818" cy="2116109"/>
          </a:xfrm>
        </p:grpSpPr>
        <p:grpSp>
          <p:nvGrpSpPr>
            <p:cNvPr id="14" name="组合 13"/>
            <p:cNvGrpSpPr/>
            <p:nvPr/>
          </p:nvGrpSpPr>
          <p:grpSpPr>
            <a:xfrm>
              <a:off x="4474100" y="3129174"/>
              <a:ext cx="2493818" cy="2116109"/>
              <a:chOff x="7759065" y="1559433"/>
              <a:chExt cx="2743200" cy="2327720"/>
            </a:xfrm>
            <a:effectLst>
              <a:outerShdw blurRad="254000" dist="88900" dir="18900000" algn="bl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椭圆形标注 22"/>
              <p:cNvSpPr/>
              <p:nvPr/>
            </p:nvSpPr>
            <p:spPr>
              <a:xfrm>
                <a:off x="7830694" y="1609184"/>
                <a:ext cx="2386412" cy="2277969"/>
              </a:xfrm>
              <a:custGeom>
                <a:avLst/>
                <a:gdLst>
                  <a:gd name="connsiteX0" fmla="*/ 2354434 w 2743200"/>
                  <a:gd name="connsiteY0" fmla="*/ 2299176 h 1837944"/>
                  <a:gd name="connsiteX1" fmla="*/ 1715158 w 2743200"/>
                  <a:gd name="connsiteY1" fmla="*/ 1808649 h 1837944"/>
                  <a:gd name="connsiteX2" fmla="*/ 293679 w 2743200"/>
                  <a:gd name="connsiteY2" fmla="*/ 1487239 h 1837944"/>
                  <a:gd name="connsiteX3" fmla="*/ 798250 w 2743200"/>
                  <a:gd name="connsiteY3" fmla="*/ 84141 h 1837944"/>
                  <a:gd name="connsiteX4" fmla="*/ 2205881 w 2743200"/>
                  <a:gd name="connsiteY4" fmla="*/ 189545 h 1837944"/>
                  <a:gd name="connsiteX5" fmla="*/ 2187572 w 2743200"/>
                  <a:gd name="connsiteY5" fmla="*/ 1657637 h 1837944"/>
                  <a:gd name="connsiteX6" fmla="*/ 2354434 w 2743200"/>
                  <a:gd name="connsiteY6" fmla="*/ 2299176 h 1837944"/>
                  <a:gd name="connsiteX0" fmla="*/ 2110962 w 2499727"/>
                  <a:gd name="connsiteY0" fmla="*/ 2329725 h 2329725"/>
                  <a:gd name="connsiteX1" fmla="*/ 1471686 w 2499727"/>
                  <a:gd name="connsiteY1" fmla="*/ 1839198 h 2329725"/>
                  <a:gd name="connsiteX2" fmla="*/ 225467 w 2499727"/>
                  <a:gd name="connsiteY2" fmla="*/ 1494928 h 2329725"/>
                  <a:gd name="connsiteX3" fmla="*/ 554778 w 2499727"/>
                  <a:gd name="connsiteY3" fmla="*/ 114690 h 2329725"/>
                  <a:gd name="connsiteX4" fmla="*/ 1962409 w 2499727"/>
                  <a:gd name="connsiteY4" fmla="*/ 220094 h 2329725"/>
                  <a:gd name="connsiteX5" fmla="*/ 1944100 w 2499727"/>
                  <a:gd name="connsiteY5" fmla="*/ 1688186 h 2329725"/>
                  <a:gd name="connsiteX6" fmla="*/ 2110962 w 2499727"/>
                  <a:gd name="connsiteY6" fmla="*/ 2329725 h 2329725"/>
                  <a:gd name="connsiteX0" fmla="*/ 2004282 w 2499727"/>
                  <a:gd name="connsiteY0" fmla="*/ 2245905 h 2245905"/>
                  <a:gd name="connsiteX1" fmla="*/ 1471686 w 2499727"/>
                  <a:gd name="connsiteY1" fmla="*/ 1839198 h 2245905"/>
                  <a:gd name="connsiteX2" fmla="*/ 225467 w 2499727"/>
                  <a:gd name="connsiteY2" fmla="*/ 1494928 h 2245905"/>
                  <a:gd name="connsiteX3" fmla="*/ 554778 w 2499727"/>
                  <a:gd name="connsiteY3" fmla="*/ 114690 h 2245905"/>
                  <a:gd name="connsiteX4" fmla="*/ 1962409 w 2499727"/>
                  <a:gd name="connsiteY4" fmla="*/ 220094 h 2245905"/>
                  <a:gd name="connsiteX5" fmla="*/ 1944100 w 2499727"/>
                  <a:gd name="connsiteY5" fmla="*/ 1688186 h 2245905"/>
                  <a:gd name="connsiteX6" fmla="*/ 2004282 w 2499727"/>
                  <a:gd name="connsiteY6" fmla="*/ 2245905 h 2245905"/>
                  <a:gd name="connsiteX0" fmla="*/ 2004282 w 2499727"/>
                  <a:gd name="connsiteY0" fmla="*/ 2245905 h 2248035"/>
                  <a:gd name="connsiteX1" fmla="*/ 1471686 w 2499727"/>
                  <a:gd name="connsiteY1" fmla="*/ 1839198 h 2248035"/>
                  <a:gd name="connsiteX2" fmla="*/ 225467 w 2499727"/>
                  <a:gd name="connsiteY2" fmla="*/ 1494928 h 2248035"/>
                  <a:gd name="connsiteX3" fmla="*/ 554778 w 2499727"/>
                  <a:gd name="connsiteY3" fmla="*/ 114690 h 2248035"/>
                  <a:gd name="connsiteX4" fmla="*/ 1962409 w 2499727"/>
                  <a:gd name="connsiteY4" fmla="*/ 220094 h 2248035"/>
                  <a:gd name="connsiteX5" fmla="*/ 1944100 w 2499727"/>
                  <a:gd name="connsiteY5" fmla="*/ 1688186 h 2248035"/>
                  <a:gd name="connsiteX6" fmla="*/ 2004282 w 2499727"/>
                  <a:gd name="connsiteY6" fmla="*/ 2245905 h 2248035"/>
                  <a:gd name="connsiteX0" fmla="*/ 2004282 w 2261319"/>
                  <a:gd name="connsiteY0" fmla="*/ 2245905 h 2248035"/>
                  <a:gd name="connsiteX1" fmla="*/ 1471686 w 2261319"/>
                  <a:gd name="connsiteY1" fmla="*/ 1839198 h 2248035"/>
                  <a:gd name="connsiteX2" fmla="*/ 225467 w 2261319"/>
                  <a:gd name="connsiteY2" fmla="*/ 1494928 h 2248035"/>
                  <a:gd name="connsiteX3" fmla="*/ 554778 w 2261319"/>
                  <a:gd name="connsiteY3" fmla="*/ 114690 h 2248035"/>
                  <a:gd name="connsiteX4" fmla="*/ 1962409 w 2261319"/>
                  <a:gd name="connsiteY4" fmla="*/ 220094 h 2248035"/>
                  <a:gd name="connsiteX5" fmla="*/ 1944100 w 2261319"/>
                  <a:gd name="connsiteY5" fmla="*/ 1688186 h 2248035"/>
                  <a:gd name="connsiteX6" fmla="*/ 2004282 w 2261319"/>
                  <a:gd name="connsiteY6" fmla="*/ 2245905 h 2248035"/>
                  <a:gd name="connsiteX0" fmla="*/ 2004282 w 2238535"/>
                  <a:gd name="connsiteY0" fmla="*/ 2245905 h 2248375"/>
                  <a:gd name="connsiteX1" fmla="*/ 1471686 w 2238535"/>
                  <a:gd name="connsiteY1" fmla="*/ 1839198 h 2248375"/>
                  <a:gd name="connsiteX2" fmla="*/ 225467 w 2238535"/>
                  <a:gd name="connsiteY2" fmla="*/ 1494928 h 2248375"/>
                  <a:gd name="connsiteX3" fmla="*/ 554778 w 2238535"/>
                  <a:gd name="connsiteY3" fmla="*/ 114690 h 2248375"/>
                  <a:gd name="connsiteX4" fmla="*/ 1962409 w 2238535"/>
                  <a:gd name="connsiteY4" fmla="*/ 220094 h 2248375"/>
                  <a:gd name="connsiteX5" fmla="*/ 1944100 w 2238535"/>
                  <a:gd name="connsiteY5" fmla="*/ 1688186 h 2248375"/>
                  <a:gd name="connsiteX6" fmla="*/ 2004282 w 2238535"/>
                  <a:gd name="connsiteY6" fmla="*/ 2245905 h 2248375"/>
                  <a:gd name="connsiteX0" fmla="*/ 2004282 w 2238535"/>
                  <a:gd name="connsiteY0" fmla="*/ 2245905 h 2270257"/>
                  <a:gd name="connsiteX1" fmla="*/ 1471686 w 2238535"/>
                  <a:gd name="connsiteY1" fmla="*/ 1839198 h 2270257"/>
                  <a:gd name="connsiteX2" fmla="*/ 225467 w 2238535"/>
                  <a:gd name="connsiteY2" fmla="*/ 1494928 h 2270257"/>
                  <a:gd name="connsiteX3" fmla="*/ 554778 w 2238535"/>
                  <a:gd name="connsiteY3" fmla="*/ 114690 h 2270257"/>
                  <a:gd name="connsiteX4" fmla="*/ 1962409 w 2238535"/>
                  <a:gd name="connsiteY4" fmla="*/ 220094 h 2270257"/>
                  <a:gd name="connsiteX5" fmla="*/ 1944100 w 2238535"/>
                  <a:gd name="connsiteY5" fmla="*/ 1688186 h 2270257"/>
                  <a:gd name="connsiteX6" fmla="*/ 2143494 w 2238535"/>
                  <a:gd name="connsiteY6" fmla="*/ 2166055 h 2270257"/>
                  <a:gd name="connsiteX7" fmla="*/ 2004282 w 2238535"/>
                  <a:gd name="connsiteY7" fmla="*/ 2245905 h 2270257"/>
                  <a:gd name="connsiteX0" fmla="*/ 2004282 w 2273327"/>
                  <a:gd name="connsiteY0" fmla="*/ 2245905 h 2288071"/>
                  <a:gd name="connsiteX1" fmla="*/ 1471686 w 2273327"/>
                  <a:gd name="connsiteY1" fmla="*/ 1839198 h 2288071"/>
                  <a:gd name="connsiteX2" fmla="*/ 225467 w 2273327"/>
                  <a:gd name="connsiteY2" fmla="*/ 1494928 h 2288071"/>
                  <a:gd name="connsiteX3" fmla="*/ 554778 w 2273327"/>
                  <a:gd name="connsiteY3" fmla="*/ 114690 h 2288071"/>
                  <a:gd name="connsiteX4" fmla="*/ 1962409 w 2273327"/>
                  <a:gd name="connsiteY4" fmla="*/ 220094 h 2288071"/>
                  <a:gd name="connsiteX5" fmla="*/ 1944100 w 2273327"/>
                  <a:gd name="connsiteY5" fmla="*/ 1688186 h 2288071"/>
                  <a:gd name="connsiteX6" fmla="*/ 2135874 w 2273327"/>
                  <a:gd name="connsiteY6" fmla="*/ 2219395 h 2288071"/>
                  <a:gd name="connsiteX7" fmla="*/ 2004282 w 2273327"/>
                  <a:gd name="connsiteY7" fmla="*/ 2245905 h 2288071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69059"/>
                  <a:gd name="connsiteX1" fmla="*/ 1471686 w 2273327"/>
                  <a:gd name="connsiteY1" fmla="*/ 1839198 h 2269059"/>
                  <a:gd name="connsiteX2" fmla="*/ 225467 w 2273327"/>
                  <a:gd name="connsiteY2" fmla="*/ 1494928 h 2269059"/>
                  <a:gd name="connsiteX3" fmla="*/ 554778 w 2273327"/>
                  <a:gd name="connsiteY3" fmla="*/ 114690 h 2269059"/>
                  <a:gd name="connsiteX4" fmla="*/ 1962409 w 2273327"/>
                  <a:gd name="connsiteY4" fmla="*/ 220094 h 2269059"/>
                  <a:gd name="connsiteX5" fmla="*/ 1944100 w 2273327"/>
                  <a:gd name="connsiteY5" fmla="*/ 1688186 h 2269059"/>
                  <a:gd name="connsiteX6" fmla="*/ 2135874 w 2273327"/>
                  <a:gd name="connsiteY6" fmla="*/ 2219395 h 2269059"/>
                  <a:gd name="connsiteX7" fmla="*/ 2004282 w 2273327"/>
                  <a:gd name="connsiteY7" fmla="*/ 2245905 h 2269059"/>
                  <a:gd name="connsiteX0" fmla="*/ 2004282 w 2273327"/>
                  <a:gd name="connsiteY0" fmla="*/ 2245905 h 2245911"/>
                  <a:gd name="connsiteX1" fmla="*/ 1471686 w 2273327"/>
                  <a:gd name="connsiteY1" fmla="*/ 1839198 h 2245911"/>
                  <a:gd name="connsiteX2" fmla="*/ 225467 w 2273327"/>
                  <a:gd name="connsiteY2" fmla="*/ 1494928 h 2245911"/>
                  <a:gd name="connsiteX3" fmla="*/ 554778 w 2273327"/>
                  <a:gd name="connsiteY3" fmla="*/ 114690 h 2245911"/>
                  <a:gd name="connsiteX4" fmla="*/ 1962409 w 2273327"/>
                  <a:gd name="connsiteY4" fmla="*/ 220094 h 2245911"/>
                  <a:gd name="connsiteX5" fmla="*/ 1944100 w 2273327"/>
                  <a:gd name="connsiteY5" fmla="*/ 1688186 h 2245911"/>
                  <a:gd name="connsiteX6" fmla="*/ 2135874 w 2273327"/>
                  <a:gd name="connsiteY6" fmla="*/ 2219395 h 2245911"/>
                  <a:gd name="connsiteX7" fmla="*/ 2004282 w 2273327"/>
                  <a:gd name="connsiteY7" fmla="*/ 2245905 h 2245911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004282 w 2272550"/>
                  <a:gd name="connsiteY0" fmla="*/ 2245905 h 2247970"/>
                  <a:gd name="connsiteX1" fmla="*/ 1471686 w 2272550"/>
                  <a:gd name="connsiteY1" fmla="*/ 1839198 h 2247970"/>
                  <a:gd name="connsiteX2" fmla="*/ 225467 w 2272550"/>
                  <a:gd name="connsiteY2" fmla="*/ 1494928 h 2247970"/>
                  <a:gd name="connsiteX3" fmla="*/ 554778 w 2272550"/>
                  <a:gd name="connsiteY3" fmla="*/ 114690 h 2247970"/>
                  <a:gd name="connsiteX4" fmla="*/ 1962409 w 2272550"/>
                  <a:gd name="connsiteY4" fmla="*/ 220094 h 2247970"/>
                  <a:gd name="connsiteX5" fmla="*/ 1944100 w 2272550"/>
                  <a:gd name="connsiteY5" fmla="*/ 1688186 h 2247970"/>
                  <a:gd name="connsiteX6" fmla="*/ 2158099 w 2272550"/>
                  <a:gd name="connsiteY6" fmla="*/ 2247970 h 2247970"/>
                  <a:gd name="connsiteX7" fmla="*/ 2004282 w 2272550"/>
                  <a:gd name="connsiteY7" fmla="*/ 2245905 h 2247970"/>
                  <a:gd name="connsiteX0" fmla="*/ 2118974 w 2387242"/>
                  <a:gd name="connsiteY0" fmla="*/ 2242567 h 2244632"/>
                  <a:gd name="connsiteX1" fmla="*/ 1586378 w 2387242"/>
                  <a:gd name="connsiteY1" fmla="*/ 1835860 h 2244632"/>
                  <a:gd name="connsiteX2" fmla="*/ 202999 w 2387242"/>
                  <a:gd name="connsiteY2" fmla="*/ 1445870 h 2244632"/>
                  <a:gd name="connsiteX3" fmla="*/ 669470 w 2387242"/>
                  <a:gd name="connsiteY3" fmla="*/ 111352 h 2244632"/>
                  <a:gd name="connsiteX4" fmla="*/ 2077101 w 2387242"/>
                  <a:gd name="connsiteY4" fmla="*/ 216756 h 2244632"/>
                  <a:gd name="connsiteX5" fmla="*/ 2058792 w 2387242"/>
                  <a:gd name="connsiteY5" fmla="*/ 1684848 h 2244632"/>
                  <a:gd name="connsiteX6" fmla="*/ 2272791 w 2387242"/>
                  <a:gd name="connsiteY6" fmla="*/ 2244632 h 2244632"/>
                  <a:gd name="connsiteX7" fmla="*/ 2118974 w 2387242"/>
                  <a:gd name="connsiteY7" fmla="*/ 2242567 h 2244632"/>
                  <a:gd name="connsiteX0" fmla="*/ 2152312 w 2387242"/>
                  <a:gd name="connsiteY0" fmla="*/ 2271142 h 2271148"/>
                  <a:gd name="connsiteX1" fmla="*/ 1586378 w 2387242"/>
                  <a:gd name="connsiteY1" fmla="*/ 1835860 h 2271148"/>
                  <a:gd name="connsiteX2" fmla="*/ 202999 w 2387242"/>
                  <a:gd name="connsiteY2" fmla="*/ 1445870 h 2271148"/>
                  <a:gd name="connsiteX3" fmla="*/ 669470 w 2387242"/>
                  <a:gd name="connsiteY3" fmla="*/ 111352 h 2271148"/>
                  <a:gd name="connsiteX4" fmla="*/ 2077101 w 2387242"/>
                  <a:gd name="connsiteY4" fmla="*/ 216756 h 2271148"/>
                  <a:gd name="connsiteX5" fmla="*/ 2058792 w 2387242"/>
                  <a:gd name="connsiteY5" fmla="*/ 1684848 h 2271148"/>
                  <a:gd name="connsiteX6" fmla="*/ 2272791 w 2387242"/>
                  <a:gd name="connsiteY6" fmla="*/ 2244632 h 2271148"/>
                  <a:gd name="connsiteX7" fmla="*/ 2152312 w 2387242"/>
                  <a:gd name="connsiteY7" fmla="*/ 2271142 h 2271148"/>
                  <a:gd name="connsiteX0" fmla="*/ 2152312 w 2386412"/>
                  <a:gd name="connsiteY0" fmla="*/ 2271142 h 2277969"/>
                  <a:gd name="connsiteX1" fmla="*/ 1586378 w 2386412"/>
                  <a:gd name="connsiteY1" fmla="*/ 1835860 h 2277969"/>
                  <a:gd name="connsiteX2" fmla="*/ 202999 w 2386412"/>
                  <a:gd name="connsiteY2" fmla="*/ 1445870 h 2277969"/>
                  <a:gd name="connsiteX3" fmla="*/ 669470 w 2386412"/>
                  <a:gd name="connsiteY3" fmla="*/ 111352 h 2277969"/>
                  <a:gd name="connsiteX4" fmla="*/ 2077101 w 2386412"/>
                  <a:gd name="connsiteY4" fmla="*/ 216756 h 2277969"/>
                  <a:gd name="connsiteX5" fmla="*/ 2058792 w 2386412"/>
                  <a:gd name="connsiteY5" fmla="*/ 1684848 h 2277969"/>
                  <a:gd name="connsiteX6" fmla="*/ 2296603 w 2386412"/>
                  <a:gd name="connsiteY6" fmla="*/ 2277969 h 2277969"/>
                  <a:gd name="connsiteX7" fmla="*/ 2152312 w 2386412"/>
                  <a:gd name="connsiteY7" fmla="*/ 2271142 h 227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6412" h="2277969">
                    <a:moveTo>
                      <a:pt x="2152312" y="2271142"/>
                    </a:moveTo>
                    <a:lnTo>
                      <a:pt x="1586378" y="1835860"/>
                    </a:lnTo>
                    <a:cubicBezTo>
                      <a:pt x="1059338" y="1927221"/>
                      <a:pt x="539638" y="1732517"/>
                      <a:pt x="202999" y="1445870"/>
                    </a:cubicBezTo>
                    <a:cubicBezTo>
                      <a:pt x="-345444" y="978872"/>
                      <a:pt x="357120" y="316204"/>
                      <a:pt x="669470" y="111352"/>
                    </a:cubicBezTo>
                    <a:cubicBezTo>
                      <a:pt x="981820" y="-93500"/>
                      <a:pt x="1673360" y="9464"/>
                      <a:pt x="2077101" y="216756"/>
                    </a:cubicBezTo>
                    <a:cubicBezTo>
                      <a:pt x="2801082" y="588469"/>
                      <a:pt x="2022208" y="1341313"/>
                      <a:pt x="2058792" y="1684848"/>
                    </a:cubicBezTo>
                    <a:cubicBezTo>
                      <a:pt x="2095376" y="2028383"/>
                      <a:pt x="2248473" y="2188191"/>
                      <a:pt x="2296603" y="2277969"/>
                    </a:cubicBezTo>
                    <a:cubicBezTo>
                      <a:pt x="2220908" y="2275672"/>
                      <a:pt x="2223005" y="2271643"/>
                      <a:pt x="2152312" y="227114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形标注 15"/>
              <p:cNvSpPr/>
              <p:nvPr/>
            </p:nvSpPr>
            <p:spPr>
              <a:xfrm>
                <a:off x="7759065" y="1559433"/>
                <a:ext cx="2743200" cy="1837944"/>
              </a:xfrm>
              <a:prstGeom prst="wedgeEllipseCallout">
                <a:avLst>
                  <a:gd name="adj1" fmla="val 35828"/>
                  <a:gd name="adj2" fmla="val 75095"/>
                </a:avLst>
              </a:prstGeom>
              <a:solidFill>
                <a:srgbClr val="CF66E0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 extrusionH="254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5" name="Freeform 288"/>
            <p:cNvSpPr>
              <a:spLocks noEditPoints="1"/>
            </p:cNvSpPr>
            <p:nvPr/>
          </p:nvSpPr>
          <p:spPr bwMode="auto">
            <a:xfrm>
              <a:off x="5376383" y="3534476"/>
              <a:ext cx="718469" cy="741797"/>
            </a:xfrm>
            <a:custGeom>
              <a:avLst/>
              <a:gdLst>
                <a:gd name="T0" fmla="*/ 68 w 154"/>
                <a:gd name="T1" fmla="*/ 0 h 159"/>
                <a:gd name="T2" fmla="*/ 86 w 154"/>
                <a:gd name="T3" fmla="*/ 11 h 159"/>
                <a:gd name="T4" fmla="*/ 95 w 154"/>
                <a:gd name="T5" fmla="*/ 27 h 159"/>
                <a:gd name="T6" fmla="*/ 95 w 154"/>
                <a:gd name="T7" fmla="*/ 42 h 159"/>
                <a:gd name="T8" fmla="*/ 86 w 154"/>
                <a:gd name="T9" fmla="*/ 58 h 159"/>
                <a:gd name="T10" fmla="*/ 68 w 154"/>
                <a:gd name="T11" fmla="*/ 69 h 159"/>
                <a:gd name="T12" fmla="*/ 55 w 154"/>
                <a:gd name="T13" fmla="*/ 69 h 159"/>
                <a:gd name="T14" fmla="*/ 37 w 154"/>
                <a:gd name="T15" fmla="*/ 58 h 159"/>
                <a:gd name="T16" fmla="*/ 27 w 154"/>
                <a:gd name="T17" fmla="*/ 42 h 159"/>
                <a:gd name="T18" fmla="*/ 27 w 154"/>
                <a:gd name="T19" fmla="*/ 27 h 159"/>
                <a:gd name="T20" fmla="*/ 37 w 154"/>
                <a:gd name="T21" fmla="*/ 11 h 159"/>
                <a:gd name="T22" fmla="*/ 55 w 154"/>
                <a:gd name="T23" fmla="*/ 0 h 159"/>
                <a:gd name="T24" fmla="*/ 79 w 154"/>
                <a:gd name="T25" fmla="*/ 93 h 159"/>
                <a:gd name="T26" fmla="*/ 88 w 154"/>
                <a:gd name="T27" fmla="*/ 86 h 159"/>
                <a:gd name="T28" fmla="*/ 99 w 154"/>
                <a:gd name="T29" fmla="*/ 82 h 159"/>
                <a:gd name="T30" fmla="*/ 117 w 154"/>
                <a:gd name="T31" fmla="*/ 86 h 159"/>
                <a:gd name="T32" fmla="*/ 126 w 154"/>
                <a:gd name="T33" fmla="*/ 95 h 159"/>
                <a:gd name="T34" fmla="*/ 134 w 154"/>
                <a:gd name="T35" fmla="*/ 112 h 159"/>
                <a:gd name="T36" fmla="*/ 128 w 154"/>
                <a:gd name="T37" fmla="*/ 130 h 159"/>
                <a:gd name="T38" fmla="*/ 154 w 154"/>
                <a:gd name="T39" fmla="*/ 148 h 159"/>
                <a:gd name="T40" fmla="*/ 126 w 154"/>
                <a:gd name="T41" fmla="*/ 139 h 159"/>
                <a:gd name="T42" fmla="*/ 114 w 154"/>
                <a:gd name="T43" fmla="*/ 143 h 159"/>
                <a:gd name="T44" fmla="*/ 97 w 154"/>
                <a:gd name="T45" fmla="*/ 146 h 159"/>
                <a:gd name="T46" fmla="*/ 81 w 154"/>
                <a:gd name="T47" fmla="*/ 137 h 159"/>
                <a:gd name="T48" fmla="*/ 73 w 154"/>
                <a:gd name="T49" fmla="*/ 128 h 159"/>
                <a:gd name="T50" fmla="*/ 70 w 154"/>
                <a:gd name="T51" fmla="*/ 117 h 159"/>
                <a:gd name="T52" fmla="*/ 75 w 154"/>
                <a:gd name="T53" fmla="*/ 99 h 159"/>
                <a:gd name="T54" fmla="*/ 101 w 154"/>
                <a:gd name="T55" fmla="*/ 93 h 159"/>
                <a:gd name="T56" fmla="*/ 86 w 154"/>
                <a:gd name="T57" fmla="*/ 101 h 159"/>
                <a:gd name="T58" fmla="*/ 81 w 154"/>
                <a:gd name="T59" fmla="*/ 115 h 159"/>
                <a:gd name="T60" fmla="*/ 88 w 154"/>
                <a:gd name="T61" fmla="*/ 130 h 159"/>
                <a:gd name="T62" fmla="*/ 103 w 154"/>
                <a:gd name="T63" fmla="*/ 135 h 159"/>
                <a:gd name="T64" fmla="*/ 117 w 154"/>
                <a:gd name="T65" fmla="*/ 128 h 159"/>
                <a:gd name="T66" fmla="*/ 123 w 154"/>
                <a:gd name="T67" fmla="*/ 113 h 159"/>
                <a:gd name="T68" fmla="*/ 115 w 154"/>
                <a:gd name="T69" fmla="*/ 99 h 159"/>
                <a:gd name="T70" fmla="*/ 101 w 154"/>
                <a:gd name="T71" fmla="*/ 93 h 159"/>
                <a:gd name="T72" fmla="*/ 88 w 154"/>
                <a:gd name="T73" fmla="*/ 156 h 159"/>
                <a:gd name="T74" fmla="*/ 73 w 154"/>
                <a:gd name="T75" fmla="*/ 148 h 159"/>
                <a:gd name="T76" fmla="*/ 59 w 154"/>
                <a:gd name="T77" fmla="*/ 126 h 159"/>
                <a:gd name="T78" fmla="*/ 59 w 154"/>
                <a:gd name="T79" fmla="*/ 110 h 159"/>
                <a:gd name="T80" fmla="*/ 31 w 154"/>
                <a:gd name="T81" fmla="*/ 82 h 159"/>
                <a:gd name="T82" fmla="*/ 11 w 154"/>
                <a:gd name="T83" fmla="*/ 102 h 159"/>
                <a:gd name="T84" fmla="*/ 2 w 154"/>
                <a:gd name="T85" fmla="*/ 134 h 159"/>
                <a:gd name="T86" fmla="*/ 24 w 154"/>
                <a:gd name="T87" fmla="*/ 154 h 159"/>
                <a:gd name="T88" fmla="*/ 88 w 154"/>
                <a:gd name="T89" fmla="*/ 15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4" h="159">
                  <a:moveTo>
                    <a:pt x="62" y="0"/>
                  </a:moveTo>
                  <a:lnTo>
                    <a:pt x="62" y="0"/>
                  </a:lnTo>
                  <a:lnTo>
                    <a:pt x="68" y="0"/>
                  </a:lnTo>
                  <a:lnTo>
                    <a:pt x="75" y="3"/>
                  </a:lnTo>
                  <a:lnTo>
                    <a:pt x="81" y="5"/>
                  </a:lnTo>
                  <a:lnTo>
                    <a:pt x="86" y="11"/>
                  </a:lnTo>
                  <a:lnTo>
                    <a:pt x="90" y="14"/>
                  </a:lnTo>
                  <a:lnTo>
                    <a:pt x="93" y="22"/>
                  </a:lnTo>
                  <a:lnTo>
                    <a:pt x="95" y="27"/>
                  </a:lnTo>
                  <a:lnTo>
                    <a:pt x="97" y="35"/>
                  </a:lnTo>
                  <a:lnTo>
                    <a:pt x="97" y="35"/>
                  </a:lnTo>
                  <a:lnTo>
                    <a:pt x="95" y="42"/>
                  </a:lnTo>
                  <a:lnTo>
                    <a:pt x="93" y="47"/>
                  </a:lnTo>
                  <a:lnTo>
                    <a:pt x="90" y="55"/>
                  </a:lnTo>
                  <a:lnTo>
                    <a:pt x="86" y="58"/>
                  </a:lnTo>
                  <a:lnTo>
                    <a:pt x="81" y="64"/>
                  </a:lnTo>
                  <a:lnTo>
                    <a:pt x="75" y="68"/>
                  </a:lnTo>
                  <a:lnTo>
                    <a:pt x="68" y="69"/>
                  </a:lnTo>
                  <a:lnTo>
                    <a:pt x="62" y="69"/>
                  </a:lnTo>
                  <a:lnTo>
                    <a:pt x="62" y="69"/>
                  </a:lnTo>
                  <a:lnTo>
                    <a:pt x="55" y="69"/>
                  </a:lnTo>
                  <a:lnTo>
                    <a:pt x="48" y="68"/>
                  </a:lnTo>
                  <a:lnTo>
                    <a:pt x="42" y="64"/>
                  </a:lnTo>
                  <a:lnTo>
                    <a:pt x="37" y="58"/>
                  </a:lnTo>
                  <a:lnTo>
                    <a:pt x="33" y="55"/>
                  </a:lnTo>
                  <a:lnTo>
                    <a:pt x="29" y="47"/>
                  </a:lnTo>
                  <a:lnTo>
                    <a:pt x="27" y="42"/>
                  </a:lnTo>
                  <a:lnTo>
                    <a:pt x="27" y="35"/>
                  </a:lnTo>
                  <a:lnTo>
                    <a:pt x="27" y="35"/>
                  </a:lnTo>
                  <a:lnTo>
                    <a:pt x="27" y="27"/>
                  </a:lnTo>
                  <a:lnTo>
                    <a:pt x="29" y="22"/>
                  </a:lnTo>
                  <a:lnTo>
                    <a:pt x="33" y="14"/>
                  </a:lnTo>
                  <a:lnTo>
                    <a:pt x="37" y="11"/>
                  </a:lnTo>
                  <a:lnTo>
                    <a:pt x="42" y="5"/>
                  </a:lnTo>
                  <a:lnTo>
                    <a:pt x="48" y="3"/>
                  </a:lnTo>
                  <a:lnTo>
                    <a:pt x="55" y="0"/>
                  </a:lnTo>
                  <a:lnTo>
                    <a:pt x="62" y="0"/>
                  </a:lnTo>
                  <a:lnTo>
                    <a:pt x="62" y="0"/>
                  </a:lnTo>
                  <a:close/>
                  <a:moveTo>
                    <a:pt x="79" y="93"/>
                  </a:moveTo>
                  <a:lnTo>
                    <a:pt x="79" y="93"/>
                  </a:lnTo>
                  <a:lnTo>
                    <a:pt x="82" y="90"/>
                  </a:lnTo>
                  <a:lnTo>
                    <a:pt x="88" y="86"/>
                  </a:lnTo>
                  <a:lnTo>
                    <a:pt x="93" y="84"/>
                  </a:lnTo>
                  <a:lnTo>
                    <a:pt x="99" y="82"/>
                  </a:lnTo>
                  <a:lnTo>
                    <a:pt x="99" y="82"/>
                  </a:lnTo>
                  <a:lnTo>
                    <a:pt x="106" y="82"/>
                  </a:lnTo>
                  <a:lnTo>
                    <a:pt x="112" y="84"/>
                  </a:lnTo>
                  <a:lnTo>
                    <a:pt x="117" y="86"/>
                  </a:lnTo>
                  <a:lnTo>
                    <a:pt x="123" y="90"/>
                  </a:lnTo>
                  <a:lnTo>
                    <a:pt x="123" y="90"/>
                  </a:lnTo>
                  <a:lnTo>
                    <a:pt x="126" y="95"/>
                  </a:lnTo>
                  <a:lnTo>
                    <a:pt x="130" y="101"/>
                  </a:lnTo>
                  <a:lnTo>
                    <a:pt x="132" y="106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2" y="123"/>
                  </a:lnTo>
                  <a:lnTo>
                    <a:pt x="128" y="130"/>
                  </a:lnTo>
                  <a:lnTo>
                    <a:pt x="132" y="134"/>
                  </a:lnTo>
                  <a:lnTo>
                    <a:pt x="134" y="132"/>
                  </a:lnTo>
                  <a:lnTo>
                    <a:pt x="154" y="148"/>
                  </a:lnTo>
                  <a:lnTo>
                    <a:pt x="145" y="159"/>
                  </a:lnTo>
                  <a:lnTo>
                    <a:pt x="125" y="143"/>
                  </a:lnTo>
                  <a:lnTo>
                    <a:pt x="126" y="139"/>
                  </a:lnTo>
                  <a:lnTo>
                    <a:pt x="125" y="137"/>
                  </a:lnTo>
                  <a:lnTo>
                    <a:pt x="125" y="137"/>
                  </a:lnTo>
                  <a:lnTo>
                    <a:pt x="114" y="143"/>
                  </a:lnTo>
                  <a:lnTo>
                    <a:pt x="104" y="146"/>
                  </a:lnTo>
                  <a:lnTo>
                    <a:pt x="104" y="146"/>
                  </a:lnTo>
                  <a:lnTo>
                    <a:pt x="97" y="146"/>
                  </a:lnTo>
                  <a:lnTo>
                    <a:pt x="92" y="145"/>
                  </a:lnTo>
                  <a:lnTo>
                    <a:pt x="86" y="141"/>
                  </a:lnTo>
                  <a:lnTo>
                    <a:pt x="81" y="137"/>
                  </a:lnTo>
                  <a:lnTo>
                    <a:pt x="81" y="137"/>
                  </a:lnTo>
                  <a:lnTo>
                    <a:pt x="77" y="134"/>
                  </a:lnTo>
                  <a:lnTo>
                    <a:pt x="73" y="128"/>
                  </a:lnTo>
                  <a:lnTo>
                    <a:pt x="71" y="123"/>
                  </a:lnTo>
                  <a:lnTo>
                    <a:pt x="70" y="117"/>
                  </a:lnTo>
                  <a:lnTo>
                    <a:pt x="70" y="117"/>
                  </a:lnTo>
                  <a:lnTo>
                    <a:pt x="70" y="110"/>
                  </a:lnTo>
                  <a:lnTo>
                    <a:pt x="71" y="104"/>
                  </a:lnTo>
                  <a:lnTo>
                    <a:pt x="75" y="99"/>
                  </a:lnTo>
                  <a:lnTo>
                    <a:pt x="79" y="93"/>
                  </a:lnTo>
                  <a:lnTo>
                    <a:pt x="79" y="93"/>
                  </a:lnTo>
                  <a:close/>
                  <a:moveTo>
                    <a:pt x="101" y="93"/>
                  </a:moveTo>
                  <a:lnTo>
                    <a:pt x="101" y="93"/>
                  </a:lnTo>
                  <a:lnTo>
                    <a:pt x="92" y="95"/>
                  </a:lnTo>
                  <a:lnTo>
                    <a:pt x="86" y="101"/>
                  </a:lnTo>
                  <a:lnTo>
                    <a:pt x="86" y="101"/>
                  </a:lnTo>
                  <a:lnTo>
                    <a:pt x="82" y="108"/>
                  </a:lnTo>
                  <a:lnTo>
                    <a:pt x="81" y="115"/>
                  </a:lnTo>
                  <a:lnTo>
                    <a:pt x="81" y="115"/>
                  </a:lnTo>
                  <a:lnTo>
                    <a:pt x="82" y="12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95" y="135"/>
                  </a:lnTo>
                  <a:lnTo>
                    <a:pt x="103" y="135"/>
                  </a:lnTo>
                  <a:lnTo>
                    <a:pt x="103" y="135"/>
                  </a:lnTo>
                  <a:lnTo>
                    <a:pt x="112" y="134"/>
                  </a:lnTo>
                  <a:lnTo>
                    <a:pt x="117" y="128"/>
                  </a:lnTo>
                  <a:lnTo>
                    <a:pt x="117" y="128"/>
                  </a:lnTo>
                  <a:lnTo>
                    <a:pt x="123" y="121"/>
                  </a:lnTo>
                  <a:lnTo>
                    <a:pt x="123" y="113"/>
                  </a:lnTo>
                  <a:lnTo>
                    <a:pt x="123" y="113"/>
                  </a:lnTo>
                  <a:lnTo>
                    <a:pt x="121" y="104"/>
                  </a:lnTo>
                  <a:lnTo>
                    <a:pt x="115" y="99"/>
                  </a:lnTo>
                  <a:lnTo>
                    <a:pt x="115" y="99"/>
                  </a:lnTo>
                  <a:lnTo>
                    <a:pt x="108" y="93"/>
                  </a:lnTo>
                  <a:lnTo>
                    <a:pt x="101" y="93"/>
                  </a:lnTo>
                  <a:lnTo>
                    <a:pt x="101" y="93"/>
                  </a:lnTo>
                  <a:close/>
                  <a:moveTo>
                    <a:pt x="88" y="156"/>
                  </a:moveTo>
                  <a:lnTo>
                    <a:pt x="88" y="156"/>
                  </a:lnTo>
                  <a:lnTo>
                    <a:pt x="81" y="152"/>
                  </a:lnTo>
                  <a:lnTo>
                    <a:pt x="73" y="148"/>
                  </a:lnTo>
                  <a:lnTo>
                    <a:pt x="73" y="148"/>
                  </a:lnTo>
                  <a:lnTo>
                    <a:pt x="68" y="141"/>
                  </a:lnTo>
                  <a:lnTo>
                    <a:pt x="62" y="134"/>
                  </a:lnTo>
                  <a:lnTo>
                    <a:pt x="59" y="126"/>
                  </a:lnTo>
                  <a:lnTo>
                    <a:pt x="59" y="117"/>
                  </a:lnTo>
                  <a:lnTo>
                    <a:pt x="59" y="117"/>
                  </a:lnTo>
                  <a:lnTo>
                    <a:pt x="59" y="110"/>
                  </a:lnTo>
                  <a:lnTo>
                    <a:pt x="40" y="79"/>
                  </a:lnTo>
                  <a:lnTo>
                    <a:pt x="40" y="79"/>
                  </a:lnTo>
                  <a:lnTo>
                    <a:pt x="31" y="82"/>
                  </a:lnTo>
                  <a:lnTo>
                    <a:pt x="24" y="88"/>
                  </a:lnTo>
                  <a:lnTo>
                    <a:pt x="18" y="95"/>
                  </a:lnTo>
                  <a:lnTo>
                    <a:pt x="11" y="102"/>
                  </a:lnTo>
                  <a:lnTo>
                    <a:pt x="7" y="112"/>
                  </a:lnTo>
                  <a:lnTo>
                    <a:pt x="4" y="121"/>
                  </a:lnTo>
                  <a:lnTo>
                    <a:pt x="2" y="134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4" y="154"/>
                  </a:lnTo>
                  <a:lnTo>
                    <a:pt x="46" y="157"/>
                  </a:lnTo>
                  <a:lnTo>
                    <a:pt x="66" y="157"/>
                  </a:lnTo>
                  <a:lnTo>
                    <a:pt x="88" y="156"/>
                  </a:lnTo>
                  <a:lnTo>
                    <a:pt x="88" y="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任意多边形 54"/>
          <p:cNvSpPr/>
          <p:nvPr/>
        </p:nvSpPr>
        <p:spPr>
          <a:xfrm>
            <a:off x="7590666" y="1639875"/>
            <a:ext cx="1168836" cy="831581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rgbClr val="9259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flipV="1">
            <a:off x="7590666" y="3828034"/>
            <a:ext cx="1168836" cy="640361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rgbClr val="9259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flipH="1" flipV="1">
            <a:off x="3441146" y="4276273"/>
            <a:ext cx="1445367" cy="692696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rgbClr val="9259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flipH="1">
            <a:off x="3133774" y="2099527"/>
            <a:ext cx="1273308" cy="669773"/>
          </a:xfrm>
          <a:custGeom>
            <a:avLst/>
            <a:gdLst>
              <a:gd name="connsiteX0" fmla="*/ 0 w 2714172"/>
              <a:gd name="connsiteY0" fmla="*/ 406400 h 406400"/>
              <a:gd name="connsiteX1" fmla="*/ 406400 w 2714172"/>
              <a:gd name="connsiteY1" fmla="*/ 0 h 406400"/>
              <a:gd name="connsiteX2" fmla="*/ 2714172 w 2714172"/>
              <a:gd name="connsiteY2" fmla="*/ 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4172" h="406400">
                <a:moveTo>
                  <a:pt x="0" y="406400"/>
                </a:moveTo>
                <a:lnTo>
                  <a:pt x="406400" y="0"/>
                </a:lnTo>
                <a:lnTo>
                  <a:pt x="2714172" y="0"/>
                </a:lnTo>
              </a:path>
            </a:pathLst>
          </a:custGeom>
          <a:ln w="19050">
            <a:solidFill>
              <a:srgbClr val="9259D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8903518" y="4074678"/>
            <a:ext cx="1737232" cy="1256314"/>
            <a:chOff x="3313313" y="1814933"/>
            <a:chExt cx="1886054" cy="1256314"/>
          </a:xfrm>
        </p:grpSpPr>
        <p:sp>
          <p:nvSpPr>
            <p:cNvPr id="73" name="TextBox 37"/>
            <p:cNvSpPr txBox="1"/>
            <p:nvPr/>
          </p:nvSpPr>
          <p:spPr>
            <a:xfrm>
              <a:off x="3313313" y="2258717"/>
              <a:ext cx="184805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MH_Text_1"/>
            <p:cNvSpPr txBox="1"/>
            <p:nvPr>
              <p:custDataLst>
                <p:tags r:id="rId3"/>
              </p:custDataLst>
            </p:nvPr>
          </p:nvSpPr>
          <p:spPr>
            <a:xfrm>
              <a:off x="3365931" y="181493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52375" y="1725365"/>
            <a:ext cx="1737232" cy="1256314"/>
            <a:chOff x="3313313" y="1814933"/>
            <a:chExt cx="1886054" cy="1256314"/>
          </a:xfrm>
        </p:grpSpPr>
        <p:sp>
          <p:nvSpPr>
            <p:cNvPr id="76" name="TextBox 37"/>
            <p:cNvSpPr txBox="1"/>
            <p:nvPr/>
          </p:nvSpPr>
          <p:spPr>
            <a:xfrm>
              <a:off x="3313313" y="2258717"/>
              <a:ext cx="184805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MH_Text_1"/>
            <p:cNvSpPr txBox="1"/>
            <p:nvPr>
              <p:custDataLst>
                <p:tags r:id="rId2"/>
              </p:custDataLst>
            </p:nvPr>
          </p:nvSpPr>
          <p:spPr>
            <a:xfrm>
              <a:off x="3365931" y="181493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951984" y="1215142"/>
            <a:ext cx="1737232" cy="1256314"/>
            <a:chOff x="3313313" y="1814933"/>
            <a:chExt cx="1886054" cy="1256314"/>
          </a:xfrm>
        </p:grpSpPr>
        <p:sp>
          <p:nvSpPr>
            <p:cNvPr id="79" name="TextBox 37"/>
            <p:cNvSpPr txBox="1"/>
            <p:nvPr/>
          </p:nvSpPr>
          <p:spPr>
            <a:xfrm>
              <a:off x="3313313" y="2258717"/>
              <a:ext cx="184805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输入内容，或复制内容后右键选择只保留文本粘贴内容。</a:t>
              </a:r>
              <a:endParaRPr lang="en-US" altLang="zh-CN" sz="1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MH_Text_1"/>
            <p:cNvSpPr txBox="1"/>
            <p:nvPr>
              <p:custDataLst>
                <p:tags r:id="rId1"/>
              </p:custDataLst>
            </p:nvPr>
          </p:nvSpPr>
          <p:spPr>
            <a:xfrm>
              <a:off x="3365931" y="1814933"/>
              <a:ext cx="1833436" cy="584507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1600" b="1" dirty="0" smtClean="0">
                  <a:solidFill>
                    <a:srgbClr val="884ADA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段落标题或序号</a:t>
              </a:r>
              <a:endParaRPr lang="zh-CN" altLang="en-US" sz="1600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354"/>
          <p:cNvPicPr>
            <a:picLocks noChangeAspect="1" noChangeArrowheads="1"/>
          </p:cNvPicPr>
          <p:nvPr/>
        </p:nvPicPr>
        <p:blipFill>
          <a:blip r:embed="rId4">
            <a:lum bright="20000"/>
            <a:duotone>
              <a:prstClr val="black"/>
              <a:srgbClr val="CF66E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20"/>
          <a:stretch>
            <a:fillRect/>
          </a:stretch>
        </p:blipFill>
        <p:spPr bwMode="auto">
          <a:xfrm rot="1256130" flipH="1">
            <a:off x="7658232" y="743610"/>
            <a:ext cx="3378200" cy="2126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56"/>
          <p:cNvGrpSpPr>
            <a:grpSpLocks noChangeAspect="1"/>
          </p:cNvGrpSpPr>
          <p:nvPr/>
        </p:nvGrpSpPr>
        <p:grpSpPr bwMode="auto">
          <a:xfrm>
            <a:off x="1341549" y="3002286"/>
            <a:ext cx="4806778" cy="3398669"/>
            <a:chOff x="-3510781" y="-3187311"/>
            <a:chExt cx="10340401" cy="7310099"/>
          </a:xfrm>
        </p:grpSpPr>
        <p:pic>
          <p:nvPicPr>
            <p:cNvPr id="5" name="图片 357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  <a:duotone>
                <a:prstClr val="black"/>
                <a:srgbClr val="CF66E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4248830" y="1541997"/>
              <a:ext cx="2775454" cy="2386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358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  <a:duotone>
                <a:prstClr val="black"/>
                <a:srgbClr val="CF66E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-635907">
              <a:off x="0" y="85535"/>
              <a:ext cx="3285494" cy="2824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359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  <a:duotone>
                <a:prstClr val="black"/>
                <a:srgbClr val="CF66E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-568"/>
            <a:stretch>
              <a:fillRect/>
            </a:stretch>
          </p:blipFill>
          <p:spPr bwMode="auto">
            <a:xfrm rot="16200000">
              <a:off x="-4278849" y="-2419243"/>
              <a:ext cx="5230414" cy="369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355"/>
          <p:cNvGrpSpPr>
            <a:grpSpLocks/>
          </p:cNvGrpSpPr>
          <p:nvPr/>
        </p:nvGrpSpPr>
        <p:grpSpPr bwMode="auto">
          <a:xfrm rot="21445180">
            <a:off x="2747828" y="1462949"/>
            <a:ext cx="8158717" cy="3840162"/>
            <a:chOff x="0" y="0"/>
            <a:chExt cx="8158215" cy="3839317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任意多边形 48"/>
            <p:cNvSpPr>
              <a:spLocks/>
            </p:cNvSpPr>
            <p:nvPr/>
          </p:nvSpPr>
          <p:spPr bwMode="auto">
            <a:xfrm rot="157902">
              <a:off x="554" y="0"/>
              <a:ext cx="7244904" cy="3839317"/>
            </a:xfrm>
            <a:custGeom>
              <a:avLst/>
              <a:gdLst>
                <a:gd name="T0" fmla="*/ 863046 w 7245131"/>
                <a:gd name="T1" fmla="*/ 3707 h 3408812"/>
                <a:gd name="T2" fmla="*/ 1033632 w 7245131"/>
                <a:gd name="T3" fmla="*/ 29260 h 3408812"/>
                <a:gd name="T4" fmla="*/ 1391671 w 7245131"/>
                <a:gd name="T5" fmla="*/ 10708 h 3408812"/>
                <a:gd name="T6" fmla="*/ 1929813 w 7245131"/>
                <a:gd name="T7" fmla="*/ 3707 h 3408812"/>
                <a:gd name="T8" fmla="*/ 2672739 w 7245131"/>
                <a:gd name="T9" fmla="*/ 132442 h 3408812"/>
                <a:gd name="T10" fmla="*/ 3072777 w 7245131"/>
                <a:gd name="T11" fmla="*/ 3707 h 3408812"/>
                <a:gd name="T12" fmla="*/ 4308137 w 7245131"/>
                <a:gd name="T13" fmla="*/ 9093 h 3408812"/>
                <a:gd name="T14" fmla="*/ 4634828 w 7245131"/>
                <a:gd name="T15" fmla="*/ 153898 h 3408812"/>
                <a:gd name="T16" fmla="*/ 4920569 w 7245131"/>
                <a:gd name="T17" fmla="*/ 46618 h 3408812"/>
                <a:gd name="T18" fmla="*/ 5511100 w 7245131"/>
                <a:gd name="T19" fmla="*/ 68074 h 3408812"/>
                <a:gd name="T20" fmla="*/ 5853990 w 7245131"/>
                <a:gd name="T21" fmla="*/ 25162 h 3408812"/>
                <a:gd name="T22" fmla="*/ 6693386 w 7245131"/>
                <a:gd name="T23" fmla="*/ 0 h 3408812"/>
                <a:gd name="T24" fmla="*/ 7130300 w 7245131"/>
                <a:gd name="T25" fmla="*/ 68074 h 3408812"/>
                <a:gd name="T26" fmla="*/ 7244904 w 7245131"/>
                <a:gd name="T27" fmla="*/ 131446 h 3408812"/>
                <a:gd name="T28" fmla="*/ 7182636 w 7245131"/>
                <a:gd name="T29" fmla="*/ 1311518 h 3408812"/>
                <a:gd name="T30" fmla="*/ 7144537 w 7245131"/>
                <a:gd name="T31" fmla="*/ 1719180 h 3408812"/>
                <a:gd name="T32" fmla="*/ 7201685 w 7245131"/>
                <a:gd name="T33" fmla="*/ 2083929 h 3408812"/>
                <a:gd name="T34" fmla="*/ 7068340 w 7245131"/>
                <a:gd name="T35" fmla="*/ 2513046 h 3408812"/>
                <a:gd name="T36" fmla="*/ 7239784 w 7245131"/>
                <a:gd name="T37" fmla="*/ 2791973 h 3408812"/>
                <a:gd name="T38" fmla="*/ 7239784 w 7245131"/>
                <a:gd name="T39" fmla="*/ 3306913 h 3408812"/>
                <a:gd name="T40" fmla="*/ 7182636 w 7245131"/>
                <a:gd name="T41" fmla="*/ 3650207 h 3408812"/>
                <a:gd name="T42" fmla="*/ 7244904 w 7245131"/>
                <a:gd name="T43" fmla="*/ 3839317 h 3408812"/>
                <a:gd name="T44" fmla="*/ 6550436 w 7245131"/>
                <a:gd name="T45" fmla="*/ 3714702 h 3408812"/>
                <a:gd name="T46" fmla="*/ 6207547 w 7245131"/>
                <a:gd name="T47" fmla="*/ 3736158 h 3408812"/>
                <a:gd name="T48" fmla="*/ 5559867 w 7245131"/>
                <a:gd name="T49" fmla="*/ 3757614 h 3408812"/>
                <a:gd name="T50" fmla="*/ 5140780 w 7245131"/>
                <a:gd name="T51" fmla="*/ 3800525 h 3408812"/>
                <a:gd name="T52" fmla="*/ 4645495 w 7245131"/>
                <a:gd name="T53" fmla="*/ 3779069 h 3408812"/>
                <a:gd name="T54" fmla="*/ 4054964 w 7245131"/>
                <a:gd name="T55" fmla="*/ 3779069 h 3408812"/>
                <a:gd name="T56" fmla="*/ 3689629 w 7245131"/>
                <a:gd name="T57" fmla="*/ 3837195 h 3408812"/>
                <a:gd name="T58" fmla="*/ 3110197 w 7245131"/>
                <a:gd name="T59" fmla="*/ 3824510 h 3408812"/>
                <a:gd name="T60" fmla="*/ 2702456 w 7245131"/>
                <a:gd name="T61" fmla="*/ 3757614 h 3408812"/>
                <a:gd name="T62" fmla="*/ 2400564 w 7245131"/>
                <a:gd name="T63" fmla="*/ 3839317 h 3408812"/>
                <a:gd name="T64" fmla="*/ 949911 w 7245131"/>
                <a:gd name="T65" fmla="*/ 3779069 h 3408812"/>
                <a:gd name="T66" fmla="*/ 187935 w 7245131"/>
                <a:gd name="T67" fmla="*/ 3821981 h 3408812"/>
                <a:gd name="T68" fmla="*/ 16651 w 7245131"/>
                <a:gd name="T69" fmla="*/ 3838985 h 3408812"/>
                <a:gd name="T70" fmla="*/ 96448 w 7245131"/>
                <a:gd name="T71" fmla="*/ 3522736 h 3408812"/>
                <a:gd name="T72" fmla="*/ 0 w 7245131"/>
                <a:gd name="T73" fmla="*/ 2988713 h 3408812"/>
                <a:gd name="T74" fmla="*/ 172646 w 7245131"/>
                <a:gd name="T75" fmla="*/ 2879060 h 3408812"/>
                <a:gd name="T76" fmla="*/ 153596 w 7245131"/>
                <a:gd name="T77" fmla="*/ 2685957 h 3408812"/>
                <a:gd name="T78" fmla="*/ 1201 w 7245131"/>
                <a:gd name="T79" fmla="*/ 2449943 h 3408812"/>
                <a:gd name="T80" fmla="*/ 96448 w 7245131"/>
                <a:gd name="T81" fmla="*/ 2020825 h 3408812"/>
                <a:gd name="T82" fmla="*/ 0 w 7245131"/>
                <a:gd name="T83" fmla="*/ 1824788 h 3408812"/>
                <a:gd name="T84" fmla="*/ 39300 w 7245131"/>
                <a:gd name="T85" fmla="*/ 1291326 h 3408812"/>
                <a:gd name="T86" fmla="*/ 0 w 7245131"/>
                <a:gd name="T87" fmla="*/ 0 h 34088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45131" h="3408812">
                  <a:moveTo>
                    <a:pt x="0" y="0"/>
                  </a:moveTo>
                  <a:lnTo>
                    <a:pt x="861412" y="0"/>
                  </a:lnTo>
                  <a:lnTo>
                    <a:pt x="863073" y="3291"/>
                  </a:lnTo>
                  <a:lnTo>
                    <a:pt x="864719" y="0"/>
                  </a:lnTo>
                  <a:lnTo>
                    <a:pt x="944475" y="0"/>
                  </a:lnTo>
                  <a:lnTo>
                    <a:pt x="1033664" y="25979"/>
                  </a:lnTo>
                  <a:cubicBezTo>
                    <a:pt x="1103228" y="46242"/>
                    <a:pt x="1173078" y="65292"/>
                    <a:pt x="1244073" y="79491"/>
                  </a:cubicBezTo>
                  <a:cubicBezTo>
                    <a:pt x="1280008" y="86678"/>
                    <a:pt x="1333468" y="33410"/>
                    <a:pt x="1358373" y="22341"/>
                  </a:cubicBezTo>
                  <a:cubicBezTo>
                    <a:pt x="1367548" y="18263"/>
                    <a:pt x="1379279" y="13843"/>
                    <a:pt x="1391715" y="9507"/>
                  </a:cubicBezTo>
                  <a:lnTo>
                    <a:pt x="1420677" y="0"/>
                  </a:lnTo>
                  <a:lnTo>
                    <a:pt x="1889061" y="0"/>
                  </a:lnTo>
                  <a:lnTo>
                    <a:pt x="1929873" y="3291"/>
                  </a:lnTo>
                  <a:cubicBezTo>
                    <a:pt x="1952628" y="5819"/>
                    <a:pt x="1966545" y="31152"/>
                    <a:pt x="1987023" y="41391"/>
                  </a:cubicBezTo>
                  <a:cubicBezTo>
                    <a:pt x="2004984" y="50371"/>
                    <a:pt x="2024315" y="57462"/>
                    <a:pt x="2044173" y="60441"/>
                  </a:cubicBezTo>
                  <a:cubicBezTo>
                    <a:pt x="2311999" y="100615"/>
                    <a:pt x="2406696" y="100958"/>
                    <a:pt x="2672823" y="117591"/>
                  </a:cubicBezTo>
                  <a:cubicBezTo>
                    <a:pt x="2749023" y="111241"/>
                    <a:pt x="2827748" y="119006"/>
                    <a:pt x="2901423" y="98541"/>
                  </a:cubicBezTo>
                  <a:cubicBezTo>
                    <a:pt x="2945543" y="86285"/>
                    <a:pt x="2972282" y="36821"/>
                    <a:pt x="3015723" y="22341"/>
                  </a:cubicBezTo>
                  <a:lnTo>
                    <a:pt x="3072873" y="3291"/>
                  </a:lnTo>
                  <a:lnTo>
                    <a:pt x="3074843" y="0"/>
                  </a:lnTo>
                  <a:lnTo>
                    <a:pt x="4296332" y="0"/>
                  </a:lnTo>
                  <a:lnTo>
                    <a:pt x="4308272" y="8073"/>
                  </a:lnTo>
                  <a:cubicBezTo>
                    <a:pt x="4368319" y="49048"/>
                    <a:pt x="4292937" y="-3328"/>
                    <a:pt x="4501623" y="41391"/>
                  </a:cubicBezTo>
                  <a:cubicBezTo>
                    <a:pt x="4535060" y="48556"/>
                    <a:pt x="4565123" y="66791"/>
                    <a:pt x="4596873" y="79491"/>
                  </a:cubicBezTo>
                  <a:cubicBezTo>
                    <a:pt x="4609573" y="98541"/>
                    <a:pt x="4615923" y="123941"/>
                    <a:pt x="4634973" y="136641"/>
                  </a:cubicBezTo>
                  <a:cubicBezTo>
                    <a:pt x="4691809" y="174532"/>
                    <a:pt x="4769197" y="146020"/>
                    <a:pt x="4825473" y="136641"/>
                  </a:cubicBezTo>
                  <a:cubicBezTo>
                    <a:pt x="4844523" y="123941"/>
                    <a:pt x="4866434" y="114730"/>
                    <a:pt x="4882623" y="98541"/>
                  </a:cubicBezTo>
                  <a:cubicBezTo>
                    <a:pt x="4898812" y="82352"/>
                    <a:pt x="4902845" y="55694"/>
                    <a:pt x="4920723" y="41391"/>
                  </a:cubicBezTo>
                  <a:cubicBezTo>
                    <a:pt x="4936403" y="28847"/>
                    <a:pt x="4958823" y="28691"/>
                    <a:pt x="4977873" y="22341"/>
                  </a:cubicBezTo>
                  <a:cubicBezTo>
                    <a:pt x="5136623" y="28691"/>
                    <a:pt x="5295650" y="30071"/>
                    <a:pt x="5454123" y="41391"/>
                  </a:cubicBezTo>
                  <a:cubicBezTo>
                    <a:pt x="5474152" y="42822"/>
                    <a:pt x="5493312" y="51461"/>
                    <a:pt x="5511273" y="60441"/>
                  </a:cubicBezTo>
                  <a:cubicBezTo>
                    <a:pt x="5531751" y="70680"/>
                    <a:pt x="5549373" y="85841"/>
                    <a:pt x="5568423" y="98541"/>
                  </a:cubicBezTo>
                  <a:cubicBezTo>
                    <a:pt x="5619223" y="92191"/>
                    <a:pt x="5671156" y="91908"/>
                    <a:pt x="5720823" y="79491"/>
                  </a:cubicBezTo>
                  <a:cubicBezTo>
                    <a:pt x="5968660" y="17532"/>
                    <a:pt x="5661417" y="60892"/>
                    <a:pt x="5854173" y="22341"/>
                  </a:cubicBezTo>
                  <a:cubicBezTo>
                    <a:pt x="5886186" y="15939"/>
                    <a:pt x="5914295" y="10510"/>
                    <a:pt x="5939540" y="5880"/>
                  </a:cubicBezTo>
                  <a:lnTo>
                    <a:pt x="5973877" y="0"/>
                  </a:lnTo>
                  <a:lnTo>
                    <a:pt x="6693596" y="0"/>
                  </a:lnTo>
                  <a:lnTo>
                    <a:pt x="6711423" y="3291"/>
                  </a:lnTo>
                  <a:cubicBezTo>
                    <a:pt x="6750555" y="12322"/>
                    <a:pt x="6785640" y="38886"/>
                    <a:pt x="6825723" y="41391"/>
                  </a:cubicBezTo>
                  <a:lnTo>
                    <a:pt x="7130523" y="60441"/>
                  </a:lnTo>
                  <a:cubicBezTo>
                    <a:pt x="7203032" y="84611"/>
                    <a:pt x="7221761" y="96105"/>
                    <a:pt x="7239193" y="98191"/>
                  </a:cubicBezTo>
                  <a:lnTo>
                    <a:pt x="7245131" y="97532"/>
                  </a:lnTo>
                  <a:lnTo>
                    <a:pt x="7245131" y="116707"/>
                  </a:lnTo>
                  <a:lnTo>
                    <a:pt x="7245131" y="1034797"/>
                  </a:lnTo>
                  <a:lnTo>
                    <a:pt x="7240011" y="1050157"/>
                  </a:lnTo>
                  <a:cubicBezTo>
                    <a:pt x="7166153" y="1197873"/>
                    <a:pt x="7230744" y="1020809"/>
                    <a:pt x="7182861" y="1164457"/>
                  </a:cubicBezTo>
                  <a:cubicBezTo>
                    <a:pt x="7176511" y="1227957"/>
                    <a:pt x="7175572" y="1292233"/>
                    <a:pt x="7163811" y="1354957"/>
                  </a:cubicBezTo>
                  <a:cubicBezTo>
                    <a:pt x="7156410" y="1394430"/>
                    <a:pt x="7125711" y="1469257"/>
                    <a:pt x="7125711" y="1469257"/>
                  </a:cubicBezTo>
                  <a:cubicBezTo>
                    <a:pt x="7132061" y="1488307"/>
                    <a:pt x="7139477" y="1507034"/>
                    <a:pt x="7144761" y="1526407"/>
                  </a:cubicBezTo>
                  <a:cubicBezTo>
                    <a:pt x="7158539" y="1576925"/>
                    <a:pt x="7166302" y="1629131"/>
                    <a:pt x="7182861" y="1678807"/>
                  </a:cubicBezTo>
                  <a:lnTo>
                    <a:pt x="7220961" y="1793107"/>
                  </a:lnTo>
                  <a:cubicBezTo>
                    <a:pt x="7214611" y="1812157"/>
                    <a:pt x="7214455" y="1834577"/>
                    <a:pt x="7201911" y="1850257"/>
                  </a:cubicBezTo>
                  <a:cubicBezTo>
                    <a:pt x="7187608" y="1868135"/>
                    <a:pt x="7162144" y="1873457"/>
                    <a:pt x="7144761" y="1888357"/>
                  </a:cubicBezTo>
                  <a:cubicBezTo>
                    <a:pt x="7117488" y="1911734"/>
                    <a:pt x="7093961" y="1939157"/>
                    <a:pt x="7068561" y="1964557"/>
                  </a:cubicBezTo>
                  <a:cubicBezTo>
                    <a:pt x="7032267" y="2073439"/>
                    <a:pt x="7030454" y="2053425"/>
                    <a:pt x="7068561" y="2231257"/>
                  </a:cubicBezTo>
                  <a:cubicBezTo>
                    <a:pt x="7073358" y="2253644"/>
                    <a:pt x="7093353" y="2269776"/>
                    <a:pt x="7106661" y="2288407"/>
                  </a:cubicBezTo>
                  <a:cubicBezTo>
                    <a:pt x="7125115" y="2314243"/>
                    <a:pt x="7145604" y="2338596"/>
                    <a:pt x="7163811" y="2364607"/>
                  </a:cubicBezTo>
                  <a:cubicBezTo>
                    <a:pt x="7190070" y="2402120"/>
                    <a:pt x="7214611" y="2440807"/>
                    <a:pt x="7240011" y="2478907"/>
                  </a:cubicBezTo>
                  <a:lnTo>
                    <a:pt x="7245131" y="2486587"/>
                  </a:lnTo>
                  <a:lnTo>
                    <a:pt x="7245131" y="2921644"/>
                  </a:lnTo>
                  <a:lnTo>
                    <a:pt x="7240011" y="2936107"/>
                  </a:lnTo>
                  <a:cubicBezTo>
                    <a:pt x="7229772" y="2956585"/>
                    <a:pt x="7214611" y="2974207"/>
                    <a:pt x="7201911" y="2993257"/>
                  </a:cubicBezTo>
                  <a:cubicBezTo>
                    <a:pt x="7189211" y="3044057"/>
                    <a:pt x="7153542" y="3094310"/>
                    <a:pt x="7163811" y="3145657"/>
                  </a:cubicBezTo>
                  <a:cubicBezTo>
                    <a:pt x="7170161" y="3177407"/>
                    <a:pt x="7169463" y="3211430"/>
                    <a:pt x="7182861" y="3240907"/>
                  </a:cubicBezTo>
                  <a:cubicBezTo>
                    <a:pt x="7195813" y="3269401"/>
                    <a:pt x="7216364" y="3301608"/>
                    <a:pt x="7240071" y="3332020"/>
                  </a:cubicBezTo>
                  <a:lnTo>
                    <a:pt x="7245131" y="3337921"/>
                  </a:lnTo>
                  <a:lnTo>
                    <a:pt x="7245131" y="3408812"/>
                  </a:lnTo>
                  <a:lnTo>
                    <a:pt x="6643452" y="3408812"/>
                  </a:lnTo>
                  <a:lnTo>
                    <a:pt x="6607791" y="3355320"/>
                  </a:lnTo>
                  <a:cubicBezTo>
                    <a:pt x="6590544" y="3334624"/>
                    <a:pt x="6569691" y="3317220"/>
                    <a:pt x="6550641" y="3298170"/>
                  </a:cubicBezTo>
                  <a:cubicBezTo>
                    <a:pt x="6340791" y="3245707"/>
                    <a:pt x="6586414" y="3281698"/>
                    <a:pt x="6436341" y="3336270"/>
                  </a:cubicBezTo>
                  <a:cubicBezTo>
                    <a:pt x="6382301" y="3355921"/>
                    <a:pt x="6322041" y="3348970"/>
                    <a:pt x="6264891" y="3355320"/>
                  </a:cubicBezTo>
                  <a:cubicBezTo>
                    <a:pt x="6245841" y="3342620"/>
                    <a:pt x="6228219" y="3327459"/>
                    <a:pt x="6207741" y="3317220"/>
                  </a:cubicBezTo>
                  <a:cubicBezTo>
                    <a:pt x="6133477" y="3280088"/>
                    <a:pt x="5959545" y="3276616"/>
                    <a:pt x="5921991" y="3279120"/>
                  </a:cubicBezTo>
                  <a:cubicBezTo>
                    <a:pt x="5899146" y="3280643"/>
                    <a:pt x="5883891" y="3304520"/>
                    <a:pt x="5864841" y="3317220"/>
                  </a:cubicBezTo>
                  <a:lnTo>
                    <a:pt x="5560041" y="3336270"/>
                  </a:lnTo>
                  <a:cubicBezTo>
                    <a:pt x="5519958" y="3338775"/>
                    <a:pt x="5485355" y="3367768"/>
                    <a:pt x="5445741" y="3374370"/>
                  </a:cubicBezTo>
                  <a:cubicBezTo>
                    <a:pt x="5370317" y="3386941"/>
                    <a:pt x="5293341" y="3387070"/>
                    <a:pt x="5217141" y="3393420"/>
                  </a:cubicBezTo>
                  <a:cubicBezTo>
                    <a:pt x="5191741" y="3387070"/>
                    <a:pt x="5166499" y="3380050"/>
                    <a:pt x="5140941" y="3374370"/>
                  </a:cubicBezTo>
                  <a:cubicBezTo>
                    <a:pt x="4923279" y="3326001"/>
                    <a:pt x="5155327" y="3382729"/>
                    <a:pt x="4969491" y="3336270"/>
                  </a:cubicBezTo>
                  <a:cubicBezTo>
                    <a:pt x="4880591" y="3329920"/>
                    <a:pt x="4791764" y="3311986"/>
                    <a:pt x="4702791" y="3317220"/>
                  </a:cubicBezTo>
                  <a:cubicBezTo>
                    <a:pt x="4679935" y="3318564"/>
                    <a:pt x="4667361" y="3348080"/>
                    <a:pt x="4645641" y="3355320"/>
                  </a:cubicBezTo>
                  <a:cubicBezTo>
                    <a:pt x="4608998" y="3367534"/>
                    <a:pt x="4569441" y="3368020"/>
                    <a:pt x="4531341" y="3374370"/>
                  </a:cubicBezTo>
                  <a:lnTo>
                    <a:pt x="4112241" y="3393420"/>
                  </a:lnTo>
                  <a:cubicBezTo>
                    <a:pt x="4089364" y="3392505"/>
                    <a:pt x="4077542" y="3359810"/>
                    <a:pt x="4055091" y="3355320"/>
                  </a:cubicBezTo>
                  <a:cubicBezTo>
                    <a:pt x="3980112" y="3340324"/>
                    <a:pt x="3902691" y="3342620"/>
                    <a:pt x="3826491" y="3336270"/>
                  </a:cubicBezTo>
                  <a:cubicBezTo>
                    <a:pt x="3794741" y="3348970"/>
                    <a:pt x="3761827" y="3359077"/>
                    <a:pt x="3731241" y="3374370"/>
                  </a:cubicBezTo>
                  <a:cubicBezTo>
                    <a:pt x="3715883" y="3382050"/>
                    <a:pt x="3704220" y="3398269"/>
                    <a:pt x="3689745" y="3406928"/>
                  </a:cubicBezTo>
                  <a:lnTo>
                    <a:pt x="3684423" y="3408812"/>
                  </a:lnTo>
                  <a:lnTo>
                    <a:pt x="3134075" y="3408812"/>
                  </a:lnTo>
                  <a:lnTo>
                    <a:pt x="3110294" y="3395665"/>
                  </a:lnTo>
                  <a:cubicBezTo>
                    <a:pt x="3056296" y="3361754"/>
                    <a:pt x="3106853" y="3362072"/>
                    <a:pt x="2969241" y="3336270"/>
                  </a:cubicBezTo>
                  <a:cubicBezTo>
                    <a:pt x="2906517" y="3324509"/>
                    <a:pt x="2842241" y="3323570"/>
                    <a:pt x="2778741" y="3317220"/>
                  </a:cubicBezTo>
                  <a:lnTo>
                    <a:pt x="2702541" y="3336270"/>
                  </a:lnTo>
                  <a:cubicBezTo>
                    <a:pt x="2651741" y="3348970"/>
                    <a:pt x="2600659" y="3360592"/>
                    <a:pt x="2550141" y="3374370"/>
                  </a:cubicBezTo>
                  <a:cubicBezTo>
                    <a:pt x="2530768" y="3379654"/>
                    <a:pt x="2512593" y="3389064"/>
                    <a:pt x="2492991" y="3393420"/>
                  </a:cubicBezTo>
                  <a:lnTo>
                    <a:pt x="2400639" y="3408812"/>
                  </a:lnTo>
                  <a:lnTo>
                    <a:pt x="1015784" y="3408812"/>
                  </a:lnTo>
                  <a:lnTo>
                    <a:pt x="1004964" y="3400688"/>
                  </a:lnTo>
                  <a:cubicBezTo>
                    <a:pt x="987105" y="3384775"/>
                    <a:pt x="969955" y="3366439"/>
                    <a:pt x="949941" y="3355320"/>
                  </a:cubicBezTo>
                  <a:cubicBezTo>
                    <a:pt x="932388" y="3345568"/>
                    <a:pt x="912598" y="3332969"/>
                    <a:pt x="892791" y="3336270"/>
                  </a:cubicBezTo>
                  <a:cubicBezTo>
                    <a:pt x="870207" y="3340034"/>
                    <a:pt x="858461" y="3372520"/>
                    <a:pt x="835641" y="3374370"/>
                  </a:cubicBezTo>
                  <a:cubicBezTo>
                    <a:pt x="620354" y="3391826"/>
                    <a:pt x="403841" y="3387070"/>
                    <a:pt x="187941" y="3393420"/>
                  </a:cubicBezTo>
                  <a:lnTo>
                    <a:pt x="218725" y="3408812"/>
                  </a:lnTo>
                  <a:lnTo>
                    <a:pt x="16442" y="3408812"/>
                  </a:lnTo>
                  <a:lnTo>
                    <a:pt x="16652" y="3408517"/>
                  </a:lnTo>
                  <a:cubicBezTo>
                    <a:pt x="23282" y="3399069"/>
                    <a:pt x="30773" y="3388171"/>
                    <a:pt x="39301" y="3375379"/>
                  </a:cubicBezTo>
                  <a:cubicBezTo>
                    <a:pt x="64701" y="3362679"/>
                    <a:pt x="98995" y="3360387"/>
                    <a:pt x="115501" y="3337279"/>
                  </a:cubicBezTo>
                  <a:cubicBezTo>
                    <a:pt x="164458" y="3268740"/>
                    <a:pt x="117465" y="3190770"/>
                    <a:pt x="96451" y="3127729"/>
                  </a:cubicBezTo>
                  <a:cubicBezTo>
                    <a:pt x="64701" y="3121379"/>
                    <a:pt x="32809" y="3115703"/>
                    <a:pt x="1201" y="3108679"/>
                  </a:cubicBezTo>
                  <a:lnTo>
                    <a:pt x="0" y="3108514"/>
                  </a:lnTo>
                  <a:lnTo>
                    <a:pt x="0" y="2653587"/>
                  </a:lnTo>
                  <a:lnTo>
                    <a:pt x="18193" y="2637287"/>
                  </a:lnTo>
                  <a:cubicBezTo>
                    <a:pt x="48044" y="2613292"/>
                    <a:pt x="20165" y="2656971"/>
                    <a:pt x="96451" y="2613379"/>
                  </a:cubicBezTo>
                  <a:cubicBezTo>
                    <a:pt x="124018" y="2597627"/>
                    <a:pt x="147251" y="2575279"/>
                    <a:pt x="172651" y="2556229"/>
                  </a:cubicBezTo>
                  <a:cubicBezTo>
                    <a:pt x="210299" y="2543680"/>
                    <a:pt x="260094" y="2532651"/>
                    <a:pt x="286951" y="2499079"/>
                  </a:cubicBezTo>
                  <a:cubicBezTo>
                    <a:pt x="299495" y="2483399"/>
                    <a:pt x="299651" y="2460979"/>
                    <a:pt x="306001" y="2441929"/>
                  </a:cubicBezTo>
                  <a:cubicBezTo>
                    <a:pt x="243162" y="2420983"/>
                    <a:pt x="221938" y="2415151"/>
                    <a:pt x="153601" y="2384779"/>
                  </a:cubicBezTo>
                  <a:cubicBezTo>
                    <a:pt x="127651" y="2373245"/>
                    <a:pt x="103503" y="2357866"/>
                    <a:pt x="77401" y="2346679"/>
                  </a:cubicBezTo>
                  <a:cubicBezTo>
                    <a:pt x="58944" y="2338769"/>
                    <a:pt x="28406" y="2345979"/>
                    <a:pt x="20251" y="2327629"/>
                  </a:cubicBezTo>
                  <a:cubicBezTo>
                    <a:pt x="-541" y="2280846"/>
                    <a:pt x="7551" y="2226029"/>
                    <a:pt x="1201" y="2175229"/>
                  </a:cubicBezTo>
                  <a:cubicBezTo>
                    <a:pt x="20251" y="2156179"/>
                    <a:pt x="43407" y="2140495"/>
                    <a:pt x="58351" y="2118079"/>
                  </a:cubicBezTo>
                  <a:cubicBezTo>
                    <a:pt x="69490" y="2101371"/>
                    <a:pt x="75055" y="2080872"/>
                    <a:pt x="77401" y="2060929"/>
                  </a:cubicBezTo>
                  <a:cubicBezTo>
                    <a:pt x="87815" y="1972413"/>
                    <a:pt x="90101" y="1883129"/>
                    <a:pt x="96451" y="1794229"/>
                  </a:cubicBezTo>
                  <a:cubicBezTo>
                    <a:pt x="80905" y="1747590"/>
                    <a:pt x="68726" y="1702074"/>
                    <a:pt x="39301" y="1660879"/>
                  </a:cubicBezTo>
                  <a:cubicBezTo>
                    <a:pt x="31472" y="1649918"/>
                    <a:pt x="21947" y="1640393"/>
                    <a:pt x="11998" y="1631227"/>
                  </a:cubicBezTo>
                  <a:lnTo>
                    <a:pt x="0" y="1620173"/>
                  </a:lnTo>
                  <a:lnTo>
                    <a:pt x="0" y="1162856"/>
                  </a:lnTo>
                  <a:lnTo>
                    <a:pt x="17311" y="1160215"/>
                  </a:lnTo>
                  <a:cubicBezTo>
                    <a:pt x="29303" y="1159085"/>
                    <a:pt x="39100" y="1156567"/>
                    <a:pt x="39301" y="1146529"/>
                  </a:cubicBezTo>
                  <a:cubicBezTo>
                    <a:pt x="45528" y="835182"/>
                    <a:pt x="13901" y="524229"/>
                    <a:pt x="1201" y="213079"/>
                  </a:cubicBezTo>
                  <a:lnTo>
                    <a:pt x="0" y="2256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C3F3"/>
            </a:solidFill>
            <a:ln>
              <a:noFill/>
            </a:ln>
            <a:effectLst>
              <a:outerShdw sx="98000" sy="98000" algn="ctr" rotWithShape="0">
                <a:schemeClr val="tx1">
                  <a:alpha val="39000"/>
                </a:schemeClr>
              </a:outerShdw>
            </a:effectLst>
            <a:extLst/>
          </p:spPr>
          <p:txBody>
            <a:bodyPr anchor="ctr"/>
            <a:lstStyle/>
            <a:p>
              <a:pPr eaLnBrk="0" hangingPunct="0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pic>
          <p:nvPicPr>
            <p:cNvPr id="10" name="组合 4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3369" y="972415"/>
              <a:ext cx="3322116" cy="2687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494351" y="1972919"/>
            <a:ext cx="1701905" cy="1594201"/>
          </a:xfrm>
          <a:custGeom>
            <a:avLst/>
            <a:gdLst>
              <a:gd name="T0" fmla="*/ 2147483647 w 184"/>
              <a:gd name="T1" fmla="*/ 2147483647 h 172"/>
              <a:gd name="T2" fmla="*/ 2147483647 w 184"/>
              <a:gd name="T3" fmla="*/ 2147483647 h 172"/>
              <a:gd name="T4" fmla="*/ 2147483647 w 184"/>
              <a:gd name="T5" fmla="*/ 1717382611 h 172"/>
              <a:gd name="T6" fmla="*/ 2147483647 w 184"/>
              <a:gd name="T7" fmla="*/ 1717382611 h 172"/>
              <a:gd name="T8" fmla="*/ 2147483647 w 184"/>
              <a:gd name="T9" fmla="*/ 1974993159 h 172"/>
              <a:gd name="T10" fmla="*/ 2147483647 w 184"/>
              <a:gd name="T11" fmla="*/ 2147483647 h 172"/>
              <a:gd name="T12" fmla="*/ 2147483647 w 184"/>
              <a:gd name="T13" fmla="*/ 2147483647 h 172"/>
              <a:gd name="T14" fmla="*/ 2147483647 w 184"/>
              <a:gd name="T15" fmla="*/ 2147483647 h 172"/>
              <a:gd name="T16" fmla="*/ 2147483647 w 184"/>
              <a:gd name="T17" fmla="*/ 2147483647 h 172"/>
              <a:gd name="T18" fmla="*/ 2147483647 w 184"/>
              <a:gd name="T19" fmla="*/ 2147483647 h 172"/>
              <a:gd name="T20" fmla="*/ 2147483647 w 184"/>
              <a:gd name="T21" fmla="*/ 2147483647 h 172"/>
              <a:gd name="T22" fmla="*/ 2147483647 w 184"/>
              <a:gd name="T23" fmla="*/ 2147483647 h 172"/>
              <a:gd name="T24" fmla="*/ 2147483647 w 184"/>
              <a:gd name="T25" fmla="*/ 2147483647 h 172"/>
              <a:gd name="T26" fmla="*/ 2147483647 w 184"/>
              <a:gd name="T27" fmla="*/ 2147483647 h 172"/>
              <a:gd name="T28" fmla="*/ 2147483647 w 184"/>
              <a:gd name="T29" fmla="*/ 2147483647 h 172"/>
              <a:gd name="T30" fmla="*/ 2147483647 w 184"/>
              <a:gd name="T31" fmla="*/ 2147483647 h 172"/>
              <a:gd name="T32" fmla="*/ 2147483647 w 184"/>
              <a:gd name="T33" fmla="*/ 2147483647 h 172"/>
              <a:gd name="T34" fmla="*/ 2147483647 w 184"/>
              <a:gd name="T35" fmla="*/ 2147483647 h 172"/>
              <a:gd name="T36" fmla="*/ 2147483647 w 184"/>
              <a:gd name="T37" fmla="*/ 2147483647 h 172"/>
              <a:gd name="T38" fmla="*/ 2147483647 w 184"/>
              <a:gd name="T39" fmla="*/ 2147483647 h 172"/>
              <a:gd name="T40" fmla="*/ 2147483647 w 184"/>
              <a:gd name="T41" fmla="*/ 2147483647 h 172"/>
              <a:gd name="T42" fmla="*/ 2147483647 w 184"/>
              <a:gd name="T43" fmla="*/ 2147483647 h 172"/>
              <a:gd name="T44" fmla="*/ 2147483647 w 184"/>
              <a:gd name="T45" fmla="*/ 2147483647 h 172"/>
              <a:gd name="T46" fmla="*/ 2147483647 w 184"/>
              <a:gd name="T47" fmla="*/ 2147483647 h 172"/>
              <a:gd name="T48" fmla="*/ 2147483647 w 184"/>
              <a:gd name="T49" fmla="*/ 2147483647 h 172"/>
              <a:gd name="T50" fmla="*/ 2147483647 w 184"/>
              <a:gd name="T51" fmla="*/ 2147483647 h 172"/>
              <a:gd name="T52" fmla="*/ 2147483647 w 184"/>
              <a:gd name="T53" fmla="*/ 2147483647 h 172"/>
              <a:gd name="T54" fmla="*/ 2147483647 w 184"/>
              <a:gd name="T55" fmla="*/ 2147483647 h 172"/>
              <a:gd name="T56" fmla="*/ 2147483647 w 184"/>
              <a:gd name="T57" fmla="*/ 2147483647 h 172"/>
              <a:gd name="T58" fmla="*/ 513249906 w 184"/>
              <a:gd name="T59" fmla="*/ 2147483647 h 172"/>
              <a:gd name="T60" fmla="*/ 2147483647 w 184"/>
              <a:gd name="T61" fmla="*/ 2147483647 h 172"/>
              <a:gd name="T62" fmla="*/ 2147483647 w 184"/>
              <a:gd name="T63" fmla="*/ 2147483647 h 172"/>
              <a:gd name="T64" fmla="*/ 2147483647 w 184"/>
              <a:gd name="T65" fmla="*/ 2147483647 h 172"/>
              <a:gd name="T66" fmla="*/ 2147483647 w 184"/>
              <a:gd name="T67" fmla="*/ 2147483647 h 172"/>
              <a:gd name="T68" fmla="*/ 2147483647 w 184"/>
              <a:gd name="T69" fmla="*/ 2147483647 h 172"/>
              <a:gd name="T70" fmla="*/ 2147483647 w 184"/>
              <a:gd name="T71" fmla="*/ 2147483647 h 172"/>
              <a:gd name="T72" fmla="*/ 2147483647 w 184"/>
              <a:gd name="T73" fmla="*/ 2147483647 h 172"/>
              <a:gd name="T74" fmla="*/ 2147483647 w 184"/>
              <a:gd name="T75" fmla="*/ 2147483647 h 172"/>
              <a:gd name="T76" fmla="*/ 2147483647 w 184"/>
              <a:gd name="T77" fmla="*/ 2147483647 h 172"/>
              <a:gd name="T78" fmla="*/ 2147483647 w 184"/>
              <a:gd name="T79" fmla="*/ 2147483647 h 172"/>
              <a:gd name="T80" fmla="*/ 2147483647 w 184"/>
              <a:gd name="T81" fmla="*/ 2147483647 h 172"/>
              <a:gd name="T82" fmla="*/ 2147483647 w 184"/>
              <a:gd name="T83" fmla="*/ 2147483647 h 172"/>
              <a:gd name="T84" fmla="*/ 2147483647 w 184"/>
              <a:gd name="T85" fmla="*/ 2147483647 h 172"/>
              <a:gd name="T86" fmla="*/ 2147483647 w 184"/>
              <a:gd name="T87" fmla="*/ 2147483647 h 172"/>
              <a:gd name="T88" fmla="*/ 2147483647 w 184"/>
              <a:gd name="T89" fmla="*/ 2147483647 h 172"/>
              <a:gd name="T90" fmla="*/ 2147483647 w 184"/>
              <a:gd name="T91" fmla="*/ 2147483647 h 172"/>
              <a:gd name="T92" fmla="*/ 2147483647 w 184"/>
              <a:gd name="T93" fmla="*/ 2147483647 h 172"/>
              <a:gd name="T94" fmla="*/ 2147483647 w 184"/>
              <a:gd name="T95" fmla="*/ 2147483647 h 172"/>
              <a:gd name="T96" fmla="*/ 2147483647 w 184"/>
              <a:gd name="T97" fmla="*/ 2147483647 h 172"/>
              <a:gd name="T98" fmla="*/ 2147483647 w 184"/>
              <a:gd name="T99" fmla="*/ 2147483647 h 172"/>
              <a:gd name="T100" fmla="*/ 2147483647 w 184"/>
              <a:gd name="T101" fmla="*/ 2147483647 h 172"/>
              <a:gd name="T102" fmla="*/ 2147483647 w 184"/>
              <a:gd name="T103" fmla="*/ 2147483647 h 172"/>
              <a:gd name="T104" fmla="*/ 2147483647 w 184"/>
              <a:gd name="T105" fmla="*/ 2147483647 h 172"/>
              <a:gd name="T106" fmla="*/ 2147483647 w 184"/>
              <a:gd name="T107" fmla="*/ 2147483647 h 172"/>
              <a:gd name="T108" fmla="*/ 2147483647 w 184"/>
              <a:gd name="T109" fmla="*/ 1631518606 h 172"/>
              <a:gd name="T110" fmla="*/ 2147483647 w 184"/>
              <a:gd name="T111" fmla="*/ 601085246 h 172"/>
              <a:gd name="T112" fmla="*/ 2147483647 w 184"/>
              <a:gd name="T113" fmla="*/ 2147483647 h 172"/>
              <a:gd name="T114" fmla="*/ 2147483647 w 184"/>
              <a:gd name="T115" fmla="*/ 2147483647 h 172"/>
              <a:gd name="T116" fmla="*/ 2147483647 w 184"/>
              <a:gd name="T117" fmla="*/ 2147483647 h 172"/>
              <a:gd name="T118" fmla="*/ 2147483647 w 184"/>
              <a:gd name="T119" fmla="*/ 944559944 h 172"/>
              <a:gd name="T120" fmla="*/ 2147483647 w 184"/>
              <a:gd name="T121" fmla="*/ 858695939 h 17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4"/>
              <a:gd name="T184" fmla="*/ 0 h 172"/>
              <a:gd name="T185" fmla="*/ 184 w 184"/>
              <a:gd name="T186" fmla="*/ 172 h 17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4" h="172">
                <a:moveTo>
                  <a:pt x="87" y="3"/>
                </a:moveTo>
                <a:cubicBezTo>
                  <a:pt x="86" y="3"/>
                  <a:pt x="86" y="6"/>
                  <a:pt x="84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5"/>
                  <a:pt x="86" y="6"/>
                  <a:pt x="85" y="4"/>
                </a:cubicBezTo>
                <a:cubicBezTo>
                  <a:pt x="76" y="5"/>
                  <a:pt x="66" y="7"/>
                  <a:pt x="60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5" y="12"/>
                  <a:pt x="52" y="16"/>
                  <a:pt x="52" y="18"/>
                </a:cubicBezTo>
                <a:cubicBezTo>
                  <a:pt x="50" y="17"/>
                  <a:pt x="53" y="16"/>
                  <a:pt x="51" y="15"/>
                </a:cubicBezTo>
                <a:cubicBezTo>
                  <a:pt x="50" y="16"/>
                  <a:pt x="49" y="17"/>
                  <a:pt x="49" y="18"/>
                </a:cubicBezTo>
                <a:cubicBezTo>
                  <a:pt x="33" y="21"/>
                  <a:pt x="27" y="39"/>
                  <a:pt x="17" y="51"/>
                </a:cubicBezTo>
                <a:cubicBezTo>
                  <a:pt x="18" y="54"/>
                  <a:pt x="17" y="54"/>
                  <a:pt x="17" y="57"/>
                </a:cubicBezTo>
                <a:cubicBezTo>
                  <a:pt x="0" y="80"/>
                  <a:pt x="14" y="126"/>
                  <a:pt x="28" y="144"/>
                </a:cubicBezTo>
                <a:cubicBezTo>
                  <a:pt x="43" y="163"/>
                  <a:pt x="66" y="172"/>
                  <a:pt x="90" y="172"/>
                </a:cubicBezTo>
                <a:cubicBezTo>
                  <a:pt x="136" y="172"/>
                  <a:pt x="184" y="139"/>
                  <a:pt x="178" y="88"/>
                </a:cubicBezTo>
                <a:cubicBezTo>
                  <a:pt x="179" y="88"/>
                  <a:pt x="179" y="87"/>
                  <a:pt x="180" y="87"/>
                </a:cubicBezTo>
                <a:cubicBezTo>
                  <a:pt x="180" y="87"/>
                  <a:pt x="181" y="87"/>
                  <a:pt x="181" y="87"/>
                </a:cubicBezTo>
                <a:cubicBezTo>
                  <a:pt x="179" y="84"/>
                  <a:pt x="180" y="80"/>
                  <a:pt x="179" y="77"/>
                </a:cubicBezTo>
                <a:cubicBezTo>
                  <a:pt x="180" y="77"/>
                  <a:pt x="179" y="80"/>
                  <a:pt x="181" y="80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81" y="77"/>
                  <a:pt x="182" y="75"/>
                  <a:pt x="180" y="73"/>
                </a:cubicBezTo>
                <a:cubicBezTo>
                  <a:pt x="181" y="72"/>
                  <a:pt x="182" y="71"/>
                  <a:pt x="182" y="70"/>
                </a:cubicBezTo>
                <a:cubicBezTo>
                  <a:pt x="181" y="69"/>
                  <a:pt x="181" y="67"/>
                  <a:pt x="180" y="66"/>
                </a:cubicBezTo>
                <a:cubicBezTo>
                  <a:pt x="180" y="66"/>
                  <a:pt x="180" y="66"/>
                  <a:pt x="180" y="66"/>
                </a:cubicBezTo>
                <a:cubicBezTo>
                  <a:pt x="182" y="66"/>
                  <a:pt x="181" y="64"/>
                  <a:pt x="182" y="63"/>
                </a:cubicBezTo>
                <a:cubicBezTo>
                  <a:pt x="176" y="58"/>
                  <a:pt x="169" y="51"/>
                  <a:pt x="168" y="44"/>
                </a:cubicBezTo>
                <a:cubicBezTo>
                  <a:pt x="160" y="37"/>
                  <a:pt x="152" y="21"/>
                  <a:pt x="138" y="18"/>
                </a:cubicBezTo>
                <a:cubicBezTo>
                  <a:pt x="135" y="12"/>
                  <a:pt x="124" y="8"/>
                  <a:pt x="119" y="8"/>
                </a:cubicBezTo>
                <a:cubicBezTo>
                  <a:pt x="115" y="4"/>
                  <a:pt x="107" y="3"/>
                  <a:pt x="100" y="3"/>
                </a:cubicBezTo>
                <a:cubicBezTo>
                  <a:pt x="99" y="3"/>
                  <a:pt x="98" y="3"/>
                  <a:pt x="97" y="3"/>
                </a:cubicBezTo>
                <a:cubicBezTo>
                  <a:pt x="95" y="3"/>
                  <a:pt x="94" y="3"/>
                  <a:pt x="93" y="3"/>
                </a:cubicBezTo>
                <a:cubicBezTo>
                  <a:pt x="91" y="3"/>
                  <a:pt x="89" y="3"/>
                  <a:pt x="87" y="3"/>
                </a:cubicBezTo>
                <a:moveTo>
                  <a:pt x="87" y="13"/>
                </a:moveTo>
                <a:cubicBezTo>
                  <a:pt x="87" y="17"/>
                  <a:pt x="81" y="15"/>
                  <a:pt x="79" y="18"/>
                </a:cubicBezTo>
                <a:cubicBezTo>
                  <a:pt x="83" y="20"/>
                  <a:pt x="79" y="27"/>
                  <a:pt x="83" y="28"/>
                </a:cubicBezTo>
                <a:cubicBezTo>
                  <a:pt x="80" y="31"/>
                  <a:pt x="83" y="35"/>
                  <a:pt x="85" y="35"/>
                </a:cubicBezTo>
                <a:cubicBezTo>
                  <a:pt x="85" y="35"/>
                  <a:pt x="86" y="35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4" y="34"/>
                  <a:pt x="84" y="34"/>
                  <a:pt x="84" y="34"/>
                </a:cubicBezTo>
                <a:cubicBezTo>
                  <a:pt x="85" y="28"/>
                  <a:pt x="81" y="23"/>
                  <a:pt x="84" y="19"/>
                </a:cubicBezTo>
                <a:cubicBezTo>
                  <a:pt x="87" y="21"/>
                  <a:pt x="87" y="30"/>
                  <a:pt x="86" y="33"/>
                </a:cubicBezTo>
                <a:cubicBezTo>
                  <a:pt x="87" y="33"/>
                  <a:pt x="86" y="35"/>
                  <a:pt x="88" y="36"/>
                </a:cubicBezTo>
                <a:cubicBezTo>
                  <a:pt x="91" y="32"/>
                  <a:pt x="86" y="25"/>
                  <a:pt x="90" y="21"/>
                </a:cubicBezTo>
                <a:cubicBezTo>
                  <a:pt x="86" y="19"/>
                  <a:pt x="90" y="14"/>
                  <a:pt x="87" y="13"/>
                </a:cubicBezTo>
                <a:moveTo>
                  <a:pt x="96" y="14"/>
                </a:moveTo>
                <a:cubicBezTo>
                  <a:pt x="91" y="14"/>
                  <a:pt x="90" y="31"/>
                  <a:pt x="93" y="35"/>
                </a:cubicBezTo>
                <a:cubicBezTo>
                  <a:pt x="94" y="32"/>
                  <a:pt x="92" y="28"/>
                  <a:pt x="96" y="26"/>
                </a:cubicBezTo>
                <a:cubicBezTo>
                  <a:pt x="95" y="23"/>
                  <a:pt x="96" y="20"/>
                  <a:pt x="98" y="20"/>
                </a:cubicBezTo>
                <a:cubicBezTo>
                  <a:pt x="98" y="20"/>
                  <a:pt x="98" y="20"/>
                  <a:pt x="99" y="20"/>
                </a:cubicBezTo>
                <a:cubicBezTo>
                  <a:pt x="99" y="19"/>
                  <a:pt x="99" y="17"/>
                  <a:pt x="99" y="15"/>
                </a:cubicBezTo>
                <a:cubicBezTo>
                  <a:pt x="98" y="14"/>
                  <a:pt x="97" y="14"/>
                  <a:pt x="96" y="14"/>
                </a:cubicBezTo>
                <a:moveTo>
                  <a:pt x="115" y="15"/>
                </a:moveTo>
                <a:cubicBezTo>
                  <a:pt x="105" y="15"/>
                  <a:pt x="105" y="29"/>
                  <a:pt x="107" y="36"/>
                </a:cubicBezTo>
                <a:cubicBezTo>
                  <a:pt x="109" y="36"/>
                  <a:pt x="112" y="36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0" y="32"/>
                  <a:pt x="110" y="33"/>
                  <a:pt x="110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110" y="30"/>
                  <a:pt x="108" y="22"/>
                  <a:pt x="112" y="20"/>
                </a:cubicBezTo>
                <a:cubicBezTo>
                  <a:pt x="112" y="20"/>
                  <a:pt x="113" y="21"/>
                  <a:pt x="113" y="21"/>
                </a:cubicBezTo>
                <a:cubicBezTo>
                  <a:pt x="114" y="23"/>
                  <a:pt x="113" y="26"/>
                  <a:pt x="114" y="26"/>
                </a:cubicBezTo>
                <a:cubicBezTo>
                  <a:pt x="115" y="23"/>
                  <a:pt x="117" y="22"/>
                  <a:pt x="118" y="21"/>
                </a:cubicBezTo>
                <a:cubicBezTo>
                  <a:pt x="117" y="19"/>
                  <a:pt x="117" y="17"/>
                  <a:pt x="115" y="15"/>
                </a:cubicBezTo>
                <a:cubicBezTo>
                  <a:pt x="115" y="15"/>
                  <a:pt x="115" y="15"/>
                  <a:pt x="115" y="15"/>
                </a:cubicBezTo>
                <a:moveTo>
                  <a:pt x="74" y="17"/>
                </a:moveTo>
                <a:cubicBezTo>
                  <a:pt x="71" y="18"/>
                  <a:pt x="70" y="19"/>
                  <a:pt x="68" y="20"/>
                </a:cubicBezTo>
                <a:cubicBezTo>
                  <a:pt x="70" y="24"/>
                  <a:pt x="71" y="34"/>
                  <a:pt x="76" y="38"/>
                </a:cubicBezTo>
                <a:cubicBezTo>
                  <a:pt x="75" y="35"/>
                  <a:pt x="76" y="32"/>
                  <a:pt x="73" y="31"/>
                </a:cubicBezTo>
                <a:cubicBezTo>
                  <a:pt x="73" y="30"/>
                  <a:pt x="73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7" y="29"/>
                  <a:pt x="78" y="29"/>
                </a:cubicBezTo>
                <a:cubicBezTo>
                  <a:pt x="78" y="32"/>
                  <a:pt x="78" y="34"/>
                  <a:pt x="77" y="36"/>
                </a:cubicBezTo>
                <a:cubicBezTo>
                  <a:pt x="77" y="36"/>
                  <a:pt x="78" y="37"/>
                  <a:pt x="79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81" y="32"/>
                  <a:pt x="80" y="30"/>
                  <a:pt x="78" y="27"/>
                </a:cubicBezTo>
                <a:cubicBezTo>
                  <a:pt x="79" y="25"/>
                  <a:pt x="78" y="22"/>
                  <a:pt x="78" y="20"/>
                </a:cubicBezTo>
                <a:cubicBezTo>
                  <a:pt x="78" y="20"/>
                  <a:pt x="78" y="20"/>
                  <a:pt x="78" y="20"/>
                </a:cubicBezTo>
                <a:cubicBezTo>
                  <a:pt x="76" y="20"/>
                  <a:pt x="75" y="18"/>
                  <a:pt x="74" y="17"/>
                </a:cubicBezTo>
                <a:moveTo>
                  <a:pt x="121" y="20"/>
                </a:moveTo>
                <a:cubicBezTo>
                  <a:pt x="120" y="21"/>
                  <a:pt x="120" y="23"/>
                  <a:pt x="121" y="25"/>
                </a:cubicBezTo>
                <a:cubicBezTo>
                  <a:pt x="120" y="25"/>
                  <a:pt x="120" y="24"/>
                  <a:pt x="119" y="24"/>
                </a:cubicBezTo>
                <a:cubicBezTo>
                  <a:pt x="117" y="29"/>
                  <a:pt x="115" y="32"/>
                  <a:pt x="113" y="38"/>
                </a:cubicBezTo>
                <a:cubicBezTo>
                  <a:pt x="116" y="38"/>
                  <a:pt x="117" y="40"/>
                  <a:pt x="120" y="4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0" y="39"/>
                  <a:pt x="121" y="37"/>
                  <a:pt x="119" y="37"/>
                </a:cubicBezTo>
                <a:cubicBezTo>
                  <a:pt x="119" y="37"/>
                  <a:pt x="118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8" y="35"/>
                  <a:pt x="118" y="33"/>
                  <a:pt x="119" y="31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20" y="31"/>
                  <a:pt x="121" y="31"/>
                  <a:pt x="121" y="32"/>
                </a:cubicBezTo>
                <a:cubicBezTo>
                  <a:pt x="121" y="32"/>
                  <a:pt x="122" y="32"/>
                  <a:pt x="123" y="32"/>
                </a:cubicBezTo>
                <a:cubicBezTo>
                  <a:pt x="123" y="32"/>
                  <a:pt x="123" y="32"/>
                  <a:pt x="124" y="32"/>
                </a:cubicBezTo>
                <a:cubicBezTo>
                  <a:pt x="125" y="31"/>
                  <a:pt x="122" y="29"/>
                  <a:pt x="124" y="28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2" y="28"/>
                  <a:pt x="122" y="28"/>
                  <a:pt x="122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9"/>
                  <a:pt x="121" y="29"/>
                  <a:pt x="121" y="29"/>
                </a:cubicBezTo>
                <a:cubicBezTo>
                  <a:pt x="121" y="25"/>
                  <a:pt x="123" y="25"/>
                  <a:pt x="123" y="22"/>
                </a:cubicBezTo>
                <a:cubicBezTo>
                  <a:pt x="124" y="22"/>
                  <a:pt x="124" y="23"/>
                  <a:pt x="125" y="23"/>
                </a:cubicBezTo>
                <a:cubicBezTo>
                  <a:pt x="125" y="23"/>
                  <a:pt x="126" y="22"/>
                  <a:pt x="126" y="22"/>
                </a:cubicBezTo>
                <a:cubicBezTo>
                  <a:pt x="124" y="21"/>
                  <a:pt x="123" y="20"/>
                  <a:pt x="121" y="20"/>
                </a:cubicBezTo>
                <a:moveTo>
                  <a:pt x="128" y="21"/>
                </a:moveTo>
                <a:cubicBezTo>
                  <a:pt x="126" y="21"/>
                  <a:pt x="126" y="25"/>
                  <a:pt x="128" y="25"/>
                </a:cubicBezTo>
                <a:cubicBezTo>
                  <a:pt x="128" y="24"/>
                  <a:pt x="130" y="23"/>
                  <a:pt x="129" y="21"/>
                </a:cubicBezTo>
                <a:cubicBezTo>
                  <a:pt x="129" y="21"/>
                  <a:pt x="129" y="21"/>
                  <a:pt x="128" y="21"/>
                </a:cubicBezTo>
                <a:moveTo>
                  <a:pt x="65" y="22"/>
                </a:moveTo>
                <a:cubicBezTo>
                  <a:pt x="64" y="22"/>
                  <a:pt x="64" y="22"/>
                  <a:pt x="63" y="22"/>
                </a:cubicBezTo>
                <a:cubicBezTo>
                  <a:pt x="62" y="22"/>
                  <a:pt x="61" y="22"/>
                  <a:pt x="60" y="22"/>
                </a:cubicBezTo>
                <a:cubicBezTo>
                  <a:pt x="60" y="22"/>
                  <a:pt x="60" y="22"/>
                  <a:pt x="59" y="22"/>
                </a:cubicBezTo>
                <a:cubicBezTo>
                  <a:pt x="58" y="24"/>
                  <a:pt x="58" y="25"/>
                  <a:pt x="59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60" y="27"/>
                  <a:pt x="60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7"/>
                  <a:pt x="62" y="28"/>
                  <a:pt x="61" y="28"/>
                </a:cubicBezTo>
                <a:cubicBezTo>
                  <a:pt x="60" y="28"/>
                  <a:pt x="60" y="28"/>
                  <a:pt x="60" y="27"/>
                </a:cubicBezTo>
                <a:cubicBezTo>
                  <a:pt x="58" y="31"/>
                  <a:pt x="61" y="33"/>
                  <a:pt x="64" y="33"/>
                </a:cubicBezTo>
                <a:cubicBezTo>
                  <a:pt x="65" y="33"/>
                  <a:pt x="66" y="33"/>
                  <a:pt x="67" y="32"/>
                </a:cubicBezTo>
                <a:cubicBezTo>
                  <a:pt x="68" y="35"/>
                  <a:pt x="68" y="35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8"/>
                  <a:pt x="68" y="39"/>
                  <a:pt x="67" y="39"/>
                </a:cubicBezTo>
                <a:cubicBezTo>
                  <a:pt x="66" y="38"/>
                  <a:pt x="67" y="35"/>
                  <a:pt x="65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3" y="38"/>
                  <a:pt x="66" y="40"/>
                  <a:pt x="68" y="40"/>
                </a:cubicBezTo>
                <a:cubicBezTo>
                  <a:pt x="70" y="40"/>
                  <a:pt x="72" y="38"/>
                  <a:pt x="71" y="33"/>
                </a:cubicBezTo>
                <a:cubicBezTo>
                  <a:pt x="69" y="33"/>
                  <a:pt x="69" y="30"/>
                  <a:pt x="67" y="29"/>
                </a:cubicBezTo>
                <a:cubicBezTo>
                  <a:pt x="67" y="30"/>
                  <a:pt x="66" y="30"/>
                  <a:pt x="66" y="30"/>
                </a:cubicBezTo>
                <a:cubicBezTo>
                  <a:pt x="65" y="30"/>
                  <a:pt x="63" y="29"/>
                  <a:pt x="63" y="29"/>
                </a:cubicBezTo>
                <a:cubicBezTo>
                  <a:pt x="63" y="28"/>
                  <a:pt x="64" y="28"/>
                  <a:pt x="64" y="28"/>
                </a:cubicBezTo>
                <a:cubicBezTo>
                  <a:pt x="64" y="28"/>
                  <a:pt x="64" y="28"/>
                  <a:pt x="65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29"/>
                  <a:pt x="66" y="29"/>
                  <a:pt x="66" y="28"/>
                </a:cubicBezTo>
                <a:cubicBezTo>
                  <a:pt x="66" y="26"/>
                  <a:pt x="66" y="25"/>
                  <a:pt x="67" y="24"/>
                </a:cubicBezTo>
                <a:cubicBezTo>
                  <a:pt x="66" y="22"/>
                  <a:pt x="66" y="22"/>
                  <a:pt x="65" y="22"/>
                </a:cubicBezTo>
                <a:moveTo>
                  <a:pt x="99" y="22"/>
                </a:move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9" y="22"/>
                  <a:pt x="99" y="22"/>
                </a:cubicBezTo>
                <a:moveTo>
                  <a:pt x="99" y="22"/>
                </a:moveTo>
                <a:cubicBezTo>
                  <a:pt x="95" y="23"/>
                  <a:pt x="95" y="31"/>
                  <a:pt x="98" y="34"/>
                </a:cubicBezTo>
                <a:cubicBezTo>
                  <a:pt x="101" y="30"/>
                  <a:pt x="98" y="26"/>
                  <a:pt x="99" y="22"/>
                </a:cubicBezTo>
                <a:moveTo>
                  <a:pt x="132" y="24"/>
                </a:moveTo>
                <a:cubicBezTo>
                  <a:pt x="131" y="24"/>
                  <a:pt x="130" y="24"/>
                  <a:pt x="130" y="25"/>
                </a:cubicBezTo>
                <a:cubicBezTo>
                  <a:pt x="131" y="29"/>
                  <a:pt x="126" y="31"/>
                  <a:pt x="129" y="33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7" y="32"/>
                  <a:pt x="127" y="34"/>
                  <a:pt x="127" y="36"/>
                </a:cubicBezTo>
                <a:cubicBezTo>
                  <a:pt x="124" y="36"/>
                  <a:pt x="121" y="40"/>
                  <a:pt x="124" y="42"/>
                </a:cubicBezTo>
                <a:cubicBezTo>
                  <a:pt x="124" y="41"/>
                  <a:pt x="126" y="40"/>
                  <a:pt x="125" y="38"/>
                </a:cubicBezTo>
                <a:cubicBezTo>
                  <a:pt x="125" y="38"/>
                  <a:pt x="126" y="38"/>
                  <a:pt x="126" y="38"/>
                </a:cubicBezTo>
                <a:cubicBezTo>
                  <a:pt x="127" y="38"/>
                  <a:pt x="127" y="38"/>
                  <a:pt x="128" y="37"/>
                </a:cubicBezTo>
                <a:cubicBezTo>
                  <a:pt x="128" y="40"/>
                  <a:pt x="124" y="41"/>
                  <a:pt x="126" y="44"/>
                </a:cubicBezTo>
                <a:cubicBezTo>
                  <a:pt x="127" y="44"/>
                  <a:pt x="128" y="44"/>
                  <a:pt x="128" y="44"/>
                </a:cubicBezTo>
                <a:cubicBezTo>
                  <a:pt x="129" y="43"/>
                  <a:pt x="128" y="40"/>
                  <a:pt x="128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9" y="40"/>
                  <a:pt x="129" y="41"/>
                  <a:pt x="129" y="41"/>
                </a:cubicBezTo>
                <a:cubicBezTo>
                  <a:pt x="129" y="41"/>
                  <a:pt x="129" y="42"/>
                  <a:pt x="129" y="42"/>
                </a:cubicBezTo>
                <a:cubicBezTo>
                  <a:pt x="129" y="42"/>
                  <a:pt x="130" y="42"/>
                  <a:pt x="130" y="42"/>
                </a:cubicBezTo>
                <a:cubicBezTo>
                  <a:pt x="132" y="41"/>
                  <a:pt x="131" y="38"/>
                  <a:pt x="133" y="38"/>
                </a:cubicBezTo>
                <a:cubicBezTo>
                  <a:pt x="133" y="34"/>
                  <a:pt x="131" y="34"/>
                  <a:pt x="133" y="31"/>
                </a:cubicBezTo>
                <a:cubicBezTo>
                  <a:pt x="133" y="31"/>
                  <a:pt x="133" y="30"/>
                  <a:pt x="133" y="30"/>
                </a:cubicBezTo>
                <a:cubicBezTo>
                  <a:pt x="132" y="30"/>
                  <a:pt x="132" y="31"/>
                  <a:pt x="132" y="31"/>
                </a:cubicBezTo>
                <a:cubicBezTo>
                  <a:pt x="132" y="31"/>
                  <a:pt x="131" y="31"/>
                  <a:pt x="131" y="31"/>
                </a:cubicBezTo>
                <a:cubicBezTo>
                  <a:pt x="131" y="31"/>
                  <a:pt x="131" y="31"/>
                  <a:pt x="131" y="30"/>
                </a:cubicBezTo>
                <a:cubicBezTo>
                  <a:pt x="131" y="30"/>
                  <a:pt x="131" y="28"/>
                  <a:pt x="132" y="28"/>
                </a:cubicBezTo>
                <a:cubicBezTo>
                  <a:pt x="132" y="29"/>
                  <a:pt x="132" y="30"/>
                  <a:pt x="133" y="30"/>
                </a:cubicBezTo>
                <a:cubicBezTo>
                  <a:pt x="133" y="30"/>
                  <a:pt x="134" y="30"/>
                  <a:pt x="134" y="30"/>
                </a:cubicBezTo>
                <a:cubicBezTo>
                  <a:pt x="134" y="28"/>
                  <a:pt x="132" y="29"/>
                  <a:pt x="132" y="27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4" y="27"/>
                  <a:pt x="134" y="28"/>
                </a:cubicBezTo>
                <a:cubicBezTo>
                  <a:pt x="134" y="28"/>
                  <a:pt x="135" y="28"/>
                  <a:pt x="135" y="28"/>
                </a:cubicBezTo>
                <a:cubicBezTo>
                  <a:pt x="135" y="28"/>
                  <a:pt x="135" y="28"/>
                  <a:pt x="135" y="27"/>
                </a:cubicBezTo>
                <a:cubicBezTo>
                  <a:pt x="133" y="27"/>
                  <a:pt x="133" y="27"/>
                  <a:pt x="133" y="24"/>
                </a:cubicBezTo>
                <a:cubicBezTo>
                  <a:pt x="133" y="24"/>
                  <a:pt x="132" y="24"/>
                  <a:pt x="132" y="24"/>
                </a:cubicBezTo>
                <a:moveTo>
                  <a:pt x="53" y="25"/>
                </a:moveTo>
                <a:cubicBezTo>
                  <a:pt x="51" y="26"/>
                  <a:pt x="54" y="27"/>
                  <a:pt x="51" y="28"/>
                </a:cubicBezTo>
                <a:cubicBezTo>
                  <a:pt x="54" y="34"/>
                  <a:pt x="58" y="37"/>
                  <a:pt x="61" y="43"/>
                </a:cubicBezTo>
                <a:cubicBezTo>
                  <a:pt x="59" y="44"/>
                  <a:pt x="58" y="45"/>
                  <a:pt x="57" y="45"/>
                </a:cubicBezTo>
                <a:cubicBezTo>
                  <a:pt x="53" y="45"/>
                  <a:pt x="51" y="38"/>
                  <a:pt x="47" y="35"/>
                </a:cubicBezTo>
                <a:cubicBezTo>
                  <a:pt x="47" y="35"/>
                  <a:pt x="47" y="35"/>
                  <a:pt x="48" y="35"/>
                </a:cubicBezTo>
                <a:cubicBezTo>
                  <a:pt x="48" y="35"/>
                  <a:pt x="49" y="35"/>
                  <a:pt x="49" y="34"/>
                </a:cubicBezTo>
                <a:cubicBezTo>
                  <a:pt x="48" y="33"/>
                  <a:pt x="48" y="31"/>
                  <a:pt x="46" y="31"/>
                </a:cubicBezTo>
                <a:cubicBezTo>
                  <a:pt x="45" y="33"/>
                  <a:pt x="47" y="34"/>
                  <a:pt x="43" y="35"/>
                </a:cubicBezTo>
                <a:cubicBezTo>
                  <a:pt x="47" y="40"/>
                  <a:pt x="52" y="44"/>
                  <a:pt x="55" y="49"/>
                </a:cubicBezTo>
                <a:cubicBezTo>
                  <a:pt x="55" y="49"/>
                  <a:pt x="55" y="49"/>
                  <a:pt x="55" y="49"/>
                </a:cubicBezTo>
                <a:cubicBezTo>
                  <a:pt x="60" y="49"/>
                  <a:pt x="59" y="44"/>
                  <a:pt x="64" y="44"/>
                </a:cubicBezTo>
                <a:cubicBezTo>
                  <a:pt x="64" y="38"/>
                  <a:pt x="55" y="37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7" y="30"/>
                  <a:pt x="57" y="32"/>
                  <a:pt x="56" y="32"/>
                </a:cubicBezTo>
                <a:cubicBezTo>
                  <a:pt x="56" y="30"/>
                  <a:pt x="54" y="31"/>
                  <a:pt x="55" y="29"/>
                </a:cubicBezTo>
                <a:cubicBezTo>
                  <a:pt x="55" y="29"/>
                  <a:pt x="56" y="29"/>
                  <a:pt x="56" y="28"/>
                </a:cubicBezTo>
                <a:cubicBezTo>
                  <a:pt x="56" y="26"/>
                  <a:pt x="54" y="25"/>
                  <a:pt x="53" y="25"/>
                </a:cubicBezTo>
                <a:moveTo>
                  <a:pt x="138" y="26"/>
                </a:moveTo>
                <a:cubicBezTo>
                  <a:pt x="138" y="26"/>
                  <a:pt x="138" y="26"/>
                  <a:pt x="137" y="26"/>
                </a:cubicBezTo>
                <a:cubicBezTo>
                  <a:pt x="136" y="27"/>
                  <a:pt x="138" y="27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6" y="30"/>
                  <a:pt x="135" y="30"/>
                </a:cubicBezTo>
                <a:cubicBezTo>
                  <a:pt x="135" y="32"/>
                  <a:pt x="135" y="33"/>
                  <a:pt x="134" y="35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7" y="35"/>
                  <a:pt x="138" y="30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38" y="27"/>
                  <a:pt x="138" y="26"/>
                  <a:pt x="138" y="26"/>
                </a:cubicBezTo>
                <a:moveTo>
                  <a:pt x="112" y="28"/>
                </a:moveTo>
                <a:cubicBezTo>
                  <a:pt x="111" y="30"/>
                  <a:pt x="111" y="32"/>
                  <a:pt x="112" y="33"/>
                </a:cubicBezTo>
                <a:cubicBezTo>
                  <a:pt x="113" y="31"/>
                  <a:pt x="114" y="29"/>
                  <a:pt x="112" y="28"/>
                </a:cubicBezTo>
                <a:moveTo>
                  <a:pt x="142" y="29"/>
                </a:moveTo>
                <a:cubicBezTo>
                  <a:pt x="141" y="29"/>
                  <a:pt x="140" y="29"/>
                  <a:pt x="139" y="29"/>
                </a:cubicBezTo>
                <a:cubicBezTo>
                  <a:pt x="139" y="30"/>
                  <a:pt x="139" y="32"/>
                  <a:pt x="138" y="33"/>
                </a:cubicBezTo>
                <a:cubicBezTo>
                  <a:pt x="141" y="33"/>
                  <a:pt x="143" y="34"/>
                  <a:pt x="143" y="38"/>
                </a:cubicBezTo>
                <a:cubicBezTo>
                  <a:pt x="144" y="38"/>
                  <a:pt x="145" y="39"/>
                  <a:pt x="146" y="39"/>
                </a:cubicBezTo>
                <a:cubicBezTo>
                  <a:pt x="146" y="39"/>
                  <a:pt x="147" y="39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8" y="38"/>
                  <a:pt x="148" y="38"/>
                  <a:pt x="148" y="38"/>
                </a:cubicBezTo>
                <a:cubicBezTo>
                  <a:pt x="147" y="46"/>
                  <a:pt x="135" y="46"/>
                  <a:pt x="135" y="53"/>
                </a:cubicBezTo>
                <a:cubicBezTo>
                  <a:pt x="138" y="53"/>
                  <a:pt x="140" y="49"/>
                  <a:pt x="143" y="49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2" y="51"/>
                  <a:pt x="142" y="54"/>
                  <a:pt x="138" y="54"/>
                </a:cubicBezTo>
                <a:cubicBezTo>
                  <a:pt x="138" y="57"/>
                  <a:pt x="138" y="63"/>
                  <a:pt x="141" y="63"/>
                </a:cubicBezTo>
                <a:cubicBezTo>
                  <a:pt x="141" y="63"/>
                  <a:pt x="142" y="63"/>
                  <a:pt x="142" y="63"/>
                </a:cubicBezTo>
                <a:cubicBezTo>
                  <a:pt x="143" y="63"/>
                  <a:pt x="141" y="62"/>
                  <a:pt x="142" y="61"/>
                </a:cubicBezTo>
                <a:cubicBezTo>
                  <a:pt x="142" y="61"/>
                  <a:pt x="142" y="61"/>
                  <a:pt x="142" y="61"/>
                </a:cubicBezTo>
                <a:cubicBezTo>
                  <a:pt x="143" y="61"/>
                  <a:pt x="143" y="60"/>
                  <a:pt x="144" y="60"/>
                </a:cubicBezTo>
                <a:cubicBezTo>
                  <a:pt x="144" y="59"/>
                  <a:pt x="145" y="59"/>
                  <a:pt x="146" y="59"/>
                </a:cubicBezTo>
                <a:cubicBezTo>
                  <a:pt x="146" y="59"/>
                  <a:pt x="146" y="59"/>
                  <a:pt x="146" y="59"/>
                </a:cubicBezTo>
                <a:cubicBezTo>
                  <a:pt x="146" y="60"/>
                  <a:pt x="147" y="60"/>
                  <a:pt x="147" y="60"/>
                </a:cubicBezTo>
                <a:cubicBezTo>
                  <a:pt x="144" y="62"/>
                  <a:pt x="148" y="65"/>
                  <a:pt x="145" y="66"/>
                </a:cubicBezTo>
                <a:cubicBezTo>
                  <a:pt x="144" y="65"/>
                  <a:pt x="143" y="65"/>
                  <a:pt x="142" y="65"/>
                </a:cubicBezTo>
                <a:cubicBezTo>
                  <a:pt x="141" y="65"/>
                  <a:pt x="140" y="65"/>
                  <a:pt x="139" y="65"/>
                </a:cubicBezTo>
                <a:cubicBezTo>
                  <a:pt x="137" y="58"/>
                  <a:pt x="129" y="54"/>
                  <a:pt x="125" y="48"/>
                </a:cubicBezTo>
                <a:cubicBezTo>
                  <a:pt x="125" y="48"/>
                  <a:pt x="125" y="48"/>
                  <a:pt x="124" y="48"/>
                </a:cubicBezTo>
                <a:cubicBezTo>
                  <a:pt x="123" y="48"/>
                  <a:pt x="119" y="45"/>
                  <a:pt x="118" y="4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17" y="43"/>
                  <a:pt x="116" y="43"/>
                  <a:pt x="116" y="43"/>
                </a:cubicBezTo>
                <a:cubicBezTo>
                  <a:pt x="116" y="41"/>
                  <a:pt x="115" y="40"/>
                  <a:pt x="113" y="40"/>
                </a:cubicBezTo>
                <a:cubicBezTo>
                  <a:pt x="112" y="41"/>
                  <a:pt x="111" y="42"/>
                  <a:pt x="109" y="43"/>
                </a:cubicBezTo>
                <a:cubicBezTo>
                  <a:pt x="109" y="42"/>
                  <a:pt x="110" y="42"/>
                  <a:pt x="110" y="41"/>
                </a:cubicBezTo>
                <a:cubicBezTo>
                  <a:pt x="105" y="40"/>
                  <a:pt x="97" y="38"/>
                  <a:pt x="91" y="38"/>
                </a:cubicBezTo>
                <a:cubicBezTo>
                  <a:pt x="90" y="38"/>
                  <a:pt x="89" y="38"/>
                  <a:pt x="88" y="38"/>
                </a:cubicBezTo>
                <a:cubicBezTo>
                  <a:pt x="88" y="39"/>
                  <a:pt x="87" y="40"/>
                  <a:pt x="87" y="41"/>
                </a:cubicBezTo>
                <a:cubicBezTo>
                  <a:pt x="103" y="41"/>
                  <a:pt x="112" y="45"/>
                  <a:pt x="124" y="50"/>
                </a:cubicBezTo>
                <a:cubicBezTo>
                  <a:pt x="123" y="53"/>
                  <a:pt x="125" y="53"/>
                  <a:pt x="127" y="53"/>
                </a:cubicBezTo>
                <a:cubicBezTo>
                  <a:pt x="127" y="53"/>
                  <a:pt x="128" y="53"/>
                  <a:pt x="128" y="53"/>
                </a:cubicBezTo>
                <a:cubicBezTo>
                  <a:pt x="128" y="58"/>
                  <a:pt x="134" y="58"/>
                  <a:pt x="133" y="63"/>
                </a:cubicBezTo>
                <a:cubicBezTo>
                  <a:pt x="134" y="63"/>
                  <a:pt x="135" y="64"/>
                  <a:pt x="136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5" y="65"/>
                  <a:pt x="135" y="65"/>
                  <a:pt x="135" y="65"/>
                </a:cubicBezTo>
                <a:cubicBezTo>
                  <a:pt x="135" y="65"/>
                  <a:pt x="134" y="65"/>
                  <a:pt x="134" y="65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8" y="68"/>
                  <a:pt x="139" y="73"/>
                  <a:pt x="142" y="77"/>
                </a:cubicBezTo>
                <a:cubicBezTo>
                  <a:pt x="138" y="76"/>
                  <a:pt x="137" y="74"/>
                  <a:pt x="133" y="74"/>
                </a:cubicBezTo>
                <a:cubicBezTo>
                  <a:pt x="132" y="74"/>
                  <a:pt x="131" y="74"/>
                  <a:pt x="131" y="74"/>
                </a:cubicBezTo>
                <a:cubicBezTo>
                  <a:pt x="136" y="84"/>
                  <a:pt x="153" y="80"/>
                  <a:pt x="161" y="86"/>
                </a:cubicBezTo>
                <a:cubicBezTo>
                  <a:pt x="160" y="88"/>
                  <a:pt x="160" y="90"/>
                  <a:pt x="160" y="92"/>
                </a:cubicBezTo>
                <a:cubicBezTo>
                  <a:pt x="165" y="92"/>
                  <a:pt x="165" y="97"/>
                  <a:pt x="167" y="100"/>
                </a:cubicBezTo>
                <a:cubicBezTo>
                  <a:pt x="166" y="108"/>
                  <a:pt x="163" y="118"/>
                  <a:pt x="153" y="119"/>
                </a:cubicBezTo>
                <a:cubicBezTo>
                  <a:pt x="152" y="121"/>
                  <a:pt x="153" y="124"/>
                  <a:pt x="151" y="124"/>
                </a:cubicBezTo>
                <a:cubicBezTo>
                  <a:pt x="150" y="124"/>
                  <a:pt x="149" y="124"/>
                  <a:pt x="149" y="124"/>
                </a:cubicBezTo>
                <a:cubicBezTo>
                  <a:pt x="148" y="124"/>
                  <a:pt x="147" y="124"/>
                  <a:pt x="147" y="125"/>
                </a:cubicBezTo>
                <a:cubicBezTo>
                  <a:pt x="142" y="119"/>
                  <a:pt x="129" y="120"/>
                  <a:pt x="121" y="116"/>
                </a:cubicBezTo>
                <a:cubicBezTo>
                  <a:pt x="120" y="118"/>
                  <a:pt x="119" y="118"/>
                  <a:pt x="120" y="120"/>
                </a:cubicBezTo>
                <a:cubicBezTo>
                  <a:pt x="122" y="121"/>
                  <a:pt x="128" y="120"/>
                  <a:pt x="129" y="124"/>
                </a:cubicBezTo>
                <a:cubicBezTo>
                  <a:pt x="121" y="127"/>
                  <a:pt x="114" y="135"/>
                  <a:pt x="105" y="135"/>
                </a:cubicBezTo>
                <a:cubicBezTo>
                  <a:pt x="104" y="135"/>
                  <a:pt x="104" y="135"/>
                  <a:pt x="103" y="135"/>
                </a:cubicBezTo>
                <a:cubicBezTo>
                  <a:pt x="102" y="136"/>
                  <a:pt x="101" y="136"/>
                  <a:pt x="100" y="137"/>
                </a:cubicBezTo>
                <a:cubicBezTo>
                  <a:pt x="99" y="136"/>
                  <a:pt x="98" y="135"/>
                  <a:pt x="97" y="135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6" y="136"/>
                  <a:pt x="97" y="138"/>
                  <a:pt x="96" y="138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5" y="137"/>
                  <a:pt x="93" y="136"/>
                  <a:pt x="93" y="135"/>
                </a:cubicBezTo>
                <a:cubicBezTo>
                  <a:pt x="93" y="135"/>
                  <a:pt x="92" y="135"/>
                  <a:pt x="92" y="135"/>
                </a:cubicBezTo>
                <a:cubicBezTo>
                  <a:pt x="91" y="135"/>
                  <a:pt x="90" y="135"/>
                  <a:pt x="89" y="136"/>
                </a:cubicBezTo>
                <a:cubicBezTo>
                  <a:pt x="78" y="134"/>
                  <a:pt x="64" y="129"/>
                  <a:pt x="58" y="118"/>
                </a:cubicBezTo>
                <a:cubicBezTo>
                  <a:pt x="58" y="118"/>
                  <a:pt x="59" y="118"/>
                  <a:pt x="59" y="118"/>
                </a:cubicBezTo>
                <a:cubicBezTo>
                  <a:pt x="60" y="118"/>
                  <a:pt x="61" y="119"/>
                  <a:pt x="62" y="119"/>
                </a:cubicBezTo>
                <a:cubicBezTo>
                  <a:pt x="65" y="118"/>
                  <a:pt x="63" y="116"/>
                  <a:pt x="63" y="115"/>
                </a:cubicBezTo>
                <a:cubicBezTo>
                  <a:pt x="66" y="118"/>
                  <a:pt x="73" y="124"/>
                  <a:pt x="77" y="124"/>
                </a:cubicBezTo>
                <a:cubicBezTo>
                  <a:pt x="80" y="124"/>
                  <a:pt x="82" y="122"/>
                  <a:pt x="82" y="116"/>
                </a:cubicBezTo>
                <a:cubicBezTo>
                  <a:pt x="81" y="115"/>
                  <a:pt x="80" y="114"/>
                  <a:pt x="79" y="114"/>
                </a:cubicBezTo>
                <a:cubicBezTo>
                  <a:pt x="76" y="114"/>
                  <a:pt x="74" y="116"/>
                  <a:pt x="75" y="119"/>
                </a:cubicBezTo>
                <a:cubicBezTo>
                  <a:pt x="75" y="119"/>
                  <a:pt x="75" y="119"/>
                  <a:pt x="75" y="119"/>
                </a:cubicBezTo>
                <a:cubicBezTo>
                  <a:pt x="76" y="119"/>
                  <a:pt x="76" y="119"/>
                  <a:pt x="77" y="119"/>
                </a:cubicBezTo>
                <a:cubicBezTo>
                  <a:pt x="77" y="120"/>
                  <a:pt x="78" y="120"/>
                  <a:pt x="78" y="120"/>
                </a:cubicBezTo>
                <a:cubicBezTo>
                  <a:pt x="79" y="120"/>
                  <a:pt x="79" y="120"/>
                  <a:pt x="79" y="120"/>
                </a:cubicBezTo>
                <a:cubicBezTo>
                  <a:pt x="79" y="119"/>
                  <a:pt x="79" y="117"/>
                  <a:pt x="80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0" y="119"/>
                  <a:pt x="81" y="121"/>
                  <a:pt x="79" y="122"/>
                </a:cubicBezTo>
                <a:cubicBezTo>
                  <a:pt x="79" y="121"/>
                  <a:pt x="78" y="121"/>
                  <a:pt x="77" y="121"/>
                </a:cubicBezTo>
                <a:cubicBezTo>
                  <a:pt x="77" y="121"/>
                  <a:pt x="76" y="121"/>
                  <a:pt x="76" y="121"/>
                </a:cubicBezTo>
                <a:cubicBezTo>
                  <a:pt x="76" y="121"/>
                  <a:pt x="75" y="121"/>
                  <a:pt x="75" y="121"/>
                </a:cubicBezTo>
                <a:cubicBezTo>
                  <a:pt x="75" y="121"/>
                  <a:pt x="74" y="121"/>
                  <a:pt x="74" y="121"/>
                </a:cubicBezTo>
                <a:cubicBezTo>
                  <a:pt x="72" y="117"/>
                  <a:pt x="68" y="115"/>
                  <a:pt x="65" y="111"/>
                </a:cubicBezTo>
                <a:cubicBezTo>
                  <a:pt x="64" y="111"/>
                  <a:pt x="64" y="111"/>
                  <a:pt x="63" y="111"/>
                </a:cubicBezTo>
                <a:cubicBezTo>
                  <a:pt x="61" y="111"/>
                  <a:pt x="59" y="111"/>
                  <a:pt x="58" y="112"/>
                </a:cubicBezTo>
                <a:cubicBezTo>
                  <a:pt x="60" y="113"/>
                  <a:pt x="57" y="116"/>
                  <a:pt x="59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8" y="118"/>
                  <a:pt x="57" y="118"/>
                  <a:pt x="57" y="118"/>
                </a:cubicBezTo>
                <a:cubicBezTo>
                  <a:pt x="54" y="113"/>
                  <a:pt x="50" y="108"/>
                  <a:pt x="51" y="101"/>
                </a:cubicBezTo>
                <a:cubicBezTo>
                  <a:pt x="50" y="101"/>
                  <a:pt x="49" y="101"/>
                  <a:pt x="49" y="101"/>
                </a:cubicBezTo>
                <a:cubicBezTo>
                  <a:pt x="47" y="101"/>
                  <a:pt x="46" y="101"/>
                  <a:pt x="46" y="102"/>
                </a:cubicBezTo>
                <a:cubicBezTo>
                  <a:pt x="50" y="124"/>
                  <a:pt x="72" y="139"/>
                  <a:pt x="95" y="139"/>
                </a:cubicBezTo>
                <a:cubicBezTo>
                  <a:pt x="102" y="139"/>
                  <a:pt x="109" y="138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5" y="135"/>
                  <a:pt x="116" y="137"/>
                  <a:pt x="115" y="137"/>
                </a:cubicBezTo>
                <a:cubicBezTo>
                  <a:pt x="114" y="137"/>
                  <a:pt x="113" y="137"/>
                  <a:pt x="111" y="137"/>
                </a:cubicBezTo>
                <a:cubicBezTo>
                  <a:pt x="111" y="138"/>
                  <a:pt x="110" y="139"/>
                  <a:pt x="110" y="141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2" y="140"/>
                  <a:pt x="112" y="140"/>
                  <a:pt x="113" y="140"/>
                </a:cubicBezTo>
                <a:cubicBezTo>
                  <a:pt x="113" y="140"/>
                  <a:pt x="113" y="140"/>
                  <a:pt x="113" y="140"/>
                </a:cubicBezTo>
                <a:cubicBezTo>
                  <a:pt x="113" y="142"/>
                  <a:pt x="114" y="142"/>
                  <a:pt x="115" y="143"/>
                </a:cubicBezTo>
                <a:cubicBezTo>
                  <a:pt x="114" y="144"/>
                  <a:pt x="114" y="145"/>
                  <a:pt x="113" y="146"/>
                </a:cubicBezTo>
                <a:cubicBezTo>
                  <a:pt x="116" y="149"/>
                  <a:pt x="114" y="157"/>
                  <a:pt x="119" y="159"/>
                </a:cubicBezTo>
                <a:cubicBezTo>
                  <a:pt x="120" y="158"/>
                  <a:pt x="118" y="155"/>
                  <a:pt x="119" y="154"/>
                </a:cubicBezTo>
                <a:cubicBezTo>
                  <a:pt x="121" y="152"/>
                  <a:pt x="122" y="153"/>
                  <a:pt x="123" y="151"/>
                </a:cubicBezTo>
                <a:cubicBezTo>
                  <a:pt x="123" y="154"/>
                  <a:pt x="125" y="155"/>
                  <a:pt x="127" y="156"/>
                </a:cubicBezTo>
                <a:cubicBezTo>
                  <a:pt x="125" y="149"/>
                  <a:pt x="119" y="145"/>
                  <a:pt x="116" y="139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9" y="136"/>
                  <a:pt x="117" y="136"/>
                  <a:pt x="117" y="134"/>
                </a:cubicBezTo>
                <a:cubicBezTo>
                  <a:pt x="117" y="133"/>
                  <a:pt x="118" y="133"/>
                  <a:pt x="118" y="133"/>
                </a:cubicBezTo>
                <a:cubicBezTo>
                  <a:pt x="119" y="133"/>
                  <a:pt x="119" y="134"/>
                  <a:pt x="120" y="134"/>
                </a:cubicBezTo>
                <a:cubicBezTo>
                  <a:pt x="120" y="134"/>
                  <a:pt x="121" y="134"/>
                  <a:pt x="121" y="134"/>
                </a:cubicBezTo>
                <a:cubicBezTo>
                  <a:pt x="122" y="134"/>
                  <a:pt x="122" y="134"/>
                  <a:pt x="122" y="134"/>
                </a:cubicBezTo>
                <a:cubicBezTo>
                  <a:pt x="121" y="131"/>
                  <a:pt x="124" y="131"/>
                  <a:pt x="125" y="129"/>
                </a:cubicBezTo>
                <a:cubicBezTo>
                  <a:pt x="127" y="126"/>
                  <a:pt x="131" y="125"/>
                  <a:pt x="135" y="125"/>
                </a:cubicBezTo>
                <a:cubicBezTo>
                  <a:pt x="141" y="125"/>
                  <a:pt x="147" y="127"/>
                  <a:pt x="154" y="128"/>
                </a:cubicBezTo>
                <a:cubicBezTo>
                  <a:pt x="154" y="125"/>
                  <a:pt x="154" y="122"/>
                  <a:pt x="156" y="121"/>
                </a:cubicBezTo>
                <a:cubicBezTo>
                  <a:pt x="170" y="121"/>
                  <a:pt x="174" y="96"/>
                  <a:pt x="163" y="88"/>
                </a:cubicBezTo>
                <a:cubicBezTo>
                  <a:pt x="164" y="87"/>
                  <a:pt x="164" y="85"/>
                  <a:pt x="164" y="83"/>
                </a:cubicBezTo>
                <a:cubicBezTo>
                  <a:pt x="160" y="81"/>
                  <a:pt x="153" y="81"/>
                  <a:pt x="150" y="78"/>
                </a:cubicBezTo>
                <a:cubicBezTo>
                  <a:pt x="151" y="77"/>
                  <a:pt x="153" y="78"/>
                  <a:pt x="153" y="76"/>
                </a:cubicBezTo>
                <a:cubicBezTo>
                  <a:pt x="152" y="75"/>
                  <a:pt x="151" y="75"/>
                  <a:pt x="151" y="75"/>
                </a:cubicBezTo>
                <a:cubicBezTo>
                  <a:pt x="150" y="75"/>
                  <a:pt x="149" y="75"/>
                  <a:pt x="148" y="76"/>
                </a:cubicBezTo>
                <a:cubicBezTo>
                  <a:pt x="147" y="76"/>
                  <a:pt x="147" y="76"/>
                  <a:pt x="146" y="76"/>
                </a:cubicBezTo>
                <a:cubicBezTo>
                  <a:pt x="145" y="76"/>
                  <a:pt x="145" y="76"/>
                  <a:pt x="144" y="76"/>
                </a:cubicBezTo>
                <a:cubicBezTo>
                  <a:pt x="144" y="80"/>
                  <a:pt x="150" y="76"/>
                  <a:pt x="149" y="79"/>
                </a:cubicBezTo>
                <a:cubicBezTo>
                  <a:pt x="147" y="79"/>
                  <a:pt x="146" y="78"/>
                  <a:pt x="144" y="78"/>
                </a:cubicBezTo>
                <a:cubicBezTo>
                  <a:pt x="144" y="78"/>
                  <a:pt x="144" y="78"/>
                  <a:pt x="143" y="78"/>
                </a:cubicBezTo>
                <a:cubicBezTo>
                  <a:pt x="145" y="76"/>
                  <a:pt x="143" y="74"/>
                  <a:pt x="143" y="72"/>
                </a:cubicBezTo>
                <a:cubicBezTo>
                  <a:pt x="143" y="72"/>
                  <a:pt x="144" y="73"/>
                  <a:pt x="144" y="73"/>
                </a:cubicBezTo>
                <a:cubicBezTo>
                  <a:pt x="144" y="73"/>
                  <a:pt x="145" y="73"/>
                  <a:pt x="145" y="72"/>
                </a:cubicBezTo>
                <a:cubicBezTo>
                  <a:pt x="145" y="70"/>
                  <a:pt x="143" y="71"/>
                  <a:pt x="143" y="6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4" y="69"/>
                  <a:pt x="144" y="68"/>
                  <a:pt x="145" y="68"/>
                </a:cubicBezTo>
                <a:cubicBezTo>
                  <a:pt x="146" y="69"/>
                  <a:pt x="146" y="70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146" y="71"/>
                  <a:pt x="147" y="73"/>
                  <a:pt x="147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7" y="74"/>
                  <a:pt x="148" y="74"/>
                  <a:pt x="148" y="74"/>
                </a:cubicBezTo>
                <a:cubicBezTo>
                  <a:pt x="148" y="74"/>
                  <a:pt x="148" y="74"/>
                  <a:pt x="149" y="74"/>
                </a:cubicBezTo>
                <a:cubicBezTo>
                  <a:pt x="149" y="74"/>
                  <a:pt x="150" y="74"/>
                  <a:pt x="151" y="73"/>
                </a:cubicBezTo>
                <a:cubicBezTo>
                  <a:pt x="151" y="72"/>
                  <a:pt x="149" y="71"/>
                  <a:pt x="150" y="69"/>
                </a:cubicBezTo>
                <a:cubicBezTo>
                  <a:pt x="150" y="69"/>
                  <a:pt x="151" y="69"/>
                  <a:pt x="151" y="69"/>
                </a:cubicBezTo>
                <a:cubicBezTo>
                  <a:pt x="152" y="69"/>
                  <a:pt x="151" y="68"/>
                  <a:pt x="151" y="67"/>
                </a:cubicBezTo>
                <a:cubicBezTo>
                  <a:pt x="155" y="65"/>
                  <a:pt x="164" y="65"/>
                  <a:pt x="162" y="59"/>
                </a:cubicBezTo>
                <a:cubicBezTo>
                  <a:pt x="157" y="61"/>
                  <a:pt x="152" y="65"/>
                  <a:pt x="148" y="65"/>
                </a:cubicBezTo>
                <a:cubicBezTo>
                  <a:pt x="147" y="65"/>
                  <a:pt x="147" y="65"/>
                  <a:pt x="147" y="65"/>
                </a:cubicBezTo>
                <a:cubicBezTo>
                  <a:pt x="152" y="62"/>
                  <a:pt x="154" y="58"/>
                  <a:pt x="160" y="56"/>
                </a:cubicBezTo>
                <a:cubicBezTo>
                  <a:pt x="160" y="54"/>
                  <a:pt x="159" y="54"/>
                  <a:pt x="159" y="52"/>
                </a:cubicBezTo>
                <a:cubicBezTo>
                  <a:pt x="159" y="52"/>
                  <a:pt x="158" y="52"/>
                  <a:pt x="158" y="52"/>
                </a:cubicBezTo>
                <a:cubicBezTo>
                  <a:pt x="157" y="52"/>
                  <a:pt x="157" y="52"/>
                  <a:pt x="156" y="52"/>
                </a:cubicBezTo>
                <a:cubicBezTo>
                  <a:pt x="156" y="52"/>
                  <a:pt x="155" y="53"/>
                  <a:pt x="155" y="53"/>
                </a:cubicBezTo>
                <a:cubicBezTo>
                  <a:pt x="155" y="53"/>
                  <a:pt x="154" y="52"/>
                  <a:pt x="154" y="52"/>
                </a:cubicBezTo>
                <a:cubicBezTo>
                  <a:pt x="153" y="54"/>
                  <a:pt x="151" y="56"/>
                  <a:pt x="149" y="57"/>
                </a:cubicBezTo>
                <a:cubicBezTo>
                  <a:pt x="149" y="57"/>
                  <a:pt x="150" y="57"/>
                  <a:pt x="150" y="57"/>
                </a:cubicBezTo>
                <a:cubicBezTo>
                  <a:pt x="151" y="57"/>
                  <a:pt x="151" y="57"/>
                  <a:pt x="152" y="57"/>
                </a:cubicBezTo>
                <a:cubicBezTo>
                  <a:pt x="152" y="56"/>
                  <a:pt x="153" y="56"/>
                  <a:pt x="154" y="56"/>
                </a:cubicBezTo>
                <a:cubicBezTo>
                  <a:pt x="154" y="56"/>
                  <a:pt x="154" y="56"/>
                  <a:pt x="154" y="56"/>
                </a:cubicBezTo>
                <a:cubicBezTo>
                  <a:pt x="153" y="57"/>
                  <a:pt x="152" y="59"/>
                  <a:pt x="149" y="59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49" y="57"/>
                  <a:pt x="148" y="56"/>
                  <a:pt x="147" y="56"/>
                </a:cubicBezTo>
                <a:cubicBezTo>
                  <a:pt x="145" y="56"/>
                  <a:pt x="145" y="58"/>
                  <a:pt x="145" y="59"/>
                </a:cubicBezTo>
                <a:cubicBezTo>
                  <a:pt x="144" y="58"/>
                  <a:pt x="144" y="57"/>
                  <a:pt x="143" y="57"/>
                </a:cubicBezTo>
                <a:cubicBezTo>
                  <a:pt x="142" y="57"/>
                  <a:pt x="142" y="57"/>
                  <a:pt x="142" y="58"/>
                </a:cubicBezTo>
                <a:cubicBezTo>
                  <a:pt x="140" y="54"/>
                  <a:pt x="144" y="52"/>
                  <a:pt x="148" y="52"/>
                </a:cubicBezTo>
                <a:cubicBezTo>
                  <a:pt x="154" y="48"/>
                  <a:pt x="155" y="44"/>
                  <a:pt x="150" y="38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8" y="38"/>
                  <a:pt x="148" y="37"/>
                  <a:pt x="148" y="37"/>
                </a:cubicBezTo>
                <a:cubicBezTo>
                  <a:pt x="147" y="37"/>
                  <a:pt x="147" y="36"/>
                  <a:pt x="146" y="36"/>
                </a:cubicBezTo>
                <a:cubicBezTo>
                  <a:pt x="146" y="36"/>
                  <a:pt x="146" y="37"/>
                  <a:pt x="146" y="37"/>
                </a:cubicBezTo>
                <a:cubicBezTo>
                  <a:pt x="145" y="33"/>
                  <a:pt x="141" y="32"/>
                  <a:pt x="142" y="29"/>
                </a:cubicBezTo>
                <a:moveTo>
                  <a:pt x="95" y="34"/>
                </a:moveTo>
                <a:cubicBezTo>
                  <a:pt x="95" y="34"/>
                  <a:pt x="94" y="34"/>
                  <a:pt x="94" y="34"/>
                </a:cubicBezTo>
                <a:cubicBezTo>
                  <a:pt x="94" y="34"/>
                  <a:pt x="94" y="34"/>
                  <a:pt x="94" y="34"/>
                </a:cubicBezTo>
                <a:cubicBezTo>
                  <a:pt x="94" y="35"/>
                  <a:pt x="94" y="35"/>
                  <a:pt x="94" y="35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4"/>
                  <a:pt x="96" y="34"/>
                  <a:pt x="95" y="34"/>
                </a:cubicBezTo>
                <a:moveTo>
                  <a:pt x="139" y="35"/>
                </a:moveTo>
                <a:cubicBezTo>
                  <a:pt x="138" y="39"/>
                  <a:pt x="134" y="42"/>
                  <a:pt x="134" y="46"/>
                </a:cubicBezTo>
                <a:cubicBezTo>
                  <a:pt x="134" y="46"/>
                  <a:pt x="133" y="46"/>
                  <a:pt x="133" y="46"/>
                </a:cubicBezTo>
                <a:cubicBezTo>
                  <a:pt x="132" y="46"/>
                  <a:pt x="131" y="47"/>
                  <a:pt x="130" y="48"/>
                </a:cubicBezTo>
                <a:cubicBezTo>
                  <a:pt x="130" y="48"/>
                  <a:pt x="131" y="48"/>
                  <a:pt x="131" y="49"/>
                </a:cubicBezTo>
                <a:cubicBezTo>
                  <a:pt x="135" y="47"/>
                  <a:pt x="141" y="41"/>
                  <a:pt x="140" y="38"/>
                </a:cubicBezTo>
                <a:cubicBezTo>
                  <a:pt x="141" y="38"/>
                  <a:pt x="141" y="39"/>
                  <a:pt x="142" y="39"/>
                </a:cubicBezTo>
                <a:cubicBezTo>
                  <a:pt x="142" y="39"/>
                  <a:pt x="142" y="39"/>
                  <a:pt x="143" y="39"/>
                </a:cubicBezTo>
                <a:cubicBezTo>
                  <a:pt x="143" y="36"/>
                  <a:pt x="141" y="36"/>
                  <a:pt x="139" y="35"/>
                </a:cubicBezTo>
                <a:moveTo>
                  <a:pt x="97" y="35"/>
                </a:moveTo>
                <a:cubicBezTo>
                  <a:pt x="97" y="35"/>
                  <a:pt x="97" y="35"/>
                  <a:pt x="97" y="36"/>
                </a:cubicBezTo>
                <a:cubicBezTo>
                  <a:pt x="97" y="36"/>
                  <a:pt x="98" y="36"/>
                  <a:pt x="98" y="36"/>
                </a:cubicBezTo>
                <a:cubicBezTo>
                  <a:pt x="98" y="36"/>
                  <a:pt x="98" y="35"/>
                  <a:pt x="98" y="35"/>
                </a:cubicBezTo>
                <a:cubicBezTo>
                  <a:pt x="98" y="35"/>
                  <a:pt x="98" y="35"/>
                  <a:pt x="97" y="35"/>
                </a:cubicBezTo>
                <a:moveTo>
                  <a:pt x="110" y="37"/>
                </a:moveTo>
                <a:cubicBezTo>
                  <a:pt x="110" y="37"/>
                  <a:pt x="110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1" y="37"/>
                  <a:pt x="111" y="37"/>
                  <a:pt x="110" y="37"/>
                </a:cubicBezTo>
                <a:moveTo>
                  <a:pt x="81" y="38"/>
                </a:moveTo>
                <a:cubicBezTo>
                  <a:pt x="81" y="39"/>
                  <a:pt x="81" y="40"/>
                  <a:pt x="79" y="41"/>
                </a:cubicBezTo>
                <a:cubicBezTo>
                  <a:pt x="79" y="40"/>
                  <a:pt x="79" y="40"/>
                  <a:pt x="79" y="39"/>
                </a:cubicBezTo>
                <a:cubicBezTo>
                  <a:pt x="77" y="39"/>
                  <a:pt x="77" y="42"/>
                  <a:pt x="76" y="43"/>
                </a:cubicBezTo>
                <a:cubicBezTo>
                  <a:pt x="72" y="44"/>
                  <a:pt x="65" y="48"/>
                  <a:pt x="61" y="52"/>
                </a:cubicBezTo>
                <a:cubicBezTo>
                  <a:pt x="62" y="53"/>
                  <a:pt x="62" y="53"/>
                  <a:pt x="62" y="53"/>
                </a:cubicBezTo>
                <a:cubicBezTo>
                  <a:pt x="70" y="50"/>
                  <a:pt x="76" y="44"/>
                  <a:pt x="84" y="42"/>
                </a:cubicBezTo>
                <a:cubicBezTo>
                  <a:pt x="84" y="40"/>
                  <a:pt x="82" y="39"/>
                  <a:pt x="81" y="38"/>
                </a:cubicBezTo>
                <a:moveTo>
                  <a:pt x="86" y="41"/>
                </a:moveTo>
                <a:cubicBezTo>
                  <a:pt x="85" y="41"/>
                  <a:pt x="85" y="41"/>
                  <a:pt x="85" y="41"/>
                </a:cubicBezTo>
                <a:cubicBezTo>
                  <a:pt x="85" y="41"/>
                  <a:pt x="85" y="41"/>
                  <a:pt x="85" y="42"/>
                </a:cubicBezTo>
                <a:cubicBezTo>
                  <a:pt x="86" y="42"/>
                  <a:pt x="87" y="42"/>
                  <a:pt x="86" y="41"/>
                </a:cubicBezTo>
                <a:moveTo>
                  <a:pt x="98" y="46"/>
                </a:moveTo>
                <a:cubicBezTo>
                  <a:pt x="98" y="46"/>
                  <a:pt x="98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moveTo>
                  <a:pt x="98" y="46"/>
                </a:moveTo>
                <a:cubicBezTo>
                  <a:pt x="94" y="48"/>
                  <a:pt x="90" y="48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9" y="51"/>
                  <a:pt x="89" y="52"/>
                  <a:pt x="90" y="52"/>
                </a:cubicBezTo>
                <a:cubicBezTo>
                  <a:pt x="90" y="50"/>
                  <a:pt x="92" y="49"/>
                  <a:pt x="94" y="49"/>
                </a:cubicBezTo>
                <a:cubicBezTo>
                  <a:pt x="96" y="49"/>
                  <a:pt x="99" y="52"/>
                  <a:pt x="98" y="55"/>
                </a:cubicBezTo>
                <a:cubicBezTo>
                  <a:pt x="97" y="56"/>
                  <a:pt x="97" y="57"/>
                  <a:pt x="96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5"/>
                  <a:pt x="97" y="52"/>
                  <a:pt x="95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2" y="53"/>
                  <a:pt x="92" y="57"/>
                  <a:pt x="94" y="59"/>
                </a:cubicBezTo>
                <a:cubicBezTo>
                  <a:pt x="94" y="59"/>
                  <a:pt x="95" y="59"/>
                  <a:pt x="95" y="59"/>
                </a:cubicBezTo>
                <a:cubicBezTo>
                  <a:pt x="96" y="59"/>
                  <a:pt x="97" y="58"/>
                  <a:pt x="98" y="58"/>
                </a:cubicBezTo>
                <a:cubicBezTo>
                  <a:pt x="98" y="57"/>
                  <a:pt x="99" y="57"/>
                  <a:pt x="99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54"/>
                  <a:pt x="102" y="50"/>
                  <a:pt x="100" y="48"/>
                </a:cubicBezTo>
                <a:cubicBezTo>
                  <a:pt x="99" y="48"/>
                  <a:pt x="98" y="48"/>
                  <a:pt x="98" y="48"/>
                </a:cubicBezTo>
                <a:cubicBezTo>
                  <a:pt x="98" y="48"/>
                  <a:pt x="97" y="48"/>
                  <a:pt x="98" y="46"/>
                </a:cubicBezTo>
                <a:moveTo>
                  <a:pt x="82" y="47"/>
                </a:moveTo>
                <a:cubicBezTo>
                  <a:pt x="81" y="47"/>
                  <a:pt x="80" y="47"/>
                  <a:pt x="79" y="47"/>
                </a:cubicBezTo>
                <a:cubicBezTo>
                  <a:pt x="76" y="51"/>
                  <a:pt x="80" y="55"/>
                  <a:pt x="84" y="55"/>
                </a:cubicBezTo>
                <a:cubicBezTo>
                  <a:pt x="85" y="55"/>
                  <a:pt x="87" y="54"/>
                  <a:pt x="87" y="52"/>
                </a:cubicBezTo>
                <a:cubicBezTo>
                  <a:pt x="87" y="52"/>
                  <a:pt x="86" y="52"/>
                  <a:pt x="86" y="52"/>
                </a:cubicBezTo>
                <a:cubicBezTo>
                  <a:pt x="85" y="52"/>
                  <a:pt x="85" y="52"/>
                  <a:pt x="84" y="52"/>
                </a:cubicBezTo>
                <a:cubicBezTo>
                  <a:pt x="83" y="53"/>
                  <a:pt x="83" y="53"/>
                  <a:pt x="82" y="53"/>
                </a:cubicBezTo>
                <a:cubicBezTo>
                  <a:pt x="82" y="53"/>
                  <a:pt x="82" y="53"/>
                  <a:pt x="81" y="52"/>
                </a:cubicBezTo>
                <a:cubicBezTo>
                  <a:pt x="82" y="51"/>
                  <a:pt x="85" y="51"/>
                  <a:pt x="84" y="48"/>
                </a:cubicBezTo>
                <a:cubicBezTo>
                  <a:pt x="83" y="47"/>
                  <a:pt x="83" y="47"/>
                  <a:pt x="82" y="47"/>
                </a:cubicBezTo>
                <a:moveTo>
                  <a:pt x="35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51"/>
                  <a:pt x="33" y="52"/>
                  <a:pt x="32" y="56"/>
                </a:cubicBezTo>
                <a:cubicBezTo>
                  <a:pt x="18" y="58"/>
                  <a:pt x="14" y="78"/>
                  <a:pt x="25" y="87"/>
                </a:cubicBezTo>
                <a:cubicBezTo>
                  <a:pt x="25" y="90"/>
                  <a:pt x="22" y="94"/>
                  <a:pt x="27" y="94"/>
                </a:cubicBezTo>
                <a:cubicBezTo>
                  <a:pt x="28" y="92"/>
                  <a:pt x="26" y="87"/>
                  <a:pt x="28" y="86"/>
                </a:cubicBezTo>
                <a:cubicBezTo>
                  <a:pt x="17" y="81"/>
                  <a:pt x="21" y="57"/>
                  <a:pt x="35" y="57"/>
                </a:cubicBezTo>
                <a:cubicBezTo>
                  <a:pt x="34" y="53"/>
                  <a:pt x="40" y="54"/>
                  <a:pt x="39" y="49"/>
                </a:cubicBezTo>
                <a:cubicBezTo>
                  <a:pt x="38" y="49"/>
                  <a:pt x="36" y="48"/>
                  <a:pt x="35" y="48"/>
                </a:cubicBezTo>
                <a:moveTo>
                  <a:pt x="112" y="51"/>
                </a:moveTo>
                <a:cubicBezTo>
                  <a:pt x="107" y="52"/>
                  <a:pt x="104" y="59"/>
                  <a:pt x="109" y="63"/>
                </a:cubicBezTo>
                <a:cubicBezTo>
                  <a:pt x="111" y="62"/>
                  <a:pt x="113" y="62"/>
                  <a:pt x="114" y="61"/>
                </a:cubicBezTo>
                <a:cubicBezTo>
                  <a:pt x="115" y="59"/>
                  <a:pt x="114" y="58"/>
                  <a:pt x="112" y="58"/>
                </a:cubicBezTo>
                <a:cubicBezTo>
                  <a:pt x="112" y="58"/>
                  <a:pt x="111" y="58"/>
                  <a:pt x="110" y="59"/>
                </a:cubicBezTo>
                <a:cubicBezTo>
                  <a:pt x="110" y="60"/>
                  <a:pt x="111" y="60"/>
                  <a:pt x="110" y="61"/>
                </a:cubicBezTo>
                <a:cubicBezTo>
                  <a:pt x="109" y="60"/>
                  <a:pt x="108" y="59"/>
                  <a:pt x="108" y="58"/>
                </a:cubicBezTo>
                <a:cubicBezTo>
                  <a:pt x="109" y="57"/>
                  <a:pt x="108" y="56"/>
                  <a:pt x="109" y="55"/>
                </a:cubicBezTo>
                <a:cubicBezTo>
                  <a:pt x="109" y="55"/>
                  <a:pt x="109" y="55"/>
                  <a:pt x="110" y="55"/>
                </a:cubicBezTo>
                <a:cubicBezTo>
                  <a:pt x="110" y="55"/>
                  <a:pt x="111" y="55"/>
                  <a:pt x="111" y="55"/>
                </a:cubicBezTo>
                <a:cubicBezTo>
                  <a:pt x="112" y="55"/>
                  <a:pt x="112" y="54"/>
                  <a:pt x="113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7"/>
                  <a:pt x="120" y="66"/>
                  <a:pt x="125" y="66"/>
                </a:cubicBezTo>
                <a:cubicBezTo>
                  <a:pt x="126" y="66"/>
                  <a:pt x="128" y="65"/>
                  <a:pt x="129" y="64"/>
                </a:cubicBezTo>
                <a:cubicBezTo>
                  <a:pt x="129" y="63"/>
                  <a:pt x="129" y="62"/>
                  <a:pt x="129" y="61"/>
                </a:cubicBezTo>
                <a:cubicBezTo>
                  <a:pt x="129" y="61"/>
                  <a:pt x="129" y="61"/>
                  <a:pt x="129" y="61"/>
                </a:cubicBezTo>
                <a:cubicBezTo>
                  <a:pt x="127" y="61"/>
                  <a:pt x="127" y="59"/>
                  <a:pt x="125" y="59"/>
                </a:cubicBezTo>
                <a:cubicBezTo>
                  <a:pt x="124" y="61"/>
                  <a:pt x="127" y="60"/>
                  <a:pt x="127" y="62"/>
                </a:cubicBezTo>
                <a:cubicBezTo>
                  <a:pt x="126" y="63"/>
                  <a:pt x="126" y="63"/>
                  <a:pt x="124" y="63"/>
                </a:cubicBezTo>
                <a:cubicBezTo>
                  <a:pt x="124" y="63"/>
                  <a:pt x="124" y="63"/>
                  <a:pt x="124" y="63"/>
                </a:cubicBezTo>
                <a:cubicBezTo>
                  <a:pt x="122" y="61"/>
                  <a:pt x="118" y="59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17" y="55"/>
                  <a:pt x="115" y="52"/>
                  <a:pt x="112" y="51"/>
                </a:cubicBezTo>
                <a:moveTo>
                  <a:pt x="104" y="52"/>
                </a:moveTo>
                <a:cubicBezTo>
                  <a:pt x="104" y="52"/>
                  <a:pt x="104" y="52"/>
                  <a:pt x="104" y="53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3"/>
                  <a:pt x="104" y="52"/>
                  <a:pt x="104" y="52"/>
                </a:cubicBezTo>
                <a:moveTo>
                  <a:pt x="174" y="53"/>
                </a:moveTo>
                <a:cubicBezTo>
                  <a:pt x="174" y="53"/>
                  <a:pt x="174" y="53"/>
                  <a:pt x="174" y="53"/>
                </a:cubicBezTo>
                <a:cubicBezTo>
                  <a:pt x="174" y="53"/>
                  <a:pt x="174" y="54"/>
                  <a:pt x="174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5" y="54"/>
                  <a:pt x="175" y="54"/>
                  <a:pt x="175" y="53"/>
                </a:cubicBezTo>
                <a:cubicBezTo>
                  <a:pt x="175" y="53"/>
                  <a:pt x="175" y="53"/>
                  <a:pt x="174" y="53"/>
                </a:cubicBezTo>
                <a:moveTo>
                  <a:pt x="103" y="54"/>
                </a:moveTo>
                <a:cubicBezTo>
                  <a:pt x="103" y="54"/>
                  <a:pt x="103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5"/>
                  <a:pt x="101" y="57"/>
                  <a:pt x="102" y="58"/>
                </a:cubicBezTo>
                <a:cubicBezTo>
                  <a:pt x="103" y="58"/>
                  <a:pt x="104" y="58"/>
                  <a:pt x="105" y="58"/>
                </a:cubicBezTo>
                <a:cubicBezTo>
                  <a:pt x="104" y="56"/>
                  <a:pt x="105" y="56"/>
                  <a:pt x="105" y="54"/>
                </a:cubicBezTo>
                <a:cubicBezTo>
                  <a:pt x="105" y="54"/>
                  <a:pt x="104" y="54"/>
                  <a:pt x="103" y="54"/>
                </a:cubicBezTo>
                <a:moveTo>
                  <a:pt x="40" y="62"/>
                </a:moveTo>
                <a:cubicBezTo>
                  <a:pt x="35" y="62"/>
                  <a:pt x="31" y="67"/>
                  <a:pt x="30" y="72"/>
                </a:cubicBezTo>
                <a:cubicBezTo>
                  <a:pt x="29" y="77"/>
                  <a:pt x="31" y="82"/>
                  <a:pt x="37" y="82"/>
                </a:cubicBezTo>
                <a:cubicBezTo>
                  <a:pt x="37" y="82"/>
                  <a:pt x="38" y="82"/>
                  <a:pt x="38" y="82"/>
                </a:cubicBezTo>
                <a:cubicBezTo>
                  <a:pt x="39" y="74"/>
                  <a:pt x="44" y="70"/>
                  <a:pt x="40" y="62"/>
                </a:cubicBezTo>
                <a:cubicBezTo>
                  <a:pt x="40" y="62"/>
                  <a:pt x="40" y="62"/>
                  <a:pt x="40" y="62"/>
                </a:cubicBezTo>
                <a:moveTo>
                  <a:pt x="144" y="62"/>
                </a:moveTo>
                <a:cubicBezTo>
                  <a:pt x="144" y="62"/>
                  <a:pt x="143" y="63"/>
                  <a:pt x="143" y="63"/>
                </a:cubicBezTo>
                <a:cubicBezTo>
                  <a:pt x="143" y="63"/>
                  <a:pt x="143" y="63"/>
                  <a:pt x="143" y="63"/>
                </a:cubicBezTo>
                <a:cubicBezTo>
                  <a:pt x="143" y="64"/>
                  <a:pt x="143" y="64"/>
                  <a:pt x="143" y="6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5" y="63"/>
                  <a:pt x="145" y="62"/>
                  <a:pt x="144" y="62"/>
                </a:cubicBezTo>
                <a:moveTo>
                  <a:pt x="131" y="64"/>
                </a:moveTo>
                <a:cubicBezTo>
                  <a:pt x="130" y="64"/>
                  <a:pt x="130" y="64"/>
                  <a:pt x="130" y="64"/>
                </a:cubicBezTo>
                <a:cubicBezTo>
                  <a:pt x="130" y="65"/>
                  <a:pt x="130" y="65"/>
                  <a:pt x="131" y="65"/>
                </a:cubicBezTo>
                <a:cubicBezTo>
                  <a:pt x="131" y="65"/>
                  <a:pt x="131" y="64"/>
                  <a:pt x="131" y="64"/>
                </a:cubicBezTo>
                <a:cubicBezTo>
                  <a:pt x="131" y="64"/>
                  <a:pt x="131" y="64"/>
                  <a:pt x="131" y="64"/>
                </a:cubicBezTo>
                <a:moveTo>
                  <a:pt x="137" y="69"/>
                </a:moveTo>
                <a:cubicBezTo>
                  <a:pt x="137" y="69"/>
                  <a:pt x="137" y="69"/>
                  <a:pt x="136" y="69"/>
                </a:cubicBezTo>
                <a:cubicBezTo>
                  <a:pt x="137" y="70"/>
                  <a:pt x="137" y="70"/>
                  <a:pt x="137" y="70"/>
                </a:cubicBezTo>
                <a:cubicBezTo>
                  <a:pt x="137" y="70"/>
                  <a:pt x="137" y="70"/>
                  <a:pt x="137" y="69"/>
                </a:cubicBezTo>
                <a:cubicBezTo>
                  <a:pt x="137" y="69"/>
                  <a:pt x="137" y="69"/>
                  <a:pt x="137" y="69"/>
                </a:cubicBezTo>
                <a:moveTo>
                  <a:pt x="42" y="71"/>
                </a:moveTo>
                <a:cubicBezTo>
                  <a:pt x="41" y="71"/>
                  <a:pt x="41" y="72"/>
                  <a:pt x="41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3"/>
                  <a:pt x="42" y="71"/>
                </a:cubicBezTo>
                <a:cubicBezTo>
                  <a:pt x="42" y="71"/>
                  <a:pt x="42" y="71"/>
                  <a:pt x="42" y="71"/>
                </a:cubicBezTo>
                <a:moveTo>
                  <a:pt x="66" y="71"/>
                </a:moveTo>
                <a:cubicBezTo>
                  <a:pt x="66" y="72"/>
                  <a:pt x="66" y="73"/>
                  <a:pt x="66" y="74"/>
                </a:cubicBezTo>
                <a:cubicBezTo>
                  <a:pt x="65" y="74"/>
                  <a:pt x="64" y="74"/>
                  <a:pt x="63" y="74"/>
                </a:cubicBezTo>
                <a:cubicBezTo>
                  <a:pt x="63" y="77"/>
                  <a:pt x="62" y="78"/>
                  <a:pt x="62" y="81"/>
                </a:cubicBezTo>
                <a:cubicBezTo>
                  <a:pt x="65" y="81"/>
                  <a:pt x="65" y="78"/>
                  <a:pt x="66" y="75"/>
                </a:cubicBezTo>
                <a:cubicBezTo>
                  <a:pt x="67" y="76"/>
                  <a:pt x="68" y="75"/>
                  <a:pt x="68" y="76"/>
                </a:cubicBezTo>
                <a:cubicBezTo>
                  <a:pt x="69" y="79"/>
                  <a:pt x="69" y="82"/>
                  <a:pt x="67" y="83"/>
                </a:cubicBezTo>
                <a:cubicBezTo>
                  <a:pt x="67" y="83"/>
                  <a:pt x="66" y="83"/>
                  <a:pt x="66" y="83"/>
                </a:cubicBezTo>
                <a:cubicBezTo>
                  <a:pt x="66" y="83"/>
                  <a:pt x="66" y="83"/>
                  <a:pt x="66" y="83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65" y="87"/>
                  <a:pt x="62" y="87"/>
                  <a:pt x="59" y="87"/>
                </a:cubicBezTo>
                <a:cubicBezTo>
                  <a:pt x="59" y="90"/>
                  <a:pt x="63" y="92"/>
                  <a:pt x="65" y="92"/>
                </a:cubicBezTo>
                <a:cubicBezTo>
                  <a:pt x="67" y="92"/>
                  <a:pt x="68" y="91"/>
                  <a:pt x="69" y="90"/>
                </a:cubicBezTo>
                <a:cubicBezTo>
                  <a:pt x="68" y="89"/>
                  <a:pt x="65" y="89"/>
                  <a:pt x="63" y="88"/>
                </a:cubicBezTo>
                <a:cubicBezTo>
                  <a:pt x="70" y="88"/>
                  <a:pt x="75" y="74"/>
                  <a:pt x="66" y="71"/>
                </a:cubicBezTo>
                <a:moveTo>
                  <a:pt x="59" y="71"/>
                </a:moveTo>
                <a:cubicBezTo>
                  <a:pt x="59" y="73"/>
                  <a:pt x="58" y="74"/>
                  <a:pt x="57" y="74"/>
                </a:cubicBezTo>
                <a:cubicBezTo>
                  <a:pt x="56" y="74"/>
                  <a:pt x="57" y="72"/>
                  <a:pt x="55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5"/>
                  <a:pt x="55" y="76"/>
                  <a:pt x="56" y="78"/>
                </a:cubicBezTo>
                <a:cubicBezTo>
                  <a:pt x="56" y="78"/>
                  <a:pt x="57" y="78"/>
                  <a:pt x="57" y="78"/>
                </a:cubicBezTo>
                <a:cubicBezTo>
                  <a:pt x="58" y="78"/>
                  <a:pt x="59" y="78"/>
                  <a:pt x="59" y="79"/>
                </a:cubicBezTo>
                <a:cubicBezTo>
                  <a:pt x="56" y="81"/>
                  <a:pt x="57" y="86"/>
                  <a:pt x="54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9"/>
                  <a:pt x="55" y="89"/>
                  <a:pt x="56" y="89"/>
                </a:cubicBezTo>
                <a:cubicBezTo>
                  <a:pt x="56" y="89"/>
                  <a:pt x="56" y="89"/>
                  <a:pt x="56" y="89"/>
                </a:cubicBezTo>
                <a:cubicBezTo>
                  <a:pt x="58" y="85"/>
                  <a:pt x="65" y="75"/>
                  <a:pt x="59" y="71"/>
                </a:cubicBezTo>
                <a:moveTo>
                  <a:pt x="41" y="74"/>
                </a:moveTo>
                <a:cubicBezTo>
                  <a:pt x="41" y="75"/>
                  <a:pt x="41" y="76"/>
                  <a:pt x="41" y="78"/>
                </a:cubicBezTo>
                <a:cubicBezTo>
                  <a:pt x="43" y="78"/>
                  <a:pt x="45" y="79"/>
                  <a:pt x="46" y="79"/>
                </a:cubicBezTo>
                <a:cubicBezTo>
                  <a:pt x="47" y="79"/>
                  <a:pt x="47" y="79"/>
                  <a:pt x="48" y="79"/>
                </a:cubicBezTo>
                <a:cubicBezTo>
                  <a:pt x="48" y="77"/>
                  <a:pt x="46" y="77"/>
                  <a:pt x="47" y="75"/>
                </a:cubicBezTo>
                <a:cubicBezTo>
                  <a:pt x="46" y="75"/>
                  <a:pt x="46" y="75"/>
                  <a:pt x="45" y="75"/>
                </a:cubicBezTo>
                <a:cubicBezTo>
                  <a:pt x="44" y="75"/>
                  <a:pt x="42" y="75"/>
                  <a:pt x="41" y="74"/>
                </a:cubicBezTo>
                <a:moveTo>
                  <a:pt x="83" y="75"/>
                </a:moveTo>
                <a:cubicBezTo>
                  <a:pt x="82" y="75"/>
                  <a:pt x="81" y="75"/>
                  <a:pt x="81" y="75"/>
                </a:cubicBezTo>
                <a:cubicBezTo>
                  <a:pt x="81" y="78"/>
                  <a:pt x="80" y="80"/>
                  <a:pt x="79" y="80"/>
                </a:cubicBezTo>
                <a:cubicBezTo>
                  <a:pt x="78" y="80"/>
                  <a:pt x="78" y="80"/>
                  <a:pt x="78" y="79"/>
                </a:cubicBezTo>
                <a:cubicBezTo>
                  <a:pt x="78" y="82"/>
                  <a:pt x="76" y="82"/>
                  <a:pt x="76" y="84"/>
                </a:cubicBezTo>
                <a:cubicBezTo>
                  <a:pt x="76" y="84"/>
                  <a:pt x="78" y="84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9" y="88"/>
                  <a:pt x="75" y="91"/>
                  <a:pt x="78" y="94"/>
                </a:cubicBezTo>
                <a:cubicBezTo>
                  <a:pt x="78" y="94"/>
                  <a:pt x="79" y="94"/>
                  <a:pt x="79" y="94"/>
                </a:cubicBezTo>
                <a:cubicBezTo>
                  <a:pt x="87" y="94"/>
                  <a:pt x="87" y="87"/>
                  <a:pt x="87" y="79"/>
                </a:cubicBezTo>
                <a:cubicBezTo>
                  <a:pt x="86" y="78"/>
                  <a:pt x="83" y="78"/>
                  <a:pt x="83" y="75"/>
                </a:cubicBezTo>
                <a:moveTo>
                  <a:pt x="53" y="77"/>
                </a:moveTo>
                <a:cubicBezTo>
                  <a:pt x="52" y="77"/>
                  <a:pt x="51" y="78"/>
                  <a:pt x="51" y="78"/>
                </a:cubicBezTo>
                <a:cubicBezTo>
                  <a:pt x="52" y="79"/>
                  <a:pt x="52" y="81"/>
                  <a:pt x="54" y="81"/>
                </a:cubicBezTo>
                <a:cubicBezTo>
                  <a:pt x="54" y="80"/>
                  <a:pt x="55" y="80"/>
                  <a:pt x="55" y="80"/>
                </a:cubicBezTo>
                <a:cubicBezTo>
                  <a:pt x="55" y="80"/>
                  <a:pt x="56" y="80"/>
                  <a:pt x="56" y="80"/>
                </a:cubicBezTo>
                <a:cubicBezTo>
                  <a:pt x="56" y="79"/>
                  <a:pt x="54" y="77"/>
                  <a:pt x="53" y="77"/>
                </a:cubicBezTo>
                <a:moveTo>
                  <a:pt x="92" y="80"/>
                </a:moveTo>
                <a:cubicBezTo>
                  <a:pt x="92" y="80"/>
                  <a:pt x="91" y="80"/>
                  <a:pt x="91" y="81"/>
                </a:cubicBezTo>
                <a:cubicBezTo>
                  <a:pt x="91" y="81"/>
                  <a:pt x="91" y="82"/>
                  <a:pt x="91" y="83"/>
                </a:cubicBezTo>
                <a:cubicBezTo>
                  <a:pt x="92" y="83"/>
                  <a:pt x="94" y="83"/>
                  <a:pt x="94" y="84"/>
                </a:cubicBezTo>
                <a:cubicBezTo>
                  <a:pt x="92" y="87"/>
                  <a:pt x="90" y="93"/>
                  <a:pt x="87" y="94"/>
                </a:cubicBezTo>
                <a:cubicBezTo>
                  <a:pt x="88" y="94"/>
                  <a:pt x="88" y="96"/>
                  <a:pt x="88" y="97"/>
                </a:cubicBezTo>
                <a:cubicBezTo>
                  <a:pt x="89" y="97"/>
                  <a:pt x="90" y="97"/>
                  <a:pt x="90" y="97"/>
                </a:cubicBezTo>
                <a:cubicBezTo>
                  <a:pt x="91" y="95"/>
                  <a:pt x="92" y="93"/>
                  <a:pt x="91" y="90"/>
                </a:cubicBezTo>
                <a:cubicBezTo>
                  <a:pt x="95" y="89"/>
                  <a:pt x="97" y="86"/>
                  <a:pt x="98" y="82"/>
                </a:cubicBezTo>
                <a:cubicBezTo>
                  <a:pt x="96" y="82"/>
                  <a:pt x="94" y="80"/>
                  <a:pt x="92" y="80"/>
                </a:cubicBezTo>
                <a:moveTo>
                  <a:pt x="6" y="80"/>
                </a:moveTo>
                <a:cubicBezTo>
                  <a:pt x="6" y="80"/>
                  <a:pt x="6" y="80"/>
                  <a:pt x="6" y="81"/>
                </a:cubicBezTo>
                <a:cubicBezTo>
                  <a:pt x="6" y="81"/>
                  <a:pt x="6" y="82"/>
                  <a:pt x="6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6" y="83"/>
                  <a:pt x="7" y="82"/>
                  <a:pt x="7" y="82"/>
                </a:cubicBezTo>
                <a:cubicBezTo>
                  <a:pt x="7" y="81"/>
                  <a:pt x="7" y="80"/>
                  <a:pt x="6" y="80"/>
                </a:cubicBezTo>
                <a:moveTo>
                  <a:pt x="112" y="83"/>
                </a:moveTo>
                <a:cubicBezTo>
                  <a:pt x="111" y="85"/>
                  <a:pt x="110" y="86"/>
                  <a:pt x="108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8" y="88"/>
                  <a:pt x="109" y="88"/>
                  <a:pt x="110" y="89"/>
                </a:cubicBezTo>
                <a:cubicBezTo>
                  <a:pt x="111" y="88"/>
                  <a:pt x="111" y="86"/>
                  <a:pt x="112" y="86"/>
                </a:cubicBezTo>
                <a:cubicBezTo>
                  <a:pt x="114" y="87"/>
                  <a:pt x="114" y="88"/>
                  <a:pt x="114" y="90"/>
                </a:cubicBezTo>
                <a:cubicBezTo>
                  <a:pt x="112" y="91"/>
                  <a:pt x="111" y="93"/>
                  <a:pt x="109" y="94"/>
                </a:cubicBezTo>
                <a:cubicBezTo>
                  <a:pt x="110" y="94"/>
                  <a:pt x="110" y="94"/>
                  <a:pt x="110" y="94"/>
                </a:cubicBezTo>
                <a:cubicBezTo>
                  <a:pt x="112" y="94"/>
                  <a:pt x="113" y="96"/>
                  <a:pt x="113" y="97"/>
                </a:cubicBezTo>
                <a:cubicBezTo>
                  <a:pt x="112" y="99"/>
                  <a:pt x="111" y="100"/>
                  <a:pt x="109" y="100"/>
                </a:cubicBezTo>
                <a:cubicBezTo>
                  <a:pt x="108" y="99"/>
                  <a:pt x="110" y="98"/>
                  <a:pt x="109" y="96"/>
                </a:cubicBezTo>
                <a:cubicBezTo>
                  <a:pt x="109" y="96"/>
                  <a:pt x="109" y="96"/>
                  <a:pt x="109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8" y="96"/>
                  <a:pt x="107" y="96"/>
                  <a:pt x="107" y="9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5" y="99"/>
                  <a:pt x="108" y="102"/>
                  <a:pt x="111" y="102"/>
                </a:cubicBezTo>
                <a:cubicBezTo>
                  <a:pt x="112" y="102"/>
                  <a:pt x="113" y="101"/>
                  <a:pt x="114" y="101"/>
                </a:cubicBezTo>
                <a:cubicBezTo>
                  <a:pt x="114" y="94"/>
                  <a:pt x="121" y="85"/>
                  <a:pt x="112" y="83"/>
                </a:cubicBezTo>
                <a:moveTo>
                  <a:pt x="73" y="84"/>
                </a:moveTo>
                <a:cubicBezTo>
                  <a:pt x="72" y="84"/>
                  <a:pt x="71" y="84"/>
                  <a:pt x="71" y="85"/>
                </a:cubicBezTo>
                <a:cubicBezTo>
                  <a:pt x="71" y="85"/>
                  <a:pt x="72" y="85"/>
                  <a:pt x="73" y="85"/>
                </a:cubicBezTo>
                <a:cubicBezTo>
                  <a:pt x="74" y="85"/>
                  <a:pt x="75" y="85"/>
                  <a:pt x="75" y="84"/>
                </a:cubicBezTo>
                <a:cubicBezTo>
                  <a:pt x="74" y="84"/>
                  <a:pt x="73" y="84"/>
                  <a:pt x="73" y="84"/>
                </a:cubicBezTo>
                <a:moveTo>
                  <a:pt x="137" y="85"/>
                </a:moveTo>
                <a:cubicBezTo>
                  <a:pt x="137" y="85"/>
                  <a:pt x="137" y="85"/>
                  <a:pt x="136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7" y="85"/>
                  <a:pt x="137" y="85"/>
                  <a:pt x="137" y="85"/>
                </a:cubicBezTo>
                <a:moveTo>
                  <a:pt x="104" y="87"/>
                </a:moveTo>
                <a:cubicBezTo>
                  <a:pt x="104" y="87"/>
                  <a:pt x="104" y="87"/>
                  <a:pt x="104" y="87"/>
                </a:cubicBezTo>
                <a:cubicBezTo>
                  <a:pt x="104" y="88"/>
                  <a:pt x="103" y="88"/>
                  <a:pt x="103" y="88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100" y="87"/>
                  <a:pt x="100" y="87"/>
                  <a:pt x="100" y="88"/>
                </a:cubicBezTo>
                <a:cubicBezTo>
                  <a:pt x="100" y="90"/>
                  <a:pt x="104" y="89"/>
                  <a:pt x="106" y="90"/>
                </a:cubicBezTo>
                <a:cubicBezTo>
                  <a:pt x="105" y="89"/>
                  <a:pt x="106" y="87"/>
                  <a:pt x="104" y="87"/>
                </a:cubicBezTo>
                <a:moveTo>
                  <a:pt x="123" y="88"/>
                </a:moveTo>
                <a:cubicBezTo>
                  <a:pt x="123" y="88"/>
                  <a:pt x="123" y="88"/>
                  <a:pt x="123" y="88"/>
                </a:cubicBezTo>
                <a:cubicBezTo>
                  <a:pt x="122" y="89"/>
                  <a:pt x="120" y="90"/>
                  <a:pt x="121" y="93"/>
                </a:cubicBezTo>
                <a:cubicBezTo>
                  <a:pt x="121" y="94"/>
                  <a:pt x="121" y="94"/>
                  <a:pt x="121" y="94"/>
                </a:cubicBezTo>
                <a:cubicBezTo>
                  <a:pt x="121" y="94"/>
                  <a:pt x="122" y="94"/>
                  <a:pt x="122" y="93"/>
                </a:cubicBezTo>
                <a:cubicBezTo>
                  <a:pt x="122" y="93"/>
                  <a:pt x="122" y="93"/>
                  <a:pt x="122" y="93"/>
                </a:cubicBezTo>
                <a:cubicBezTo>
                  <a:pt x="122" y="93"/>
                  <a:pt x="123" y="93"/>
                  <a:pt x="123" y="93"/>
                </a:cubicBezTo>
                <a:cubicBezTo>
                  <a:pt x="123" y="94"/>
                  <a:pt x="123" y="96"/>
                  <a:pt x="123" y="97"/>
                </a:cubicBezTo>
                <a:cubicBezTo>
                  <a:pt x="123" y="97"/>
                  <a:pt x="122" y="97"/>
                  <a:pt x="122" y="97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1" y="97"/>
                  <a:pt x="121" y="96"/>
                  <a:pt x="121" y="96"/>
                </a:cubicBezTo>
                <a:cubicBezTo>
                  <a:pt x="121" y="96"/>
                  <a:pt x="121" y="97"/>
                  <a:pt x="121" y="97"/>
                </a:cubicBezTo>
                <a:cubicBezTo>
                  <a:pt x="122" y="99"/>
                  <a:pt x="123" y="100"/>
                  <a:pt x="123" y="101"/>
                </a:cubicBezTo>
                <a:cubicBezTo>
                  <a:pt x="127" y="99"/>
                  <a:pt x="125" y="92"/>
                  <a:pt x="126" y="89"/>
                </a:cubicBezTo>
                <a:cubicBezTo>
                  <a:pt x="125" y="89"/>
                  <a:pt x="125" y="88"/>
                  <a:pt x="123" y="88"/>
                </a:cubicBezTo>
                <a:moveTo>
                  <a:pt x="134" y="90"/>
                </a:moveTo>
                <a:cubicBezTo>
                  <a:pt x="134" y="92"/>
                  <a:pt x="134" y="95"/>
                  <a:pt x="132" y="95"/>
                </a:cubicBezTo>
                <a:cubicBezTo>
                  <a:pt x="134" y="100"/>
                  <a:pt x="129" y="103"/>
                  <a:pt x="130" y="109"/>
                </a:cubicBezTo>
                <a:cubicBezTo>
                  <a:pt x="130" y="109"/>
                  <a:pt x="130" y="109"/>
                  <a:pt x="131" y="109"/>
                </a:cubicBezTo>
                <a:cubicBezTo>
                  <a:pt x="131" y="109"/>
                  <a:pt x="132" y="109"/>
                  <a:pt x="133" y="109"/>
                </a:cubicBezTo>
                <a:cubicBezTo>
                  <a:pt x="134" y="109"/>
                  <a:pt x="135" y="110"/>
                  <a:pt x="136" y="110"/>
                </a:cubicBezTo>
                <a:cubicBezTo>
                  <a:pt x="136" y="110"/>
                  <a:pt x="137" y="109"/>
                  <a:pt x="137" y="109"/>
                </a:cubicBezTo>
                <a:cubicBezTo>
                  <a:pt x="136" y="108"/>
                  <a:pt x="134" y="108"/>
                  <a:pt x="133" y="106"/>
                </a:cubicBezTo>
                <a:cubicBezTo>
                  <a:pt x="134" y="104"/>
                  <a:pt x="133" y="101"/>
                  <a:pt x="135" y="100"/>
                </a:cubicBezTo>
                <a:cubicBezTo>
                  <a:pt x="136" y="101"/>
                  <a:pt x="136" y="102"/>
                  <a:pt x="138" y="102"/>
                </a:cubicBezTo>
                <a:cubicBezTo>
                  <a:pt x="138" y="102"/>
                  <a:pt x="138" y="102"/>
                  <a:pt x="138" y="102"/>
                </a:cubicBezTo>
                <a:cubicBezTo>
                  <a:pt x="139" y="100"/>
                  <a:pt x="138" y="99"/>
                  <a:pt x="136" y="98"/>
                </a:cubicBezTo>
                <a:cubicBezTo>
                  <a:pt x="136" y="98"/>
                  <a:pt x="136" y="99"/>
                  <a:pt x="136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6" y="97"/>
                  <a:pt x="135" y="94"/>
                  <a:pt x="137" y="93"/>
                </a:cubicBezTo>
                <a:cubicBezTo>
                  <a:pt x="137" y="93"/>
                  <a:pt x="137" y="93"/>
                  <a:pt x="137" y="93"/>
                </a:cubicBezTo>
                <a:cubicBezTo>
                  <a:pt x="138" y="93"/>
                  <a:pt x="138" y="94"/>
                  <a:pt x="138" y="94"/>
                </a:cubicBezTo>
                <a:cubicBezTo>
                  <a:pt x="139" y="94"/>
                  <a:pt x="139" y="94"/>
                  <a:pt x="140" y="94"/>
                </a:cubicBezTo>
                <a:cubicBezTo>
                  <a:pt x="140" y="94"/>
                  <a:pt x="140" y="94"/>
                  <a:pt x="140" y="94"/>
                </a:cubicBezTo>
                <a:cubicBezTo>
                  <a:pt x="141" y="93"/>
                  <a:pt x="142" y="93"/>
                  <a:pt x="142" y="92"/>
                </a:cubicBezTo>
                <a:cubicBezTo>
                  <a:pt x="139" y="90"/>
                  <a:pt x="137" y="91"/>
                  <a:pt x="134" y="90"/>
                </a:cubicBezTo>
                <a:moveTo>
                  <a:pt x="99" y="91"/>
                </a:moveTo>
                <a:cubicBezTo>
                  <a:pt x="99" y="91"/>
                  <a:pt x="99" y="91"/>
                  <a:pt x="99" y="91"/>
                </a:cubicBezTo>
                <a:cubicBezTo>
                  <a:pt x="98" y="91"/>
                  <a:pt x="98" y="92"/>
                  <a:pt x="98" y="93"/>
                </a:cubicBezTo>
                <a:cubicBezTo>
                  <a:pt x="99" y="93"/>
                  <a:pt x="100" y="93"/>
                  <a:pt x="101" y="93"/>
                </a:cubicBezTo>
                <a:cubicBezTo>
                  <a:pt x="101" y="92"/>
                  <a:pt x="101" y="91"/>
                  <a:pt x="99" y="91"/>
                </a:cubicBezTo>
                <a:moveTo>
                  <a:pt x="102" y="92"/>
                </a:moveTo>
                <a:cubicBezTo>
                  <a:pt x="102" y="92"/>
                  <a:pt x="102" y="92"/>
                  <a:pt x="101" y="92"/>
                </a:cubicBezTo>
                <a:cubicBezTo>
                  <a:pt x="101" y="94"/>
                  <a:pt x="102" y="94"/>
                  <a:pt x="103" y="94"/>
                </a:cubicBezTo>
                <a:cubicBezTo>
                  <a:pt x="104" y="94"/>
                  <a:pt x="104" y="94"/>
                  <a:pt x="105" y="94"/>
                </a:cubicBezTo>
                <a:cubicBezTo>
                  <a:pt x="105" y="93"/>
                  <a:pt x="104" y="92"/>
                  <a:pt x="102" y="92"/>
                </a:cubicBezTo>
                <a:moveTo>
                  <a:pt x="146" y="93"/>
                </a:moveTo>
                <a:cubicBezTo>
                  <a:pt x="142" y="93"/>
                  <a:pt x="145" y="100"/>
                  <a:pt x="146" y="101"/>
                </a:cubicBezTo>
                <a:cubicBezTo>
                  <a:pt x="144" y="104"/>
                  <a:pt x="138" y="109"/>
                  <a:pt x="142" y="112"/>
                </a:cubicBezTo>
                <a:cubicBezTo>
                  <a:pt x="143" y="110"/>
                  <a:pt x="143" y="106"/>
                  <a:pt x="146" y="106"/>
                </a:cubicBezTo>
                <a:cubicBezTo>
                  <a:pt x="146" y="108"/>
                  <a:pt x="145" y="110"/>
                  <a:pt x="146" y="113"/>
                </a:cubicBezTo>
                <a:cubicBezTo>
                  <a:pt x="146" y="113"/>
                  <a:pt x="147" y="113"/>
                  <a:pt x="148" y="113"/>
                </a:cubicBezTo>
                <a:cubicBezTo>
                  <a:pt x="148" y="107"/>
                  <a:pt x="148" y="104"/>
                  <a:pt x="148" y="99"/>
                </a:cubicBezTo>
                <a:cubicBezTo>
                  <a:pt x="148" y="99"/>
                  <a:pt x="148" y="99"/>
                  <a:pt x="149" y="99"/>
                </a:cubicBezTo>
                <a:cubicBezTo>
                  <a:pt x="151" y="99"/>
                  <a:pt x="150" y="96"/>
                  <a:pt x="152" y="95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0" y="96"/>
                  <a:pt x="149" y="96"/>
                </a:cubicBezTo>
                <a:cubicBezTo>
                  <a:pt x="149" y="97"/>
                  <a:pt x="148" y="98"/>
                  <a:pt x="148" y="98"/>
                </a:cubicBezTo>
                <a:cubicBezTo>
                  <a:pt x="148" y="98"/>
                  <a:pt x="148" y="97"/>
                  <a:pt x="148" y="97"/>
                </a:cubicBezTo>
                <a:cubicBezTo>
                  <a:pt x="148" y="95"/>
                  <a:pt x="147" y="94"/>
                  <a:pt x="146" y="93"/>
                </a:cubicBezTo>
                <a:moveTo>
                  <a:pt x="120" y="96"/>
                </a:moveTo>
                <a:cubicBezTo>
                  <a:pt x="119" y="96"/>
                  <a:pt x="118" y="96"/>
                  <a:pt x="118" y="96"/>
                </a:cubicBezTo>
                <a:cubicBezTo>
                  <a:pt x="117" y="98"/>
                  <a:pt x="118" y="98"/>
                  <a:pt x="119" y="98"/>
                </a:cubicBezTo>
                <a:cubicBezTo>
                  <a:pt x="119" y="98"/>
                  <a:pt x="120" y="98"/>
                  <a:pt x="120" y="98"/>
                </a:cubicBezTo>
                <a:cubicBezTo>
                  <a:pt x="120" y="98"/>
                  <a:pt x="120" y="97"/>
                  <a:pt x="120" y="96"/>
                </a:cubicBezTo>
                <a:moveTo>
                  <a:pt x="157" y="96"/>
                </a:moveTo>
                <a:cubicBezTo>
                  <a:pt x="151" y="96"/>
                  <a:pt x="151" y="109"/>
                  <a:pt x="150" y="114"/>
                </a:cubicBezTo>
                <a:cubicBezTo>
                  <a:pt x="150" y="114"/>
                  <a:pt x="151" y="114"/>
                  <a:pt x="151" y="114"/>
                </a:cubicBezTo>
                <a:cubicBezTo>
                  <a:pt x="151" y="114"/>
                  <a:pt x="151" y="114"/>
                  <a:pt x="152" y="114"/>
                </a:cubicBezTo>
                <a:cubicBezTo>
                  <a:pt x="152" y="114"/>
                  <a:pt x="152" y="114"/>
                  <a:pt x="152" y="114"/>
                </a:cubicBezTo>
                <a:cubicBezTo>
                  <a:pt x="153" y="114"/>
                  <a:pt x="153" y="114"/>
                  <a:pt x="153" y="114"/>
                </a:cubicBezTo>
                <a:cubicBezTo>
                  <a:pt x="152" y="110"/>
                  <a:pt x="154" y="107"/>
                  <a:pt x="156" y="106"/>
                </a:cubicBezTo>
                <a:cubicBezTo>
                  <a:pt x="153" y="105"/>
                  <a:pt x="154" y="98"/>
                  <a:pt x="157" y="98"/>
                </a:cubicBezTo>
                <a:cubicBezTo>
                  <a:pt x="157" y="98"/>
                  <a:pt x="157" y="98"/>
                  <a:pt x="157" y="98"/>
                </a:cubicBezTo>
                <a:cubicBezTo>
                  <a:pt x="159" y="101"/>
                  <a:pt x="154" y="105"/>
                  <a:pt x="158" y="107"/>
                </a:cubicBezTo>
                <a:cubicBezTo>
                  <a:pt x="161" y="105"/>
                  <a:pt x="161" y="101"/>
                  <a:pt x="161" y="97"/>
                </a:cubicBezTo>
                <a:cubicBezTo>
                  <a:pt x="160" y="97"/>
                  <a:pt x="158" y="96"/>
                  <a:pt x="157" y="96"/>
                </a:cubicBezTo>
                <a:moveTo>
                  <a:pt x="118" y="102"/>
                </a:moveTo>
                <a:cubicBezTo>
                  <a:pt x="117" y="102"/>
                  <a:pt x="116" y="103"/>
                  <a:pt x="115" y="103"/>
                </a:cubicBezTo>
                <a:cubicBezTo>
                  <a:pt x="117" y="103"/>
                  <a:pt x="120" y="106"/>
                  <a:pt x="122" y="106"/>
                </a:cubicBezTo>
                <a:cubicBezTo>
                  <a:pt x="123" y="106"/>
                  <a:pt x="124" y="106"/>
                  <a:pt x="124" y="105"/>
                </a:cubicBezTo>
                <a:cubicBezTo>
                  <a:pt x="123" y="103"/>
                  <a:pt x="120" y="102"/>
                  <a:pt x="118" y="102"/>
                </a:cubicBezTo>
                <a:moveTo>
                  <a:pt x="41" y="109"/>
                </a:moveTo>
                <a:cubicBezTo>
                  <a:pt x="40" y="110"/>
                  <a:pt x="42" y="110"/>
                  <a:pt x="41" y="111"/>
                </a:cubicBezTo>
                <a:cubicBezTo>
                  <a:pt x="41" y="111"/>
                  <a:pt x="41" y="111"/>
                  <a:pt x="40" y="111"/>
                </a:cubicBezTo>
                <a:cubicBezTo>
                  <a:pt x="39" y="111"/>
                  <a:pt x="38" y="112"/>
                  <a:pt x="36" y="112"/>
                </a:cubicBezTo>
                <a:cubicBezTo>
                  <a:pt x="36" y="114"/>
                  <a:pt x="37" y="114"/>
                  <a:pt x="37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40" y="115"/>
                  <a:pt x="40" y="114"/>
                  <a:pt x="41" y="114"/>
                </a:cubicBezTo>
                <a:cubicBezTo>
                  <a:pt x="42" y="114"/>
                  <a:pt x="43" y="114"/>
                  <a:pt x="43" y="116"/>
                </a:cubicBezTo>
                <a:cubicBezTo>
                  <a:pt x="43" y="117"/>
                  <a:pt x="41" y="117"/>
                  <a:pt x="40" y="118"/>
                </a:cubicBezTo>
                <a:cubicBezTo>
                  <a:pt x="37" y="118"/>
                  <a:pt x="37" y="114"/>
                  <a:pt x="34" y="113"/>
                </a:cubicBezTo>
                <a:cubicBezTo>
                  <a:pt x="33" y="114"/>
                  <a:pt x="35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5"/>
                  <a:pt x="31" y="115"/>
                </a:cubicBezTo>
                <a:cubicBezTo>
                  <a:pt x="29" y="115"/>
                  <a:pt x="28" y="116"/>
                  <a:pt x="27" y="117"/>
                </a:cubicBezTo>
                <a:cubicBezTo>
                  <a:pt x="28" y="120"/>
                  <a:pt x="30" y="127"/>
                  <a:pt x="33" y="127"/>
                </a:cubicBezTo>
                <a:cubicBezTo>
                  <a:pt x="33" y="127"/>
                  <a:pt x="33" y="127"/>
                  <a:pt x="34" y="126"/>
                </a:cubicBezTo>
                <a:cubicBezTo>
                  <a:pt x="35" y="133"/>
                  <a:pt x="38" y="138"/>
                  <a:pt x="43" y="141"/>
                </a:cubicBezTo>
                <a:cubicBezTo>
                  <a:pt x="45" y="136"/>
                  <a:pt x="39" y="132"/>
                  <a:pt x="36" y="129"/>
                </a:cubicBezTo>
                <a:cubicBezTo>
                  <a:pt x="38" y="128"/>
                  <a:pt x="37" y="126"/>
                  <a:pt x="37" y="124"/>
                </a:cubicBezTo>
                <a:cubicBezTo>
                  <a:pt x="37" y="124"/>
                  <a:pt x="37" y="124"/>
                  <a:pt x="37" y="124"/>
                </a:cubicBezTo>
                <a:cubicBezTo>
                  <a:pt x="36" y="124"/>
                  <a:pt x="36" y="125"/>
                  <a:pt x="36" y="125"/>
                </a:cubicBezTo>
                <a:cubicBezTo>
                  <a:pt x="36" y="126"/>
                  <a:pt x="36" y="126"/>
                  <a:pt x="35" y="126"/>
                </a:cubicBezTo>
                <a:cubicBezTo>
                  <a:pt x="35" y="126"/>
                  <a:pt x="35" y="126"/>
                  <a:pt x="35" y="126"/>
                </a:cubicBezTo>
                <a:cubicBezTo>
                  <a:pt x="33" y="124"/>
                  <a:pt x="32" y="122"/>
                  <a:pt x="32" y="119"/>
                </a:cubicBezTo>
                <a:cubicBezTo>
                  <a:pt x="33" y="120"/>
                  <a:pt x="36" y="119"/>
                  <a:pt x="36" y="121"/>
                </a:cubicBezTo>
                <a:cubicBezTo>
                  <a:pt x="37" y="121"/>
                  <a:pt x="37" y="121"/>
                  <a:pt x="38" y="121"/>
                </a:cubicBezTo>
                <a:cubicBezTo>
                  <a:pt x="39" y="121"/>
                  <a:pt x="39" y="121"/>
                  <a:pt x="40" y="122"/>
                </a:cubicBezTo>
                <a:cubicBezTo>
                  <a:pt x="43" y="120"/>
                  <a:pt x="46" y="119"/>
                  <a:pt x="47" y="116"/>
                </a:cubicBezTo>
                <a:cubicBezTo>
                  <a:pt x="45" y="113"/>
                  <a:pt x="44" y="110"/>
                  <a:pt x="41" y="109"/>
                </a:cubicBezTo>
                <a:moveTo>
                  <a:pt x="156" y="114"/>
                </a:moveTo>
                <a:cubicBezTo>
                  <a:pt x="155" y="114"/>
                  <a:pt x="155" y="114"/>
                  <a:pt x="154" y="114"/>
                </a:cubicBezTo>
                <a:cubicBezTo>
                  <a:pt x="154" y="115"/>
                  <a:pt x="154" y="115"/>
                  <a:pt x="154" y="116"/>
                </a:cubicBezTo>
                <a:cubicBezTo>
                  <a:pt x="155" y="116"/>
                  <a:pt x="155" y="116"/>
                  <a:pt x="156" y="116"/>
                </a:cubicBezTo>
                <a:cubicBezTo>
                  <a:pt x="156" y="115"/>
                  <a:pt x="156" y="115"/>
                  <a:pt x="156" y="114"/>
                </a:cubicBezTo>
                <a:moveTo>
                  <a:pt x="94" y="115"/>
                </a:moveTo>
                <a:cubicBezTo>
                  <a:pt x="94" y="115"/>
                  <a:pt x="94" y="115"/>
                  <a:pt x="94" y="115"/>
                </a:cubicBezTo>
                <a:cubicBezTo>
                  <a:pt x="93" y="116"/>
                  <a:pt x="94" y="116"/>
                  <a:pt x="94" y="116"/>
                </a:cubicBezTo>
                <a:cubicBezTo>
                  <a:pt x="95" y="116"/>
                  <a:pt x="96" y="116"/>
                  <a:pt x="96" y="116"/>
                </a:cubicBezTo>
                <a:cubicBezTo>
                  <a:pt x="95" y="116"/>
                  <a:pt x="95" y="115"/>
                  <a:pt x="94" y="115"/>
                </a:cubicBezTo>
                <a:moveTo>
                  <a:pt x="93" y="118"/>
                </a:moveTo>
                <a:cubicBezTo>
                  <a:pt x="90" y="118"/>
                  <a:pt x="87" y="121"/>
                  <a:pt x="88" y="126"/>
                </a:cubicBezTo>
                <a:cubicBezTo>
                  <a:pt x="90" y="128"/>
                  <a:pt x="92" y="129"/>
                  <a:pt x="94" y="129"/>
                </a:cubicBezTo>
                <a:cubicBezTo>
                  <a:pt x="96" y="129"/>
                  <a:pt x="99" y="128"/>
                  <a:pt x="101" y="127"/>
                </a:cubicBezTo>
                <a:cubicBezTo>
                  <a:pt x="103" y="126"/>
                  <a:pt x="106" y="125"/>
                  <a:pt x="108" y="125"/>
                </a:cubicBezTo>
                <a:cubicBezTo>
                  <a:pt x="108" y="125"/>
                  <a:pt x="109" y="125"/>
                  <a:pt x="109" y="125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7" y="125"/>
                  <a:pt x="106" y="126"/>
                  <a:pt x="106" y="128"/>
                </a:cubicBezTo>
                <a:cubicBezTo>
                  <a:pt x="107" y="129"/>
                  <a:pt x="108" y="129"/>
                  <a:pt x="108" y="131"/>
                </a:cubicBezTo>
                <a:cubicBezTo>
                  <a:pt x="108" y="131"/>
                  <a:pt x="108" y="131"/>
                  <a:pt x="109" y="131"/>
                </a:cubicBezTo>
                <a:cubicBezTo>
                  <a:pt x="110" y="131"/>
                  <a:pt x="111" y="130"/>
                  <a:pt x="112" y="130"/>
                </a:cubicBezTo>
                <a:cubicBezTo>
                  <a:pt x="112" y="128"/>
                  <a:pt x="112" y="126"/>
                  <a:pt x="112" y="124"/>
                </a:cubicBezTo>
                <a:cubicBezTo>
                  <a:pt x="110" y="124"/>
                  <a:pt x="109" y="122"/>
                  <a:pt x="107" y="121"/>
                </a:cubicBezTo>
                <a:cubicBezTo>
                  <a:pt x="103" y="124"/>
                  <a:pt x="96" y="126"/>
                  <a:pt x="92" y="126"/>
                </a:cubicBezTo>
                <a:cubicBezTo>
                  <a:pt x="91" y="126"/>
                  <a:pt x="89" y="121"/>
                  <a:pt x="92" y="120"/>
                </a:cubicBezTo>
                <a:cubicBezTo>
                  <a:pt x="92" y="121"/>
                  <a:pt x="92" y="123"/>
                  <a:pt x="92" y="124"/>
                </a:cubicBezTo>
                <a:cubicBezTo>
                  <a:pt x="93" y="124"/>
                  <a:pt x="94" y="124"/>
                  <a:pt x="95" y="124"/>
                </a:cubicBezTo>
                <a:cubicBezTo>
                  <a:pt x="95" y="124"/>
                  <a:pt x="96" y="124"/>
                  <a:pt x="97" y="124"/>
                </a:cubicBezTo>
                <a:cubicBezTo>
                  <a:pt x="97" y="121"/>
                  <a:pt x="97" y="121"/>
                  <a:pt x="97" y="119"/>
                </a:cubicBezTo>
                <a:cubicBezTo>
                  <a:pt x="95" y="118"/>
                  <a:pt x="94" y="118"/>
                  <a:pt x="93" y="118"/>
                </a:cubicBezTo>
                <a:moveTo>
                  <a:pt x="85" y="118"/>
                </a:moveTo>
                <a:cubicBezTo>
                  <a:pt x="83" y="118"/>
                  <a:pt x="82" y="123"/>
                  <a:pt x="85" y="124"/>
                </a:cubicBezTo>
                <a:cubicBezTo>
                  <a:pt x="86" y="123"/>
                  <a:pt x="87" y="121"/>
                  <a:pt x="87" y="120"/>
                </a:cubicBezTo>
                <a:cubicBezTo>
                  <a:pt x="87" y="119"/>
                  <a:pt x="86" y="118"/>
                  <a:pt x="85" y="118"/>
                </a:cubicBezTo>
                <a:moveTo>
                  <a:pt x="49" y="122"/>
                </a:moveTo>
                <a:cubicBezTo>
                  <a:pt x="49" y="122"/>
                  <a:pt x="49" y="122"/>
                  <a:pt x="49" y="122"/>
                </a:cubicBezTo>
                <a:cubicBezTo>
                  <a:pt x="49" y="123"/>
                  <a:pt x="49" y="123"/>
                  <a:pt x="48" y="123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6" y="124"/>
                  <a:pt x="46" y="125"/>
                  <a:pt x="46" y="125"/>
                </a:cubicBezTo>
                <a:cubicBezTo>
                  <a:pt x="45" y="125"/>
                  <a:pt x="45" y="125"/>
                  <a:pt x="44" y="125"/>
                </a:cubicBezTo>
                <a:cubicBezTo>
                  <a:pt x="42" y="125"/>
                  <a:pt x="40" y="128"/>
                  <a:pt x="38" y="129"/>
                </a:cubicBezTo>
                <a:cubicBezTo>
                  <a:pt x="39" y="129"/>
                  <a:pt x="39" y="130"/>
                  <a:pt x="39" y="131"/>
                </a:cubicBezTo>
                <a:cubicBezTo>
                  <a:pt x="41" y="131"/>
                  <a:pt x="42" y="130"/>
                  <a:pt x="43" y="130"/>
                </a:cubicBezTo>
                <a:cubicBezTo>
                  <a:pt x="45" y="132"/>
                  <a:pt x="43" y="133"/>
                  <a:pt x="44" y="136"/>
                </a:cubicBezTo>
                <a:cubicBezTo>
                  <a:pt x="50" y="135"/>
                  <a:pt x="50" y="129"/>
                  <a:pt x="54" y="126"/>
                </a:cubicBezTo>
                <a:cubicBezTo>
                  <a:pt x="53" y="124"/>
                  <a:pt x="52" y="122"/>
                  <a:pt x="49" y="122"/>
                </a:cubicBezTo>
                <a:moveTo>
                  <a:pt x="135" y="125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25"/>
                  <a:pt x="135" y="125"/>
                  <a:pt x="135" y="125"/>
                </a:cubicBezTo>
                <a:moveTo>
                  <a:pt x="33" y="128"/>
                </a:moveTo>
                <a:cubicBezTo>
                  <a:pt x="33" y="128"/>
                  <a:pt x="32" y="129"/>
                  <a:pt x="33" y="12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3" y="129"/>
                  <a:pt x="34" y="129"/>
                  <a:pt x="34" y="129"/>
                </a:cubicBezTo>
                <a:cubicBezTo>
                  <a:pt x="33" y="129"/>
                  <a:pt x="33" y="128"/>
                  <a:pt x="33" y="128"/>
                </a:cubicBezTo>
                <a:moveTo>
                  <a:pt x="101" y="132"/>
                </a:moveTo>
                <a:cubicBezTo>
                  <a:pt x="100" y="133"/>
                  <a:pt x="100" y="133"/>
                  <a:pt x="101" y="133"/>
                </a:cubicBezTo>
                <a:cubicBezTo>
                  <a:pt x="101" y="133"/>
                  <a:pt x="102" y="133"/>
                  <a:pt x="101" y="132"/>
                </a:cubicBezTo>
                <a:moveTo>
                  <a:pt x="126" y="134"/>
                </a:moveTo>
                <a:cubicBezTo>
                  <a:pt x="126" y="134"/>
                  <a:pt x="125" y="134"/>
                  <a:pt x="125" y="134"/>
                </a:cubicBezTo>
                <a:cubicBezTo>
                  <a:pt x="125" y="135"/>
                  <a:pt x="126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4" y="142"/>
                  <a:pt x="128" y="149"/>
                  <a:pt x="133" y="151"/>
                </a:cubicBezTo>
                <a:cubicBezTo>
                  <a:pt x="135" y="151"/>
                  <a:pt x="137" y="150"/>
                  <a:pt x="138" y="148"/>
                </a:cubicBezTo>
                <a:cubicBezTo>
                  <a:pt x="137" y="142"/>
                  <a:pt x="135" y="134"/>
                  <a:pt x="126" y="134"/>
                </a:cubicBezTo>
                <a:moveTo>
                  <a:pt x="56" y="134"/>
                </a:moveTo>
                <a:cubicBezTo>
                  <a:pt x="56" y="134"/>
                  <a:pt x="56" y="134"/>
                  <a:pt x="56" y="134"/>
                </a:cubicBezTo>
                <a:cubicBezTo>
                  <a:pt x="56" y="134"/>
                  <a:pt x="56" y="135"/>
                  <a:pt x="56" y="135"/>
                </a:cubicBezTo>
                <a:cubicBezTo>
                  <a:pt x="56" y="135"/>
                  <a:pt x="57" y="135"/>
                  <a:pt x="57" y="135"/>
                </a:cubicBezTo>
                <a:cubicBezTo>
                  <a:pt x="58" y="135"/>
                  <a:pt x="58" y="135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4"/>
                  <a:pt x="57" y="134"/>
                  <a:pt x="57" y="134"/>
                </a:cubicBezTo>
                <a:cubicBezTo>
                  <a:pt x="57" y="134"/>
                  <a:pt x="57" y="134"/>
                  <a:pt x="56" y="134"/>
                </a:cubicBezTo>
                <a:moveTo>
                  <a:pt x="69" y="134"/>
                </a:moveTo>
                <a:cubicBezTo>
                  <a:pt x="69" y="134"/>
                  <a:pt x="69" y="134"/>
                  <a:pt x="68" y="135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9" y="135"/>
                  <a:pt x="69" y="135"/>
                  <a:pt x="70" y="135"/>
                </a:cubicBezTo>
                <a:cubicBezTo>
                  <a:pt x="70" y="135"/>
                  <a:pt x="70" y="135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69" y="134"/>
                  <a:pt x="69" y="134"/>
                </a:cubicBezTo>
                <a:moveTo>
                  <a:pt x="62" y="135"/>
                </a:moveTo>
                <a:cubicBezTo>
                  <a:pt x="60" y="135"/>
                  <a:pt x="57" y="135"/>
                  <a:pt x="56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9" y="137"/>
                  <a:pt x="57" y="136"/>
                  <a:pt x="58" y="136"/>
                </a:cubicBezTo>
                <a:cubicBezTo>
                  <a:pt x="58" y="136"/>
                  <a:pt x="58" y="136"/>
                  <a:pt x="58" y="136"/>
                </a:cubicBezTo>
                <a:cubicBezTo>
                  <a:pt x="60" y="136"/>
                  <a:pt x="60" y="138"/>
                  <a:pt x="59" y="139"/>
                </a:cubicBezTo>
                <a:cubicBezTo>
                  <a:pt x="58" y="139"/>
                  <a:pt x="57" y="139"/>
                  <a:pt x="57" y="139"/>
                </a:cubicBezTo>
                <a:cubicBezTo>
                  <a:pt x="56" y="140"/>
                  <a:pt x="57" y="141"/>
                  <a:pt x="56" y="142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2"/>
                  <a:pt x="57" y="142"/>
                  <a:pt x="58" y="142"/>
                </a:cubicBezTo>
                <a:cubicBezTo>
                  <a:pt x="58" y="141"/>
                  <a:pt x="58" y="141"/>
                  <a:pt x="59" y="141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8" y="144"/>
                  <a:pt x="59" y="146"/>
                  <a:pt x="61" y="147"/>
                </a:cubicBezTo>
                <a:cubicBezTo>
                  <a:pt x="60" y="148"/>
                  <a:pt x="59" y="149"/>
                  <a:pt x="58" y="150"/>
                </a:cubicBezTo>
                <a:cubicBezTo>
                  <a:pt x="59" y="147"/>
                  <a:pt x="58" y="145"/>
                  <a:pt x="56" y="143"/>
                </a:cubicBezTo>
                <a:cubicBezTo>
                  <a:pt x="54" y="145"/>
                  <a:pt x="53" y="147"/>
                  <a:pt x="53" y="150"/>
                </a:cubicBezTo>
                <a:cubicBezTo>
                  <a:pt x="55" y="152"/>
                  <a:pt x="58" y="153"/>
                  <a:pt x="60" y="155"/>
                </a:cubicBezTo>
                <a:cubicBezTo>
                  <a:pt x="64" y="153"/>
                  <a:pt x="67" y="144"/>
                  <a:pt x="62" y="141"/>
                </a:cubicBezTo>
                <a:cubicBezTo>
                  <a:pt x="62" y="139"/>
                  <a:pt x="62" y="138"/>
                  <a:pt x="64" y="137"/>
                </a:cubicBezTo>
                <a:cubicBezTo>
                  <a:pt x="65" y="138"/>
                  <a:pt x="65" y="138"/>
                  <a:pt x="66" y="139"/>
                </a:cubicBezTo>
                <a:cubicBezTo>
                  <a:pt x="65" y="140"/>
                  <a:pt x="66" y="142"/>
                  <a:pt x="65" y="143"/>
                </a:cubicBezTo>
                <a:cubicBezTo>
                  <a:pt x="66" y="144"/>
                  <a:pt x="66" y="144"/>
                  <a:pt x="67" y="144"/>
                </a:cubicBezTo>
                <a:cubicBezTo>
                  <a:pt x="67" y="144"/>
                  <a:pt x="67" y="143"/>
                  <a:pt x="68" y="143"/>
                </a:cubicBezTo>
                <a:cubicBezTo>
                  <a:pt x="69" y="141"/>
                  <a:pt x="70" y="140"/>
                  <a:pt x="70" y="138"/>
                </a:cubicBezTo>
                <a:cubicBezTo>
                  <a:pt x="68" y="136"/>
                  <a:pt x="65" y="135"/>
                  <a:pt x="62" y="135"/>
                </a:cubicBezTo>
                <a:moveTo>
                  <a:pt x="74" y="140"/>
                </a:moveTo>
                <a:cubicBezTo>
                  <a:pt x="72" y="146"/>
                  <a:pt x="68" y="150"/>
                  <a:pt x="68" y="158"/>
                </a:cubicBezTo>
                <a:cubicBezTo>
                  <a:pt x="69" y="159"/>
                  <a:pt x="71" y="159"/>
                  <a:pt x="73" y="159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74" y="157"/>
                  <a:pt x="74" y="157"/>
                  <a:pt x="75" y="157"/>
                </a:cubicBezTo>
                <a:cubicBezTo>
                  <a:pt x="73" y="158"/>
                  <a:pt x="75" y="160"/>
                  <a:pt x="75" y="161"/>
                </a:cubicBezTo>
                <a:cubicBezTo>
                  <a:pt x="76" y="161"/>
                  <a:pt x="77" y="161"/>
                  <a:pt x="78" y="161"/>
                </a:cubicBezTo>
                <a:cubicBezTo>
                  <a:pt x="78" y="160"/>
                  <a:pt x="78" y="159"/>
                  <a:pt x="78" y="158"/>
                </a:cubicBezTo>
                <a:cubicBezTo>
                  <a:pt x="77" y="158"/>
                  <a:pt x="76" y="157"/>
                  <a:pt x="76" y="155"/>
                </a:cubicBezTo>
                <a:cubicBezTo>
                  <a:pt x="76" y="155"/>
                  <a:pt x="76" y="155"/>
                  <a:pt x="75" y="155"/>
                </a:cubicBezTo>
                <a:cubicBezTo>
                  <a:pt x="75" y="155"/>
                  <a:pt x="74" y="155"/>
                  <a:pt x="74" y="156"/>
                </a:cubicBezTo>
                <a:cubicBezTo>
                  <a:pt x="74" y="156"/>
                  <a:pt x="73" y="156"/>
                  <a:pt x="73" y="156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3" y="156"/>
                  <a:pt x="72" y="155"/>
                  <a:pt x="72" y="155"/>
                </a:cubicBezTo>
                <a:cubicBezTo>
                  <a:pt x="73" y="155"/>
                  <a:pt x="73" y="152"/>
                  <a:pt x="74" y="151"/>
                </a:cubicBezTo>
                <a:cubicBezTo>
                  <a:pt x="75" y="152"/>
                  <a:pt x="77" y="152"/>
                  <a:pt x="79" y="153"/>
                </a:cubicBezTo>
                <a:cubicBezTo>
                  <a:pt x="81" y="149"/>
                  <a:pt x="76" y="149"/>
                  <a:pt x="75" y="147"/>
                </a:cubicBezTo>
                <a:cubicBezTo>
                  <a:pt x="75" y="146"/>
                  <a:pt x="75" y="145"/>
                  <a:pt x="76" y="143"/>
                </a:cubicBezTo>
                <a:cubicBezTo>
                  <a:pt x="76" y="144"/>
                  <a:pt x="76" y="144"/>
                  <a:pt x="77" y="144"/>
                </a:cubicBezTo>
                <a:cubicBezTo>
                  <a:pt x="77" y="144"/>
                  <a:pt x="77" y="143"/>
                  <a:pt x="78" y="143"/>
                </a:cubicBezTo>
                <a:cubicBezTo>
                  <a:pt x="78" y="143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79" y="145"/>
                  <a:pt x="80" y="146"/>
                  <a:pt x="81" y="146"/>
                </a:cubicBezTo>
                <a:cubicBezTo>
                  <a:pt x="81" y="145"/>
                  <a:pt x="82" y="144"/>
                  <a:pt x="82" y="142"/>
                </a:cubicBezTo>
                <a:cubicBezTo>
                  <a:pt x="81" y="142"/>
                  <a:pt x="81" y="141"/>
                  <a:pt x="80" y="141"/>
                </a:cubicBezTo>
                <a:cubicBezTo>
                  <a:pt x="80" y="142"/>
                  <a:pt x="79" y="142"/>
                  <a:pt x="78" y="142"/>
                </a:cubicBezTo>
                <a:cubicBezTo>
                  <a:pt x="78" y="140"/>
                  <a:pt x="75" y="141"/>
                  <a:pt x="74" y="140"/>
                </a:cubicBezTo>
                <a:moveTo>
                  <a:pt x="99" y="142"/>
                </a:moveTo>
                <a:cubicBezTo>
                  <a:pt x="99" y="142"/>
                  <a:pt x="99" y="142"/>
                  <a:pt x="99" y="142"/>
                </a:cubicBezTo>
                <a:cubicBezTo>
                  <a:pt x="99" y="145"/>
                  <a:pt x="100" y="153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8" y="154"/>
                  <a:pt x="98" y="154"/>
                  <a:pt x="98" y="154"/>
                </a:cubicBezTo>
                <a:cubicBezTo>
                  <a:pt x="99" y="156"/>
                  <a:pt x="100" y="159"/>
                  <a:pt x="103" y="161"/>
                </a:cubicBezTo>
                <a:cubicBezTo>
                  <a:pt x="103" y="160"/>
                  <a:pt x="104" y="158"/>
                  <a:pt x="105" y="158"/>
                </a:cubicBezTo>
                <a:cubicBezTo>
                  <a:pt x="101" y="154"/>
                  <a:pt x="101" y="146"/>
                  <a:pt x="104" y="146"/>
                </a:cubicBezTo>
                <a:cubicBezTo>
                  <a:pt x="106" y="146"/>
                  <a:pt x="107" y="147"/>
                  <a:pt x="109" y="148"/>
                </a:cubicBezTo>
                <a:cubicBezTo>
                  <a:pt x="109" y="145"/>
                  <a:pt x="107" y="144"/>
                  <a:pt x="106" y="142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104" y="142"/>
                  <a:pt x="103" y="143"/>
                  <a:pt x="102" y="144"/>
                </a:cubicBezTo>
                <a:cubicBezTo>
                  <a:pt x="102" y="143"/>
                  <a:pt x="101" y="142"/>
                  <a:pt x="99" y="142"/>
                </a:cubicBezTo>
                <a:moveTo>
                  <a:pt x="89" y="144"/>
                </a:moveTo>
                <a:cubicBezTo>
                  <a:pt x="88" y="144"/>
                  <a:pt x="87" y="144"/>
                  <a:pt x="86" y="144"/>
                </a:cubicBezTo>
                <a:cubicBezTo>
                  <a:pt x="87" y="146"/>
                  <a:pt x="84" y="146"/>
                  <a:pt x="85" y="149"/>
                </a:cubicBezTo>
                <a:cubicBezTo>
                  <a:pt x="85" y="149"/>
                  <a:pt x="85" y="149"/>
                  <a:pt x="85" y="149"/>
                </a:cubicBezTo>
                <a:cubicBezTo>
                  <a:pt x="85" y="149"/>
                  <a:pt x="84" y="149"/>
                  <a:pt x="84" y="149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3" y="149"/>
                  <a:pt x="82" y="149"/>
                  <a:pt x="82" y="150"/>
                </a:cubicBezTo>
                <a:cubicBezTo>
                  <a:pt x="82" y="151"/>
                  <a:pt x="84" y="150"/>
                  <a:pt x="84" y="151"/>
                </a:cubicBezTo>
                <a:cubicBezTo>
                  <a:pt x="82" y="159"/>
                  <a:pt x="85" y="163"/>
                  <a:pt x="92" y="163"/>
                </a:cubicBezTo>
                <a:cubicBezTo>
                  <a:pt x="93" y="163"/>
                  <a:pt x="94" y="163"/>
                  <a:pt x="96" y="163"/>
                </a:cubicBezTo>
                <a:cubicBezTo>
                  <a:pt x="95" y="161"/>
                  <a:pt x="94" y="158"/>
                  <a:pt x="94" y="155"/>
                </a:cubicBezTo>
                <a:cubicBezTo>
                  <a:pt x="92" y="155"/>
                  <a:pt x="92" y="156"/>
                  <a:pt x="91" y="156"/>
                </a:cubicBezTo>
                <a:cubicBezTo>
                  <a:pt x="91" y="156"/>
                  <a:pt x="91" y="156"/>
                  <a:pt x="90" y="156"/>
                </a:cubicBezTo>
                <a:cubicBezTo>
                  <a:pt x="89" y="158"/>
                  <a:pt x="91" y="158"/>
                  <a:pt x="91" y="160"/>
                </a:cubicBezTo>
                <a:cubicBezTo>
                  <a:pt x="91" y="160"/>
                  <a:pt x="90" y="160"/>
                  <a:pt x="90" y="160"/>
                </a:cubicBezTo>
                <a:cubicBezTo>
                  <a:pt x="90" y="160"/>
                  <a:pt x="89" y="160"/>
                  <a:pt x="89" y="160"/>
                </a:cubicBezTo>
                <a:cubicBezTo>
                  <a:pt x="89" y="160"/>
                  <a:pt x="88" y="160"/>
                  <a:pt x="88" y="160"/>
                </a:cubicBezTo>
                <a:cubicBezTo>
                  <a:pt x="88" y="160"/>
                  <a:pt x="88" y="160"/>
                  <a:pt x="87" y="160"/>
                </a:cubicBezTo>
                <a:cubicBezTo>
                  <a:pt x="87" y="154"/>
                  <a:pt x="86" y="151"/>
                  <a:pt x="88" y="146"/>
                </a:cubicBezTo>
                <a:cubicBezTo>
                  <a:pt x="89" y="146"/>
                  <a:pt x="89" y="146"/>
                  <a:pt x="89" y="146"/>
                </a:cubicBezTo>
                <a:cubicBezTo>
                  <a:pt x="90" y="146"/>
                  <a:pt x="92" y="147"/>
                  <a:pt x="92" y="148"/>
                </a:cubicBezTo>
                <a:cubicBezTo>
                  <a:pt x="92" y="149"/>
                  <a:pt x="92" y="151"/>
                  <a:pt x="92" y="151"/>
                </a:cubicBezTo>
                <a:cubicBezTo>
                  <a:pt x="93" y="151"/>
                  <a:pt x="94" y="151"/>
                  <a:pt x="95" y="151"/>
                </a:cubicBezTo>
                <a:cubicBezTo>
                  <a:pt x="97" y="147"/>
                  <a:pt x="94" y="144"/>
                  <a:pt x="89" y="144"/>
                </a:cubicBezTo>
                <a:moveTo>
                  <a:pt x="71" y="146"/>
                </a:moveTo>
                <a:cubicBezTo>
                  <a:pt x="70" y="146"/>
                  <a:pt x="69" y="146"/>
                  <a:pt x="68" y="146"/>
                </a:cubicBezTo>
                <a:cubicBezTo>
                  <a:pt x="68" y="147"/>
                  <a:pt x="69" y="148"/>
                  <a:pt x="70" y="148"/>
                </a:cubicBezTo>
                <a:cubicBezTo>
                  <a:pt x="70" y="148"/>
                  <a:pt x="70" y="148"/>
                  <a:pt x="70" y="148"/>
                </a:cubicBezTo>
                <a:cubicBezTo>
                  <a:pt x="70" y="147"/>
                  <a:pt x="71" y="147"/>
                  <a:pt x="71" y="146"/>
                </a:cubicBezTo>
                <a:moveTo>
                  <a:pt x="108" y="151"/>
                </a:moveTo>
                <a:cubicBezTo>
                  <a:pt x="108" y="151"/>
                  <a:pt x="107" y="152"/>
                  <a:pt x="107" y="152"/>
                </a:cubicBezTo>
                <a:cubicBezTo>
                  <a:pt x="109" y="154"/>
                  <a:pt x="107" y="156"/>
                  <a:pt x="108" y="160"/>
                </a:cubicBezTo>
                <a:cubicBezTo>
                  <a:pt x="109" y="160"/>
                  <a:pt x="110" y="160"/>
                  <a:pt x="110" y="160"/>
                </a:cubicBezTo>
                <a:cubicBezTo>
                  <a:pt x="110" y="156"/>
                  <a:pt x="111" y="151"/>
                  <a:pt x="108" y="151"/>
                </a:cubicBezTo>
                <a:moveTo>
                  <a:pt x="76" y="153"/>
                </a:moveTo>
                <a:cubicBezTo>
                  <a:pt x="76" y="153"/>
                  <a:pt x="76" y="153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4"/>
                  <a:pt x="76" y="154"/>
                  <a:pt x="76" y="154"/>
                </a:cubicBezTo>
                <a:cubicBezTo>
                  <a:pt x="76" y="153"/>
                  <a:pt x="76" y="153"/>
                  <a:pt x="76" y="153"/>
                </a:cubicBezTo>
                <a:moveTo>
                  <a:pt x="57" y="155"/>
                </a:moveTo>
                <a:cubicBezTo>
                  <a:pt x="57" y="155"/>
                  <a:pt x="57" y="155"/>
                  <a:pt x="57" y="156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8" y="156"/>
                  <a:pt x="58" y="156"/>
                  <a:pt x="58" y="156"/>
                </a:cubicBezTo>
                <a:cubicBezTo>
                  <a:pt x="58" y="155"/>
                  <a:pt x="57" y="155"/>
                  <a:pt x="57" y="155"/>
                </a:cubicBezTo>
                <a:moveTo>
                  <a:pt x="89" y="157"/>
                </a:moveTo>
                <a:cubicBezTo>
                  <a:pt x="89" y="157"/>
                  <a:pt x="89" y="158"/>
                  <a:pt x="88" y="158"/>
                </a:cubicBezTo>
                <a:cubicBezTo>
                  <a:pt x="88" y="159"/>
                  <a:pt x="88" y="159"/>
                  <a:pt x="88" y="159"/>
                </a:cubicBezTo>
                <a:cubicBezTo>
                  <a:pt x="88" y="159"/>
                  <a:pt x="88" y="158"/>
                  <a:pt x="88" y="158"/>
                </a:cubicBezTo>
                <a:cubicBezTo>
                  <a:pt x="89" y="158"/>
                  <a:pt x="89" y="157"/>
                  <a:pt x="89" y="157"/>
                </a:cubicBezTo>
                <a:moveTo>
                  <a:pt x="108" y="164"/>
                </a:move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09" y="164"/>
                  <a:pt x="109" y="164"/>
                </a:cubicBezTo>
                <a:cubicBezTo>
                  <a:pt x="109" y="164"/>
                  <a:pt x="109" y="164"/>
                  <a:pt x="108" y="164"/>
                </a:cubicBezTo>
                <a:moveTo>
                  <a:pt x="61" y="163"/>
                </a:moveTo>
                <a:cubicBezTo>
                  <a:pt x="61" y="163"/>
                  <a:pt x="60" y="163"/>
                  <a:pt x="60" y="163"/>
                </a:cubicBezTo>
                <a:cubicBezTo>
                  <a:pt x="61" y="163"/>
                  <a:pt x="62" y="162"/>
                  <a:pt x="63" y="162"/>
                </a:cubicBezTo>
                <a:cubicBezTo>
                  <a:pt x="63" y="162"/>
                  <a:pt x="62" y="163"/>
                  <a:pt x="61" y="163"/>
                </a:cubicBezTo>
                <a:moveTo>
                  <a:pt x="135" y="160"/>
                </a:moveTo>
                <a:cubicBezTo>
                  <a:pt x="135" y="159"/>
                  <a:pt x="135" y="159"/>
                  <a:pt x="135" y="159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5" y="160"/>
                  <a:pt x="135" y="160"/>
                  <a:pt x="135" y="160"/>
                </a:cubicBezTo>
                <a:moveTo>
                  <a:pt x="118" y="153"/>
                </a:moveTo>
                <a:cubicBezTo>
                  <a:pt x="118" y="153"/>
                  <a:pt x="118" y="153"/>
                  <a:pt x="118" y="153"/>
                </a:cubicBezTo>
                <a:cubicBezTo>
                  <a:pt x="118" y="153"/>
                  <a:pt x="118" y="152"/>
                  <a:pt x="118" y="152"/>
                </a:cubicBezTo>
                <a:cubicBezTo>
                  <a:pt x="118" y="152"/>
                  <a:pt x="118" y="153"/>
                  <a:pt x="118" y="153"/>
                </a:cubicBezTo>
                <a:cubicBezTo>
                  <a:pt x="119" y="153"/>
                  <a:pt x="118" y="153"/>
                  <a:pt x="118" y="153"/>
                </a:cubicBezTo>
                <a:moveTo>
                  <a:pt x="118" y="149"/>
                </a:moveTo>
                <a:cubicBezTo>
                  <a:pt x="117" y="149"/>
                  <a:pt x="117" y="149"/>
                  <a:pt x="117" y="149"/>
                </a:cubicBezTo>
                <a:cubicBezTo>
                  <a:pt x="118" y="147"/>
                  <a:pt x="116" y="146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8" y="145"/>
                  <a:pt x="118" y="147"/>
                  <a:pt x="120" y="147"/>
                </a:cubicBezTo>
                <a:cubicBezTo>
                  <a:pt x="119" y="148"/>
                  <a:pt x="119" y="149"/>
                  <a:pt x="118" y="149"/>
                </a:cubicBezTo>
                <a:moveTo>
                  <a:pt x="116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6" y="143"/>
                  <a:pt x="116" y="144"/>
                  <a:pt x="116" y="144"/>
                </a:cubicBezTo>
                <a:cubicBezTo>
                  <a:pt x="116" y="144"/>
                  <a:pt x="116" y="144"/>
                  <a:pt x="116" y="144"/>
                </a:cubicBezTo>
                <a:moveTo>
                  <a:pt x="134" y="148"/>
                </a:moveTo>
                <a:cubicBezTo>
                  <a:pt x="130" y="148"/>
                  <a:pt x="127" y="142"/>
                  <a:pt x="126" y="139"/>
                </a:cubicBezTo>
                <a:cubicBezTo>
                  <a:pt x="126" y="137"/>
                  <a:pt x="128" y="137"/>
                  <a:pt x="128" y="136"/>
                </a:cubicBezTo>
                <a:cubicBezTo>
                  <a:pt x="133" y="137"/>
                  <a:pt x="133" y="143"/>
                  <a:pt x="137" y="145"/>
                </a:cubicBezTo>
                <a:cubicBezTo>
                  <a:pt x="136" y="146"/>
                  <a:pt x="133" y="146"/>
                  <a:pt x="135" y="147"/>
                </a:cubicBezTo>
                <a:cubicBezTo>
                  <a:pt x="135" y="148"/>
                  <a:pt x="134" y="148"/>
                  <a:pt x="134" y="148"/>
                </a:cubicBezTo>
                <a:moveTo>
                  <a:pt x="46" y="133"/>
                </a:moveTo>
                <a:cubicBezTo>
                  <a:pt x="46" y="133"/>
                  <a:pt x="45" y="133"/>
                  <a:pt x="45" y="133"/>
                </a:cubicBezTo>
                <a:cubicBezTo>
                  <a:pt x="45" y="132"/>
                  <a:pt x="45" y="132"/>
                  <a:pt x="46" y="132"/>
                </a:cubicBezTo>
                <a:cubicBezTo>
                  <a:pt x="46" y="132"/>
                  <a:pt x="46" y="132"/>
                  <a:pt x="46" y="133"/>
                </a:cubicBezTo>
                <a:cubicBezTo>
                  <a:pt x="46" y="133"/>
                  <a:pt x="46" y="133"/>
                  <a:pt x="46" y="133"/>
                </a:cubicBezTo>
                <a:moveTo>
                  <a:pt x="47" y="129"/>
                </a:moveTo>
                <a:cubicBezTo>
                  <a:pt x="46" y="129"/>
                  <a:pt x="46" y="129"/>
                  <a:pt x="46" y="129"/>
                </a:cubicBezTo>
                <a:cubicBezTo>
                  <a:pt x="46" y="127"/>
                  <a:pt x="48" y="127"/>
                  <a:pt x="49" y="126"/>
                </a:cubicBezTo>
                <a:cubicBezTo>
                  <a:pt x="50" y="128"/>
                  <a:pt x="48" y="129"/>
                  <a:pt x="47" y="129"/>
                </a:cubicBezTo>
                <a:moveTo>
                  <a:pt x="79" y="91"/>
                </a:moveTo>
                <a:cubicBezTo>
                  <a:pt x="79" y="90"/>
                  <a:pt x="79" y="90"/>
                  <a:pt x="79" y="90"/>
                </a:cubicBezTo>
                <a:cubicBezTo>
                  <a:pt x="80" y="90"/>
                  <a:pt x="80" y="90"/>
                  <a:pt x="80" y="91"/>
                </a:cubicBezTo>
                <a:cubicBezTo>
                  <a:pt x="80" y="91"/>
                  <a:pt x="80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2"/>
                  <a:pt x="80" y="92"/>
                  <a:pt x="80" y="92"/>
                </a:cubicBezTo>
                <a:cubicBezTo>
                  <a:pt x="80" y="92"/>
                  <a:pt x="80" y="92"/>
                  <a:pt x="80" y="91"/>
                </a:cubicBezTo>
                <a:cubicBezTo>
                  <a:pt x="80" y="91"/>
                  <a:pt x="79" y="91"/>
                  <a:pt x="79" y="91"/>
                </a:cubicBezTo>
                <a:cubicBezTo>
                  <a:pt x="79" y="91"/>
                  <a:pt x="79" y="91"/>
                  <a:pt x="79" y="91"/>
                </a:cubicBezTo>
                <a:moveTo>
                  <a:pt x="81" y="90"/>
                </a:moveTo>
                <a:cubicBezTo>
                  <a:pt x="78" y="88"/>
                  <a:pt x="80" y="80"/>
                  <a:pt x="84" y="79"/>
                </a:cubicBezTo>
                <a:cubicBezTo>
                  <a:pt x="85" y="81"/>
                  <a:pt x="83" y="85"/>
                  <a:pt x="86" y="85"/>
                </a:cubicBezTo>
                <a:cubicBezTo>
                  <a:pt x="86" y="86"/>
                  <a:pt x="86" y="86"/>
                  <a:pt x="86" y="86"/>
                </a:cubicBezTo>
                <a:cubicBezTo>
                  <a:pt x="85" y="86"/>
                  <a:pt x="84" y="85"/>
                  <a:pt x="84" y="85"/>
                </a:cubicBezTo>
                <a:cubicBezTo>
                  <a:pt x="83" y="85"/>
                  <a:pt x="83" y="87"/>
                  <a:pt x="83" y="88"/>
                </a:cubicBezTo>
                <a:cubicBezTo>
                  <a:pt x="83" y="88"/>
                  <a:pt x="82" y="88"/>
                  <a:pt x="82" y="88"/>
                </a:cubicBezTo>
                <a:cubicBezTo>
                  <a:pt x="81" y="88"/>
                  <a:pt x="81" y="89"/>
                  <a:pt x="81" y="90"/>
                </a:cubicBezTo>
                <a:moveTo>
                  <a:pt x="37" y="65"/>
                </a:moveTo>
                <a:cubicBezTo>
                  <a:pt x="37" y="65"/>
                  <a:pt x="37" y="65"/>
                  <a:pt x="38" y="64"/>
                </a:cubicBezTo>
                <a:cubicBezTo>
                  <a:pt x="38" y="64"/>
                  <a:pt x="38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7" y="66"/>
                  <a:pt x="39" y="67"/>
                  <a:pt x="40" y="69"/>
                </a:cubicBezTo>
                <a:cubicBezTo>
                  <a:pt x="40" y="71"/>
                  <a:pt x="39" y="69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1"/>
                  <a:pt x="38" y="71"/>
                  <a:pt x="37" y="71"/>
                </a:cubicBezTo>
                <a:cubicBezTo>
                  <a:pt x="36" y="74"/>
                  <a:pt x="37" y="77"/>
                  <a:pt x="37" y="80"/>
                </a:cubicBezTo>
                <a:cubicBezTo>
                  <a:pt x="36" y="80"/>
                  <a:pt x="36" y="80"/>
                  <a:pt x="35" y="80"/>
                </a:cubicBezTo>
                <a:cubicBezTo>
                  <a:pt x="35" y="80"/>
                  <a:pt x="34" y="80"/>
                  <a:pt x="33" y="80"/>
                </a:cubicBezTo>
                <a:cubicBezTo>
                  <a:pt x="33" y="77"/>
                  <a:pt x="33" y="73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5" y="71"/>
                  <a:pt x="34" y="71"/>
                  <a:pt x="35" y="68"/>
                </a:cubicBezTo>
                <a:cubicBezTo>
                  <a:pt x="35" y="68"/>
                  <a:pt x="36" y="68"/>
                  <a:pt x="36" y="68"/>
                </a:cubicBezTo>
                <a:cubicBezTo>
                  <a:pt x="36" y="68"/>
                  <a:pt x="37" y="67"/>
                  <a:pt x="37" y="67"/>
                </a:cubicBezTo>
                <a:cubicBezTo>
                  <a:pt x="37" y="66"/>
                  <a:pt x="36" y="66"/>
                  <a:pt x="36" y="65"/>
                </a:cubicBezTo>
                <a:cubicBezTo>
                  <a:pt x="36" y="65"/>
                  <a:pt x="36" y="65"/>
                  <a:pt x="37" y="65"/>
                </a:cubicBezTo>
                <a:moveTo>
                  <a:pt x="140" y="60"/>
                </a:moveTo>
                <a:cubicBezTo>
                  <a:pt x="140" y="60"/>
                  <a:pt x="140" y="60"/>
                  <a:pt x="139" y="60"/>
                </a:cubicBezTo>
                <a:cubicBezTo>
                  <a:pt x="139" y="59"/>
                  <a:pt x="140" y="59"/>
                  <a:pt x="140" y="59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0"/>
                  <a:pt x="140" y="60"/>
                  <a:pt x="140" y="60"/>
                </a:cubicBezTo>
                <a:moveTo>
                  <a:pt x="167" y="51"/>
                </a:move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7" y="52"/>
                  <a:pt x="167" y="52"/>
                  <a:pt x="167" y="52"/>
                </a:cubicBezTo>
                <a:cubicBezTo>
                  <a:pt x="167" y="52"/>
                  <a:pt x="167" y="52"/>
                  <a:pt x="167" y="51"/>
                </a:cubicBezTo>
                <a:cubicBezTo>
                  <a:pt x="167" y="51"/>
                  <a:pt x="167" y="51"/>
                  <a:pt x="167" y="51"/>
                </a:cubicBezTo>
                <a:moveTo>
                  <a:pt x="80" y="50"/>
                </a:moveTo>
                <a:cubicBezTo>
                  <a:pt x="80" y="50"/>
                  <a:pt x="80" y="50"/>
                  <a:pt x="80" y="49"/>
                </a:cubicBezTo>
                <a:cubicBezTo>
                  <a:pt x="80" y="49"/>
                  <a:pt x="81" y="49"/>
                  <a:pt x="81" y="49"/>
                </a:cubicBezTo>
                <a:cubicBezTo>
                  <a:pt x="81" y="49"/>
                  <a:pt x="81" y="49"/>
                  <a:pt x="81" y="50"/>
                </a:cubicBezTo>
                <a:cubicBezTo>
                  <a:pt x="81" y="50"/>
                  <a:pt x="81" y="50"/>
                  <a:pt x="80" y="50"/>
                </a:cubicBezTo>
                <a:moveTo>
                  <a:pt x="149" y="44"/>
                </a:moveTo>
                <a:cubicBezTo>
                  <a:pt x="149" y="44"/>
                  <a:pt x="150" y="43"/>
                  <a:pt x="150" y="42"/>
                </a:cubicBezTo>
                <a:cubicBezTo>
                  <a:pt x="152" y="42"/>
                  <a:pt x="149" y="45"/>
                  <a:pt x="151" y="45"/>
                </a:cubicBezTo>
                <a:cubicBezTo>
                  <a:pt x="150" y="47"/>
                  <a:pt x="147" y="48"/>
                  <a:pt x="145" y="49"/>
                </a:cubicBezTo>
                <a:cubicBezTo>
                  <a:pt x="144" y="47"/>
                  <a:pt x="145" y="47"/>
                  <a:pt x="144" y="45"/>
                </a:cubicBezTo>
                <a:cubicBezTo>
                  <a:pt x="145" y="45"/>
                  <a:pt x="146" y="46"/>
                  <a:pt x="146" y="46"/>
                </a:cubicBezTo>
                <a:cubicBezTo>
                  <a:pt x="147" y="46"/>
                  <a:pt x="148" y="45"/>
                  <a:pt x="148" y="44"/>
                </a:cubicBezTo>
                <a:cubicBezTo>
                  <a:pt x="148" y="44"/>
                  <a:pt x="148" y="44"/>
                  <a:pt x="149" y="44"/>
                </a:cubicBezTo>
                <a:moveTo>
                  <a:pt x="158" y="38"/>
                </a:moveTo>
                <a:cubicBezTo>
                  <a:pt x="158" y="37"/>
                  <a:pt x="158" y="37"/>
                  <a:pt x="158" y="37"/>
                </a:cubicBezTo>
                <a:cubicBezTo>
                  <a:pt x="158" y="37"/>
                  <a:pt x="159" y="37"/>
                  <a:pt x="159" y="37"/>
                </a:cubicBezTo>
                <a:cubicBezTo>
                  <a:pt x="159" y="38"/>
                  <a:pt x="159" y="38"/>
                  <a:pt x="159" y="38"/>
                </a:cubicBezTo>
                <a:cubicBezTo>
                  <a:pt x="159" y="38"/>
                  <a:pt x="158" y="38"/>
                  <a:pt x="158" y="38"/>
                </a:cubicBezTo>
                <a:moveTo>
                  <a:pt x="130" y="38"/>
                </a:moveTo>
                <a:cubicBezTo>
                  <a:pt x="130" y="38"/>
                  <a:pt x="129" y="38"/>
                  <a:pt x="129" y="38"/>
                </a:cubicBezTo>
                <a:cubicBezTo>
                  <a:pt x="129" y="37"/>
                  <a:pt x="129" y="37"/>
                  <a:pt x="128" y="37"/>
                </a:cubicBezTo>
                <a:cubicBezTo>
                  <a:pt x="128" y="36"/>
                  <a:pt x="128" y="35"/>
                  <a:pt x="128" y="35"/>
                </a:cubicBezTo>
                <a:cubicBezTo>
                  <a:pt x="129" y="35"/>
                  <a:pt x="129" y="35"/>
                  <a:pt x="130" y="35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31" y="36"/>
                  <a:pt x="131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2" y="37"/>
                  <a:pt x="131" y="38"/>
                  <a:pt x="130" y="38"/>
                </a:cubicBezTo>
                <a:moveTo>
                  <a:pt x="153" y="34"/>
                </a:moveTo>
                <a:cubicBezTo>
                  <a:pt x="153" y="34"/>
                  <a:pt x="153" y="34"/>
                  <a:pt x="153" y="34"/>
                </a:cubicBezTo>
                <a:cubicBezTo>
                  <a:pt x="153" y="33"/>
                  <a:pt x="153" y="32"/>
                  <a:pt x="153" y="31"/>
                </a:cubicBezTo>
                <a:cubicBezTo>
                  <a:pt x="154" y="31"/>
                  <a:pt x="155" y="34"/>
                  <a:pt x="153" y="34"/>
                </a:cubicBezTo>
                <a:moveTo>
                  <a:pt x="36" y="30"/>
                </a:moveTo>
                <a:cubicBezTo>
                  <a:pt x="36" y="30"/>
                  <a:pt x="36" y="29"/>
                  <a:pt x="3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7" y="29"/>
                  <a:pt x="37" y="29"/>
                </a:cubicBezTo>
                <a:cubicBezTo>
                  <a:pt x="37" y="29"/>
                  <a:pt x="37" y="30"/>
                  <a:pt x="36" y="30"/>
                </a:cubicBezTo>
                <a:moveTo>
                  <a:pt x="62" y="25"/>
                </a:moveTo>
                <a:cubicBezTo>
                  <a:pt x="62" y="25"/>
                  <a:pt x="61" y="25"/>
                  <a:pt x="61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25"/>
                  <a:pt x="62" y="25"/>
                  <a:pt x="62" y="25"/>
                </a:cubicBezTo>
                <a:moveTo>
                  <a:pt x="72" y="28"/>
                </a:moveTo>
                <a:cubicBezTo>
                  <a:pt x="74" y="26"/>
                  <a:pt x="70" y="21"/>
                  <a:pt x="74" y="20"/>
                </a:cubicBezTo>
                <a:cubicBezTo>
                  <a:pt x="74" y="21"/>
                  <a:pt x="75" y="28"/>
                  <a:pt x="72" y="28"/>
                </a:cubicBezTo>
                <a:moveTo>
                  <a:pt x="138" y="21"/>
                </a:moveTo>
                <a:cubicBezTo>
                  <a:pt x="137" y="21"/>
                  <a:pt x="137" y="20"/>
                  <a:pt x="137" y="19"/>
                </a:cubicBezTo>
                <a:cubicBezTo>
                  <a:pt x="138" y="19"/>
                  <a:pt x="138" y="20"/>
                  <a:pt x="138" y="21"/>
                </a:cubicBezTo>
                <a:cubicBezTo>
                  <a:pt x="138" y="21"/>
                  <a:pt x="138" y="21"/>
                  <a:pt x="138" y="21"/>
                </a:cubicBezTo>
                <a:moveTo>
                  <a:pt x="54" y="19"/>
                </a:moveTo>
                <a:cubicBezTo>
                  <a:pt x="53" y="19"/>
                  <a:pt x="53" y="18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7"/>
                  <a:pt x="54" y="18"/>
                  <a:pt x="54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18"/>
                  <a:pt x="54" y="18"/>
                  <a:pt x="54" y="19"/>
                </a:cubicBezTo>
                <a:moveTo>
                  <a:pt x="60" y="15"/>
                </a:moveTo>
                <a:cubicBezTo>
                  <a:pt x="60" y="15"/>
                  <a:pt x="60" y="15"/>
                  <a:pt x="60" y="14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3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moveTo>
                  <a:pt x="122" y="13"/>
                </a:moveTo>
                <a:cubicBezTo>
                  <a:pt x="122" y="13"/>
                  <a:pt x="123" y="13"/>
                  <a:pt x="123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4" y="13"/>
                  <a:pt x="124" y="13"/>
                  <a:pt x="124" y="14"/>
                </a:cubicBezTo>
                <a:cubicBezTo>
                  <a:pt x="123" y="13"/>
                  <a:pt x="123" y="13"/>
                  <a:pt x="122" y="13"/>
                </a:cubicBezTo>
                <a:cubicBezTo>
                  <a:pt x="122" y="13"/>
                  <a:pt x="122" y="13"/>
                  <a:pt x="122" y="13"/>
                </a:cubicBezTo>
                <a:moveTo>
                  <a:pt x="108" y="9"/>
                </a:moveTo>
                <a:cubicBezTo>
                  <a:pt x="107" y="9"/>
                  <a:pt x="106" y="9"/>
                  <a:pt x="106" y="7"/>
                </a:cubicBezTo>
                <a:cubicBezTo>
                  <a:pt x="107" y="7"/>
                  <a:pt x="107" y="7"/>
                  <a:pt x="107" y="7"/>
                </a:cubicBezTo>
                <a:cubicBezTo>
                  <a:pt x="107" y="7"/>
                  <a:pt x="108" y="8"/>
                  <a:pt x="108" y="8"/>
                </a:cubicBezTo>
                <a:cubicBezTo>
                  <a:pt x="108" y="8"/>
                  <a:pt x="109" y="9"/>
                  <a:pt x="109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09" y="9"/>
                  <a:pt x="108" y="9"/>
                </a:cubicBezTo>
                <a:moveTo>
                  <a:pt x="112" y="7"/>
                </a:moveTo>
                <a:cubicBezTo>
                  <a:pt x="112" y="7"/>
                  <a:pt x="112" y="7"/>
                  <a:pt x="112" y="7"/>
                </a:cubicBezTo>
                <a:cubicBezTo>
                  <a:pt x="112" y="7"/>
                  <a:pt x="112" y="6"/>
                  <a:pt x="112" y="6"/>
                </a:cubicBezTo>
                <a:cubicBezTo>
                  <a:pt x="113" y="6"/>
                  <a:pt x="113" y="7"/>
                  <a:pt x="113" y="7"/>
                </a:cubicBezTo>
                <a:cubicBezTo>
                  <a:pt x="113" y="7"/>
                  <a:pt x="112" y="7"/>
                  <a:pt x="112" y="7"/>
                </a:cubicBezTo>
                <a:moveTo>
                  <a:pt x="102" y="10"/>
                </a:moveTo>
                <a:cubicBezTo>
                  <a:pt x="103" y="9"/>
                  <a:pt x="103" y="7"/>
                  <a:pt x="103" y="5"/>
                </a:cubicBezTo>
                <a:cubicBezTo>
                  <a:pt x="104" y="7"/>
                  <a:pt x="106" y="11"/>
                  <a:pt x="109" y="11"/>
                </a:cubicBezTo>
                <a:cubicBezTo>
                  <a:pt x="110" y="11"/>
                  <a:pt x="111" y="10"/>
                  <a:pt x="112" y="9"/>
                </a:cubicBezTo>
                <a:cubicBezTo>
                  <a:pt x="113" y="10"/>
                  <a:pt x="112" y="12"/>
                  <a:pt x="114" y="12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5" y="12"/>
                  <a:pt x="116" y="12"/>
                  <a:pt x="116" y="11"/>
                </a:cubicBezTo>
                <a:cubicBezTo>
                  <a:pt x="116" y="11"/>
                  <a:pt x="117" y="11"/>
                  <a:pt x="117" y="11"/>
                </a:cubicBezTo>
                <a:cubicBezTo>
                  <a:pt x="117" y="11"/>
                  <a:pt x="117" y="11"/>
                  <a:pt x="118" y="11"/>
                </a:cubicBezTo>
                <a:cubicBezTo>
                  <a:pt x="117" y="15"/>
                  <a:pt x="125" y="14"/>
                  <a:pt x="128" y="17"/>
                </a:cubicBezTo>
                <a:cubicBezTo>
                  <a:pt x="130" y="17"/>
                  <a:pt x="129" y="14"/>
                  <a:pt x="130" y="14"/>
                </a:cubicBezTo>
                <a:cubicBezTo>
                  <a:pt x="131" y="14"/>
                  <a:pt x="131" y="14"/>
                  <a:pt x="131" y="15"/>
                </a:cubicBezTo>
                <a:cubicBezTo>
                  <a:pt x="132" y="22"/>
                  <a:pt x="141" y="22"/>
                  <a:pt x="146" y="26"/>
                </a:cubicBezTo>
                <a:cubicBezTo>
                  <a:pt x="150" y="34"/>
                  <a:pt x="161" y="40"/>
                  <a:pt x="163" y="49"/>
                </a:cubicBezTo>
                <a:cubicBezTo>
                  <a:pt x="163" y="49"/>
                  <a:pt x="163" y="49"/>
                  <a:pt x="163" y="49"/>
                </a:cubicBezTo>
                <a:cubicBezTo>
                  <a:pt x="164" y="49"/>
                  <a:pt x="164" y="48"/>
                  <a:pt x="164" y="48"/>
                </a:cubicBezTo>
                <a:cubicBezTo>
                  <a:pt x="163" y="47"/>
                  <a:pt x="163" y="46"/>
                  <a:pt x="164" y="46"/>
                </a:cubicBezTo>
                <a:cubicBezTo>
                  <a:pt x="164" y="46"/>
                  <a:pt x="164" y="46"/>
                  <a:pt x="164" y="46"/>
                </a:cubicBezTo>
                <a:cubicBezTo>
                  <a:pt x="176" y="75"/>
                  <a:pt x="176" y="106"/>
                  <a:pt x="161" y="134"/>
                </a:cubicBezTo>
                <a:cubicBezTo>
                  <a:pt x="161" y="133"/>
                  <a:pt x="160" y="133"/>
                  <a:pt x="160" y="133"/>
                </a:cubicBezTo>
                <a:cubicBezTo>
                  <a:pt x="159" y="133"/>
                  <a:pt x="158" y="134"/>
                  <a:pt x="158" y="136"/>
                </a:cubicBezTo>
                <a:cubicBezTo>
                  <a:pt x="157" y="137"/>
                  <a:pt x="156" y="138"/>
                  <a:pt x="154" y="138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54" y="140"/>
                  <a:pt x="154" y="140"/>
                  <a:pt x="154" y="142"/>
                </a:cubicBezTo>
                <a:cubicBezTo>
                  <a:pt x="152" y="142"/>
                  <a:pt x="150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5"/>
                  <a:pt x="148" y="147"/>
                  <a:pt x="149" y="147"/>
                </a:cubicBezTo>
                <a:cubicBezTo>
                  <a:pt x="149" y="148"/>
                  <a:pt x="145" y="148"/>
                  <a:pt x="144" y="148"/>
                </a:cubicBezTo>
                <a:cubicBezTo>
                  <a:pt x="144" y="150"/>
                  <a:pt x="145" y="151"/>
                  <a:pt x="144" y="151"/>
                </a:cubicBezTo>
                <a:cubicBezTo>
                  <a:pt x="144" y="151"/>
                  <a:pt x="143" y="151"/>
                  <a:pt x="143" y="151"/>
                </a:cubicBezTo>
                <a:cubicBezTo>
                  <a:pt x="140" y="151"/>
                  <a:pt x="138" y="154"/>
                  <a:pt x="137" y="156"/>
                </a:cubicBezTo>
                <a:cubicBezTo>
                  <a:pt x="132" y="157"/>
                  <a:pt x="128" y="159"/>
                  <a:pt x="124" y="162"/>
                </a:cubicBezTo>
                <a:cubicBezTo>
                  <a:pt x="121" y="162"/>
                  <a:pt x="118" y="162"/>
                  <a:pt x="119" y="165"/>
                </a:cubicBezTo>
                <a:cubicBezTo>
                  <a:pt x="119" y="165"/>
                  <a:pt x="118" y="165"/>
                  <a:pt x="118" y="165"/>
                </a:cubicBezTo>
                <a:cubicBezTo>
                  <a:pt x="117" y="165"/>
                  <a:pt x="116" y="164"/>
                  <a:pt x="115" y="163"/>
                </a:cubicBezTo>
                <a:cubicBezTo>
                  <a:pt x="115" y="164"/>
                  <a:pt x="114" y="164"/>
                  <a:pt x="114" y="164"/>
                </a:cubicBezTo>
                <a:cubicBezTo>
                  <a:pt x="114" y="164"/>
                  <a:pt x="114" y="164"/>
                  <a:pt x="112" y="163"/>
                </a:cubicBezTo>
                <a:cubicBezTo>
                  <a:pt x="111" y="164"/>
                  <a:pt x="113" y="164"/>
                  <a:pt x="112" y="165"/>
                </a:cubicBezTo>
                <a:cubicBezTo>
                  <a:pt x="109" y="165"/>
                  <a:pt x="109" y="159"/>
                  <a:pt x="106" y="158"/>
                </a:cubicBezTo>
                <a:cubicBezTo>
                  <a:pt x="105" y="158"/>
                  <a:pt x="105" y="159"/>
                  <a:pt x="104" y="159"/>
                </a:cubicBezTo>
                <a:cubicBezTo>
                  <a:pt x="104" y="162"/>
                  <a:pt x="105" y="162"/>
                  <a:pt x="105" y="165"/>
                </a:cubicBezTo>
                <a:cubicBezTo>
                  <a:pt x="105" y="166"/>
                  <a:pt x="102" y="165"/>
                  <a:pt x="102" y="166"/>
                </a:cubicBezTo>
                <a:cubicBezTo>
                  <a:pt x="101" y="165"/>
                  <a:pt x="101" y="163"/>
                  <a:pt x="100" y="162"/>
                </a:cubicBezTo>
                <a:cubicBezTo>
                  <a:pt x="99" y="163"/>
                  <a:pt x="99" y="165"/>
                  <a:pt x="100" y="166"/>
                </a:cubicBezTo>
                <a:cubicBezTo>
                  <a:pt x="99" y="166"/>
                  <a:pt x="98" y="166"/>
                  <a:pt x="97" y="166"/>
                </a:cubicBezTo>
                <a:cubicBezTo>
                  <a:pt x="95" y="166"/>
                  <a:pt x="93" y="166"/>
                  <a:pt x="92" y="166"/>
                </a:cubicBezTo>
                <a:cubicBezTo>
                  <a:pt x="90" y="166"/>
                  <a:pt x="88" y="166"/>
                  <a:pt x="87" y="166"/>
                </a:cubicBezTo>
                <a:cubicBezTo>
                  <a:pt x="85" y="166"/>
                  <a:pt x="84" y="166"/>
                  <a:pt x="83" y="166"/>
                </a:cubicBezTo>
                <a:cubicBezTo>
                  <a:pt x="79" y="165"/>
                  <a:pt x="72" y="163"/>
                  <a:pt x="68" y="163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67" y="160"/>
                  <a:pt x="65" y="161"/>
                  <a:pt x="64" y="159"/>
                </a:cubicBezTo>
                <a:cubicBezTo>
                  <a:pt x="64" y="160"/>
                  <a:pt x="63" y="160"/>
                  <a:pt x="63" y="160"/>
                </a:cubicBezTo>
                <a:cubicBezTo>
                  <a:pt x="62" y="160"/>
                  <a:pt x="61" y="159"/>
                  <a:pt x="60" y="159"/>
                </a:cubicBezTo>
                <a:cubicBezTo>
                  <a:pt x="59" y="158"/>
                  <a:pt x="58" y="157"/>
                  <a:pt x="57" y="157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6" y="156"/>
                  <a:pt x="56" y="155"/>
                  <a:pt x="55" y="155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4" y="154"/>
                  <a:pt x="54" y="155"/>
                  <a:pt x="54" y="155"/>
                </a:cubicBezTo>
                <a:cubicBezTo>
                  <a:pt x="54" y="155"/>
                  <a:pt x="53" y="155"/>
                  <a:pt x="53" y="155"/>
                </a:cubicBezTo>
                <a:cubicBezTo>
                  <a:pt x="53" y="155"/>
                  <a:pt x="53" y="155"/>
                  <a:pt x="53" y="155"/>
                </a:cubicBezTo>
                <a:cubicBezTo>
                  <a:pt x="54" y="153"/>
                  <a:pt x="53" y="154"/>
                  <a:pt x="52" y="152"/>
                </a:cubicBezTo>
                <a:cubicBezTo>
                  <a:pt x="51" y="152"/>
                  <a:pt x="53" y="153"/>
                  <a:pt x="52" y="154"/>
                </a:cubicBezTo>
                <a:cubicBezTo>
                  <a:pt x="40" y="149"/>
                  <a:pt x="32" y="136"/>
                  <a:pt x="26" y="130"/>
                </a:cubicBezTo>
                <a:cubicBezTo>
                  <a:pt x="14" y="111"/>
                  <a:pt x="12" y="78"/>
                  <a:pt x="20" y="55"/>
                </a:cubicBezTo>
                <a:cubicBezTo>
                  <a:pt x="24" y="53"/>
                  <a:pt x="28" y="46"/>
                  <a:pt x="28" y="43"/>
                </a:cubicBezTo>
                <a:cubicBezTo>
                  <a:pt x="28" y="42"/>
                  <a:pt x="28" y="42"/>
                  <a:pt x="28" y="42"/>
                </a:cubicBezTo>
                <a:cubicBezTo>
                  <a:pt x="29" y="42"/>
                  <a:pt x="29" y="42"/>
                  <a:pt x="30" y="43"/>
                </a:cubicBezTo>
                <a:cubicBezTo>
                  <a:pt x="35" y="35"/>
                  <a:pt x="42" y="30"/>
                  <a:pt x="48" y="23"/>
                </a:cubicBezTo>
                <a:cubicBezTo>
                  <a:pt x="48" y="23"/>
                  <a:pt x="48" y="23"/>
                  <a:pt x="4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23"/>
                  <a:pt x="50" y="21"/>
                  <a:pt x="50" y="19"/>
                </a:cubicBezTo>
                <a:cubicBezTo>
                  <a:pt x="50" y="19"/>
                  <a:pt x="51" y="20"/>
                  <a:pt x="52" y="20"/>
                </a:cubicBezTo>
                <a:cubicBezTo>
                  <a:pt x="57" y="20"/>
                  <a:pt x="61" y="17"/>
                  <a:pt x="63" y="14"/>
                </a:cubicBezTo>
                <a:cubicBezTo>
                  <a:pt x="64" y="14"/>
                  <a:pt x="64" y="14"/>
                  <a:pt x="65" y="14"/>
                </a:cubicBezTo>
                <a:cubicBezTo>
                  <a:pt x="66" y="14"/>
                  <a:pt x="66" y="14"/>
                  <a:pt x="68" y="14"/>
                </a:cubicBezTo>
                <a:cubicBezTo>
                  <a:pt x="68" y="12"/>
                  <a:pt x="68" y="11"/>
                  <a:pt x="68" y="11"/>
                </a:cubicBezTo>
                <a:cubicBezTo>
                  <a:pt x="70" y="11"/>
                  <a:pt x="72" y="11"/>
                  <a:pt x="75" y="11"/>
                </a:cubicBezTo>
                <a:cubicBezTo>
                  <a:pt x="78" y="11"/>
                  <a:pt x="81" y="11"/>
                  <a:pt x="81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3" y="8"/>
                  <a:pt x="83" y="8"/>
                </a:cubicBezTo>
                <a:cubicBezTo>
                  <a:pt x="83" y="8"/>
                  <a:pt x="83" y="8"/>
                  <a:pt x="83" y="8"/>
                </a:cubicBezTo>
                <a:cubicBezTo>
                  <a:pt x="84" y="8"/>
                  <a:pt x="84" y="8"/>
                  <a:pt x="85" y="7"/>
                </a:cubicBezTo>
                <a:cubicBezTo>
                  <a:pt x="85" y="8"/>
                  <a:pt x="84" y="8"/>
                  <a:pt x="84" y="9"/>
                </a:cubicBezTo>
                <a:cubicBezTo>
                  <a:pt x="85" y="9"/>
                  <a:pt x="86" y="9"/>
                  <a:pt x="87" y="9"/>
                </a:cubicBezTo>
                <a:cubicBezTo>
                  <a:pt x="86" y="8"/>
                  <a:pt x="88" y="6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89" y="6"/>
                  <a:pt x="89" y="7"/>
                  <a:pt x="90" y="7"/>
                </a:cubicBezTo>
                <a:cubicBezTo>
                  <a:pt x="90" y="7"/>
                  <a:pt x="91" y="7"/>
                  <a:pt x="91" y="7"/>
                </a:cubicBezTo>
                <a:cubicBezTo>
                  <a:pt x="91" y="7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7"/>
                  <a:pt x="92" y="8"/>
                  <a:pt x="92" y="9"/>
                </a:cubicBezTo>
                <a:cubicBezTo>
                  <a:pt x="93" y="9"/>
                  <a:pt x="94" y="9"/>
                  <a:pt x="96" y="10"/>
                </a:cubicBezTo>
                <a:cubicBezTo>
                  <a:pt x="97" y="10"/>
                  <a:pt x="96" y="6"/>
                  <a:pt x="98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98" y="8"/>
                  <a:pt x="97" y="8"/>
                  <a:pt x="98" y="10"/>
                </a:cubicBezTo>
                <a:cubicBezTo>
                  <a:pt x="98" y="9"/>
                  <a:pt x="100" y="9"/>
                  <a:pt x="100" y="7"/>
                </a:cubicBezTo>
                <a:cubicBezTo>
                  <a:pt x="100" y="8"/>
                  <a:pt x="100" y="10"/>
                  <a:pt x="102" y="10"/>
                </a:cubicBezTo>
                <a:moveTo>
                  <a:pt x="93" y="6"/>
                </a:moveTo>
                <a:cubicBezTo>
                  <a:pt x="93" y="6"/>
                  <a:pt x="93" y="6"/>
                  <a:pt x="92" y="6"/>
                </a:cubicBezTo>
                <a:cubicBezTo>
                  <a:pt x="92" y="6"/>
                  <a:pt x="93" y="5"/>
                  <a:pt x="93" y="5"/>
                </a:cubicBezTo>
                <a:cubicBezTo>
                  <a:pt x="94" y="5"/>
                  <a:pt x="94" y="6"/>
                  <a:pt x="94" y="6"/>
                </a:cubicBezTo>
                <a:cubicBezTo>
                  <a:pt x="93" y="6"/>
                  <a:pt x="93" y="6"/>
                  <a:pt x="93" y="6"/>
                </a:cubicBezTo>
                <a:moveTo>
                  <a:pt x="82" y="0"/>
                </a:moveTo>
                <a:cubicBezTo>
                  <a:pt x="82" y="1"/>
                  <a:pt x="82" y="2"/>
                  <a:pt x="83" y="2"/>
                </a:cubicBezTo>
                <a:cubicBezTo>
                  <a:pt x="83" y="1"/>
                  <a:pt x="83" y="0"/>
                  <a:pt x="82" y="0"/>
                </a:cubicBezTo>
              </a:path>
            </a:pathLst>
          </a:custGeom>
          <a:solidFill>
            <a:schemeClr val="tx1">
              <a:alpha val="2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3" name="直接连接符 372"/>
          <p:cNvCxnSpPr>
            <a:cxnSpLocks noChangeShapeType="1"/>
          </p:cNvCxnSpPr>
          <p:nvPr/>
        </p:nvCxnSpPr>
        <p:spPr bwMode="auto">
          <a:xfrm>
            <a:off x="5413722" y="2476214"/>
            <a:ext cx="3905250" cy="9525"/>
          </a:xfrm>
          <a:prstGeom prst="line">
            <a:avLst/>
          </a:prstGeom>
          <a:noFill/>
          <a:ln w="6350">
            <a:solidFill>
              <a:srgbClr val="884ADA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6"/>
          <p:cNvSpPr txBox="1"/>
          <p:nvPr/>
        </p:nvSpPr>
        <p:spPr>
          <a:xfrm>
            <a:off x="5433507" y="2862954"/>
            <a:ext cx="3738425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MH_Text_1"/>
          <p:cNvSpPr txBox="1"/>
          <p:nvPr>
            <p:custDataLst>
              <p:tags r:id="rId1"/>
            </p:custDataLst>
          </p:nvPr>
        </p:nvSpPr>
        <p:spPr>
          <a:xfrm>
            <a:off x="6415115" y="1836689"/>
            <a:ext cx="2334235" cy="584507"/>
          </a:xfrm>
          <a:prstGeom prst="rect">
            <a:avLst/>
          </a:prstGeom>
          <a:noFill/>
        </p:spPr>
        <p:txBody>
          <a:bodyPr anchor="ctr"/>
          <a:lstStyle/>
          <a:p>
            <a:pPr eaLnBrk="1" hangingPunct="1">
              <a:defRPr/>
            </a:pPr>
            <a:r>
              <a:rPr lang="zh-CN" altLang="en-US" b="1" dirty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输入</a:t>
            </a:r>
            <a:r>
              <a:rPr lang="zh-CN" altLang="en-US" b="1" dirty="0" smtClean="0">
                <a:solidFill>
                  <a:srgbClr val="884AD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段落标题</a:t>
            </a:r>
            <a:endParaRPr lang="zh-CN" altLang="en-US" b="1" dirty="0">
              <a:solidFill>
                <a:srgbClr val="884AD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211166" y="2555512"/>
            <a:ext cx="2469597" cy="3082780"/>
            <a:chOff x="2211166" y="2555512"/>
            <a:chExt cx="2469597" cy="3082780"/>
          </a:xfrm>
        </p:grpSpPr>
        <p:sp>
          <p:nvSpPr>
            <p:cNvPr id="17" name="矩形 16"/>
            <p:cNvSpPr/>
            <p:nvPr/>
          </p:nvSpPr>
          <p:spPr>
            <a:xfrm rot="20406723">
              <a:off x="2211166" y="2555512"/>
              <a:ext cx="2469597" cy="3082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5600" dist="317500" dir="684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0419204">
              <a:off x="2303815" y="2778477"/>
              <a:ext cx="2212333" cy="2404839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874"/>
          <p:cNvSpPr>
            <a:spLocks noChangeAspect="1"/>
          </p:cNvSpPr>
          <p:nvPr/>
        </p:nvSpPr>
        <p:spPr bwMode="auto">
          <a:xfrm flipH="1" flipV="1">
            <a:off x="4652963" y="3768725"/>
            <a:ext cx="2128837" cy="1800225"/>
          </a:xfrm>
          <a:custGeom>
            <a:avLst/>
            <a:gdLst>
              <a:gd name="T0" fmla="*/ 717825 w 175"/>
              <a:gd name="T1" fmla="*/ 352703 h 148"/>
              <a:gd name="T2" fmla="*/ 717825 w 175"/>
              <a:gd name="T3" fmla="*/ 0 h 148"/>
              <a:gd name="T4" fmla="*/ 0 w 175"/>
              <a:gd name="T5" fmla="*/ 595946 h 148"/>
              <a:gd name="T6" fmla="*/ 717825 w 175"/>
              <a:gd name="T7" fmla="*/ 1204054 h 148"/>
              <a:gd name="T8" fmla="*/ 717825 w 175"/>
              <a:gd name="T9" fmla="*/ 863514 h 148"/>
              <a:gd name="T10" fmla="*/ 717825 w 175"/>
              <a:gd name="T11" fmla="*/ 1800000 h 148"/>
              <a:gd name="T12" fmla="*/ 717825 w 175"/>
              <a:gd name="T13" fmla="*/ 352703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"/>
              <a:gd name="T22" fmla="*/ 0 h 148"/>
              <a:gd name="T23" fmla="*/ 175 w 175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2FB793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587090" y="1862073"/>
            <a:ext cx="3500004" cy="645739"/>
          </a:xfrm>
          <a:prstGeom prst="roundRect">
            <a:avLst/>
          </a:prstGeom>
          <a:solidFill>
            <a:srgbClr val="A557DF"/>
          </a:solidFill>
          <a:ln>
            <a:solidFill>
              <a:schemeClr val="bg1"/>
            </a:solidFill>
          </a:ln>
          <a:effectLst>
            <a:outerShdw blurRad="177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输入您的段落标题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887294" y="5246080"/>
            <a:ext cx="3500004" cy="645739"/>
          </a:xfrm>
          <a:prstGeom prst="roundRect">
            <a:avLst/>
          </a:prstGeom>
          <a:solidFill>
            <a:srgbClr val="2FB793"/>
          </a:solidFill>
          <a:ln>
            <a:solidFill>
              <a:schemeClr val="bg1"/>
            </a:solidFill>
          </a:ln>
          <a:effectLst>
            <a:outerShdw blurRad="177800" dist="1397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输入您的段落标题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1742718" y="3070652"/>
            <a:ext cx="3174762" cy="2067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7168916" y="3039026"/>
            <a:ext cx="3174762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输入您的内容，或复制内容后右键选择只保留文本粘贴内容。输入您的内容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1605773" y="1509466"/>
            <a:ext cx="814499" cy="651599"/>
          </a:xfrm>
          <a:custGeom>
            <a:avLst/>
            <a:gdLst>
              <a:gd name="T0" fmla="*/ 2911524 w 2965450"/>
              <a:gd name="T1" fmla="*/ 1176430 h 2371725"/>
              <a:gd name="T2" fmla="*/ 2844910 w 2965450"/>
              <a:gd name="T3" fmla="*/ 1344914 h 2371725"/>
              <a:gd name="T4" fmla="*/ 2700182 w 2965450"/>
              <a:gd name="T5" fmla="*/ 1530484 h 2371725"/>
              <a:gd name="T6" fmla="*/ 2505493 w 2965450"/>
              <a:gd name="T7" fmla="*/ 1695392 h 2371725"/>
              <a:gd name="T8" fmla="*/ 2169249 w 2965450"/>
              <a:gd name="T9" fmla="*/ 1741487 h 2371725"/>
              <a:gd name="T10" fmla="*/ 2397918 w 2965450"/>
              <a:gd name="T11" fmla="*/ 1682545 h 2371725"/>
              <a:gd name="T12" fmla="*/ 2183396 w 2965450"/>
              <a:gd name="T13" fmla="*/ 1677899 h 2371725"/>
              <a:gd name="T14" fmla="*/ 2373611 w 2965450"/>
              <a:gd name="T15" fmla="*/ 1414368 h 2371725"/>
              <a:gd name="T16" fmla="*/ 2721080 w 2965450"/>
              <a:gd name="T17" fmla="*/ 1383353 h 2371725"/>
              <a:gd name="T18" fmla="*/ 2440569 w 2965450"/>
              <a:gd name="T19" fmla="*/ 1405507 h 2371725"/>
              <a:gd name="T20" fmla="*/ 2455069 w 2965450"/>
              <a:gd name="T21" fmla="*/ 1215232 h 2371725"/>
              <a:gd name="T22" fmla="*/ 2696586 w 2965450"/>
              <a:gd name="T23" fmla="*/ 1129193 h 2371725"/>
              <a:gd name="T24" fmla="*/ 2758194 w 2965450"/>
              <a:gd name="T25" fmla="*/ 1109896 h 2371725"/>
              <a:gd name="T26" fmla="*/ 2763441 w 2965450"/>
              <a:gd name="T27" fmla="*/ 1002109 h 2371725"/>
              <a:gd name="T28" fmla="*/ 2520156 w 2965450"/>
              <a:gd name="T29" fmla="*/ 1140619 h 2371725"/>
              <a:gd name="T30" fmla="*/ 2435225 w 2965450"/>
              <a:gd name="T31" fmla="*/ 1138127 h 2371725"/>
              <a:gd name="T32" fmla="*/ 2273366 w 2965450"/>
              <a:gd name="T33" fmla="*/ 1398873 h 2371725"/>
              <a:gd name="T34" fmla="*/ 2248535 w 2965450"/>
              <a:gd name="T35" fmla="*/ 1342760 h 2371725"/>
              <a:gd name="T36" fmla="*/ 2140347 w 2965450"/>
              <a:gd name="T37" fmla="*/ 1706960 h 2371725"/>
              <a:gd name="T38" fmla="*/ 2156319 w 2965450"/>
              <a:gd name="T39" fmla="*/ 1989138 h 2371725"/>
              <a:gd name="T40" fmla="*/ 2108394 w 2965450"/>
              <a:gd name="T41" fmla="*/ 2305487 h 2371725"/>
              <a:gd name="T42" fmla="*/ 2061097 w 2965450"/>
              <a:gd name="T43" fmla="*/ 2135726 h 2371725"/>
              <a:gd name="T44" fmla="*/ 2000687 w 2965450"/>
              <a:gd name="T45" fmla="*/ 1772047 h 2371725"/>
              <a:gd name="T46" fmla="*/ 2089714 w 2965450"/>
              <a:gd name="T47" fmla="*/ 2246313 h 2371725"/>
              <a:gd name="T48" fmla="*/ 2094704 w 2965450"/>
              <a:gd name="T49" fmla="*/ 1581347 h 2371725"/>
              <a:gd name="T50" fmla="*/ 2137131 w 2965450"/>
              <a:gd name="T51" fmla="*/ 1287295 h 2371725"/>
              <a:gd name="T52" fmla="*/ 2250138 w 2965450"/>
              <a:gd name="T53" fmla="*/ 1082253 h 2371725"/>
              <a:gd name="T54" fmla="*/ 2491615 w 2965450"/>
              <a:gd name="T55" fmla="*/ 949135 h 2371725"/>
              <a:gd name="T56" fmla="*/ 2867511 w 2965450"/>
              <a:gd name="T57" fmla="*/ 858138 h 2371725"/>
              <a:gd name="T58" fmla="*/ 54801 w 2965450"/>
              <a:gd name="T59" fmla="*/ 42863 h 2371725"/>
              <a:gd name="T60" fmla="*/ 445550 w 2965450"/>
              <a:gd name="T61" fmla="*/ 177403 h 2371725"/>
              <a:gd name="T62" fmla="*/ 1146040 w 2965450"/>
              <a:gd name="T63" fmla="*/ 211931 h 2371725"/>
              <a:gd name="T64" fmla="*/ 1476430 w 2965450"/>
              <a:gd name="T65" fmla="*/ 317500 h 2371725"/>
              <a:gd name="T66" fmla="*/ 1681733 w 2965450"/>
              <a:gd name="T67" fmla="*/ 431800 h 2371725"/>
              <a:gd name="T68" fmla="*/ 1896566 w 2965450"/>
              <a:gd name="T69" fmla="*/ 822325 h 2371725"/>
              <a:gd name="T70" fmla="*/ 2062158 w 2965450"/>
              <a:gd name="T71" fmla="*/ 1324769 h 2371725"/>
              <a:gd name="T72" fmla="*/ 2045082 w 2965450"/>
              <a:gd name="T73" fmla="*/ 1670050 h 2371725"/>
              <a:gd name="T74" fmla="*/ 1928813 w 2965450"/>
              <a:gd name="T75" fmla="*/ 1036638 h 2371725"/>
              <a:gd name="T76" fmla="*/ 1674012 w 2965450"/>
              <a:gd name="T77" fmla="*/ 718227 h 2371725"/>
              <a:gd name="T78" fmla="*/ 1652012 w 2965450"/>
              <a:gd name="T79" fmla="*/ 960562 h 2371725"/>
              <a:gd name="T80" fmla="*/ 1286636 w 2965450"/>
              <a:gd name="T81" fmla="*/ 759967 h 2371725"/>
              <a:gd name="T82" fmla="*/ 1217106 w 2965450"/>
              <a:gd name="T83" fmla="*/ 633824 h 2371725"/>
              <a:gd name="T84" fmla="*/ 1017290 w 2965450"/>
              <a:gd name="T85" fmla="*/ 600686 h 2371725"/>
              <a:gd name="T86" fmla="*/ 413939 w 2965450"/>
              <a:gd name="T87" fmla="*/ 350444 h 2371725"/>
              <a:gd name="T88" fmla="*/ 875769 w 2965450"/>
              <a:gd name="T89" fmla="*/ 603018 h 2371725"/>
              <a:gd name="T90" fmla="*/ 446145 w 2965450"/>
              <a:gd name="T91" fmla="*/ 604954 h 2371725"/>
              <a:gd name="T92" fmla="*/ 690963 w 2965450"/>
              <a:gd name="T93" fmla="*/ 640576 h 2371725"/>
              <a:gd name="T94" fmla="*/ 1151765 w 2965450"/>
              <a:gd name="T95" fmla="*/ 708727 h 2371725"/>
              <a:gd name="T96" fmla="*/ 1509729 w 2965450"/>
              <a:gd name="T97" fmla="*/ 1046212 h 2371725"/>
              <a:gd name="T98" fmla="*/ 1193150 w 2965450"/>
              <a:gd name="T99" fmla="*/ 1156311 h 2371725"/>
              <a:gd name="T100" fmla="*/ 561975 w 2965450"/>
              <a:gd name="T101" fmla="*/ 1164688 h 2371725"/>
              <a:gd name="T102" fmla="*/ 1203068 w 2965450"/>
              <a:gd name="T103" fmla="*/ 1180645 h 2371725"/>
              <a:gd name="T104" fmla="*/ 1549400 w 2965450"/>
              <a:gd name="T105" fmla="*/ 1084507 h 2371725"/>
              <a:gd name="T106" fmla="*/ 1912343 w 2965450"/>
              <a:gd name="T107" fmla="*/ 1625032 h 2371725"/>
              <a:gd name="T108" fmla="*/ 1486345 w 2965450"/>
              <a:gd name="T109" fmla="*/ 1701422 h 2371725"/>
              <a:gd name="T110" fmla="*/ 1810040 w 2965450"/>
              <a:gd name="T111" fmla="*/ 1689234 h 2371725"/>
              <a:gd name="T112" fmla="*/ 1744475 w 2965450"/>
              <a:gd name="T113" fmla="*/ 1785938 h 2371725"/>
              <a:gd name="T114" fmla="*/ 1260803 w 2965450"/>
              <a:gd name="T115" fmla="*/ 1730772 h 2371725"/>
              <a:gd name="T116" fmla="*/ 791427 w 2965450"/>
              <a:gd name="T117" fmla="*/ 1547019 h 2371725"/>
              <a:gd name="T118" fmla="*/ 594464 w 2965450"/>
              <a:gd name="T119" fmla="*/ 1349375 h 2371725"/>
              <a:gd name="T120" fmla="*/ 459846 w 2965450"/>
              <a:gd name="T121" fmla="*/ 1043384 h 2371725"/>
              <a:gd name="T122" fmla="*/ 240645 w 2965450"/>
              <a:gd name="T123" fmla="*/ 821928 h 2371725"/>
              <a:gd name="T124" fmla="*/ 65522 w 2965450"/>
              <a:gd name="T125" fmla="*/ 402431 h 237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5450" h="2371725">
                <a:moveTo>
                  <a:pt x="2962674" y="782638"/>
                </a:moveTo>
                <a:lnTo>
                  <a:pt x="2963467" y="802904"/>
                </a:lnTo>
                <a:lnTo>
                  <a:pt x="2964657" y="822375"/>
                </a:lnTo>
                <a:lnTo>
                  <a:pt x="2965450" y="841051"/>
                </a:lnTo>
                <a:lnTo>
                  <a:pt x="2965450" y="859727"/>
                </a:lnTo>
                <a:lnTo>
                  <a:pt x="2965450" y="877609"/>
                </a:lnTo>
                <a:lnTo>
                  <a:pt x="2965450" y="895093"/>
                </a:lnTo>
                <a:lnTo>
                  <a:pt x="2964260" y="928869"/>
                </a:lnTo>
                <a:lnTo>
                  <a:pt x="2961881" y="960261"/>
                </a:lnTo>
                <a:lnTo>
                  <a:pt x="2958709" y="990859"/>
                </a:lnTo>
                <a:lnTo>
                  <a:pt x="2954744" y="1019072"/>
                </a:lnTo>
                <a:lnTo>
                  <a:pt x="2949986" y="1046490"/>
                </a:lnTo>
                <a:lnTo>
                  <a:pt x="2945228" y="1071922"/>
                </a:lnTo>
                <a:lnTo>
                  <a:pt x="2939280" y="1095764"/>
                </a:lnTo>
                <a:lnTo>
                  <a:pt x="2932936" y="1118017"/>
                </a:lnTo>
                <a:lnTo>
                  <a:pt x="2925799" y="1138680"/>
                </a:lnTo>
                <a:lnTo>
                  <a:pt x="2919058" y="1158151"/>
                </a:lnTo>
                <a:lnTo>
                  <a:pt x="2911524" y="1176430"/>
                </a:lnTo>
                <a:lnTo>
                  <a:pt x="2903990" y="1193119"/>
                </a:lnTo>
                <a:lnTo>
                  <a:pt x="2896060" y="1208219"/>
                </a:lnTo>
                <a:lnTo>
                  <a:pt x="2888526" y="1222524"/>
                </a:lnTo>
                <a:lnTo>
                  <a:pt x="2880596" y="1235637"/>
                </a:lnTo>
                <a:lnTo>
                  <a:pt x="2872666" y="1246764"/>
                </a:lnTo>
                <a:lnTo>
                  <a:pt x="2865132" y="1257890"/>
                </a:lnTo>
                <a:lnTo>
                  <a:pt x="2857598" y="1267030"/>
                </a:lnTo>
                <a:lnTo>
                  <a:pt x="2850858" y="1275772"/>
                </a:lnTo>
                <a:lnTo>
                  <a:pt x="2843720" y="1283322"/>
                </a:lnTo>
                <a:lnTo>
                  <a:pt x="2836980" y="1290077"/>
                </a:lnTo>
                <a:lnTo>
                  <a:pt x="2831428" y="1295243"/>
                </a:lnTo>
                <a:lnTo>
                  <a:pt x="2825877" y="1300011"/>
                </a:lnTo>
                <a:lnTo>
                  <a:pt x="2817154" y="1307164"/>
                </a:lnTo>
                <a:lnTo>
                  <a:pt x="2811206" y="1311137"/>
                </a:lnTo>
                <a:lnTo>
                  <a:pt x="2809620" y="1312329"/>
                </a:lnTo>
                <a:lnTo>
                  <a:pt x="2811603" y="1328622"/>
                </a:lnTo>
                <a:lnTo>
                  <a:pt x="2850064" y="1330608"/>
                </a:lnTo>
                <a:lnTo>
                  <a:pt x="2844910" y="1344914"/>
                </a:lnTo>
                <a:lnTo>
                  <a:pt x="2839359" y="1358424"/>
                </a:lnTo>
                <a:lnTo>
                  <a:pt x="2833807" y="1371537"/>
                </a:lnTo>
                <a:lnTo>
                  <a:pt x="2827067" y="1383856"/>
                </a:lnTo>
                <a:lnTo>
                  <a:pt x="2820722" y="1395777"/>
                </a:lnTo>
                <a:lnTo>
                  <a:pt x="2814378" y="1407300"/>
                </a:lnTo>
                <a:lnTo>
                  <a:pt x="2807637" y="1418029"/>
                </a:lnTo>
                <a:lnTo>
                  <a:pt x="2800897" y="1428758"/>
                </a:lnTo>
                <a:lnTo>
                  <a:pt x="2793759" y="1438295"/>
                </a:lnTo>
                <a:lnTo>
                  <a:pt x="2786622" y="1447832"/>
                </a:lnTo>
                <a:lnTo>
                  <a:pt x="2779881" y="1456574"/>
                </a:lnTo>
                <a:lnTo>
                  <a:pt x="2772744" y="1464919"/>
                </a:lnTo>
                <a:lnTo>
                  <a:pt x="2765607" y="1472866"/>
                </a:lnTo>
                <a:lnTo>
                  <a:pt x="2758866" y="1480416"/>
                </a:lnTo>
                <a:lnTo>
                  <a:pt x="2744988" y="1493927"/>
                </a:lnTo>
                <a:lnTo>
                  <a:pt x="2732300" y="1505450"/>
                </a:lnTo>
                <a:lnTo>
                  <a:pt x="2720801" y="1515384"/>
                </a:lnTo>
                <a:lnTo>
                  <a:pt x="2709698" y="1523729"/>
                </a:lnTo>
                <a:lnTo>
                  <a:pt x="2700182" y="1530484"/>
                </a:lnTo>
                <a:lnTo>
                  <a:pt x="2692648" y="1535253"/>
                </a:lnTo>
                <a:lnTo>
                  <a:pt x="2686304" y="1538829"/>
                </a:lnTo>
                <a:lnTo>
                  <a:pt x="2681546" y="1541611"/>
                </a:lnTo>
                <a:lnTo>
                  <a:pt x="2723180" y="1546379"/>
                </a:lnTo>
                <a:lnTo>
                  <a:pt x="2701768" y="1563466"/>
                </a:lnTo>
                <a:lnTo>
                  <a:pt x="2680356" y="1578963"/>
                </a:lnTo>
                <a:lnTo>
                  <a:pt x="2658944" y="1594063"/>
                </a:lnTo>
                <a:lnTo>
                  <a:pt x="2637929" y="1607176"/>
                </a:lnTo>
                <a:lnTo>
                  <a:pt x="2618103" y="1619892"/>
                </a:lnTo>
                <a:lnTo>
                  <a:pt x="2598674" y="1631416"/>
                </a:lnTo>
                <a:lnTo>
                  <a:pt x="2580435" y="1641350"/>
                </a:lnTo>
                <a:lnTo>
                  <a:pt x="2563384" y="1650092"/>
                </a:lnTo>
                <a:lnTo>
                  <a:pt x="2547524" y="1658437"/>
                </a:lnTo>
                <a:lnTo>
                  <a:pt x="2533249" y="1665192"/>
                </a:lnTo>
                <a:lnTo>
                  <a:pt x="2509855" y="1675524"/>
                </a:lnTo>
                <a:lnTo>
                  <a:pt x="2495184" y="1681882"/>
                </a:lnTo>
                <a:lnTo>
                  <a:pt x="2490029" y="1683868"/>
                </a:lnTo>
                <a:lnTo>
                  <a:pt x="2505493" y="1695392"/>
                </a:lnTo>
                <a:lnTo>
                  <a:pt x="2489633" y="1700955"/>
                </a:lnTo>
                <a:lnTo>
                  <a:pt x="2473772" y="1706518"/>
                </a:lnTo>
                <a:lnTo>
                  <a:pt x="2457515" y="1711287"/>
                </a:lnTo>
                <a:lnTo>
                  <a:pt x="2441655" y="1715658"/>
                </a:lnTo>
                <a:lnTo>
                  <a:pt x="2426587" y="1719631"/>
                </a:lnTo>
                <a:lnTo>
                  <a:pt x="2411123" y="1723208"/>
                </a:lnTo>
                <a:lnTo>
                  <a:pt x="2395659" y="1725989"/>
                </a:lnTo>
                <a:lnTo>
                  <a:pt x="2380988" y="1729168"/>
                </a:lnTo>
                <a:lnTo>
                  <a:pt x="2351646" y="1733937"/>
                </a:lnTo>
                <a:lnTo>
                  <a:pt x="2323890" y="1737513"/>
                </a:lnTo>
                <a:lnTo>
                  <a:pt x="2297720" y="1740295"/>
                </a:lnTo>
                <a:lnTo>
                  <a:pt x="2273136" y="1741884"/>
                </a:lnTo>
                <a:lnTo>
                  <a:pt x="2250931" y="1742679"/>
                </a:lnTo>
                <a:lnTo>
                  <a:pt x="2230709" y="1743076"/>
                </a:lnTo>
                <a:lnTo>
                  <a:pt x="2212866" y="1743076"/>
                </a:lnTo>
                <a:lnTo>
                  <a:pt x="2197798" y="1742679"/>
                </a:lnTo>
                <a:lnTo>
                  <a:pt x="2176783" y="1741884"/>
                </a:lnTo>
                <a:lnTo>
                  <a:pt x="2169249" y="1741487"/>
                </a:lnTo>
                <a:lnTo>
                  <a:pt x="2162614" y="1738582"/>
                </a:lnTo>
                <a:lnTo>
                  <a:pt x="2166540" y="1726804"/>
                </a:lnTo>
                <a:lnTo>
                  <a:pt x="2173287" y="1706166"/>
                </a:lnTo>
                <a:lnTo>
                  <a:pt x="2176615" y="1696849"/>
                </a:lnTo>
                <a:lnTo>
                  <a:pt x="2185193" y="1698293"/>
                </a:lnTo>
                <a:lnTo>
                  <a:pt x="2195115" y="1699061"/>
                </a:lnTo>
                <a:lnTo>
                  <a:pt x="2205037" y="1699829"/>
                </a:lnTo>
                <a:lnTo>
                  <a:pt x="2225278" y="1700213"/>
                </a:lnTo>
                <a:lnTo>
                  <a:pt x="2246312" y="1699829"/>
                </a:lnTo>
                <a:lnTo>
                  <a:pt x="2266950" y="1699061"/>
                </a:lnTo>
                <a:lnTo>
                  <a:pt x="2287984" y="1697525"/>
                </a:lnTo>
                <a:lnTo>
                  <a:pt x="2307828" y="1695604"/>
                </a:lnTo>
                <a:lnTo>
                  <a:pt x="2327672" y="1693684"/>
                </a:lnTo>
                <a:lnTo>
                  <a:pt x="2346325" y="1690995"/>
                </a:lnTo>
                <a:lnTo>
                  <a:pt x="2363390" y="1688307"/>
                </a:lnTo>
                <a:lnTo>
                  <a:pt x="2391568" y="1683314"/>
                </a:lnTo>
                <a:lnTo>
                  <a:pt x="2392416" y="1683160"/>
                </a:lnTo>
                <a:lnTo>
                  <a:pt x="2397918" y="1682545"/>
                </a:lnTo>
                <a:lnTo>
                  <a:pt x="2405477" y="1680790"/>
                </a:lnTo>
                <a:lnTo>
                  <a:pt x="2410618" y="1679857"/>
                </a:lnTo>
                <a:lnTo>
                  <a:pt x="2417762" y="1678705"/>
                </a:lnTo>
                <a:lnTo>
                  <a:pt x="2407840" y="1680241"/>
                </a:lnTo>
                <a:lnTo>
                  <a:pt x="2405477" y="1680790"/>
                </a:lnTo>
                <a:lnTo>
                  <a:pt x="2392416" y="1683160"/>
                </a:lnTo>
                <a:lnTo>
                  <a:pt x="2387600" y="1683698"/>
                </a:lnTo>
                <a:lnTo>
                  <a:pt x="2377678" y="1685234"/>
                </a:lnTo>
                <a:lnTo>
                  <a:pt x="2356643" y="1687154"/>
                </a:lnTo>
                <a:lnTo>
                  <a:pt x="2336006" y="1687923"/>
                </a:lnTo>
                <a:lnTo>
                  <a:pt x="2315368" y="1688307"/>
                </a:lnTo>
                <a:lnTo>
                  <a:pt x="2295128" y="1687923"/>
                </a:lnTo>
                <a:lnTo>
                  <a:pt x="2276078" y="1687538"/>
                </a:lnTo>
                <a:lnTo>
                  <a:pt x="2257425" y="1686386"/>
                </a:lnTo>
                <a:lnTo>
                  <a:pt x="2239962" y="1685234"/>
                </a:lnTo>
                <a:lnTo>
                  <a:pt x="2224484" y="1683314"/>
                </a:lnTo>
                <a:lnTo>
                  <a:pt x="2197893" y="1679857"/>
                </a:lnTo>
                <a:lnTo>
                  <a:pt x="2183396" y="1677899"/>
                </a:lnTo>
                <a:lnTo>
                  <a:pt x="2195909" y="1645444"/>
                </a:lnTo>
                <a:lnTo>
                  <a:pt x="2210990" y="1607344"/>
                </a:lnTo>
                <a:lnTo>
                  <a:pt x="2219722" y="1586707"/>
                </a:lnTo>
                <a:lnTo>
                  <a:pt x="2229644" y="1565276"/>
                </a:lnTo>
                <a:lnTo>
                  <a:pt x="2239565" y="1543051"/>
                </a:lnTo>
                <a:lnTo>
                  <a:pt x="2250678" y="1520032"/>
                </a:lnTo>
                <a:lnTo>
                  <a:pt x="2261790" y="1496616"/>
                </a:lnTo>
                <a:lnTo>
                  <a:pt x="2274094" y="1472804"/>
                </a:lnTo>
                <a:lnTo>
                  <a:pt x="2287190" y="1448991"/>
                </a:lnTo>
                <a:lnTo>
                  <a:pt x="2301081" y="1424385"/>
                </a:lnTo>
                <a:lnTo>
                  <a:pt x="2315369" y="1399779"/>
                </a:lnTo>
                <a:lnTo>
                  <a:pt x="2316953" y="1397235"/>
                </a:lnTo>
                <a:lnTo>
                  <a:pt x="2316162" y="1399465"/>
                </a:lnTo>
                <a:lnTo>
                  <a:pt x="2321709" y="1401479"/>
                </a:lnTo>
                <a:lnTo>
                  <a:pt x="2329633" y="1404701"/>
                </a:lnTo>
                <a:lnTo>
                  <a:pt x="2340727" y="1407924"/>
                </a:lnTo>
                <a:lnTo>
                  <a:pt x="2354990" y="1411549"/>
                </a:lnTo>
                <a:lnTo>
                  <a:pt x="2373611" y="1414368"/>
                </a:lnTo>
                <a:lnTo>
                  <a:pt x="2383516" y="1416382"/>
                </a:lnTo>
                <a:lnTo>
                  <a:pt x="2395402" y="1417591"/>
                </a:lnTo>
                <a:lnTo>
                  <a:pt x="2407685" y="1418396"/>
                </a:lnTo>
                <a:lnTo>
                  <a:pt x="2420759" y="1419202"/>
                </a:lnTo>
                <a:lnTo>
                  <a:pt x="2435023" y="1420410"/>
                </a:lnTo>
                <a:lnTo>
                  <a:pt x="2450474" y="1420813"/>
                </a:lnTo>
                <a:lnTo>
                  <a:pt x="2467115" y="1420410"/>
                </a:lnTo>
                <a:lnTo>
                  <a:pt x="2484548" y="1420008"/>
                </a:lnTo>
                <a:lnTo>
                  <a:pt x="2503169" y="1418799"/>
                </a:lnTo>
                <a:lnTo>
                  <a:pt x="2522583" y="1417591"/>
                </a:lnTo>
                <a:lnTo>
                  <a:pt x="2543186" y="1415174"/>
                </a:lnTo>
                <a:lnTo>
                  <a:pt x="2564977" y="1413160"/>
                </a:lnTo>
                <a:lnTo>
                  <a:pt x="2588352" y="1409938"/>
                </a:lnTo>
                <a:lnTo>
                  <a:pt x="2612521" y="1405910"/>
                </a:lnTo>
                <a:lnTo>
                  <a:pt x="2637878" y="1401479"/>
                </a:lnTo>
                <a:lnTo>
                  <a:pt x="2664423" y="1396242"/>
                </a:lnTo>
                <a:lnTo>
                  <a:pt x="2692157" y="1390200"/>
                </a:lnTo>
                <a:lnTo>
                  <a:pt x="2721080" y="1383353"/>
                </a:lnTo>
                <a:lnTo>
                  <a:pt x="2751587" y="1375297"/>
                </a:lnTo>
                <a:lnTo>
                  <a:pt x="2782887" y="1366838"/>
                </a:lnTo>
                <a:lnTo>
                  <a:pt x="2769416" y="1370463"/>
                </a:lnTo>
                <a:lnTo>
                  <a:pt x="2753172" y="1374491"/>
                </a:lnTo>
                <a:lnTo>
                  <a:pt x="2732173" y="1378922"/>
                </a:lnTo>
                <a:lnTo>
                  <a:pt x="2706420" y="1384561"/>
                </a:lnTo>
                <a:lnTo>
                  <a:pt x="2677102" y="1390200"/>
                </a:lnTo>
                <a:lnTo>
                  <a:pt x="2644217" y="1395437"/>
                </a:lnTo>
                <a:lnTo>
                  <a:pt x="2609351" y="1400270"/>
                </a:lnTo>
                <a:lnTo>
                  <a:pt x="2591522" y="1402284"/>
                </a:lnTo>
                <a:lnTo>
                  <a:pt x="2572901" y="1404298"/>
                </a:lnTo>
                <a:lnTo>
                  <a:pt x="2554279" y="1405910"/>
                </a:lnTo>
                <a:lnTo>
                  <a:pt x="2534865" y="1407118"/>
                </a:lnTo>
                <a:lnTo>
                  <a:pt x="2516244" y="1407924"/>
                </a:lnTo>
                <a:lnTo>
                  <a:pt x="2496830" y="1407924"/>
                </a:lnTo>
                <a:lnTo>
                  <a:pt x="2478209" y="1407924"/>
                </a:lnTo>
                <a:lnTo>
                  <a:pt x="2459191" y="1407118"/>
                </a:lnTo>
                <a:lnTo>
                  <a:pt x="2440569" y="1405507"/>
                </a:lnTo>
                <a:lnTo>
                  <a:pt x="2422344" y="1403493"/>
                </a:lnTo>
                <a:lnTo>
                  <a:pt x="2404515" y="1400673"/>
                </a:lnTo>
                <a:lnTo>
                  <a:pt x="2387082" y="1397048"/>
                </a:lnTo>
                <a:lnTo>
                  <a:pt x="2370442" y="1392617"/>
                </a:lnTo>
                <a:lnTo>
                  <a:pt x="2354594" y="1387784"/>
                </a:lnTo>
                <a:lnTo>
                  <a:pt x="2346670" y="1384561"/>
                </a:lnTo>
                <a:lnTo>
                  <a:pt x="2339538" y="1381742"/>
                </a:lnTo>
                <a:lnTo>
                  <a:pt x="2332010" y="1378519"/>
                </a:lnTo>
                <a:lnTo>
                  <a:pt x="2329429" y="1377207"/>
                </a:lnTo>
                <a:lnTo>
                  <a:pt x="2330450" y="1375569"/>
                </a:lnTo>
                <a:lnTo>
                  <a:pt x="2345928" y="1350963"/>
                </a:lnTo>
                <a:lnTo>
                  <a:pt x="2362200" y="1327150"/>
                </a:lnTo>
                <a:lnTo>
                  <a:pt x="2379662" y="1303735"/>
                </a:lnTo>
                <a:lnTo>
                  <a:pt x="2397522" y="1280716"/>
                </a:lnTo>
                <a:lnTo>
                  <a:pt x="2416175" y="1257697"/>
                </a:lnTo>
                <a:lnTo>
                  <a:pt x="2434828" y="1236266"/>
                </a:lnTo>
                <a:lnTo>
                  <a:pt x="2445147" y="1225550"/>
                </a:lnTo>
                <a:lnTo>
                  <a:pt x="2455069" y="1215232"/>
                </a:lnTo>
                <a:lnTo>
                  <a:pt x="2465387" y="1205310"/>
                </a:lnTo>
                <a:lnTo>
                  <a:pt x="2475706" y="1194991"/>
                </a:lnTo>
                <a:lnTo>
                  <a:pt x="2486422" y="1185466"/>
                </a:lnTo>
                <a:lnTo>
                  <a:pt x="2497138" y="1176338"/>
                </a:lnTo>
                <a:lnTo>
                  <a:pt x="2508250" y="1167210"/>
                </a:lnTo>
                <a:lnTo>
                  <a:pt x="2518966" y="1158875"/>
                </a:lnTo>
                <a:lnTo>
                  <a:pt x="2553515" y="1137536"/>
                </a:lnTo>
                <a:lnTo>
                  <a:pt x="2565817" y="1138644"/>
                </a:lnTo>
                <a:lnTo>
                  <a:pt x="2578536" y="1139431"/>
                </a:lnTo>
                <a:lnTo>
                  <a:pt x="2591255" y="1139825"/>
                </a:lnTo>
                <a:lnTo>
                  <a:pt x="2603577" y="1139825"/>
                </a:lnTo>
                <a:lnTo>
                  <a:pt x="2615899" y="1139431"/>
                </a:lnTo>
                <a:lnTo>
                  <a:pt x="2628220" y="1138644"/>
                </a:lnTo>
                <a:lnTo>
                  <a:pt x="2640144" y="1137856"/>
                </a:lnTo>
                <a:lnTo>
                  <a:pt x="2652069" y="1136281"/>
                </a:lnTo>
                <a:lnTo>
                  <a:pt x="2663595" y="1134706"/>
                </a:lnTo>
                <a:lnTo>
                  <a:pt x="2675122" y="1133131"/>
                </a:lnTo>
                <a:lnTo>
                  <a:pt x="2696586" y="1129193"/>
                </a:lnTo>
                <a:lnTo>
                  <a:pt x="2717254" y="1124073"/>
                </a:lnTo>
                <a:lnTo>
                  <a:pt x="2736333" y="1118954"/>
                </a:lnTo>
                <a:lnTo>
                  <a:pt x="2753424" y="1113834"/>
                </a:lnTo>
                <a:lnTo>
                  <a:pt x="2769323" y="1108715"/>
                </a:lnTo>
                <a:lnTo>
                  <a:pt x="2782837" y="1103202"/>
                </a:lnTo>
                <a:lnTo>
                  <a:pt x="2790519" y="1100052"/>
                </a:lnTo>
                <a:lnTo>
                  <a:pt x="2797941" y="1097295"/>
                </a:lnTo>
                <a:lnTo>
                  <a:pt x="2807481" y="1093357"/>
                </a:lnTo>
                <a:lnTo>
                  <a:pt x="2810659" y="1091782"/>
                </a:lnTo>
                <a:lnTo>
                  <a:pt x="2810661" y="1091782"/>
                </a:lnTo>
                <a:lnTo>
                  <a:pt x="2816225" y="1089025"/>
                </a:lnTo>
                <a:lnTo>
                  <a:pt x="2810659" y="1091782"/>
                </a:lnTo>
                <a:lnTo>
                  <a:pt x="2794364" y="1098476"/>
                </a:lnTo>
                <a:lnTo>
                  <a:pt x="2790519" y="1100052"/>
                </a:lnTo>
                <a:lnTo>
                  <a:pt x="2788402" y="1100839"/>
                </a:lnTo>
                <a:lnTo>
                  <a:pt x="2778465" y="1103989"/>
                </a:lnTo>
                <a:lnTo>
                  <a:pt x="2768528" y="1106746"/>
                </a:lnTo>
                <a:lnTo>
                  <a:pt x="2758194" y="1109896"/>
                </a:lnTo>
                <a:lnTo>
                  <a:pt x="2748257" y="1112259"/>
                </a:lnTo>
                <a:lnTo>
                  <a:pt x="2738320" y="1114228"/>
                </a:lnTo>
                <a:lnTo>
                  <a:pt x="2717652" y="1118166"/>
                </a:lnTo>
                <a:lnTo>
                  <a:pt x="2697381" y="1121317"/>
                </a:lnTo>
                <a:lnTo>
                  <a:pt x="2677507" y="1123286"/>
                </a:lnTo>
                <a:lnTo>
                  <a:pt x="2658826" y="1124861"/>
                </a:lnTo>
                <a:lnTo>
                  <a:pt x="2640939" y="1125648"/>
                </a:lnTo>
                <a:lnTo>
                  <a:pt x="2624643" y="1126042"/>
                </a:lnTo>
                <a:lnTo>
                  <a:pt x="2609539" y="1126436"/>
                </a:lnTo>
                <a:lnTo>
                  <a:pt x="2596820" y="1126436"/>
                </a:lnTo>
                <a:lnTo>
                  <a:pt x="2578934" y="1125648"/>
                </a:lnTo>
                <a:lnTo>
                  <a:pt x="2573192" y="1125314"/>
                </a:lnTo>
                <a:lnTo>
                  <a:pt x="2601516" y="1107678"/>
                </a:lnTo>
                <a:lnTo>
                  <a:pt x="2650331" y="1077119"/>
                </a:lnTo>
                <a:lnTo>
                  <a:pt x="2699544" y="1045766"/>
                </a:lnTo>
                <a:lnTo>
                  <a:pt x="2722960" y="1029891"/>
                </a:lnTo>
                <a:lnTo>
                  <a:pt x="2744391" y="1015603"/>
                </a:lnTo>
                <a:lnTo>
                  <a:pt x="2763441" y="1002109"/>
                </a:lnTo>
                <a:lnTo>
                  <a:pt x="2778919" y="990997"/>
                </a:lnTo>
                <a:lnTo>
                  <a:pt x="2790428" y="981075"/>
                </a:lnTo>
                <a:lnTo>
                  <a:pt x="2794397" y="977900"/>
                </a:lnTo>
                <a:lnTo>
                  <a:pt x="2797175" y="974725"/>
                </a:lnTo>
                <a:lnTo>
                  <a:pt x="2770188" y="992584"/>
                </a:lnTo>
                <a:lnTo>
                  <a:pt x="2740025" y="1012428"/>
                </a:lnTo>
                <a:lnTo>
                  <a:pt x="2702322" y="1036638"/>
                </a:lnTo>
                <a:lnTo>
                  <a:pt x="2676635" y="1052427"/>
                </a:lnTo>
                <a:lnTo>
                  <a:pt x="2677429" y="1051322"/>
                </a:lnTo>
                <a:lnTo>
                  <a:pt x="2700337" y="987425"/>
                </a:lnTo>
                <a:lnTo>
                  <a:pt x="2672089" y="1055221"/>
                </a:lnTo>
                <a:lnTo>
                  <a:pt x="2659063" y="1063228"/>
                </a:lnTo>
                <a:lnTo>
                  <a:pt x="2636044" y="1077119"/>
                </a:lnTo>
                <a:lnTo>
                  <a:pt x="2612628" y="1090613"/>
                </a:lnTo>
                <a:lnTo>
                  <a:pt x="2588816" y="1104503"/>
                </a:lnTo>
                <a:lnTo>
                  <a:pt x="2565003" y="1117600"/>
                </a:lnTo>
                <a:lnTo>
                  <a:pt x="2542381" y="1129903"/>
                </a:lnTo>
                <a:lnTo>
                  <a:pt x="2520156" y="1140619"/>
                </a:lnTo>
                <a:lnTo>
                  <a:pt x="2514203" y="1143794"/>
                </a:lnTo>
                <a:lnTo>
                  <a:pt x="2508647" y="1147366"/>
                </a:lnTo>
                <a:lnTo>
                  <a:pt x="2496344" y="1154906"/>
                </a:lnTo>
                <a:lnTo>
                  <a:pt x="2484041" y="1164035"/>
                </a:lnTo>
                <a:lnTo>
                  <a:pt x="2470944" y="1174353"/>
                </a:lnTo>
                <a:lnTo>
                  <a:pt x="2457847" y="1186260"/>
                </a:lnTo>
                <a:lnTo>
                  <a:pt x="2444859" y="1198866"/>
                </a:lnTo>
                <a:lnTo>
                  <a:pt x="2444354" y="1197054"/>
                </a:lnTo>
                <a:lnTo>
                  <a:pt x="2442766" y="1189144"/>
                </a:lnTo>
                <a:lnTo>
                  <a:pt x="2441179" y="1180839"/>
                </a:lnTo>
                <a:lnTo>
                  <a:pt x="2440385" y="1172929"/>
                </a:lnTo>
                <a:lnTo>
                  <a:pt x="2438400" y="1156319"/>
                </a:lnTo>
                <a:lnTo>
                  <a:pt x="2437607" y="1140895"/>
                </a:lnTo>
                <a:lnTo>
                  <a:pt x="2437210" y="1127449"/>
                </a:lnTo>
                <a:lnTo>
                  <a:pt x="2436813" y="1116771"/>
                </a:lnTo>
                <a:lnTo>
                  <a:pt x="2437210" y="1106488"/>
                </a:lnTo>
                <a:lnTo>
                  <a:pt x="2436019" y="1121121"/>
                </a:lnTo>
                <a:lnTo>
                  <a:pt x="2435225" y="1138127"/>
                </a:lnTo>
                <a:lnTo>
                  <a:pt x="2435225" y="1156715"/>
                </a:lnTo>
                <a:lnTo>
                  <a:pt x="2435225" y="1175302"/>
                </a:lnTo>
                <a:lnTo>
                  <a:pt x="2435622" y="1206150"/>
                </a:lnTo>
                <a:lnTo>
                  <a:pt x="2435679" y="1208030"/>
                </a:lnTo>
                <a:lnTo>
                  <a:pt x="2430066" y="1213644"/>
                </a:lnTo>
                <a:lnTo>
                  <a:pt x="2416175" y="1228725"/>
                </a:lnTo>
                <a:lnTo>
                  <a:pt x="2401887" y="1244997"/>
                </a:lnTo>
                <a:lnTo>
                  <a:pt x="2387203" y="1262063"/>
                </a:lnTo>
                <a:lnTo>
                  <a:pt x="2372916" y="1279922"/>
                </a:lnTo>
                <a:lnTo>
                  <a:pt x="2358231" y="1298972"/>
                </a:lnTo>
                <a:lnTo>
                  <a:pt x="2343944" y="1318022"/>
                </a:lnTo>
                <a:lnTo>
                  <a:pt x="2329259" y="1338263"/>
                </a:lnTo>
                <a:lnTo>
                  <a:pt x="2314972" y="1359297"/>
                </a:lnTo>
                <a:lnTo>
                  <a:pt x="2300287" y="1380332"/>
                </a:lnTo>
                <a:lnTo>
                  <a:pt x="2286794" y="1401763"/>
                </a:lnTo>
                <a:lnTo>
                  <a:pt x="2279164" y="1413970"/>
                </a:lnTo>
                <a:lnTo>
                  <a:pt x="2276519" y="1407628"/>
                </a:lnTo>
                <a:lnTo>
                  <a:pt x="2273366" y="1398873"/>
                </a:lnTo>
                <a:lnTo>
                  <a:pt x="2270213" y="1389322"/>
                </a:lnTo>
                <a:lnTo>
                  <a:pt x="2264301" y="1369822"/>
                </a:lnTo>
                <a:lnTo>
                  <a:pt x="2259177" y="1348730"/>
                </a:lnTo>
                <a:lnTo>
                  <a:pt x="2253659" y="1326046"/>
                </a:lnTo>
                <a:lnTo>
                  <a:pt x="2248929" y="1303760"/>
                </a:lnTo>
                <a:lnTo>
                  <a:pt x="2244594" y="1281076"/>
                </a:lnTo>
                <a:lnTo>
                  <a:pt x="2240652" y="1257994"/>
                </a:lnTo>
                <a:lnTo>
                  <a:pt x="2234346" y="1216208"/>
                </a:lnTo>
                <a:lnTo>
                  <a:pt x="2229617" y="1181585"/>
                </a:lnTo>
                <a:lnTo>
                  <a:pt x="2225675" y="1149350"/>
                </a:lnTo>
                <a:lnTo>
                  <a:pt x="2226464" y="1174024"/>
                </a:lnTo>
                <a:lnTo>
                  <a:pt x="2228040" y="1198698"/>
                </a:lnTo>
                <a:lnTo>
                  <a:pt x="2230405" y="1223769"/>
                </a:lnTo>
                <a:lnTo>
                  <a:pt x="2233558" y="1248841"/>
                </a:lnTo>
                <a:lnTo>
                  <a:pt x="2236711" y="1273515"/>
                </a:lnTo>
                <a:lnTo>
                  <a:pt x="2240652" y="1297790"/>
                </a:lnTo>
                <a:lnTo>
                  <a:pt x="2244594" y="1320872"/>
                </a:lnTo>
                <a:lnTo>
                  <a:pt x="2248535" y="1342760"/>
                </a:lnTo>
                <a:lnTo>
                  <a:pt x="2256812" y="1381363"/>
                </a:lnTo>
                <a:lnTo>
                  <a:pt x="2263907" y="1412404"/>
                </a:lnTo>
                <a:lnTo>
                  <a:pt x="2268391" y="1431645"/>
                </a:lnTo>
                <a:lnTo>
                  <a:pt x="2259806" y="1446213"/>
                </a:lnTo>
                <a:lnTo>
                  <a:pt x="2246709" y="1468438"/>
                </a:lnTo>
                <a:lnTo>
                  <a:pt x="2234009" y="1491060"/>
                </a:lnTo>
                <a:lnTo>
                  <a:pt x="2221706" y="1513285"/>
                </a:lnTo>
                <a:lnTo>
                  <a:pt x="2209800" y="1535907"/>
                </a:lnTo>
                <a:lnTo>
                  <a:pt x="2198687" y="1558529"/>
                </a:lnTo>
                <a:lnTo>
                  <a:pt x="2191857" y="1573239"/>
                </a:lnTo>
                <a:lnTo>
                  <a:pt x="2135187" y="1403350"/>
                </a:lnTo>
                <a:lnTo>
                  <a:pt x="2179944" y="1598574"/>
                </a:lnTo>
                <a:lnTo>
                  <a:pt x="2178050" y="1602582"/>
                </a:lnTo>
                <a:lnTo>
                  <a:pt x="2168922" y="1624410"/>
                </a:lnTo>
                <a:lnTo>
                  <a:pt x="2160587" y="1645444"/>
                </a:lnTo>
                <a:lnTo>
                  <a:pt x="2153047" y="1666479"/>
                </a:lnTo>
                <a:lnTo>
                  <a:pt x="2146300" y="1686719"/>
                </a:lnTo>
                <a:lnTo>
                  <a:pt x="2140347" y="1706960"/>
                </a:lnTo>
                <a:lnTo>
                  <a:pt x="2135187" y="1725613"/>
                </a:lnTo>
                <a:lnTo>
                  <a:pt x="2135900" y="1726148"/>
                </a:lnTo>
                <a:lnTo>
                  <a:pt x="2162225" y="1737519"/>
                </a:lnTo>
                <a:lnTo>
                  <a:pt x="2160650" y="1745457"/>
                </a:lnTo>
                <a:lnTo>
                  <a:pt x="2157500" y="1767285"/>
                </a:lnTo>
                <a:lnTo>
                  <a:pt x="2155531" y="1782763"/>
                </a:lnTo>
                <a:lnTo>
                  <a:pt x="2153563" y="1800226"/>
                </a:lnTo>
                <a:lnTo>
                  <a:pt x="2151594" y="1820466"/>
                </a:lnTo>
                <a:lnTo>
                  <a:pt x="2150019" y="1841898"/>
                </a:lnTo>
                <a:lnTo>
                  <a:pt x="2149231" y="1864916"/>
                </a:lnTo>
                <a:lnTo>
                  <a:pt x="2148838" y="1889126"/>
                </a:lnTo>
                <a:lnTo>
                  <a:pt x="2149231" y="1913732"/>
                </a:lnTo>
                <a:lnTo>
                  <a:pt x="2149625" y="1926432"/>
                </a:lnTo>
                <a:lnTo>
                  <a:pt x="2150413" y="1939132"/>
                </a:lnTo>
                <a:lnTo>
                  <a:pt x="2151200" y="1951832"/>
                </a:lnTo>
                <a:lnTo>
                  <a:pt x="2153169" y="1964135"/>
                </a:lnTo>
                <a:lnTo>
                  <a:pt x="2154744" y="1976835"/>
                </a:lnTo>
                <a:lnTo>
                  <a:pt x="2156319" y="1989138"/>
                </a:lnTo>
                <a:lnTo>
                  <a:pt x="2159075" y="2001441"/>
                </a:lnTo>
                <a:lnTo>
                  <a:pt x="2161831" y="2013744"/>
                </a:lnTo>
                <a:lnTo>
                  <a:pt x="2164981" y="2024857"/>
                </a:lnTo>
                <a:lnTo>
                  <a:pt x="2166838" y="2031096"/>
                </a:lnTo>
                <a:lnTo>
                  <a:pt x="2247900" y="2219020"/>
                </a:lnTo>
                <a:lnTo>
                  <a:pt x="2234387" y="2224573"/>
                </a:lnTo>
                <a:lnTo>
                  <a:pt x="2221271" y="2230126"/>
                </a:lnTo>
                <a:lnTo>
                  <a:pt x="2208950" y="2236472"/>
                </a:lnTo>
                <a:lnTo>
                  <a:pt x="2197026" y="2242422"/>
                </a:lnTo>
                <a:lnTo>
                  <a:pt x="2185898" y="2248768"/>
                </a:lnTo>
                <a:lnTo>
                  <a:pt x="2175166" y="2255114"/>
                </a:lnTo>
                <a:lnTo>
                  <a:pt x="2164833" y="2261460"/>
                </a:lnTo>
                <a:lnTo>
                  <a:pt x="2155294" y="2267806"/>
                </a:lnTo>
                <a:lnTo>
                  <a:pt x="2146550" y="2274549"/>
                </a:lnTo>
                <a:lnTo>
                  <a:pt x="2137806" y="2280499"/>
                </a:lnTo>
                <a:lnTo>
                  <a:pt x="2129857" y="2287242"/>
                </a:lnTo>
                <a:lnTo>
                  <a:pt x="2121908" y="2293191"/>
                </a:lnTo>
                <a:lnTo>
                  <a:pt x="2108394" y="2305487"/>
                </a:lnTo>
                <a:lnTo>
                  <a:pt x="2096073" y="2317783"/>
                </a:lnTo>
                <a:lnTo>
                  <a:pt x="2086137" y="2328888"/>
                </a:lnTo>
                <a:lnTo>
                  <a:pt x="2076996" y="2338804"/>
                </a:lnTo>
                <a:lnTo>
                  <a:pt x="2070239" y="2347927"/>
                </a:lnTo>
                <a:lnTo>
                  <a:pt x="2065072" y="2356256"/>
                </a:lnTo>
                <a:lnTo>
                  <a:pt x="2060303" y="2362603"/>
                </a:lnTo>
                <a:lnTo>
                  <a:pt x="2057520" y="2367759"/>
                </a:lnTo>
                <a:lnTo>
                  <a:pt x="2055136" y="2371725"/>
                </a:lnTo>
                <a:lnTo>
                  <a:pt x="2057520" y="2359033"/>
                </a:lnTo>
                <a:lnTo>
                  <a:pt x="2059508" y="2346737"/>
                </a:lnTo>
                <a:lnTo>
                  <a:pt x="2062687" y="2320956"/>
                </a:lnTo>
                <a:lnTo>
                  <a:pt x="2064277" y="2295174"/>
                </a:lnTo>
                <a:lnTo>
                  <a:pt x="2065867" y="2268600"/>
                </a:lnTo>
                <a:lnTo>
                  <a:pt x="2066264" y="2242025"/>
                </a:lnTo>
                <a:lnTo>
                  <a:pt x="2066264" y="2215450"/>
                </a:lnTo>
                <a:lnTo>
                  <a:pt x="2065072" y="2188479"/>
                </a:lnTo>
                <a:lnTo>
                  <a:pt x="2063085" y="2161904"/>
                </a:lnTo>
                <a:lnTo>
                  <a:pt x="2061097" y="2135726"/>
                </a:lnTo>
                <a:lnTo>
                  <a:pt x="2058315" y="2108755"/>
                </a:lnTo>
                <a:lnTo>
                  <a:pt x="2054738" y="2082577"/>
                </a:lnTo>
                <a:lnTo>
                  <a:pt x="2051161" y="2056796"/>
                </a:lnTo>
                <a:lnTo>
                  <a:pt x="2047187" y="2031411"/>
                </a:lnTo>
                <a:lnTo>
                  <a:pt x="2042815" y="2006819"/>
                </a:lnTo>
                <a:lnTo>
                  <a:pt x="2038045" y="1982228"/>
                </a:lnTo>
                <a:lnTo>
                  <a:pt x="2033276" y="1959223"/>
                </a:lnTo>
                <a:lnTo>
                  <a:pt x="2028506" y="1936218"/>
                </a:lnTo>
                <a:lnTo>
                  <a:pt x="2023339" y="1914006"/>
                </a:lnTo>
                <a:lnTo>
                  <a:pt x="2013006" y="1873153"/>
                </a:lnTo>
                <a:lnTo>
                  <a:pt x="2003467" y="1837059"/>
                </a:lnTo>
                <a:lnTo>
                  <a:pt x="1994325" y="1805328"/>
                </a:lnTo>
                <a:lnTo>
                  <a:pt x="1986376" y="1779943"/>
                </a:lnTo>
                <a:lnTo>
                  <a:pt x="1980017" y="1760905"/>
                </a:lnTo>
                <a:lnTo>
                  <a:pt x="1974850" y="1744643"/>
                </a:lnTo>
                <a:lnTo>
                  <a:pt x="1994510" y="1732525"/>
                </a:lnTo>
                <a:lnTo>
                  <a:pt x="1995497" y="1756569"/>
                </a:lnTo>
                <a:lnTo>
                  <a:pt x="2000687" y="1772047"/>
                </a:lnTo>
                <a:lnTo>
                  <a:pt x="2014261" y="1814513"/>
                </a:lnTo>
                <a:lnTo>
                  <a:pt x="2022644" y="1844278"/>
                </a:lnTo>
                <a:lnTo>
                  <a:pt x="2031827" y="1878013"/>
                </a:lnTo>
                <a:lnTo>
                  <a:pt x="2041807" y="1915716"/>
                </a:lnTo>
                <a:lnTo>
                  <a:pt x="2051389" y="1956197"/>
                </a:lnTo>
                <a:lnTo>
                  <a:pt x="2061369" y="1998266"/>
                </a:lnTo>
                <a:lnTo>
                  <a:pt x="2065761" y="2019697"/>
                </a:lnTo>
                <a:lnTo>
                  <a:pt x="2070152" y="2041128"/>
                </a:lnTo>
                <a:lnTo>
                  <a:pt x="2074144" y="2062956"/>
                </a:lnTo>
                <a:lnTo>
                  <a:pt x="2078137" y="2085181"/>
                </a:lnTo>
                <a:lnTo>
                  <a:pt x="2080931" y="2106613"/>
                </a:lnTo>
                <a:lnTo>
                  <a:pt x="2084125" y="2128044"/>
                </a:lnTo>
                <a:lnTo>
                  <a:pt x="2086520" y="2149078"/>
                </a:lnTo>
                <a:lnTo>
                  <a:pt x="2088117" y="2170113"/>
                </a:lnTo>
                <a:lnTo>
                  <a:pt x="2089714" y="2190353"/>
                </a:lnTo>
                <a:lnTo>
                  <a:pt x="2090513" y="2209403"/>
                </a:lnTo>
                <a:lnTo>
                  <a:pt x="2090513" y="2228453"/>
                </a:lnTo>
                <a:lnTo>
                  <a:pt x="2089714" y="2246313"/>
                </a:lnTo>
                <a:lnTo>
                  <a:pt x="2088117" y="2263378"/>
                </a:lnTo>
                <a:lnTo>
                  <a:pt x="2086121" y="2279650"/>
                </a:lnTo>
                <a:lnTo>
                  <a:pt x="2128838" y="2218135"/>
                </a:lnTo>
                <a:lnTo>
                  <a:pt x="1997420" y="1730731"/>
                </a:lnTo>
                <a:lnTo>
                  <a:pt x="2028904" y="1711325"/>
                </a:lnTo>
                <a:lnTo>
                  <a:pt x="2097058" y="1869327"/>
                </a:lnTo>
                <a:lnTo>
                  <a:pt x="2134545" y="1726064"/>
                </a:lnTo>
                <a:lnTo>
                  <a:pt x="2131184" y="1720824"/>
                </a:lnTo>
                <a:lnTo>
                  <a:pt x="2128012" y="1714863"/>
                </a:lnTo>
                <a:lnTo>
                  <a:pt x="2121667" y="1702545"/>
                </a:lnTo>
                <a:lnTo>
                  <a:pt x="2116116" y="1688637"/>
                </a:lnTo>
                <a:lnTo>
                  <a:pt x="2111358" y="1675126"/>
                </a:lnTo>
                <a:lnTo>
                  <a:pt x="2107393" y="1660424"/>
                </a:lnTo>
                <a:lnTo>
                  <a:pt x="2103428" y="1645324"/>
                </a:lnTo>
                <a:lnTo>
                  <a:pt x="2100256" y="1629429"/>
                </a:lnTo>
                <a:lnTo>
                  <a:pt x="2097876" y="1613932"/>
                </a:lnTo>
                <a:lnTo>
                  <a:pt x="2095894" y="1597640"/>
                </a:lnTo>
                <a:lnTo>
                  <a:pt x="2094704" y="1581347"/>
                </a:lnTo>
                <a:lnTo>
                  <a:pt x="2093118" y="1564658"/>
                </a:lnTo>
                <a:lnTo>
                  <a:pt x="2092722" y="1548366"/>
                </a:lnTo>
                <a:lnTo>
                  <a:pt x="2092325" y="1531676"/>
                </a:lnTo>
                <a:lnTo>
                  <a:pt x="2092325" y="1514987"/>
                </a:lnTo>
                <a:lnTo>
                  <a:pt x="2092722" y="1498695"/>
                </a:lnTo>
                <a:lnTo>
                  <a:pt x="2093118" y="1483198"/>
                </a:lnTo>
                <a:lnTo>
                  <a:pt x="2095101" y="1452203"/>
                </a:lnTo>
                <a:lnTo>
                  <a:pt x="2097480" y="1423592"/>
                </a:lnTo>
                <a:lnTo>
                  <a:pt x="2100652" y="1397366"/>
                </a:lnTo>
                <a:lnTo>
                  <a:pt x="2103824" y="1374716"/>
                </a:lnTo>
                <a:lnTo>
                  <a:pt x="2106203" y="1356040"/>
                </a:lnTo>
                <a:lnTo>
                  <a:pt x="2108582" y="1341735"/>
                </a:lnTo>
                <a:lnTo>
                  <a:pt x="2110565" y="1329814"/>
                </a:lnTo>
                <a:lnTo>
                  <a:pt x="2129994" y="1343324"/>
                </a:lnTo>
                <a:lnTo>
                  <a:pt x="2131184" y="1329416"/>
                </a:lnTo>
                <a:lnTo>
                  <a:pt x="2132770" y="1315111"/>
                </a:lnTo>
                <a:lnTo>
                  <a:pt x="2134752" y="1300806"/>
                </a:lnTo>
                <a:lnTo>
                  <a:pt x="2137131" y="1287295"/>
                </a:lnTo>
                <a:lnTo>
                  <a:pt x="2139907" y="1274182"/>
                </a:lnTo>
                <a:lnTo>
                  <a:pt x="2142683" y="1261069"/>
                </a:lnTo>
                <a:lnTo>
                  <a:pt x="2146251" y="1248353"/>
                </a:lnTo>
                <a:lnTo>
                  <a:pt x="2149820" y="1235637"/>
                </a:lnTo>
                <a:lnTo>
                  <a:pt x="2153785" y="1223716"/>
                </a:lnTo>
                <a:lnTo>
                  <a:pt x="2157750" y="1211795"/>
                </a:lnTo>
                <a:lnTo>
                  <a:pt x="2166077" y="1189543"/>
                </a:lnTo>
                <a:lnTo>
                  <a:pt x="2174404" y="1168482"/>
                </a:lnTo>
                <a:lnTo>
                  <a:pt x="2183127" y="1149011"/>
                </a:lnTo>
                <a:lnTo>
                  <a:pt x="2191850" y="1131924"/>
                </a:lnTo>
                <a:lnTo>
                  <a:pt x="2200177" y="1116824"/>
                </a:lnTo>
                <a:lnTo>
                  <a:pt x="2208107" y="1102917"/>
                </a:lnTo>
                <a:lnTo>
                  <a:pt x="2214452" y="1092188"/>
                </a:lnTo>
                <a:lnTo>
                  <a:pt x="2224761" y="1076293"/>
                </a:lnTo>
                <a:lnTo>
                  <a:pt x="2228330" y="1071127"/>
                </a:lnTo>
                <a:lnTo>
                  <a:pt x="2233881" y="1106890"/>
                </a:lnTo>
                <a:lnTo>
                  <a:pt x="2241811" y="1094174"/>
                </a:lnTo>
                <a:lnTo>
                  <a:pt x="2250138" y="1082253"/>
                </a:lnTo>
                <a:lnTo>
                  <a:pt x="2259258" y="1071127"/>
                </a:lnTo>
                <a:lnTo>
                  <a:pt x="2268774" y="1060001"/>
                </a:lnTo>
                <a:lnTo>
                  <a:pt x="2279480" y="1049669"/>
                </a:lnTo>
                <a:lnTo>
                  <a:pt x="2290186" y="1039735"/>
                </a:lnTo>
                <a:lnTo>
                  <a:pt x="2301685" y="1030596"/>
                </a:lnTo>
                <a:lnTo>
                  <a:pt x="2313977" y="1021853"/>
                </a:lnTo>
                <a:lnTo>
                  <a:pt x="2326269" y="1013509"/>
                </a:lnTo>
                <a:lnTo>
                  <a:pt x="2339354" y="1005561"/>
                </a:lnTo>
                <a:lnTo>
                  <a:pt x="2352835" y="998011"/>
                </a:lnTo>
                <a:lnTo>
                  <a:pt x="2366713" y="991654"/>
                </a:lnTo>
                <a:lnTo>
                  <a:pt x="2381384" y="984898"/>
                </a:lnTo>
                <a:lnTo>
                  <a:pt x="2396055" y="978938"/>
                </a:lnTo>
                <a:lnTo>
                  <a:pt x="2411123" y="973375"/>
                </a:lnTo>
                <a:lnTo>
                  <a:pt x="2426983" y="967414"/>
                </a:lnTo>
                <a:lnTo>
                  <a:pt x="2442448" y="962248"/>
                </a:lnTo>
                <a:lnTo>
                  <a:pt x="2458705" y="957877"/>
                </a:lnTo>
                <a:lnTo>
                  <a:pt x="2474962" y="953109"/>
                </a:lnTo>
                <a:lnTo>
                  <a:pt x="2491615" y="949135"/>
                </a:lnTo>
                <a:lnTo>
                  <a:pt x="2508665" y="944764"/>
                </a:lnTo>
                <a:lnTo>
                  <a:pt x="2525716" y="941188"/>
                </a:lnTo>
                <a:lnTo>
                  <a:pt x="2560212" y="934035"/>
                </a:lnTo>
                <a:lnTo>
                  <a:pt x="2595502" y="927677"/>
                </a:lnTo>
                <a:lnTo>
                  <a:pt x="2630792" y="921717"/>
                </a:lnTo>
                <a:lnTo>
                  <a:pt x="2702165" y="910988"/>
                </a:lnTo>
                <a:lnTo>
                  <a:pt x="2719215" y="908206"/>
                </a:lnTo>
                <a:lnTo>
                  <a:pt x="2735868" y="904630"/>
                </a:lnTo>
                <a:lnTo>
                  <a:pt x="2752125" y="901054"/>
                </a:lnTo>
                <a:lnTo>
                  <a:pt x="2767589" y="897080"/>
                </a:lnTo>
                <a:lnTo>
                  <a:pt x="2781864" y="893504"/>
                </a:lnTo>
                <a:lnTo>
                  <a:pt x="2796139" y="888338"/>
                </a:lnTo>
                <a:lnTo>
                  <a:pt x="2809620" y="883967"/>
                </a:lnTo>
                <a:lnTo>
                  <a:pt x="2822308" y="878801"/>
                </a:lnTo>
                <a:lnTo>
                  <a:pt x="2834600" y="874033"/>
                </a:lnTo>
                <a:lnTo>
                  <a:pt x="2845703" y="868867"/>
                </a:lnTo>
                <a:lnTo>
                  <a:pt x="2856805" y="863304"/>
                </a:lnTo>
                <a:lnTo>
                  <a:pt x="2867511" y="858138"/>
                </a:lnTo>
                <a:lnTo>
                  <a:pt x="2877027" y="852575"/>
                </a:lnTo>
                <a:lnTo>
                  <a:pt x="2886147" y="847409"/>
                </a:lnTo>
                <a:lnTo>
                  <a:pt x="2894871" y="841449"/>
                </a:lnTo>
                <a:lnTo>
                  <a:pt x="2903197" y="836283"/>
                </a:lnTo>
                <a:lnTo>
                  <a:pt x="2917868" y="825951"/>
                </a:lnTo>
                <a:lnTo>
                  <a:pt x="2929764" y="816017"/>
                </a:lnTo>
                <a:lnTo>
                  <a:pt x="2940470" y="806877"/>
                </a:lnTo>
                <a:lnTo>
                  <a:pt x="2948400" y="798930"/>
                </a:lnTo>
                <a:lnTo>
                  <a:pt x="2954744" y="792572"/>
                </a:lnTo>
                <a:lnTo>
                  <a:pt x="2959106" y="787009"/>
                </a:lnTo>
                <a:lnTo>
                  <a:pt x="2962674" y="782638"/>
                </a:lnTo>
                <a:close/>
                <a:moveTo>
                  <a:pt x="0" y="0"/>
                </a:moveTo>
                <a:lnTo>
                  <a:pt x="1986" y="1984"/>
                </a:lnTo>
                <a:lnTo>
                  <a:pt x="8737" y="7938"/>
                </a:lnTo>
                <a:lnTo>
                  <a:pt x="19458" y="17066"/>
                </a:lnTo>
                <a:lnTo>
                  <a:pt x="34945" y="28972"/>
                </a:lnTo>
                <a:lnTo>
                  <a:pt x="44079" y="35719"/>
                </a:lnTo>
                <a:lnTo>
                  <a:pt x="54801" y="42863"/>
                </a:lnTo>
                <a:lnTo>
                  <a:pt x="66714" y="50403"/>
                </a:lnTo>
                <a:lnTo>
                  <a:pt x="79421" y="58738"/>
                </a:lnTo>
                <a:lnTo>
                  <a:pt x="93320" y="67072"/>
                </a:lnTo>
                <a:lnTo>
                  <a:pt x="108012" y="75406"/>
                </a:lnTo>
                <a:lnTo>
                  <a:pt x="124294" y="84138"/>
                </a:lnTo>
                <a:lnTo>
                  <a:pt x="141766" y="92869"/>
                </a:lnTo>
                <a:lnTo>
                  <a:pt x="160430" y="101203"/>
                </a:lnTo>
                <a:lnTo>
                  <a:pt x="180285" y="109934"/>
                </a:lnTo>
                <a:lnTo>
                  <a:pt x="201332" y="119063"/>
                </a:lnTo>
                <a:lnTo>
                  <a:pt x="223569" y="126603"/>
                </a:lnTo>
                <a:lnTo>
                  <a:pt x="246601" y="134938"/>
                </a:lnTo>
                <a:lnTo>
                  <a:pt x="271619" y="142478"/>
                </a:lnTo>
                <a:lnTo>
                  <a:pt x="297431" y="150019"/>
                </a:lnTo>
                <a:lnTo>
                  <a:pt x="324434" y="156369"/>
                </a:lnTo>
                <a:lnTo>
                  <a:pt x="353025" y="163116"/>
                </a:lnTo>
                <a:lnTo>
                  <a:pt x="382808" y="168275"/>
                </a:lnTo>
                <a:lnTo>
                  <a:pt x="413385" y="173831"/>
                </a:lnTo>
                <a:lnTo>
                  <a:pt x="445550" y="177403"/>
                </a:lnTo>
                <a:lnTo>
                  <a:pt x="478510" y="180975"/>
                </a:lnTo>
                <a:lnTo>
                  <a:pt x="513455" y="183753"/>
                </a:lnTo>
                <a:lnTo>
                  <a:pt x="531324" y="184547"/>
                </a:lnTo>
                <a:lnTo>
                  <a:pt x="549194" y="184944"/>
                </a:lnTo>
                <a:lnTo>
                  <a:pt x="567858" y="185341"/>
                </a:lnTo>
                <a:lnTo>
                  <a:pt x="586522" y="185738"/>
                </a:lnTo>
                <a:lnTo>
                  <a:pt x="662369" y="185738"/>
                </a:lnTo>
                <a:lnTo>
                  <a:pt x="738612" y="185738"/>
                </a:lnTo>
                <a:lnTo>
                  <a:pt x="814856" y="187325"/>
                </a:lnTo>
                <a:lnTo>
                  <a:pt x="852581" y="188119"/>
                </a:lnTo>
                <a:lnTo>
                  <a:pt x="890306" y="189309"/>
                </a:lnTo>
                <a:lnTo>
                  <a:pt x="928031" y="191294"/>
                </a:lnTo>
                <a:lnTo>
                  <a:pt x="965358" y="192881"/>
                </a:lnTo>
                <a:lnTo>
                  <a:pt x="1002289" y="195659"/>
                </a:lnTo>
                <a:lnTo>
                  <a:pt x="1038822" y="198438"/>
                </a:lnTo>
                <a:lnTo>
                  <a:pt x="1074959" y="202406"/>
                </a:lnTo>
                <a:lnTo>
                  <a:pt x="1110698" y="206375"/>
                </a:lnTo>
                <a:lnTo>
                  <a:pt x="1146040" y="211931"/>
                </a:lnTo>
                <a:lnTo>
                  <a:pt x="1180588" y="217488"/>
                </a:lnTo>
                <a:lnTo>
                  <a:pt x="1214739" y="224234"/>
                </a:lnTo>
                <a:lnTo>
                  <a:pt x="1248493" y="230981"/>
                </a:lnTo>
                <a:lnTo>
                  <a:pt x="1264774" y="234950"/>
                </a:lnTo>
                <a:lnTo>
                  <a:pt x="1281453" y="239316"/>
                </a:lnTo>
                <a:lnTo>
                  <a:pt x="1297734" y="243681"/>
                </a:lnTo>
                <a:lnTo>
                  <a:pt x="1313618" y="248444"/>
                </a:lnTo>
                <a:lnTo>
                  <a:pt x="1329502" y="253206"/>
                </a:lnTo>
                <a:lnTo>
                  <a:pt x="1344989" y="258763"/>
                </a:lnTo>
                <a:lnTo>
                  <a:pt x="1360476" y="263922"/>
                </a:lnTo>
                <a:lnTo>
                  <a:pt x="1375963" y="269478"/>
                </a:lnTo>
                <a:lnTo>
                  <a:pt x="1390656" y="275828"/>
                </a:lnTo>
                <a:lnTo>
                  <a:pt x="1405746" y="281781"/>
                </a:lnTo>
                <a:lnTo>
                  <a:pt x="1420042" y="288528"/>
                </a:lnTo>
                <a:lnTo>
                  <a:pt x="1434734" y="294878"/>
                </a:lnTo>
                <a:lnTo>
                  <a:pt x="1448633" y="302419"/>
                </a:lnTo>
                <a:lnTo>
                  <a:pt x="1462532" y="309959"/>
                </a:lnTo>
                <a:lnTo>
                  <a:pt x="1476430" y="317500"/>
                </a:lnTo>
                <a:lnTo>
                  <a:pt x="1489535" y="325438"/>
                </a:lnTo>
                <a:lnTo>
                  <a:pt x="1502639" y="334169"/>
                </a:lnTo>
                <a:lnTo>
                  <a:pt x="1515346" y="342503"/>
                </a:lnTo>
                <a:lnTo>
                  <a:pt x="1528054" y="351631"/>
                </a:lnTo>
                <a:lnTo>
                  <a:pt x="1540364" y="360759"/>
                </a:lnTo>
                <a:lnTo>
                  <a:pt x="1552674" y="370284"/>
                </a:lnTo>
                <a:lnTo>
                  <a:pt x="1563793" y="380603"/>
                </a:lnTo>
                <a:lnTo>
                  <a:pt x="1575706" y="390922"/>
                </a:lnTo>
                <a:lnTo>
                  <a:pt x="1586825" y="401638"/>
                </a:lnTo>
                <a:lnTo>
                  <a:pt x="1597547" y="412750"/>
                </a:lnTo>
                <a:lnTo>
                  <a:pt x="1608269" y="424259"/>
                </a:lnTo>
                <a:lnTo>
                  <a:pt x="1618196" y="436166"/>
                </a:lnTo>
                <a:lnTo>
                  <a:pt x="1628521" y="448469"/>
                </a:lnTo>
                <a:lnTo>
                  <a:pt x="1628521" y="371872"/>
                </a:lnTo>
                <a:lnTo>
                  <a:pt x="1638051" y="381397"/>
                </a:lnTo>
                <a:lnTo>
                  <a:pt x="1649567" y="393700"/>
                </a:lnTo>
                <a:lnTo>
                  <a:pt x="1663863" y="410766"/>
                </a:lnTo>
                <a:lnTo>
                  <a:pt x="1681733" y="431800"/>
                </a:lnTo>
                <a:lnTo>
                  <a:pt x="1701985" y="457200"/>
                </a:lnTo>
                <a:lnTo>
                  <a:pt x="1713104" y="471488"/>
                </a:lnTo>
                <a:lnTo>
                  <a:pt x="1724620" y="486966"/>
                </a:lnTo>
                <a:lnTo>
                  <a:pt x="1735739" y="503238"/>
                </a:lnTo>
                <a:lnTo>
                  <a:pt x="1747652" y="520303"/>
                </a:lnTo>
                <a:lnTo>
                  <a:pt x="1759962" y="538559"/>
                </a:lnTo>
                <a:lnTo>
                  <a:pt x="1772272" y="558006"/>
                </a:lnTo>
                <a:lnTo>
                  <a:pt x="1784582" y="577850"/>
                </a:lnTo>
                <a:lnTo>
                  <a:pt x="1796893" y="598884"/>
                </a:lnTo>
                <a:lnTo>
                  <a:pt x="1809203" y="620316"/>
                </a:lnTo>
                <a:lnTo>
                  <a:pt x="1821513" y="642938"/>
                </a:lnTo>
                <a:lnTo>
                  <a:pt x="1833029" y="666353"/>
                </a:lnTo>
                <a:lnTo>
                  <a:pt x="1844545" y="690166"/>
                </a:lnTo>
                <a:lnTo>
                  <a:pt x="1856061" y="715169"/>
                </a:lnTo>
                <a:lnTo>
                  <a:pt x="1866783" y="740966"/>
                </a:lnTo>
                <a:lnTo>
                  <a:pt x="1877505" y="767556"/>
                </a:lnTo>
                <a:lnTo>
                  <a:pt x="1887035" y="794544"/>
                </a:lnTo>
                <a:lnTo>
                  <a:pt x="1896566" y="822325"/>
                </a:lnTo>
                <a:lnTo>
                  <a:pt x="1904905" y="850503"/>
                </a:lnTo>
                <a:lnTo>
                  <a:pt x="1912847" y="879872"/>
                </a:lnTo>
                <a:lnTo>
                  <a:pt x="1919995" y="910034"/>
                </a:lnTo>
                <a:lnTo>
                  <a:pt x="1955337" y="874316"/>
                </a:lnTo>
                <a:lnTo>
                  <a:pt x="1963676" y="898922"/>
                </a:lnTo>
                <a:lnTo>
                  <a:pt x="1973207" y="927894"/>
                </a:lnTo>
                <a:lnTo>
                  <a:pt x="1984723" y="966391"/>
                </a:lnTo>
                <a:lnTo>
                  <a:pt x="1998621" y="1012825"/>
                </a:lnTo>
                <a:lnTo>
                  <a:pt x="2005372" y="1038622"/>
                </a:lnTo>
                <a:lnTo>
                  <a:pt x="2012520" y="1066403"/>
                </a:lnTo>
                <a:lnTo>
                  <a:pt x="2019668" y="1095375"/>
                </a:lnTo>
                <a:lnTo>
                  <a:pt x="2026816" y="1125538"/>
                </a:lnTo>
                <a:lnTo>
                  <a:pt x="2033566" y="1156891"/>
                </a:lnTo>
                <a:lnTo>
                  <a:pt x="2040317" y="1189435"/>
                </a:lnTo>
                <a:lnTo>
                  <a:pt x="2046671" y="1222375"/>
                </a:lnTo>
                <a:lnTo>
                  <a:pt x="2052230" y="1256110"/>
                </a:lnTo>
                <a:lnTo>
                  <a:pt x="2057790" y="1290241"/>
                </a:lnTo>
                <a:lnTo>
                  <a:pt x="2062158" y="1324769"/>
                </a:lnTo>
                <a:lnTo>
                  <a:pt x="2066129" y="1359694"/>
                </a:lnTo>
                <a:lnTo>
                  <a:pt x="2068511" y="1394619"/>
                </a:lnTo>
                <a:lnTo>
                  <a:pt x="2070894" y="1429147"/>
                </a:lnTo>
                <a:lnTo>
                  <a:pt x="2071291" y="1446610"/>
                </a:lnTo>
                <a:lnTo>
                  <a:pt x="2071688" y="1463675"/>
                </a:lnTo>
                <a:lnTo>
                  <a:pt x="2071688" y="1480741"/>
                </a:lnTo>
                <a:lnTo>
                  <a:pt x="2071291" y="1497806"/>
                </a:lnTo>
                <a:lnTo>
                  <a:pt x="2070894" y="1514475"/>
                </a:lnTo>
                <a:lnTo>
                  <a:pt x="2070100" y="1531144"/>
                </a:lnTo>
                <a:lnTo>
                  <a:pt x="2068511" y="1547416"/>
                </a:lnTo>
                <a:lnTo>
                  <a:pt x="2066923" y="1563688"/>
                </a:lnTo>
                <a:lnTo>
                  <a:pt x="2065335" y="1579960"/>
                </a:lnTo>
                <a:lnTo>
                  <a:pt x="2062555" y="1595835"/>
                </a:lnTo>
                <a:lnTo>
                  <a:pt x="2059775" y="1610916"/>
                </a:lnTo>
                <a:lnTo>
                  <a:pt x="2056995" y="1626394"/>
                </a:lnTo>
                <a:lnTo>
                  <a:pt x="2053421" y="1641078"/>
                </a:lnTo>
                <a:lnTo>
                  <a:pt x="2049450" y="1655763"/>
                </a:lnTo>
                <a:lnTo>
                  <a:pt x="2045082" y="1670050"/>
                </a:lnTo>
                <a:lnTo>
                  <a:pt x="2040317" y="1684338"/>
                </a:lnTo>
                <a:lnTo>
                  <a:pt x="2034758" y="1697435"/>
                </a:lnTo>
                <a:lnTo>
                  <a:pt x="2029198" y="1710531"/>
                </a:lnTo>
                <a:lnTo>
                  <a:pt x="2028520" y="1710950"/>
                </a:lnTo>
                <a:lnTo>
                  <a:pt x="2020892" y="1692617"/>
                </a:lnTo>
                <a:lnTo>
                  <a:pt x="2012561" y="1673551"/>
                </a:lnTo>
                <a:lnTo>
                  <a:pt x="2003438" y="1653690"/>
                </a:lnTo>
                <a:lnTo>
                  <a:pt x="1993917" y="1633830"/>
                </a:lnTo>
                <a:lnTo>
                  <a:pt x="1983604" y="1613969"/>
                </a:lnTo>
                <a:lnTo>
                  <a:pt x="1973290" y="1593712"/>
                </a:lnTo>
                <a:lnTo>
                  <a:pt x="1962183" y="1573057"/>
                </a:lnTo>
                <a:lnTo>
                  <a:pt x="1950679" y="1552402"/>
                </a:lnTo>
                <a:lnTo>
                  <a:pt x="1939175" y="1531350"/>
                </a:lnTo>
                <a:lnTo>
                  <a:pt x="1926878" y="1510298"/>
                </a:lnTo>
                <a:lnTo>
                  <a:pt x="1914185" y="1488848"/>
                </a:lnTo>
                <a:lnTo>
                  <a:pt x="1900301" y="1467796"/>
                </a:lnTo>
                <a:lnTo>
                  <a:pt x="1894260" y="1458189"/>
                </a:lnTo>
                <a:lnTo>
                  <a:pt x="1928813" y="1036638"/>
                </a:lnTo>
                <a:lnTo>
                  <a:pt x="1862051" y="1408114"/>
                </a:lnTo>
                <a:lnTo>
                  <a:pt x="1843972" y="1381204"/>
                </a:lnTo>
                <a:lnTo>
                  <a:pt x="1813824" y="1337908"/>
                </a:lnTo>
                <a:lnTo>
                  <a:pt x="1782090" y="1294612"/>
                </a:lnTo>
                <a:lnTo>
                  <a:pt x="1749959" y="1250919"/>
                </a:lnTo>
                <a:lnTo>
                  <a:pt x="1716638" y="1208021"/>
                </a:lnTo>
                <a:lnTo>
                  <a:pt x="1681730" y="1165122"/>
                </a:lnTo>
                <a:lnTo>
                  <a:pt x="1658188" y="1136727"/>
                </a:lnTo>
                <a:lnTo>
                  <a:pt x="1662012" y="1095017"/>
                </a:lnTo>
                <a:lnTo>
                  <a:pt x="1664012" y="1064080"/>
                </a:lnTo>
                <a:lnTo>
                  <a:pt x="1666812" y="1028781"/>
                </a:lnTo>
                <a:lnTo>
                  <a:pt x="1669612" y="988722"/>
                </a:lnTo>
                <a:lnTo>
                  <a:pt x="1671612" y="945094"/>
                </a:lnTo>
                <a:lnTo>
                  <a:pt x="1673212" y="897896"/>
                </a:lnTo>
                <a:lnTo>
                  <a:pt x="1674412" y="848715"/>
                </a:lnTo>
                <a:lnTo>
                  <a:pt x="1674812" y="797154"/>
                </a:lnTo>
                <a:lnTo>
                  <a:pt x="1674412" y="744800"/>
                </a:lnTo>
                <a:lnTo>
                  <a:pt x="1674012" y="718227"/>
                </a:lnTo>
                <a:lnTo>
                  <a:pt x="1672812" y="691653"/>
                </a:lnTo>
                <a:lnTo>
                  <a:pt x="1671612" y="665080"/>
                </a:lnTo>
                <a:lnTo>
                  <a:pt x="1670012" y="638506"/>
                </a:lnTo>
                <a:lnTo>
                  <a:pt x="1668012" y="612329"/>
                </a:lnTo>
                <a:lnTo>
                  <a:pt x="1666012" y="586549"/>
                </a:lnTo>
                <a:lnTo>
                  <a:pt x="1663212" y="560372"/>
                </a:lnTo>
                <a:lnTo>
                  <a:pt x="1659612" y="534988"/>
                </a:lnTo>
                <a:lnTo>
                  <a:pt x="1660412" y="553629"/>
                </a:lnTo>
                <a:lnTo>
                  <a:pt x="1662012" y="603603"/>
                </a:lnTo>
                <a:lnTo>
                  <a:pt x="1662412" y="638109"/>
                </a:lnTo>
                <a:lnTo>
                  <a:pt x="1662412" y="676978"/>
                </a:lnTo>
                <a:lnTo>
                  <a:pt x="1662412" y="720607"/>
                </a:lnTo>
                <a:lnTo>
                  <a:pt x="1662012" y="766218"/>
                </a:lnTo>
                <a:lnTo>
                  <a:pt x="1660412" y="814606"/>
                </a:lnTo>
                <a:lnTo>
                  <a:pt x="1658812" y="863787"/>
                </a:lnTo>
                <a:lnTo>
                  <a:pt x="1655612" y="912174"/>
                </a:lnTo>
                <a:lnTo>
                  <a:pt x="1654012" y="936765"/>
                </a:lnTo>
                <a:lnTo>
                  <a:pt x="1652012" y="960562"/>
                </a:lnTo>
                <a:lnTo>
                  <a:pt x="1649612" y="983566"/>
                </a:lnTo>
                <a:lnTo>
                  <a:pt x="1646812" y="1006570"/>
                </a:lnTo>
                <a:lnTo>
                  <a:pt x="1644412" y="1028384"/>
                </a:lnTo>
                <a:lnTo>
                  <a:pt x="1640812" y="1049405"/>
                </a:lnTo>
                <a:lnTo>
                  <a:pt x="1637212" y="1069633"/>
                </a:lnTo>
                <a:lnTo>
                  <a:pt x="1633212" y="1088274"/>
                </a:lnTo>
                <a:lnTo>
                  <a:pt x="1629548" y="1102806"/>
                </a:lnTo>
                <a:lnTo>
                  <a:pt x="1611517" y="1081708"/>
                </a:lnTo>
                <a:lnTo>
                  <a:pt x="1575419" y="1041192"/>
                </a:lnTo>
                <a:lnTo>
                  <a:pt x="1538925" y="1001074"/>
                </a:lnTo>
                <a:lnTo>
                  <a:pt x="1502827" y="962545"/>
                </a:lnTo>
                <a:lnTo>
                  <a:pt x="1465936" y="924810"/>
                </a:lnTo>
                <a:lnTo>
                  <a:pt x="1429441" y="888663"/>
                </a:lnTo>
                <a:lnTo>
                  <a:pt x="1393343" y="853709"/>
                </a:lnTo>
                <a:lnTo>
                  <a:pt x="1357245" y="820740"/>
                </a:lnTo>
                <a:lnTo>
                  <a:pt x="1321941" y="789758"/>
                </a:lnTo>
                <a:lnTo>
                  <a:pt x="1304487" y="774267"/>
                </a:lnTo>
                <a:lnTo>
                  <a:pt x="1286636" y="759967"/>
                </a:lnTo>
                <a:lnTo>
                  <a:pt x="1269579" y="745668"/>
                </a:lnTo>
                <a:lnTo>
                  <a:pt x="1252522" y="732560"/>
                </a:lnTo>
                <a:lnTo>
                  <a:pt x="1238401" y="721708"/>
                </a:lnTo>
                <a:lnTo>
                  <a:pt x="1238183" y="719838"/>
                </a:lnTo>
                <a:lnTo>
                  <a:pt x="1234535" y="690371"/>
                </a:lnTo>
                <a:lnTo>
                  <a:pt x="1229671" y="654531"/>
                </a:lnTo>
                <a:lnTo>
                  <a:pt x="1223997" y="615108"/>
                </a:lnTo>
                <a:lnTo>
                  <a:pt x="1217106" y="576482"/>
                </a:lnTo>
                <a:lnTo>
                  <a:pt x="1213864" y="557766"/>
                </a:lnTo>
                <a:lnTo>
                  <a:pt x="1210216" y="540643"/>
                </a:lnTo>
                <a:lnTo>
                  <a:pt x="1206973" y="524714"/>
                </a:lnTo>
                <a:lnTo>
                  <a:pt x="1203325" y="511175"/>
                </a:lnTo>
                <a:lnTo>
                  <a:pt x="1206973" y="531882"/>
                </a:lnTo>
                <a:lnTo>
                  <a:pt x="1209810" y="554580"/>
                </a:lnTo>
                <a:lnTo>
                  <a:pt x="1213053" y="583650"/>
                </a:lnTo>
                <a:lnTo>
                  <a:pt x="1214674" y="599578"/>
                </a:lnTo>
                <a:lnTo>
                  <a:pt x="1216295" y="616303"/>
                </a:lnTo>
                <a:lnTo>
                  <a:pt x="1217106" y="633824"/>
                </a:lnTo>
                <a:lnTo>
                  <a:pt x="1217511" y="650948"/>
                </a:lnTo>
                <a:lnTo>
                  <a:pt x="1217917" y="668469"/>
                </a:lnTo>
                <a:lnTo>
                  <a:pt x="1217511" y="685990"/>
                </a:lnTo>
                <a:lnTo>
                  <a:pt x="1216295" y="703113"/>
                </a:lnTo>
                <a:lnTo>
                  <a:pt x="1216046" y="705118"/>
                </a:lnTo>
                <a:lnTo>
                  <a:pt x="1202540" y="695222"/>
                </a:lnTo>
                <a:lnTo>
                  <a:pt x="1186673" y="684497"/>
                </a:lnTo>
                <a:lnTo>
                  <a:pt x="1170805" y="673773"/>
                </a:lnTo>
                <a:lnTo>
                  <a:pt x="1154938" y="663842"/>
                </a:lnTo>
                <a:lnTo>
                  <a:pt x="1139468" y="654707"/>
                </a:lnTo>
                <a:lnTo>
                  <a:pt x="1124790" y="645968"/>
                </a:lnTo>
                <a:lnTo>
                  <a:pt x="1110113" y="638024"/>
                </a:lnTo>
                <a:lnTo>
                  <a:pt x="1095833" y="630477"/>
                </a:lnTo>
                <a:lnTo>
                  <a:pt x="1081949" y="623724"/>
                </a:lnTo>
                <a:lnTo>
                  <a:pt x="1068065" y="618163"/>
                </a:lnTo>
                <a:lnTo>
                  <a:pt x="1054975" y="613000"/>
                </a:lnTo>
                <a:lnTo>
                  <a:pt x="1042281" y="608630"/>
                </a:lnTo>
                <a:lnTo>
                  <a:pt x="1017290" y="600686"/>
                </a:lnTo>
                <a:lnTo>
                  <a:pt x="991902" y="592345"/>
                </a:lnTo>
                <a:lnTo>
                  <a:pt x="966118" y="583209"/>
                </a:lnTo>
                <a:lnTo>
                  <a:pt x="939937" y="574073"/>
                </a:lnTo>
                <a:lnTo>
                  <a:pt x="886782" y="553815"/>
                </a:lnTo>
                <a:lnTo>
                  <a:pt x="833627" y="533160"/>
                </a:lnTo>
                <a:lnTo>
                  <a:pt x="780075" y="511711"/>
                </a:lnTo>
                <a:lnTo>
                  <a:pt x="727317" y="489864"/>
                </a:lnTo>
                <a:lnTo>
                  <a:pt x="694143" y="475740"/>
                </a:lnTo>
                <a:lnTo>
                  <a:pt x="615950" y="344488"/>
                </a:lnTo>
                <a:lnTo>
                  <a:pt x="682265" y="470683"/>
                </a:lnTo>
                <a:lnTo>
                  <a:pt x="676938" y="468415"/>
                </a:lnTo>
                <a:lnTo>
                  <a:pt x="628543" y="447363"/>
                </a:lnTo>
                <a:lnTo>
                  <a:pt x="583322" y="427105"/>
                </a:lnTo>
                <a:lnTo>
                  <a:pt x="541670" y="408436"/>
                </a:lnTo>
                <a:lnTo>
                  <a:pt x="473044" y="376659"/>
                </a:lnTo>
                <a:lnTo>
                  <a:pt x="427426" y="355607"/>
                </a:lnTo>
                <a:lnTo>
                  <a:pt x="411162" y="347663"/>
                </a:lnTo>
                <a:lnTo>
                  <a:pt x="413939" y="350444"/>
                </a:lnTo>
                <a:lnTo>
                  <a:pt x="417906" y="352827"/>
                </a:lnTo>
                <a:lnTo>
                  <a:pt x="427029" y="359977"/>
                </a:lnTo>
                <a:lnTo>
                  <a:pt x="439327" y="367524"/>
                </a:lnTo>
                <a:lnTo>
                  <a:pt x="453607" y="375865"/>
                </a:lnTo>
                <a:lnTo>
                  <a:pt x="470664" y="385001"/>
                </a:lnTo>
                <a:lnTo>
                  <a:pt x="490102" y="394931"/>
                </a:lnTo>
                <a:lnTo>
                  <a:pt x="533340" y="416380"/>
                </a:lnTo>
                <a:lnTo>
                  <a:pt x="582925" y="440213"/>
                </a:lnTo>
                <a:lnTo>
                  <a:pt x="636873" y="465237"/>
                </a:lnTo>
                <a:lnTo>
                  <a:pt x="692805" y="491056"/>
                </a:lnTo>
                <a:lnTo>
                  <a:pt x="750721" y="516477"/>
                </a:lnTo>
                <a:lnTo>
                  <a:pt x="807049" y="541502"/>
                </a:lnTo>
                <a:lnTo>
                  <a:pt x="861791" y="565334"/>
                </a:lnTo>
                <a:lnTo>
                  <a:pt x="928558" y="593908"/>
                </a:lnTo>
                <a:lnTo>
                  <a:pt x="927038" y="593725"/>
                </a:lnTo>
                <a:lnTo>
                  <a:pt x="913525" y="596435"/>
                </a:lnTo>
                <a:lnTo>
                  <a:pt x="897230" y="599533"/>
                </a:lnTo>
                <a:lnTo>
                  <a:pt x="875769" y="603018"/>
                </a:lnTo>
                <a:lnTo>
                  <a:pt x="848744" y="607664"/>
                </a:lnTo>
                <a:lnTo>
                  <a:pt x="818141" y="611149"/>
                </a:lnTo>
                <a:lnTo>
                  <a:pt x="783565" y="615795"/>
                </a:lnTo>
                <a:lnTo>
                  <a:pt x="746206" y="618893"/>
                </a:lnTo>
                <a:lnTo>
                  <a:pt x="725937" y="620442"/>
                </a:lnTo>
                <a:lnTo>
                  <a:pt x="705668" y="621603"/>
                </a:lnTo>
                <a:lnTo>
                  <a:pt x="685002" y="622765"/>
                </a:lnTo>
                <a:lnTo>
                  <a:pt x="663540" y="623152"/>
                </a:lnTo>
                <a:lnTo>
                  <a:pt x="642079" y="623539"/>
                </a:lnTo>
                <a:lnTo>
                  <a:pt x="620618" y="623539"/>
                </a:lnTo>
                <a:lnTo>
                  <a:pt x="598759" y="623152"/>
                </a:lnTo>
                <a:lnTo>
                  <a:pt x="576503" y="621990"/>
                </a:lnTo>
                <a:lnTo>
                  <a:pt x="554247" y="620829"/>
                </a:lnTo>
                <a:lnTo>
                  <a:pt x="532388" y="618506"/>
                </a:lnTo>
                <a:lnTo>
                  <a:pt x="510132" y="616182"/>
                </a:lnTo>
                <a:lnTo>
                  <a:pt x="488670" y="613085"/>
                </a:lnTo>
                <a:lnTo>
                  <a:pt x="467209" y="609213"/>
                </a:lnTo>
                <a:lnTo>
                  <a:pt x="446145" y="604954"/>
                </a:lnTo>
                <a:lnTo>
                  <a:pt x="429576" y="600994"/>
                </a:lnTo>
                <a:lnTo>
                  <a:pt x="417530" y="597597"/>
                </a:lnTo>
                <a:lnTo>
                  <a:pt x="404812" y="593725"/>
                </a:lnTo>
                <a:lnTo>
                  <a:pt x="425081" y="599920"/>
                </a:lnTo>
                <a:lnTo>
                  <a:pt x="429576" y="600994"/>
                </a:lnTo>
                <a:lnTo>
                  <a:pt x="432632" y="601856"/>
                </a:lnTo>
                <a:lnTo>
                  <a:pt x="453299" y="606890"/>
                </a:lnTo>
                <a:lnTo>
                  <a:pt x="479132" y="613085"/>
                </a:lnTo>
                <a:lnTo>
                  <a:pt x="509734" y="619280"/>
                </a:lnTo>
                <a:lnTo>
                  <a:pt x="526426" y="622378"/>
                </a:lnTo>
                <a:lnTo>
                  <a:pt x="543913" y="625475"/>
                </a:lnTo>
                <a:lnTo>
                  <a:pt x="562195" y="628573"/>
                </a:lnTo>
                <a:lnTo>
                  <a:pt x="582067" y="630896"/>
                </a:lnTo>
                <a:lnTo>
                  <a:pt x="602336" y="633606"/>
                </a:lnTo>
                <a:lnTo>
                  <a:pt x="623400" y="636317"/>
                </a:lnTo>
                <a:lnTo>
                  <a:pt x="645259" y="637865"/>
                </a:lnTo>
                <a:lnTo>
                  <a:pt x="667515" y="639414"/>
                </a:lnTo>
                <a:lnTo>
                  <a:pt x="690963" y="640576"/>
                </a:lnTo>
                <a:lnTo>
                  <a:pt x="714412" y="641350"/>
                </a:lnTo>
                <a:lnTo>
                  <a:pt x="739053" y="641350"/>
                </a:lnTo>
                <a:lnTo>
                  <a:pt x="763693" y="641350"/>
                </a:lnTo>
                <a:lnTo>
                  <a:pt x="788732" y="639801"/>
                </a:lnTo>
                <a:lnTo>
                  <a:pt x="814167" y="638640"/>
                </a:lnTo>
                <a:lnTo>
                  <a:pt x="840000" y="636317"/>
                </a:lnTo>
                <a:lnTo>
                  <a:pt x="865833" y="633219"/>
                </a:lnTo>
                <a:lnTo>
                  <a:pt x="892461" y="629347"/>
                </a:lnTo>
                <a:lnTo>
                  <a:pt x="918692" y="624701"/>
                </a:lnTo>
                <a:lnTo>
                  <a:pt x="945320" y="618893"/>
                </a:lnTo>
                <a:lnTo>
                  <a:pt x="971550" y="612310"/>
                </a:lnTo>
                <a:lnTo>
                  <a:pt x="971357" y="612122"/>
                </a:lnTo>
                <a:lnTo>
                  <a:pt x="1024430" y="634449"/>
                </a:lnTo>
                <a:lnTo>
                  <a:pt x="1049818" y="645571"/>
                </a:lnTo>
                <a:lnTo>
                  <a:pt x="1075602" y="659870"/>
                </a:lnTo>
                <a:lnTo>
                  <a:pt x="1100990" y="675759"/>
                </a:lnTo>
                <a:lnTo>
                  <a:pt x="1126377" y="691647"/>
                </a:lnTo>
                <a:lnTo>
                  <a:pt x="1151765" y="708727"/>
                </a:lnTo>
                <a:lnTo>
                  <a:pt x="1176359" y="725807"/>
                </a:lnTo>
                <a:lnTo>
                  <a:pt x="1200953" y="743682"/>
                </a:lnTo>
                <a:lnTo>
                  <a:pt x="1225547" y="762351"/>
                </a:lnTo>
                <a:lnTo>
                  <a:pt x="1248951" y="781417"/>
                </a:lnTo>
                <a:lnTo>
                  <a:pt x="1272752" y="801277"/>
                </a:lnTo>
                <a:lnTo>
                  <a:pt x="1296553" y="820740"/>
                </a:lnTo>
                <a:lnTo>
                  <a:pt x="1319164" y="841395"/>
                </a:lnTo>
                <a:lnTo>
                  <a:pt x="1342171" y="862050"/>
                </a:lnTo>
                <a:lnTo>
                  <a:pt x="1364385" y="883500"/>
                </a:lnTo>
                <a:lnTo>
                  <a:pt x="1386600" y="904949"/>
                </a:lnTo>
                <a:lnTo>
                  <a:pt x="1408020" y="926796"/>
                </a:lnTo>
                <a:lnTo>
                  <a:pt x="1429441" y="949039"/>
                </a:lnTo>
                <a:lnTo>
                  <a:pt x="1450465" y="971283"/>
                </a:lnTo>
                <a:lnTo>
                  <a:pt x="1471489" y="993924"/>
                </a:lnTo>
                <a:lnTo>
                  <a:pt x="1491720" y="1016962"/>
                </a:lnTo>
                <a:lnTo>
                  <a:pt x="1511951" y="1039603"/>
                </a:lnTo>
                <a:lnTo>
                  <a:pt x="1514611" y="1042747"/>
                </a:lnTo>
                <a:lnTo>
                  <a:pt x="1509729" y="1046212"/>
                </a:lnTo>
                <a:lnTo>
                  <a:pt x="1495050" y="1055387"/>
                </a:lnTo>
                <a:lnTo>
                  <a:pt x="1480372" y="1064163"/>
                </a:lnTo>
                <a:lnTo>
                  <a:pt x="1465297" y="1072540"/>
                </a:lnTo>
                <a:lnTo>
                  <a:pt x="1449428" y="1080917"/>
                </a:lnTo>
                <a:lnTo>
                  <a:pt x="1433163" y="1088496"/>
                </a:lnTo>
                <a:lnTo>
                  <a:pt x="1416501" y="1095677"/>
                </a:lnTo>
                <a:lnTo>
                  <a:pt x="1399442" y="1102458"/>
                </a:lnTo>
                <a:lnTo>
                  <a:pt x="1381986" y="1109240"/>
                </a:lnTo>
                <a:lnTo>
                  <a:pt x="1364531" y="1115223"/>
                </a:lnTo>
                <a:lnTo>
                  <a:pt x="1346679" y="1121207"/>
                </a:lnTo>
                <a:lnTo>
                  <a:pt x="1328033" y="1126792"/>
                </a:lnTo>
                <a:lnTo>
                  <a:pt x="1309387" y="1131579"/>
                </a:lnTo>
                <a:lnTo>
                  <a:pt x="1290345" y="1136366"/>
                </a:lnTo>
                <a:lnTo>
                  <a:pt x="1271699" y="1141153"/>
                </a:lnTo>
                <a:lnTo>
                  <a:pt x="1251864" y="1145142"/>
                </a:lnTo>
                <a:lnTo>
                  <a:pt x="1232821" y="1149131"/>
                </a:lnTo>
                <a:lnTo>
                  <a:pt x="1212985" y="1153120"/>
                </a:lnTo>
                <a:lnTo>
                  <a:pt x="1193150" y="1156311"/>
                </a:lnTo>
                <a:lnTo>
                  <a:pt x="1173711" y="1159502"/>
                </a:lnTo>
                <a:lnTo>
                  <a:pt x="1133246" y="1165087"/>
                </a:lnTo>
                <a:lnTo>
                  <a:pt x="1093574" y="1169475"/>
                </a:lnTo>
                <a:lnTo>
                  <a:pt x="1053109" y="1173065"/>
                </a:lnTo>
                <a:lnTo>
                  <a:pt x="1013438" y="1176257"/>
                </a:lnTo>
                <a:lnTo>
                  <a:pt x="973766" y="1178251"/>
                </a:lnTo>
                <a:lnTo>
                  <a:pt x="935285" y="1179448"/>
                </a:lnTo>
                <a:lnTo>
                  <a:pt x="897200" y="1180246"/>
                </a:lnTo>
                <a:lnTo>
                  <a:pt x="860305" y="1180645"/>
                </a:lnTo>
                <a:lnTo>
                  <a:pt x="824998" y="1180246"/>
                </a:lnTo>
                <a:lnTo>
                  <a:pt x="790880" y="1179448"/>
                </a:lnTo>
                <a:lnTo>
                  <a:pt x="757953" y="1178251"/>
                </a:lnTo>
                <a:lnTo>
                  <a:pt x="727009" y="1177453"/>
                </a:lnTo>
                <a:lnTo>
                  <a:pt x="698445" y="1175858"/>
                </a:lnTo>
                <a:lnTo>
                  <a:pt x="671865" y="1173863"/>
                </a:lnTo>
                <a:lnTo>
                  <a:pt x="625846" y="1170672"/>
                </a:lnTo>
                <a:lnTo>
                  <a:pt x="591332" y="1167880"/>
                </a:lnTo>
                <a:lnTo>
                  <a:pt x="561975" y="1164688"/>
                </a:lnTo>
                <a:lnTo>
                  <a:pt x="596490" y="1168677"/>
                </a:lnTo>
                <a:lnTo>
                  <a:pt x="630210" y="1172667"/>
                </a:lnTo>
                <a:lnTo>
                  <a:pt x="663534" y="1176257"/>
                </a:lnTo>
                <a:lnTo>
                  <a:pt x="696065" y="1179049"/>
                </a:lnTo>
                <a:lnTo>
                  <a:pt x="728199" y="1181841"/>
                </a:lnTo>
                <a:lnTo>
                  <a:pt x="759143" y="1183836"/>
                </a:lnTo>
                <a:lnTo>
                  <a:pt x="789293" y="1186229"/>
                </a:lnTo>
                <a:lnTo>
                  <a:pt x="819047" y="1187825"/>
                </a:lnTo>
                <a:lnTo>
                  <a:pt x="848007" y="1189421"/>
                </a:lnTo>
                <a:lnTo>
                  <a:pt x="876174" y="1190617"/>
                </a:lnTo>
                <a:lnTo>
                  <a:pt x="903547" y="1191415"/>
                </a:lnTo>
                <a:lnTo>
                  <a:pt x="930921" y="1191814"/>
                </a:lnTo>
                <a:lnTo>
                  <a:pt x="982494" y="1192213"/>
                </a:lnTo>
                <a:lnTo>
                  <a:pt x="1031686" y="1191415"/>
                </a:lnTo>
                <a:lnTo>
                  <a:pt x="1078499" y="1190219"/>
                </a:lnTo>
                <a:lnTo>
                  <a:pt x="1122138" y="1187426"/>
                </a:lnTo>
                <a:lnTo>
                  <a:pt x="1163793" y="1184634"/>
                </a:lnTo>
                <a:lnTo>
                  <a:pt x="1203068" y="1180645"/>
                </a:lnTo>
                <a:lnTo>
                  <a:pt x="1239565" y="1176257"/>
                </a:lnTo>
                <a:lnTo>
                  <a:pt x="1274476" y="1170672"/>
                </a:lnTo>
                <a:lnTo>
                  <a:pt x="1306214" y="1165486"/>
                </a:lnTo>
                <a:lnTo>
                  <a:pt x="1335967" y="1159901"/>
                </a:lnTo>
                <a:lnTo>
                  <a:pt x="1363737" y="1153519"/>
                </a:lnTo>
                <a:lnTo>
                  <a:pt x="1389524" y="1147535"/>
                </a:lnTo>
                <a:lnTo>
                  <a:pt x="1412930" y="1140754"/>
                </a:lnTo>
                <a:lnTo>
                  <a:pt x="1434353" y="1134770"/>
                </a:lnTo>
                <a:lnTo>
                  <a:pt x="1453395" y="1127989"/>
                </a:lnTo>
                <a:lnTo>
                  <a:pt x="1470851" y="1122005"/>
                </a:lnTo>
                <a:lnTo>
                  <a:pt x="1486719" y="1115622"/>
                </a:lnTo>
                <a:lnTo>
                  <a:pt x="1500207" y="1110038"/>
                </a:lnTo>
                <a:lnTo>
                  <a:pt x="1512109" y="1104852"/>
                </a:lnTo>
                <a:lnTo>
                  <a:pt x="1522424" y="1100065"/>
                </a:lnTo>
                <a:lnTo>
                  <a:pt x="1531151" y="1095677"/>
                </a:lnTo>
                <a:lnTo>
                  <a:pt x="1537499" y="1091688"/>
                </a:lnTo>
                <a:lnTo>
                  <a:pt x="1546226" y="1086103"/>
                </a:lnTo>
                <a:lnTo>
                  <a:pt x="1549400" y="1084507"/>
                </a:lnTo>
                <a:lnTo>
                  <a:pt x="1549151" y="1084051"/>
                </a:lnTo>
                <a:lnTo>
                  <a:pt x="1550825" y="1086077"/>
                </a:lnTo>
                <a:lnTo>
                  <a:pt x="1570263" y="1109512"/>
                </a:lnTo>
                <a:lnTo>
                  <a:pt x="1588510" y="1132551"/>
                </a:lnTo>
                <a:lnTo>
                  <a:pt x="1607154" y="1155986"/>
                </a:lnTo>
                <a:lnTo>
                  <a:pt x="1625004" y="1179421"/>
                </a:lnTo>
                <a:lnTo>
                  <a:pt x="1642458" y="1202857"/>
                </a:lnTo>
                <a:lnTo>
                  <a:pt x="1659516" y="1225895"/>
                </a:lnTo>
                <a:lnTo>
                  <a:pt x="1692440" y="1271971"/>
                </a:lnTo>
                <a:lnTo>
                  <a:pt x="1723778" y="1317253"/>
                </a:lnTo>
                <a:lnTo>
                  <a:pt x="1753926" y="1362138"/>
                </a:lnTo>
                <a:lnTo>
                  <a:pt x="1782090" y="1405037"/>
                </a:lnTo>
                <a:lnTo>
                  <a:pt x="1808668" y="1447141"/>
                </a:lnTo>
                <a:lnTo>
                  <a:pt x="1833262" y="1487657"/>
                </a:lnTo>
                <a:lnTo>
                  <a:pt x="1856269" y="1526186"/>
                </a:lnTo>
                <a:lnTo>
                  <a:pt x="1877293" y="1562332"/>
                </a:lnTo>
                <a:lnTo>
                  <a:pt x="1896334" y="1596889"/>
                </a:lnTo>
                <a:lnTo>
                  <a:pt x="1912343" y="1625032"/>
                </a:lnTo>
                <a:lnTo>
                  <a:pt x="1902184" y="1628293"/>
                </a:lnTo>
                <a:lnTo>
                  <a:pt x="1881929" y="1634584"/>
                </a:lnTo>
                <a:lnTo>
                  <a:pt x="1856907" y="1641268"/>
                </a:lnTo>
                <a:lnTo>
                  <a:pt x="1827913" y="1649131"/>
                </a:lnTo>
                <a:lnTo>
                  <a:pt x="1795345" y="1657387"/>
                </a:lnTo>
                <a:lnTo>
                  <a:pt x="1759600" y="1666037"/>
                </a:lnTo>
                <a:lnTo>
                  <a:pt x="1721471" y="1674294"/>
                </a:lnTo>
                <a:lnTo>
                  <a:pt x="1701215" y="1678225"/>
                </a:lnTo>
                <a:lnTo>
                  <a:pt x="1680959" y="1681764"/>
                </a:lnTo>
                <a:lnTo>
                  <a:pt x="1659909" y="1685302"/>
                </a:lnTo>
                <a:lnTo>
                  <a:pt x="1638859" y="1688841"/>
                </a:lnTo>
                <a:lnTo>
                  <a:pt x="1617412" y="1691593"/>
                </a:lnTo>
                <a:lnTo>
                  <a:pt x="1595965" y="1694345"/>
                </a:lnTo>
                <a:lnTo>
                  <a:pt x="1574120" y="1696311"/>
                </a:lnTo>
                <a:lnTo>
                  <a:pt x="1552276" y="1698277"/>
                </a:lnTo>
                <a:lnTo>
                  <a:pt x="1530034" y="1699850"/>
                </a:lnTo>
                <a:lnTo>
                  <a:pt x="1508189" y="1701029"/>
                </a:lnTo>
                <a:lnTo>
                  <a:pt x="1486345" y="1701422"/>
                </a:lnTo>
                <a:lnTo>
                  <a:pt x="1469825" y="1701422"/>
                </a:lnTo>
                <a:lnTo>
                  <a:pt x="1437096" y="1699850"/>
                </a:lnTo>
                <a:lnTo>
                  <a:pt x="1422400" y="1699063"/>
                </a:lnTo>
                <a:lnTo>
                  <a:pt x="1443450" y="1700243"/>
                </a:lnTo>
                <a:lnTo>
                  <a:pt x="1464898" y="1701422"/>
                </a:lnTo>
                <a:lnTo>
                  <a:pt x="1469825" y="1701422"/>
                </a:lnTo>
                <a:lnTo>
                  <a:pt x="1478004" y="1701815"/>
                </a:lnTo>
                <a:lnTo>
                  <a:pt x="1506601" y="1702602"/>
                </a:lnTo>
                <a:lnTo>
                  <a:pt x="1539566" y="1702995"/>
                </a:lnTo>
                <a:lnTo>
                  <a:pt x="1575709" y="1703388"/>
                </a:lnTo>
                <a:lnTo>
                  <a:pt x="1615426" y="1702995"/>
                </a:lnTo>
                <a:lnTo>
                  <a:pt x="1656732" y="1701815"/>
                </a:lnTo>
                <a:lnTo>
                  <a:pt x="1700024" y="1699456"/>
                </a:lnTo>
                <a:lnTo>
                  <a:pt x="1721868" y="1698277"/>
                </a:lnTo>
                <a:lnTo>
                  <a:pt x="1743713" y="1696311"/>
                </a:lnTo>
                <a:lnTo>
                  <a:pt x="1765954" y="1694345"/>
                </a:lnTo>
                <a:lnTo>
                  <a:pt x="1788196" y="1691593"/>
                </a:lnTo>
                <a:lnTo>
                  <a:pt x="1810040" y="1689234"/>
                </a:lnTo>
                <a:lnTo>
                  <a:pt x="1831885" y="1686089"/>
                </a:lnTo>
                <a:lnTo>
                  <a:pt x="1853332" y="1682550"/>
                </a:lnTo>
                <a:lnTo>
                  <a:pt x="1873985" y="1678619"/>
                </a:lnTo>
                <a:lnTo>
                  <a:pt x="1894638" y="1673901"/>
                </a:lnTo>
                <a:lnTo>
                  <a:pt x="1914497" y="1669182"/>
                </a:lnTo>
                <a:lnTo>
                  <a:pt x="1933533" y="1664079"/>
                </a:lnTo>
                <a:lnTo>
                  <a:pt x="1943539" y="1682687"/>
                </a:lnTo>
                <a:lnTo>
                  <a:pt x="1964563" y="1723997"/>
                </a:lnTo>
                <a:lnTo>
                  <a:pt x="1974533" y="1744276"/>
                </a:lnTo>
                <a:lnTo>
                  <a:pt x="1961691" y="1752203"/>
                </a:lnTo>
                <a:lnTo>
                  <a:pt x="1946204" y="1755775"/>
                </a:lnTo>
                <a:lnTo>
                  <a:pt x="1927937" y="1759347"/>
                </a:lnTo>
                <a:lnTo>
                  <a:pt x="1902919" y="1764506"/>
                </a:lnTo>
                <a:lnTo>
                  <a:pt x="1871151" y="1770063"/>
                </a:lnTo>
                <a:lnTo>
                  <a:pt x="1834618" y="1775619"/>
                </a:lnTo>
                <a:lnTo>
                  <a:pt x="1792127" y="1781175"/>
                </a:lnTo>
                <a:lnTo>
                  <a:pt x="1768698" y="1783556"/>
                </a:lnTo>
                <a:lnTo>
                  <a:pt x="1744475" y="1785938"/>
                </a:lnTo>
                <a:lnTo>
                  <a:pt x="1719060" y="1787922"/>
                </a:lnTo>
                <a:lnTo>
                  <a:pt x="1692852" y="1789906"/>
                </a:lnTo>
                <a:lnTo>
                  <a:pt x="1665849" y="1791494"/>
                </a:lnTo>
                <a:lnTo>
                  <a:pt x="1637257" y="1792288"/>
                </a:lnTo>
                <a:lnTo>
                  <a:pt x="1607872" y="1793081"/>
                </a:lnTo>
                <a:lnTo>
                  <a:pt x="1578089" y="1793875"/>
                </a:lnTo>
                <a:lnTo>
                  <a:pt x="1546718" y="1793081"/>
                </a:lnTo>
                <a:lnTo>
                  <a:pt x="1515346" y="1792685"/>
                </a:lnTo>
                <a:lnTo>
                  <a:pt x="1483181" y="1791494"/>
                </a:lnTo>
                <a:lnTo>
                  <a:pt x="1450221" y="1789510"/>
                </a:lnTo>
                <a:lnTo>
                  <a:pt x="1416865" y="1786731"/>
                </a:lnTo>
                <a:lnTo>
                  <a:pt x="1383111" y="1783556"/>
                </a:lnTo>
                <a:lnTo>
                  <a:pt x="1348563" y="1779191"/>
                </a:lnTo>
                <a:lnTo>
                  <a:pt x="1314015" y="1774428"/>
                </a:lnTo>
                <a:lnTo>
                  <a:pt x="1279070" y="1768872"/>
                </a:lnTo>
                <a:lnTo>
                  <a:pt x="1243728" y="1761728"/>
                </a:lnTo>
                <a:lnTo>
                  <a:pt x="1272319" y="1733153"/>
                </a:lnTo>
                <a:lnTo>
                  <a:pt x="1260803" y="1730772"/>
                </a:lnTo>
                <a:lnTo>
                  <a:pt x="1246905" y="1727200"/>
                </a:lnTo>
                <a:lnTo>
                  <a:pt x="1227447" y="1722041"/>
                </a:lnTo>
                <a:lnTo>
                  <a:pt x="1204017" y="1715691"/>
                </a:lnTo>
                <a:lnTo>
                  <a:pt x="1175823" y="1707356"/>
                </a:lnTo>
                <a:lnTo>
                  <a:pt x="1144452" y="1697435"/>
                </a:lnTo>
                <a:lnTo>
                  <a:pt x="1108713" y="1685925"/>
                </a:lnTo>
                <a:lnTo>
                  <a:pt x="1070194" y="1672431"/>
                </a:lnTo>
                <a:lnTo>
                  <a:pt x="1028498" y="1656556"/>
                </a:lnTo>
                <a:lnTo>
                  <a:pt x="1007054" y="1648222"/>
                </a:lnTo>
                <a:lnTo>
                  <a:pt x="984816" y="1639094"/>
                </a:lnTo>
                <a:lnTo>
                  <a:pt x="961784" y="1629966"/>
                </a:lnTo>
                <a:lnTo>
                  <a:pt x="938752" y="1619250"/>
                </a:lnTo>
                <a:lnTo>
                  <a:pt x="914926" y="1608931"/>
                </a:lnTo>
                <a:lnTo>
                  <a:pt x="890703" y="1597819"/>
                </a:lnTo>
                <a:lnTo>
                  <a:pt x="866480" y="1585913"/>
                </a:lnTo>
                <a:lnTo>
                  <a:pt x="841859" y="1573610"/>
                </a:lnTo>
                <a:lnTo>
                  <a:pt x="816842" y="1560513"/>
                </a:lnTo>
                <a:lnTo>
                  <a:pt x="791427" y="1547019"/>
                </a:lnTo>
                <a:lnTo>
                  <a:pt x="766013" y="1533128"/>
                </a:lnTo>
                <a:lnTo>
                  <a:pt x="740598" y="1518444"/>
                </a:lnTo>
                <a:lnTo>
                  <a:pt x="826769" y="1496219"/>
                </a:lnTo>
                <a:lnTo>
                  <a:pt x="815650" y="1491853"/>
                </a:lnTo>
                <a:lnTo>
                  <a:pt x="802149" y="1485900"/>
                </a:lnTo>
                <a:lnTo>
                  <a:pt x="784279" y="1478360"/>
                </a:lnTo>
                <a:lnTo>
                  <a:pt x="762439" y="1467247"/>
                </a:lnTo>
                <a:lnTo>
                  <a:pt x="750128" y="1460500"/>
                </a:lnTo>
                <a:lnTo>
                  <a:pt x="737421" y="1453753"/>
                </a:lnTo>
                <a:lnTo>
                  <a:pt x="723522" y="1445419"/>
                </a:lnTo>
                <a:lnTo>
                  <a:pt x="708830" y="1436688"/>
                </a:lnTo>
                <a:lnTo>
                  <a:pt x="694137" y="1426766"/>
                </a:lnTo>
                <a:lnTo>
                  <a:pt x="678253" y="1416447"/>
                </a:lnTo>
                <a:lnTo>
                  <a:pt x="662369" y="1404541"/>
                </a:lnTo>
                <a:lnTo>
                  <a:pt x="645690" y="1392238"/>
                </a:lnTo>
                <a:lnTo>
                  <a:pt x="629012" y="1379141"/>
                </a:lnTo>
                <a:lnTo>
                  <a:pt x="611936" y="1364853"/>
                </a:lnTo>
                <a:lnTo>
                  <a:pt x="594464" y="1349375"/>
                </a:lnTo>
                <a:lnTo>
                  <a:pt x="576991" y="1333103"/>
                </a:lnTo>
                <a:lnTo>
                  <a:pt x="559519" y="1315641"/>
                </a:lnTo>
                <a:lnTo>
                  <a:pt x="541649" y="1297385"/>
                </a:lnTo>
                <a:lnTo>
                  <a:pt x="523780" y="1277938"/>
                </a:lnTo>
                <a:lnTo>
                  <a:pt x="506704" y="1257300"/>
                </a:lnTo>
                <a:lnTo>
                  <a:pt x="489232" y="1235472"/>
                </a:lnTo>
                <a:lnTo>
                  <a:pt x="472156" y="1212056"/>
                </a:lnTo>
                <a:lnTo>
                  <a:pt x="455081" y="1188244"/>
                </a:lnTo>
                <a:lnTo>
                  <a:pt x="438799" y="1162844"/>
                </a:lnTo>
                <a:lnTo>
                  <a:pt x="422518" y="1136253"/>
                </a:lnTo>
                <a:lnTo>
                  <a:pt x="414576" y="1122363"/>
                </a:lnTo>
                <a:lnTo>
                  <a:pt x="407428" y="1108472"/>
                </a:lnTo>
                <a:lnTo>
                  <a:pt x="486849" y="1092200"/>
                </a:lnTo>
                <a:lnTo>
                  <a:pt x="486849" y="1057275"/>
                </a:lnTo>
                <a:lnTo>
                  <a:pt x="482481" y="1055291"/>
                </a:lnTo>
                <a:lnTo>
                  <a:pt x="476921" y="1052513"/>
                </a:lnTo>
                <a:lnTo>
                  <a:pt x="469376" y="1048941"/>
                </a:lnTo>
                <a:lnTo>
                  <a:pt x="459846" y="1043384"/>
                </a:lnTo>
                <a:lnTo>
                  <a:pt x="448727" y="1037034"/>
                </a:lnTo>
                <a:lnTo>
                  <a:pt x="436020" y="1028700"/>
                </a:lnTo>
                <a:lnTo>
                  <a:pt x="422121" y="1018778"/>
                </a:lnTo>
                <a:lnTo>
                  <a:pt x="406237" y="1007269"/>
                </a:lnTo>
                <a:lnTo>
                  <a:pt x="389559" y="994172"/>
                </a:lnTo>
                <a:lnTo>
                  <a:pt x="372086" y="978297"/>
                </a:lnTo>
                <a:lnTo>
                  <a:pt x="353422" y="960834"/>
                </a:lnTo>
                <a:lnTo>
                  <a:pt x="343495" y="950913"/>
                </a:lnTo>
                <a:lnTo>
                  <a:pt x="333964" y="940991"/>
                </a:lnTo>
                <a:lnTo>
                  <a:pt x="324037" y="930275"/>
                </a:lnTo>
                <a:lnTo>
                  <a:pt x="313712" y="919163"/>
                </a:lnTo>
                <a:lnTo>
                  <a:pt x="303784" y="906859"/>
                </a:lnTo>
                <a:lnTo>
                  <a:pt x="293062" y="894556"/>
                </a:lnTo>
                <a:lnTo>
                  <a:pt x="283135" y="881063"/>
                </a:lnTo>
                <a:lnTo>
                  <a:pt x="272810" y="867172"/>
                </a:lnTo>
                <a:lnTo>
                  <a:pt x="262088" y="852884"/>
                </a:lnTo>
                <a:lnTo>
                  <a:pt x="251764" y="837406"/>
                </a:lnTo>
                <a:lnTo>
                  <a:pt x="240645" y="821928"/>
                </a:lnTo>
                <a:lnTo>
                  <a:pt x="229923" y="805259"/>
                </a:lnTo>
                <a:lnTo>
                  <a:pt x="219598" y="787400"/>
                </a:lnTo>
                <a:lnTo>
                  <a:pt x="208877" y="769541"/>
                </a:lnTo>
                <a:lnTo>
                  <a:pt x="198552" y="750888"/>
                </a:lnTo>
                <a:lnTo>
                  <a:pt x="187830" y="731441"/>
                </a:lnTo>
                <a:lnTo>
                  <a:pt x="177505" y="710803"/>
                </a:lnTo>
                <a:lnTo>
                  <a:pt x="167181" y="689769"/>
                </a:lnTo>
                <a:lnTo>
                  <a:pt x="157253" y="667941"/>
                </a:lnTo>
                <a:lnTo>
                  <a:pt x="147326" y="645716"/>
                </a:lnTo>
                <a:lnTo>
                  <a:pt x="137001" y="621903"/>
                </a:lnTo>
                <a:lnTo>
                  <a:pt x="127470" y="597297"/>
                </a:lnTo>
                <a:lnTo>
                  <a:pt x="117940" y="572294"/>
                </a:lnTo>
                <a:lnTo>
                  <a:pt x="108807" y="546100"/>
                </a:lnTo>
                <a:lnTo>
                  <a:pt x="99276" y="519509"/>
                </a:lnTo>
                <a:lnTo>
                  <a:pt x="90540" y="491331"/>
                </a:lnTo>
                <a:lnTo>
                  <a:pt x="81804" y="462359"/>
                </a:lnTo>
                <a:lnTo>
                  <a:pt x="73464" y="432991"/>
                </a:lnTo>
                <a:lnTo>
                  <a:pt x="65522" y="402431"/>
                </a:lnTo>
                <a:lnTo>
                  <a:pt x="57580" y="370681"/>
                </a:lnTo>
                <a:lnTo>
                  <a:pt x="50432" y="338534"/>
                </a:lnTo>
                <a:lnTo>
                  <a:pt x="42887" y="304800"/>
                </a:lnTo>
                <a:lnTo>
                  <a:pt x="36137" y="269875"/>
                </a:lnTo>
                <a:lnTo>
                  <a:pt x="29783" y="234553"/>
                </a:lnTo>
                <a:lnTo>
                  <a:pt x="23826" y="198041"/>
                </a:lnTo>
                <a:lnTo>
                  <a:pt x="18267" y="160338"/>
                </a:lnTo>
                <a:lnTo>
                  <a:pt x="13105" y="121841"/>
                </a:lnTo>
                <a:lnTo>
                  <a:pt x="8339" y="82550"/>
                </a:lnTo>
                <a:lnTo>
                  <a:pt x="3971" y="41672"/>
                </a:lnTo>
                <a:lnTo>
                  <a:pt x="0" y="0"/>
                </a:lnTo>
                <a:close/>
              </a:path>
            </a:pathLst>
          </a:custGeom>
          <a:solidFill>
            <a:srgbClr val="90C74D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 rot="8341989">
            <a:off x="9802435" y="5433289"/>
            <a:ext cx="814499" cy="651599"/>
          </a:xfrm>
          <a:custGeom>
            <a:avLst/>
            <a:gdLst>
              <a:gd name="T0" fmla="*/ 2911524 w 2965450"/>
              <a:gd name="T1" fmla="*/ 1176430 h 2371725"/>
              <a:gd name="T2" fmla="*/ 2844910 w 2965450"/>
              <a:gd name="T3" fmla="*/ 1344914 h 2371725"/>
              <a:gd name="T4" fmla="*/ 2700182 w 2965450"/>
              <a:gd name="T5" fmla="*/ 1530484 h 2371725"/>
              <a:gd name="T6" fmla="*/ 2505493 w 2965450"/>
              <a:gd name="T7" fmla="*/ 1695392 h 2371725"/>
              <a:gd name="T8" fmla="*/ 2169249 w 2965450"/>
              <a:gd name="T9" fmla="*/ 1741487 h 2371725"/>
              <a:gd name="T10" fmla="*/ 2397918 w 2965450"/>
              <a:gd name="T11" fmla="*/ 1682545 h 2371725"/>
              <a:gd name="T12" fmla="*/ 2183396 w 2965450"/>
              <a:gd name="T13" fmla="*/ 1677899 h 2371725"/>
              <a:gd name="T14" fmla="*/ 2373611 w 2965450"/>
              <a:gd name="T15" fmla="*/ 1414368 h 2371725"/>
              <a:gd name="T16" fmla="*/ 2721080 w 2965450"/>
              <a:gd name="T17" fmla="*/ 1383353 h 2371725"/>
              <a:gd name="T18" fmla="*/ 2440569 w 2965450"/>
              <a:gd name="T19" fmla="*/ 1405507 h 2371725"/>
              <a:gd name="T20" fmla="*/ 2455069 w 2965450"/>
              <a:gd name="T21" fmla="*/ 1215232 h 2371725"/>
              <a:gd name="T22" fmla="*/ 2696586 w 2965450"/>
              <a:gd name="T23" fmla="*/ 1129193 h 2371725"/>
              <a:gd name="T24" fmla="*/ 2758194 w 2965450"/>
              <a:gd name="T25" fmla="*/ 1109896 h 2371725"/>
              <a:gd name="T26" fmla="*/ 2763441 w 2965450"/>
              <a:gd name="T27" fmla="*/ 1002109 h 2371725"/>
              <a:gd name="T28" fmla="*/ 2520156 w 2965450"/>
              <a:gd name="T29" fmla="*/ 1140619 h 2371725"/>
              <a:gd name="T30" fmla="*/ 2435225 w 2965450"/>
              <a:gd name="T31" fmla="*/ 1138127 h 2371725"/>
              <a:gd name="T32" fmla="*/ 2273366 w 2965450"/>
              <a:gd name="T33" fmla="*/ 1398873 h 2371725"/>
              <a:gd name="T34" fmla="*/ 2248535 w 2965450"/>
              <a:gd name="T35" fmla="*/ 1342760 h 2371725"/>
              <a:gd name="T36" fmla="*/ 2140347 w 2965450"/>
              <a:gd name="T37" fmla="*/ 1706960 h 2371725"/>
              <a:gd name="T38" fmla="*/ 2156319 w 2965450"/>
              <a:gd name="T39" fmla="*/ 1989138 h 2371725"/>
              <a:gd name="T40" fmla="*/ 2108394 w 2965450"/>
              <a:gd name="T41" fmla="*/ 2305487 h 2371725"/>
              <a:gd name="T42" fmla="*/ 2061097 w 2965450"/>
              <a:gd name="T43" fmla="*/ 2135726 h 2371725"/>
              <a:gd name="T44" fmla="*/ 2000687 w 2965450"/>
              <a:gd name="T45" fmla="*/ 1772047 h 2371725"/>
              <a:gd name="T46" fmla="*/ 2089714 w 2965450"/>
              <a:gd name="T47" fmla="*/ 2246313 h 2371725"/>
              <a:gd name="T48" fmla="*/ 2094704 w 2965450"/>
              <a:gd name="T49" fmla="*/ 1581347 h 2371725"/>
              <a:gd name="T50" fmla="*/ 2137131 w 2965450"/>
              <a:gd name="T51" fmla="*/ 1287295 h 2371725"/>
              <a:gd name="T52" fmla="*/ 2250138 w 2965450"/>
              <a:gd name="T53" fmla="*/ 1082253 h 2371725"/>
              <a:gd name="T54" fmla="*/ 2491615 w 2965450"/>
              <a:gd name="T55" fmla="*/ 949135 h 2371725"/>
              <a:gd name="T56" fmla="*/ 2867511 w 2965450"/>
              <a:gd name="T57" fmla="*/ 858138 h 2371725"/>
              <a:gd name="T58" fmla="*/ 54801 w 2965450"/>
              <a:gd name="T59" fmla="*/ 42863 h 2371725"/>
              <a:gd name="T60" fmla="*/ 445550 w 2965450"/>
              <a:gd name="T61" fmla="*/ 177403 h 2371725"/>
              <a:gd name="T62" fmla="*/ 1146040 w 2965450"/>
              <a:gd name="T63" fmla="*/ 211931 h 2371725"/>
              <a:gd name="T64" fmla="*/ 1476430 w 2965450"/>
              <a:gd name="T65" fmla="*/ 317500 h 2371725"/>
              <a:gd name="T66" fmla="*/ 1681733 w 2965450"/>
              <a:gd name="T67" fmla="*/ 431800 h 2371725"/>
              <a:gd name="T68" fmla="*/ 1896566 w 2965450"/>
              <a:gd name="T69" fmla="*/ 822325 h 2371725"/>
              <a:gd name="T70" fmla="*/ 2062158 w 2965450"/>
              <a:gd name="T71" fmla="*/ 1324769 h 2371725"/>
              <a:gd name="T72" fmla="*/ 2045082 w 2965450"/>
              <a:gd name="T73" fmla="*/ 1670050 h 2371725"/>
              <a:gd name="T74" fmla="*/ 1928813 w 2965450"/>
              <a:gd name="T75" fmla="*/ 1036638 h 2371725"/>
              <a:gd name="T76" fmla="*/ 1674012 w 2965450"/>
              <a:gd name="T77" fmla="*/ 718227 h 2371725"/>
              <a:gd name="T78" fmla="*/ 1652012 w 2965450"/>
              <a:gd name="T79" fmla="*/ 960562 h 2371725"/>
              <a:gd name="T80" fmla="*/ 1286636 w 2965450"/>
              <a:gd name="T81" fmla="*/ 759967 h 2371725"/>
              <a:gd name="T82" fmla="*/ 1217106 w 2965450"/>
              <a:gd name="T83" fmla="*/ 633824 h 2371725"/>
              <a:gd name="T84" fmla="*/ 1017290 w 2965450"/>
              <a:gd name="T85" fmla="*/ 600686 h 2371725"/>
              <a:gd name="T86" fmla="*/ 413939 w 2965450"/>
              <a:gd name="T87" fmla="*/ 350444 h 2371725"/>
              <a:gd name="T88" fmla="*/ 875769 w 2965450"/>
              <a:gd name="T89" fmla="*/ 603018 h 2371725"/>
              <a:gd name="T90" fmla="*/ 446145 w 2965450"/>
              <a:gd name="T91" fmla="*/ 604954 h 2371725"/>
              <a:gd name="T92" fmla="*/ 690963 w 2965450"/>
              <a:gd name="T93" fmla="*/ 640576 h 2371725"/>
              <a:gd name="T94" fmla="*/ 1151765 w 2965450"/>
              <a:gd name="T95" fmla="*/ 708727 h 2371725"/>
              <a:gd name="T96" fmla="*/ 1509729 w 2965450"/>
              <a:gd name="T97" fmla="*/ 1046212 h 2371725"/>
              <a:gd name="T98" fmla="*/ 1193150 w 2965450"/>
              <a:gd name="T99" fmla="*/ 1156311 h 2371725"/>
              <a:gd name="T100" fmla="*/ 561975 w 2965450"/>
              <a:gd name="T101" fmla="*/ 1164688 h 2371725"/>
              <a:gd name="T102" fmla="*/ 1203068 w 2965450"/>
              <a:gd name="T103" fmla="*/ 1180645 h 2371725"/>
              <a:gd name="T104" fmla="*/ 1549400 w 2965450"/>
              <a:gd name="T105" fmla="*/ 1084507 h 2371725"/>
              <a:gd name="T106" fmla="*/ 1912343 w 2965450"/>
              <a:gd name="T107" fmla="*/ 1625032 h 2371725"/>
              <a:gd name="T108" fmla="*/ 1486345 w 2965450"/>
              <a:gd name="T109" fmla="*/ 1701422 h 2371725"/>
              <a:gd name="T110" fmla="*/ 1810040 w 2965450"/>
              <a:gd name="T111" fmla="*/ 1689234 h 2371725"/>
              <a:gd name="T112" fmla="*/ 1744475 w 2965450"/>
              <a:gd name="T113" fmla="*/ 1785938 h 2371725"/>
              <a:gd name="T114" fmla="*/ 1260803 w 2965450"/>
              <a:gd name="T115" fmla="*/ 1730772 h 2371725"/>
              <a:gd name="T116" fmla="*/ 791427 w 2965450"/>
              <a:gd name="T117" fmla="*/ 1547019 h 2371725"/>
              <a:gd name="T118" fmla="*/ 594464 w 2965450"/>
              <a:gd name="T119" fmla="*/ 1349375 h 2371725"/>
              <a:gd name="T120" fmla="*/ 459846 w 2965450"/>
              <a:gd name="T121" fmla="*/ 1043384 h 2371725"/>
              <a:gd name="T122" fmla="*/ 240645 w 2965450"/>
              <a:gd name="T123" fmla="*/ 821928 h 2371725"/>
              <a:gd name="T124" fmla="*/ 65522 w 2965450"/>
              <a:gd name="T125" fmla="*/ 402431 h 237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5450" h="2371725">
                <a:moveTo>
                  <a:pt x="2962674" y="782638"/>
                </a:moveTo>
                <a:lnTo>
                  <a:pt x="2963467" y="802904"/>
                </a:lnTo>
                <a:lnTo>
                  <a:pt x="2964657" y="822375"/>
                </a:lnTo>
                <a:lnTo>
                  <a:pt x="2965450" y="841051"/>
                </a:lnTo>
                <a:lnTo>
                  <a:pt x="2965450" y="859727"/>
                </a:lnTo>
                <a:lnTo>
                  <a:pt x="2965450" y="877609"/>
                </a:lnTo>
                <a:lnTo>
                  <a:pt x="2965450" y="895093"/>
                </a:lnTo>
                <a:lnTo>
                  <a:pt x="2964260" y="928869"/>
                </a:lnTo>
                <a:lnTo>
                  <a:pt x="2961881" y="960261"/>
                </a:lnTo>
                <a:lnTo>
                  <a:pt x="2958709" y="990859"/>
                </a:lnTo>
                <a:lnTo>
                  <a:pt x="2954744" y="1019072"/>
                </a:lnTo>
                <a:lnTo>
                  <a:pt x="2949986" y="1046490"/>
                </a:lnTo>
                <a:lnTo>
                  <a:pt x="2945228" y="1071922"/>
                </a:lnTo>
                <a:lnTo>
                  <a:pt x="2939280" y="1095764"/>
                </a:lnTo>
                <a:lnTo>
                  <a:pt x="2932936" y="1118017"/>
                </a:lnTo>
                <a:lnTo>
                  <a:pt x="2925799" y="1138680"/>
                </a:lnTo>
                <a:lnTo>
                  <a:pt x="2919058" y="1158151"/>
                </a:lnTo>
                <a:lnTo>
                  <a:pt x="2911524" y="1176430"/>
                </a:lnTo>
                <a:lnTo>
                  <a:pt x="2903990" y="1193119"/>
                </a:lnTo>
                <a:lnTo>
                  <a:pt x="2896060" y="1208219"/>
                </a:lnTo>
                <a:lnTo>
                  <a:pt x="2888526" y="1222524"/>
                </a:lnTo>
                <a:lnTo>
                  <a:pt x="2880596" y="1235637"/>
                </a:lnTo>
                <a:lnTo>
                  <a:pt x="2872666" y="1246764"/>
                </a:lnTo>
                <a:lnTo>
                  <a:pt x="2865132" y="1257890"/>
                </a:lnTo>
                <a:lnTo>
                  <a:pt x="2857598" y="1267030"/>
                </a:lnTo>
                <a:lnTo>
                  <a:pt x="2850858" y="1275772"/>
                </a:lnTo>
                <a:lnTo>
                  <a:pt x="2843720" y="1283322"/>
                </a:lnTo>
                <a:lnTo>
                  <a:pt x="2836980" y="1290077"/>
                </a:lnTo>
                <a:lnTo>
                  <a:pt x="2831428" y="1295243"/>
                </a:lnTo>
                <a:lnTo>
                  <a:pt x="2825877" y="1300011"/>
                </a:lnTo>
                <a:lnTo>
                  <a:pt x="2817154" y="1307164"/>
                </a:lnTo>
                <a:lnTo>
                  <a:pt x="2811206" y="1311137"/>
                </a:lnTo>
                <a:lnTo>
                  <a:pt x="2809620" y="1312329"/>
                </a:lnTo>
                <a:lnTo>
                  <a:pt x="2811603" y="1328622"/>
                </a:lnTo>
                <a:lnTo>
                  <a:pt x="2850064" y="1330608"/>
                </a:lnTo>
                <a:lnTo>
                  <a:pt x="2844910" y="1344914"/>
                </a:lnTo>
                <a:lnTo>
                  <a:pt x="2839359" y="1358424"/>
                </a:lnTo>
                <a:lnTo>
                  <a:pt x="2833807" y="1371537"/>
                </a:lnTo>
                <a:lnTo>
                  <a:pt x="2827067" y="1383856"/>
                </a:lnTo>
                <a:lnTo>
                  <a:pt x="2820722" y="1395777"/>
                </a:lnTo>
                <a:lnTo>
                  <a:pt x="2814378" y="1407300"/>
                </a:lnTo>
                <a:lnTo>
                  <a:pt x="2807637" y="1418029"/>
                </a:lnTo>
                <a:lnTo>
                  <a:pt x="2800897" y="1428758"/>
                </a:lnTo>
                <a:lnTo>
                  <a:pt x="2793759" y="1438295"/>
                </a:lnTo>
                <a:lnTo>
                  <a:pt x="2786622" y="1447832"/>
                </a:lnTo>
                <a:lnTo>
                  <a:pt x="2779881" y="1456574"/>
                </a:lnTo>
                <a:lnTo>
                  <a:pt x="2772744" y="1464919"/>
                </a:lnTo>
                <a:lnTo>
                  <a:pt x="2765607" y="1472866"/>
                </a:lnTo>
                <a:lnTo>
                  <a:pt x="2758866" y="1480416"/>
                </a:lnTo>
                <a:lnTo>
                  <a:pt x="2744988" y="1493927"/>
                </a:lnTo>
                <a:lnTo>
                  <a:pt x="2732300" y="1505450"/>
                </a:lnTo>
                <a:lnTo>
                  <a:pt x="2720801" y="1515384"/>
                </a:lnTo>
                <a:lnTo>
                  <a:pt x="2709698" y="1523729"/>
                </a:lnTo>
                <a:lnTo>
                  <a:pt x="2700182" y="1530484"/>
                </a:lnTo>
                <a:lnTo>
                  <a:pt x="2692648" y="1535253"/>
                </a:lnTo>
                <a:lnTo>
                  <a:pt x="2686304" y="1538829"/>
                </a:lnTo>
                <a:lnTo>
                  <a:pt x="2681546" y="1541611"/>
                </a:lnTo>
                <a:lnTo>
                  <a:pt x="2723180" y="1546379"/>
                </a:lnTo>
                <a:lnTo>
                  <a:pt x="2701768" y="1563466"/>
                </a:lnTo>
                <a:lnTo>
                  <a:pt x="2680356" y="1578963"/>
                </a:lnTo>
                <a:lnTo>
                  <a:pt x="2658944" y="1594063"/>
                </a:lnTo>
                <a:lnTo>
                  <a:pt x="2637929" y="1607176"/>
                </a:lnTo>
                <a:lnTo>
                  <a:pt x="2618103" y="1619892"/>
                </a:lnTo>
                <a:lnTo>
                  <a:pt x="2598674" y="1631416"/>
                </a:lnTo>
                <a:lnTo>
                  <a:pt x="2580435" y="1641350"/>
                </a:lnTo>
                <a:lnTo>
                  <a:pt x="2563384" y="1650092"/>
                </a:lnTo>
                <a:lnTo>
                  <a:pt x="2547524" y="1658437"/>
                </a:lnTo>
                <a:lnTo>
                  <a:pt x="2533249" y="1665192"/>
                </a:lnTo>
                <a:lnTo>
                  <a:pt x="2509855" y="1675524"/>
                </a:lnTo>
                <a:lnTo>
                  <a:pt x="2495184" y="1681882"/>
                </a:lnTo>
                <a:lnTo>
                  <a:pt x="2490029" y="1683868"/>
                </a:lnTo>
                <a:lnTo>
                  <a:pt x="2505493" y="1695392"/>
                </a:lnTo>
                <a:lnTo>
                  <a:pt x="2489633" y="1700955"/>
                </a:lnTo>
                <a:lnTo>
                  <a:pt x="2473772" y="1706518"/>
                </a:lnTo>
                <a:lnTo>
                  <a:pt x="2457515" y="1711287"/>
                </a:lnTo>
                <a:lnTo>
                  <a:pt x="2441655" y="1715658"/>
                </a:lnTo>
                <a:lnTo>
                  <a:pt x="2426587" y="1719631"/>
                </a:lnTo>
                <a:lnTo>
                  <a:pt x="2411123" y="1723208"/>
                </a:lnTo>
                <a:lnTo>
                  <a:pt x="2395659" y="1725989"/>
                </a:lnTo>
                <a:lnTo>
                  <a:pt x="2380988" y="1729168"/>
                </a:lnTo>
                <a:lnTo>
                  <a:pt x="2351646" y="1733937"/>
                </a:lnTo>
                <a:lnTo>
                  <a:pt x="2323890" y="1737513"/>
                </a:lnTo>
                <a:lnTo>
                  <a:pt x="2297720" y="1740295"/>
                </a:lnTo>
                <a:lnTo>
                  <a:pt x="2273136" y="1741884"/>
                </a:lnTo>
                <a:lnTo>
                  <a:pt x="2250931" y="1742679"/>
                </a:lnTo>
                <a:lnTo>
                  <a:pt x="2230709" y="1743076"/>
                </a:lnTo>
                <a:lnTo>
                  <a:pt x="2212866" y="1743076"/>
                </a:lnTo>
                <a:lnTo>
                  <a:pt x="2197798" y="1742679"/>
                </a:lnTo>
                <a:lnTo>
                  <a:pt x="2176783" y="1741884"/>
                </a:lnTo>
                <a:lnTo>
                  <a:pt x="2169249" y="1741487"/>
                </a:lnTo>
                <a:lnTo>
                  <a:pt x="2162614" y="1738582"/>
                </a:lnTo>
                <a:lnTo>
                  <a:pt x="2166540" y="1726804"/>
                </a:lnTo>
                <a:lnTo>
                  <a:pt x="2173287" y="1706166"/>
                </a:lnTo>
                <a:lnTo>
                  <a:pt x="2176615" y="1696849"/>
                </a:lnTo>
                <a:lnTo>
                  <a:pt x="2185193" y="1698293"/>
                </a:lnTo>
                <a:lnTo>
                  <a:pt x="2195115" y="1699061"/>
                </a:lnTo>
                <a:lnTo>
                  <a:pt x="2205037" y="1699829"/>
                </a:lnTo>
                <a:lnTo>
                  <a:pt x="2225278" y="1700213"/>
                </a:lnTo>
                <a:lnTo>
                  <a:pt x="2246312" y="1699829"/>
                </a:lnTo>
                <a:lnTo>
                  <a:pt x="2266950" y="1699061"/>
                </a:lnTo>
                <a:lnTo>
                  <a:pt x="2287984" y="1697525"/>
                </a:lnTo>
                <a:lnTo>
                  <a:pt x="2307828" y="1695604"/>
                </a:lnTo>
                <a:lnTo>
                  <a:pt x="2327672" y="1693684"/>
                </a:lnTo>
                <a:lnTo>
                  <a:pt x="2346325" y="1690995"/>
                </a:lnTo>
                <a:lnTo>
                  <a:pt x="2363390" y="1688307"/>
                </a:lnTo>
                <a:lnTo>
                  <a:pt x="2391568" y="1683314"/>
                </a:lnTo>
                <a:lnTo>
                  <a:pt x="2392416" y="1683160"/>
                </a:lnTo>
                <a:lnTo>
                  <a:pt x="2397918" y="1682545"/>
                </a:lnTo>
                <a:lnTo>
                  <a:pt x="2405477" y="1680790"/>
                </a:lnTo>
                <a:lnTo>
                  <a:pt x="2410618" y="1679857"/>
                </a:lnTo>
                <a:lnTo>
                  <a:pt x="2417762" y="1678705"/>
                </a:lnTo>
                <a:lnTo>
                  <a:pt x="2407840" y="1680241"/>
                </a:lnTo>
                <a:lnTo>
                  <a:pt x="2405477" y="1680790"/>
                </a:lnTo>
                <a:lnTo>
                  <a:pt x="2392416" y="1683160"/>
                </a:lnTo>
                <a:lnTo>
                  <a:pt x="2387600" y="1683698"/>
                </a:lnTo>
                <a:lnTo>
                  <a:pt x="2377678" y="1685234"/>
                </a:lnTo>
                <a:lnTo>
                  <a:pt x="2356643" y="1687154"/>
                </a:lnTo>
                <a:lnTo>
                  <a:pt x="2336006" y="1687923"/>
                </a:lnTo>
                <a:lnTo>
                  <a:pt x="2315368" y="1688307"/>
                </a:lnTo>
                <a:lnTo>
                  <a:pt x="2295128" y="1687923"/>
                </a:lnTo>
                <a:lnTo>
                  <a:pt x="2276078" y="1687538"/>
                </a:lnTo>
                <a:lnTo>
                  <a:pt x="2257425" y="1686386"/>
                </a:lnTo>
                <a:lnTo>
                  <a:pt x="2239962" y="1685234"/>
                </a:lnTo>
                <a:lnTo>
                  <a:pt x="2224484" y="1683314"/>
                </a:lnTo>
                <a:lnTo>
                  <a:pt x="2197893" y="1679857"/>
                </a:lnTo>
                <a:lnTo>
                  <a:pt x="2183396" y="1677899"/>
                </a:lnTo>
                <a:lnTo>
                  <a:pt x="2195909" y="1645444"/>
                </a:lnTo>
                <a:lnTo>
                  <a:pt x="2210990" y="1607344"/>
                </a:lnTo>
                <a:lnTo>
                  <a:pt x="2219722" y="1586707"/>
                </a:lnTo>
                <a:lnTo>
                  <a:pt x="2229644" y="1565276"/>
                </a:lnTo>
                <a:lnTo>
                  <a:pt x="2239565" y="1543051"/>
                </a:lnTo>
                <a:lnTo>
                  <a:pt x="2250678" y="1520032"/>
                </a:lnTo>
                <a:lnTo>
                  <a:pt x="2261790" y="1496616"/>
                </a:lnTo>
                <a:lnTo>
                  <a:pt x="2274094" y="1472804"/>
                </a:lnTo>
                <a:lnTo>
                  <a:pt x="2287190" y="1448991"/>
                </a:lnTo>
                <a:lnTo>
                  <a:pt x="2301081" y="1424385"/>
                </a:lnTo>
                <a:lnTo>
                  <a:pt x="2315369" y="1399779"/>
                </a:lnTo>
                <a:lnTo>
                  <a:pt x="2316953" y="1397235"/>
                </a:lnTo>
                <a:lnTo>
                  <a:pt x="2316162" y="1399465"/>
                </a:lnTo>
                <a:lnTo>
                  <a:pt x="2321709" y="1401479"/>
                </a:lnTo>
                <a:lnTo>
                  <a:pt x="2329633" y="1404701"/>
                </a:lnTo>
                <a:lnTo>
                  <a:pt x="2340727" y="1407924"/>
                </a:lnTo>
                <a:lnTo>
                  <a:pt x="2354990" y="1411549"/>
                </a:lnTo>
                <a:lnTo>
                  <a:pt x="2373611" y="1414368"/>
                </a:lnTo>
                <a:lnTo>
                  <a:pt x="2383516" y="1416382"/>
                </a:lnTo>
                <a:lnTo>
                  <a:pt x="2395402" y="1417591"/>
                </a:lnTo>
                <a:lnTo>
                  <a:pt x="2407685" y="1418396"/>
                </a:lnTo>
                <a:lnTo>
                  <a:pt x="2420759" y="1419202"/>
                </a:lnTo>
                <a:lnTo>
                  <a:pt x="2435023" y="1420410"/>
                </a:lnTo>
                <a:lnTo>
                  <a:pt x="2450474" y="1420813"/>
                </a:lnTo>
                <a:lnTo>
                  <a:pt x="2467115" y="1420410"/>
                </a:lnTo>
                <a:lnTo>
                  <a:pt x="2484548" y="1420008"/>
                </a:lnTo>
                <a:lnTo>
                  <a:pt x="2503169" y="1418799"/>
                </a:lnTo>
                <a:lnTo>
                  <a:pt x="2522583" y="1417591"/>
                </a:lnTo>
                <a:lnTo>
                  <a:pt x="2543186" y="1415174"/>
                </a:lnTo>
                <a:lnTo>
                  <a:pt x="2564977" y="1413160"/>
                </a:lnTo>
                <a:lnTo>
                  <a:pt x="2588352" y="1409938"/>
                </a:lnTo>
                <a:lnTo>
                  <a:pt x="2612521" y="1405910"/>
                </a:lnTo>
                <a:lnTo>
                  <a:pt x="2637878" y="1401479"/>
                </a:lnTo>
                <a:lnTo>
                  <a:pt x="2664423" y="1396242"/>
                </a:lnTo>
                <a:lnTo>
                  <a:pt x="2692157" y="1390200"/>
                </a:lnTo>
                <a:lnTo>
                  <a:pt x="2721080" y="1383353"/>
                </a:lnTo>
                <a:lnTo>
                  <a:pt x="2751587" y="1375297"/>
                </a:lnTo>
                <a:lnTo>
                  <a:pt x="2782887" y="1366838"/>
                </a:lnTo>
                <a:lnTo>
                  <a:pt x="2769416" y="1370463"/>
                </a:lnTo>
                <a:lnTo>
                  <a:pt x="2753172" y="1374491"/>
                </a:lnTo>
                <a:lnTo>
                  <a:pt x="2732173" y="1378922"/>
                </a:lnTo>
                <a:lnTo>
                  <a:pt x="2706420" y="1384561"/>
                </a:lnTo>
                <a:lnTo>
                  <a:pt x="2677102" y="1390200"/>
                </a:lnTo>
                <a:lnTo>
                  <a:pt x="2644217" y="1395437"/>
                </a:lnTo>
                <a:lnTo>
                  <a:pt x="2609351" y="1400270"/>
                </a:lnTo>
                <a:lnTo>
                  <a:pt x="2591522" y="1402284"/>
                </a:lnTo>
                <a:lnTo>
                  <a:pt x="2572901" y="1404298"/>
                </a:lnTo>
                <a:lnTo>
                  <a:pt x="2554279" y="1405910"/>
                </a:lnTo>
                <a:lnTo>
                  <a:pt x="2534865" y="1407118"/>
                </a:lnTo>
                <a:lnTo>
                  <a:pt x="2516244" y="1407924"/>
                </a:lnTo>
                <a:lnTo>
                  <a:pt x="2496830" y="1407924"/>
                </a:lnTo>
                <a:lnTo>
                  <a:pt x="2478209" y="1407924"/>
                </a:lnTo>
                <a:lnTo>
                  <a:pt x="2459191" y="1407118"/>
                </a:lnTo>
                <a:lnTo>
                  <a:pt x="2440569" y="1405507"/>
                </a:lnTo>
                <a:lnTo>
                  <a:pt x="2422344" y="1403493"/>
                </a:lnTo>
                <a:lnTo>
                  <a:pt x="2404515" y="1400673"/>
                </a:lnTo>
                <a:lnTo>
                  <a:pt x="2387082" y="1397048"/>
                </a:lnTo>
                <a:lnTo>
                  <a:pt x="2370442" y="1392617"/>
                </a:lnTo>
                <a:lnTo>
                  <a:pt x="2354594" y="1387784"/>
                </a:lnTo>
                <a:lnTo>
                  <a:pt x="2346670" y="1384561"/>
                </a:lnTo>
                <a:lnTo>
                  <a:pt x="2339538" y="1381742"/>
                </a:lnTo>
                <a:lnTo>
                  <a:pt x="2332010" y="1378519"/>
                </a:lnTo>
                <a:lnTo>
                  <a:pt x="2329429" y="1377207"/>
                </a:lnTo>
                <a:lnTo>
                  <a:pt x="2330450" y="1375569"/>
                </a:lnTo>
                <a:lnTo>
                  <a:pt x="2345928" y="1350963"/>
                </a:lnTo>
                <a:lnTo>
                  <a:pt x="2362200" y="1327150"/>
                </a:lnTo>
                <a:lnTo>
                  <a:pt x="2379662" y="1303735"/>
                </a:lnTo>
                <a:lnTo>
                  <a:pt x="2397522" y="1280716"/>
                </a:lnTo>
                <a:lnTo>
                  <a:pt x="2416175" y="1257697"/>
                </a:lnTo>
                <a:lnTo>
                  <a:pt x="2434828" y="1236266"/>
                </a:lnTo>
                <a:lnTo>
                  <a:pt x="2445147" y="1225550"/>
                </a:lnTo>
                <a:lnTo>
                  <a:pt x="2455069" y="1215232"/>
                </a:lnTo>
                <a:lnTo>
                  <a:pt x="2465387" y="1205310"/>
                </a:lnTo>
                <a:lnTo>
                  <a:pt x="2475706" y="1194991"/>
                </a:lnTo>
                <a:lnTo>
                  <a:pt x="2486422" y="1185466"/>
                </a:lnTo>
                <a:lnTo>
                  <a:pt x="2497138" y="1176338"/>
                </a:lnTo>
                <a:lnTo>
                  <a:pt x="2508250" y="1167210"/>
                </a:lnTo>
                <a:lnTo>
                  <a:pt x="2518966" y="1158875"/>
                </a:lnTo>
                <a:lnTo>
                  <a:pt x="2553515" y="1137536"/>
                </a:lnTo>
                <a:lnTo>
                  <a:pt x="2565817" y="1138644"/>
                </a:lnTo>
                <a:lnTo>
                  <a:pt x="2578536" y="1139431"/>
                </a:lnTo>
                <a:lnTo>
                  <a:pt x="2591255" y="1139825"/>
                </a:lnTo>
                <a:lnTo>
                  <a:pt x="2603577" y="1139825"/>
                </a:lnTo>
                <a:lnTo>
                  <a:pt x="2615899" y="1139431"/>
                </a:lnTo>
                <a:lnTo>
                  <a:pt x="2628220" y="1138644"/>
                </a:lnTo>
                <a:lnTo>
                  <a:pt x="2640144" y="1137856"/>
                </a:lnTo>
                <a:lnTo>
                  <a:pt x="2652069" y="1136281"/>
                </a:lnTo>
                <a:lnTo>
                  <a:pt x="2663595" y="1134706"/>
                </a:lnTo>
                <a:lnTo>
                  <a:pt x="2675122" y="1133131"/>
                </a:lnTo>
                <a:lnTo>
                  <a:pt x="2696586" y="1129193"/>
                </a:lnTo>
                <a:lnTo>
                  <a:pt x="2717254" y="1124073"/>
                </a:lnTo>
                <a:lnTo>
                  <a:pt x="2736333" y="1118954"/>
                </a:lnTo>
                <a:lnTo>
                  <a:pt x="2753424" y="1113834"/>
                </a:lnTo>
                <a:lnTo>
                  <a:pt x="2769323" y="1108715"/>
                </a:lnTo>
                <a:lnTo>
                  <a:pt x="2782837" y="1103202"/>
                </a:lnTo>
                <a:lnTo>
                  <a:pt x="2790519" y="1100052"/>
                </a:lnTo>
                <a:lnTo>
                  <a:pt x="2797941" y="1097295"/>
                </a:lnTo>
                <a:lnTo>
                  <a:pt x="2807481" y="1093357"/>
                </a:lnTo>
                <a:lnTo>
                  <a:pt x="2810659" y="1091782"/>
                </a:lnTo>
                <a:lnTo>
                  <a:pt x="2810661" y="1091782"/>
                </a:lnTo>
                <a:lnTo>
                  <a:pt x="2816225" y="1089025"/>
                </a:lnTo>
                <a:lnTo>
                  <a:pt x="2810659" y="1091782"/>
                </a:lnTo>
                <a:lnTo>
                  <a:pt x="2794364" y="1098476"/>
                </a:lnTo>
                <a:lnTo>
                  <a:pt x="2790519" y="1100052"/>
                </a:lnTo>
                <a:lnTo>
                  <a:pt x="2788402" y="1100839"/>
                </a:lnTo>
                <a:lnTo>
                  <a:pt x="2778465" y="1103989"/>
                </a:lnTo>
                <a:lnTo>
                  <a:pt x="2768528" y="1106746"/>
                </a:lnTo>
                <a:lnTo>
                  <a:pt x="2758194" y="1109896"/>
                </a:lnTo>
                <a:lnTo>
                  <a:pt x="2748257" y="1112259"/>
                </a:lnTo>
                <a:lnTo>
                  <a:pt x="2738320" y="1114228"/>
                </a:lnTo>
                <a:lnTo>
                  <a:pt x="2717652" y="1118166"/>
                </a:lnTo>
                <a:lnTo>
                  <a:pt x="2697381" y="1121317"/>
                </a:lnTo>
                <a:lnTo>
                  <a:pt x="2677507" y="1123286"/>
                </a:lnTo>
                <a:lnTo>
                  <a:pt x="2658826" y="1124861"/>
                </a:lnTo>
                <a:lnTo>
                  <a:pt x="2640939" y="1125648"/>
                </a:lnTo>
                <a:lnTo>
                  <a:pt x="2624643" y="1126042"/>
                </a:lnTo>
                <a:lnTo>
                  <a:pt x="2609539" y="1126436"/>
                </a:lnTo>
                <a:lnTo>
                  <a:pt x="2596820" y="1126436"/>
                </a:lnTo>
                <a:lnTo>
                  <a:pt x="2578934" y="1125648"/>
                </a:lnTo>
                <a:lnTo>
                  <a:pt x="2573192" y="1125314"/>
                </a:lnTo>
                <a:lnTo>
                  <a:pt x="2601516" y="1107678"/>
                </a:lnTo>
                <a:lnTo>
                  <a:pt x="2650331" y="1077119"/>
                </a:lnTo>
                <a:lnTo>
                  <a:pt x="2699544" y="1045766"/>
                </a:lnTo>
                <a:lnTo>
                  <a:pt x="2722960" y="1029891"/>
                </a:lnTo>
                <a:lnTo>
                  <a:pt x="2744391" y="1015603"/>
                </a:lnTo>
                <a:lnTo>
                  <a:pt x="2763441" y="1002109"/>
                </a:lnTo>
                <a:lnTo>
                  <a:pt x="2778919" y="990997"/>
                </a:lnTo>
                <a:lnTo>
                  <a:pt x="2790428" y="981075"/>
                </a:lnTo>
                <a:lnTo>
                  <a:pt x="2794397" y="977900"/>
                </a:lnTo>
                <a:lnTo>
                  <a:pt x="2797175" y="974725"/>
                </a:lnTo>
                <a:lnTo>
                  <a:pt x="2770188" y="992584"/>
                </a:lnTo>
                <a:lnTo>
                  <a:pt x="2740025" y="1012428"/>
                </a:lnTo>
                <a:lnTo>
                  <a:pt x="2702322" y="1036638"/>
                </a:lnTo>
                <a:lnTo>
                  <a:pt x="2676635" y="1052427"/>
                </a:lnTo>
                <a:lnTo>
                  <a:pt x="2677429" y="1051322"/>
                </a:lnTo>
                <a:lnTo>
                  <a:pt x="2700337" y="987425"/>
                </a:lnTo>
                <a:lnTo>
                  <a:pt x="2672089" y="1055221"/>
                </a:lnTo>
                <a:lnTo>
                  <a:pt x="2659063" y="1063228"/>
                </a:lnTo>
                <a:lnTo>
                  <a:pt x="2636044" y="1077119"/>
                </a:lnTo>
                <a:lnTo>
                  <a:pt x="2612628" y="1090613"/>
                </a:lnTo>
                <a:lnTo>
                  <a:pt x="2588816" y="1104503"/>
                </a:lnTo>
                <a:lnTo>
                  <a:pt x="2565003" y="1117600"/>
                </a:lnTo>
                <a:lnTo>
                  <a:pt x="2542381" y="1129903"/>
                </a:lnTo>
                <a:lnTo>
                  <a:pt x="2520156" y="1140619"/>
                </a:lnTo>
                <a:lnTo>
                  <a:pt x="2514203" y="1143794"/>
                </a:lnTo>
                <a:lnTo>
                  <a:pt x="2508647" y="1147366"/>
                </a:lnTo>
                <a:lnTo>
                  <a:pt x="2496344" y="1154906"/>
                </a:lnTo>
                <a:lnTo>
                  <a:pt x="2484041" y="1164035"/>
                </a:lnTo>
                <a:lnTo>
                  <a:pt x="2470944" y="1174353"/>
                </a:lnTo>
                <a:lnTo>
                  <a:pt x="2457847" y="1186260"/>
                </a:lnTo>
                <a:lnTo>
                  <a:pt x="2444859" y="1198866"/>
                </a:lnTo>
                <a:lnTo>
                  <a:pt x="2444354" y="1197054"/>
                </a:lnTo>
                <a:lnTo>
                  <a:pt x="2442766" y="1189144"/>
                </a:lnTo>
                <a:lnTo>
                  <a:pt x="2441179" y="1180839"/>
                </a:lnTo>
                <a:lnTo>
                  <a:pt x="2440385" y="1172929"/>
                </a:lnTo>
                <a:lnTo>
                  <a:pt x="2438400" y="1156319"/>
                </a:lnTo>
                <a:lnTo>
                  <a:pt x="2437607" y="1140895"/>
                </a:lnTo>
                <a:lnTo>
                  <a:pt x="2437210" y="1127449"/>
                </a:lnTo>
                <a:lnTo>
                  <a:pt x="2436813" y="1116771"/>
                </a:lnTo>
                <a:lnTo>
                  <a:pt x="2437210" y="1106488"/>
                </a:lnTo>
                <a:lnTo>
                  <a:pt x="2436019" y="1121121"/>
                </a:lnTo>
                <a:lnTo>
                  <a:pt x="2435225" y="1138127"/>
                </a:lnTo>
                <a:lnTo>
                  <a:pt x="2435225" y="1156715"/>
                </a:lnTo>
                <a:lnTo>
                  <a:pt x="2435225" y="1175302"/>
                </a:lnTo>
                <a:lnTo>
                  <a:pt x="2435622" y="1206150"/>
                </a:lnTo>
                <a:lnTo>
                  <a:pt x="2435679" y="1208030"/>
                </a:lnTo>
                <a:lnTo>
                  <a:pt x="2430066" y="1213644"/>
                </a:lnTo>
                <a:lnTo>
                  <a:pt x="2416175" y="1228725"/>
                </a:lnTo>
                <a:lnTo>
                  <a:pt x="2401887" y="1244997"/>
                </a:lnTo>
                <a:lnTo>
                  <a:pt x="2387203" y="1262063"/>
                </a:lnTo>
                <a:lnTo>
                  <a:pt x="2372916" y="1279922"/>
                </a:lnTo>
                <a:lnTo>
                  <a:pt x="2358231" y="1298972"/>
                </a:lnTo>
                <a:lnTo>
                  <a:pt x="2343944" y="1318022"/>
                </a:lnTo>
                <a:lnTo>
                  <a:pt x="2329259" y="1338263"/>
                </a:lnTo>
                <a:lnTo>
                  <a:pt x="2314972" y="1359297"/>
                </a:lnTo>
                <a:lnTo>
                  <a:pt x="2300287" y="1380332"/>
                </a:lnTo>
                <a:lnTo>
                  <a:pt x="2286794" y="1401763"/>
                </a:lnTo>
                <a:lnTo>
                  <a:pt x="2279164" y="1413970"/>
                </a:lnTo>
                <a:lnTo>
                  <a:pt x="2276519" y="1407628"/>
                </a:lnTo>
                <a:lnTo>
                  <a:pt x="2273366" y="1398873"/>
                </a:lnTo>
                <a:lnTo>
                  <a:pt x="2270213" y="1389322"/>
                </a:lnTo>
                <a:lnTo>
                  <a:pt x="2264301" y="1369822"/>
                </a:lnTo>
                <a:lnTo>
                  <a:pt x="2259177" y="1348730"/>
                </a:lnTo>
                <a:lnTo>
                  <a:pt x="2253659" y="1326046"/>
                </a:lnTo>
                <a:lnTo>
                  <a:pt x="2248929" y="1303760"/>
                </a:lnTo>
                <a:lnTo>
                  <a:pt x="2244594" y="1281076"/>
                </a:lnTo>
                <a:lnTo>
                  <a:pt x="2240652" y="1257994"/>
                </a:lnTo>
                <a:lnTo>
                  <a:pt x="2234346" y="1216208"/>
                </a:lnTo>
                <a:lnTo>
                  <a:pt x="2229617" y="1181585"/>
                </a:lnTo>
                <a:lnTo>
                  <a:pt x="2225675" y="1149350"/>
                </a:lnTo>
                <a:lnTo>
                  <a:pt x="2226464" y="1174024"/>
                </a:lnTo>
                <a:lnTo>
                  <a:pt x="2228040" y="1198698"/>
                </a:lnTo>
                <a:lnTo>
                  <a:pt x="2230405" y="1223769"/>
                </a:lnTo>
                <a:lnTo>
                  <a:pt x="2233558" y="1248841"/>
                </a:lnTo>
                <a:lnTo>
                  <a:pt x="2236711" y="1273515"/>
                </a:lnTo>
                <a:lnTo>
                  <a:pt x="2240652" y="1297790"/>
                </a:lnTo>
                <a:lnTo>
                  <a:pt x="2244594" y="1320872"/>
                </a:lnTo>
                <a:lnTo>
                  <a:pt x="2248535" y="1342760"/>
                </a:lnTo>
                <a:lnTo>
                  <a:pt x="2256812" y="1381363"/>
                </a:lnTo>
                <a:lnTo>
                  <a:pt x="2263907" y="1412404"/>
                </a:lnTo>
                <a:lnTo>
                  <a:pt x="2268391" y="1431645"/>
                </a:lnTo>
                <a:lnTo>
                  <a:pt x="2259806" y="1446213"/>
                </a:lnTo>
                <a:lnTo>
                  <a:pt x="2246709" y="1468438"/>
                </a:lnTo>
                <a:lnTo>
                  <a:pt x="2234009" y="1491060"/>
                </a:lnTo>
                <a:lnTo>
                  <a:pt x="2221706" y="1513285"/>
                </a:lnTo>
                <a:lnTo>
                  <a:pt x="2209800" y="1535907"/>
                </a:lnTo>
                <a:lnTo>
                  <a:pt x="2198687" y="1558529"/>
                </a:lnTo>
                <a:lnTo>
                  <a:pt x="2191857" y="1573239"/>
                </a:lnTo>
                <a:lnTo>
                  <a:pt x="2135187" y="1403350"/>
                </a:lnTo>
                <a:lnTo>
                  <a:pt x="2179944" y="1598574"/>
                </a:lnTo>
                <a:lnTo>
                  <a:pt x="2178050" y="1602582"/>
                </a:lnTo>
                <a:lnTo>
                  <a:pt x="2168922" y="1624410"/>
                </a:lnTo>
                <a:lnTo>
                  <a:pt x="2160587" y="1645444"/>
                </a:lnTo>
                <a:lnTo>
                  <a:pt x="2153047" y="1666479"/>
                </a:lnTo>
                <a:lnTo>
                  <a:pt x="2146300" y="1686719"/>
                </a:lnTo>
                <a:lnTo>
                  <a:pt x="2140347" y="1706960"/>
                </a:lnTo>
                <a:lnTo>
                  <a:pt x="2135187" y="1725613"/>
                </a:lnTo>
                <a:lnTo>
                  <a:pt x="2135900" y="1726148"/>
                </a:lnTo>
                <a:lnTo>
                  <a:pt x="2162225" y="1737519"/>
                </a:lnTo>
                <a:lnTo>
                  <a:pt x="2160650" y="1745457"/>
                </a:lnTo>
                <a:lnTo>
                  <a:pt x="2157500" y="1767285"/>
                </a:lnTo>
                <a:lnTo>
                  <a:pt x="2155531" y="1782763"/>
                </a:lnTo>
                <a:lnTo>
                  <a:pt x="2153563" y="1800226"/>
                </a:lnTo>
                <a:lnTo>
                  <a:pt x="2151594" y="1820466"/>
                </a:lnTo>
                <a:lnTo>
                  <a:pt x="2150019" y="1841898"/>
                </a:lnTo>
                <a:lnTo>
                  <a:pt x="2149231" y="1864916"/>
                </a:lnTo>
                <a:lnTo>
                  <a:pt x="2148838" y="1889126"/>
                </a:lnTo>
                <a:lnTo>
                  <a:pt x="2149231" y="1913732"/>
                </a:lnTo>
                <a:lnTo>
                  <a:pt x="2149625" y="1926432"/>
                </a:lnTo>
                <a:lnTo>
                  <a:pt x="2150413" y="1939132"/>
                </a:lnTo>
                <a:lnTo>
                  <a:pt x="2151200" y="1951832"/>
                </a:lnTo>
                <a:lnTo>
                  <a:pt x="2153169" y="1964135"/>
                </a:lnTo>
                <a:lnTo>
                  <a:pt x="2154744" y="1976835"/>
                </a:lnTo>
                <a:lnTo>
                  <a:pt x="2156319" y="1989138"/>
                </a:lnTo>
                <a:lnTo>
                  <a:pt x="2159075" y="2001441"/>
                </a:lnTo>
                <a:lnTo>
                  <a:pt x="2161831" y="2013744"/>
                </a:lnTo>
                <a:lnTo>
                  <a:pt x="2164981" y="2024857"/>
                </a:lnTo>
                <a:lnTo>
                  <a:pt x="2166838" y="2031096"/>
                </a:lnTo>
                <a:lnTo>
                  <a:pt x="2247900" y="2219020"/>
                </a:lnTo>
                <a:lnTo>
                  <a:pt x="2234387" y="2224573"/>
                </a:lnTo>
                <a:lnTo>
                  <a:pt x="2221271" y="2230126"/>
                </a:lnTo>
                <a:lnTo>
                  <a:pt x="2208950" y="2236472"/>
                </a:lnTo>
                <a:lnTo>
                  <a:pt x="2197026" y="2242422"/>
                </a:lnTo>
                <a:lnTo>
                  <a:pt x="2185898" y="2248768"/>
                </a:lnTo>
                <a:lnTo>
                  <a:pt x="2175166" y="2255114"/>
                </a:lnTo>
                <a:lnTo>
                  <a:pt x="2164833" y="2261460"/>
                </a:lnTo>
                <a:lnTo>
                  <a:pt x="2155294" y="2267806"/>
                </a:lnTo>
                <a:lnTo>
                  <a:pt x="2146550" y="2274549"/>
                </a:lnTo>
                <a:lnTo>
                  <a:pt x="2137806" y="2280499"/>
                </a:lnTo>
                <a:lnTo>
                  <a:pt x="2129857" y="2287242"/>
                </a:lnTo>
                <a:lnTo>
                  <a:pt x="2121908" y="2293191"/>
                </a:lnTo>
                <a:lnTo>
                  <a:pt x="2108394" y="2305487"/>
                </a:lnTo>
                <a:lnTo>
                  <a:pt x="2096073" y="2317783"/>
                </a:lnTo>
                <a:lnTo>
                  <a:pt x="2086137" y="2328888"/>
                </a:lnTo>
                <a:lnTo>
                  <a:pt x="2076996" y="2338804"/>
                </a:lnTo>
                <a:lnTo>
                  <a:pt x="2070239" y="2347927"/>
                </a:lnTo>
                <a:lnTo>
                  <a:pt x="2065072" y="2356256"/>
                </a:lnTo>
                <a:lnTo>
                  <a:pt x="2060303" y="2362603"/>
                </a:lnTo>
                <a:lnTo>
                  <a:pt x="2057520" y="2367759"/>
                </a:lnTo>
                <a:lnTo>
                  <a:pt x="2055136" y="2371725"/>
                </a:lnTo>
                <a:lnTo>
                  <a:pt x="2057520" y="2359033"/>
                </a:lnTo>
                <a:lnTo>
                  <a:pt x="2059508" y="2346737"/>
                </a:lnTo>
                <a:lnTo>
                  <a:pt x="2062687" y="2320956"/>
                </a:lnTo>
                <a:lnTo>
                  <a:pt x="2064277" y="2295174"/>
                </a:lnTo>
                <a:lnTo>
                  <a:pt x="2065867" y="2268600"/>
                </a:lnTo>
                <a:lnTo>
                  <a:pt x="2066264" y="2242025"/>
                </a:lnTo>
                <a:lnTo>
                  <a:pt x="2066264" y="2215450"/>
                </a:lnTo>
                <a:lnTo>
                  <a:pt x="2065072" y="2188479"/>
                </a:lnTo>
                <a:lnTo>
                  <a:pt x="2063085" y="2161904"/>
                </a:lnTo>
                <a:lnTo>
                  <a:pt x="2061097" y="2135726"/>
                </a:lnTo>
                <a:lnTo>
                  <a:pt x="2058315" y="2108755"/>
                </a:lnTo>
                <a:lnTo>
                  <a:pt x="2054738" y="2082577"/>
                </a:lnTo>
                <a:lnTo>
                  <a:pt x="2051161" y="2056796"/>
                </a:lnTo>
                <a:lnTo>
                  <a:pt x="2047187" y="2031411"/>
                </a:lnTo>
                <a:lnTo>
                  <a:pt x="2042815" y="2006819"/>
                </a:lnTo>
                <a:lnTo>
                  <a:pt x="2038045" y="1982228"/>
                </a:lnTo>
                <a:lnTo>
                  <a:pt x="2033276" y="1959223"/>
                </a:lnTo>
                <a:lnTo>
                  <a:pt x="2028506" y="1936218"/>
                </a:lnTo>
                <a:lnTo>
                  <a:pt x="2023339" y="1914006"/>
                </a:lnTo>
                <a:lnTo>
                  <a:pt x="2013006" y="1873153"/>
                </a:lnTo>
                <a:lnTo>
                  <a:pt x="2003467" y="1837059"/>
                </a:lnTo>
                <a:lnTo>
                  <a:pt x="1994325" y="1805328"/>
                </a:lnTo>
                <a:lnTo>
                  <a:pt x="1986376" y="1779943"/>
                </a:lnTo>
                <a:lnTo>
                  <a:pt x="1980017" y="1760905"/>
                </a:lnTo>
                <a:lnTo>
                  <a:pt x="1974850" y="1744643"/>
                </a:lnTo>
                <a:lnTo>
                  <a:pt x="1994510" y="1732525"/>
                </a:lnTo>
                <a:lnTo>
                  <a:pt x="1995497" y="1756569"/>
                </a:lnTo>
                <a:lnTo>
                  <a:pt x="2000687" y="1772047"/>
                </a:lnTo>
                <a:lnTo>
                  <a:pt x="2014261" y="1814513"/>
                </a:lnTo>
                <a:lnTo>
                  <a:pt x="2022644" y="1844278"/>
                </a:lnTo>
                <a:lnTo>
                  <a:pt x="2031827" y="1878013"/>
                </a:lnTo>
                <a:lnTo>
                  <a:pt x="2041807" y="1915716"/>
                </a:lnTo>
                <a:lnTo>
                  <a:pt x="2051389" y="1956197"/>
                </a:lnTo>
                <a:lnTo>
                  <a:pt x="2061369" y="1998266"/>
                </a:lnTo>
                <a:lnTo>
                  <a:pt x="2065761" y="2019697"/>
                </a:lnTo>
                <a:lnTo>
                  <a:pt x="2070152" y="2041128"/>
                </a:lnTo>
                <a:lnTo>
                  <a:pt x="2074144" y="2062956"/>
                </a:lnTo>
                <a:lnTo>
                  <a:pt x="2078137" y="2085181"/>
                </a:lnTo>
                <a:lnTo>
                  <a:pt x="2080931" y="2106613"/>
                </a:lnTo>
                <a:lnTo>
                  <a:pt x="2084125" y="2128044"/>
                </a:lnTo>
                <a:lnTo>
                  <a:pt x="2086520" y="2149078"/>
                </a:lnTo>
                <a:lnTo>
                  <a:pt x="2088117" y="2170113"/>
                </a:lnTo>
                <a:lnTo>
                  <a:pt x="2089714" y="2190353"/>
                </a:lnTo>
                <a:lnTo>
                  <a:pt x="2090513" y="2209403"/>
                </a:lnTo>
                <a:lnTo>
                  <a:pt x="2090513" y="2228453"/>
                </a:lnTo>
                <a:lnTo>
                  <a:pt x="2089714" y="2246313"/>
                </a:lnTo>
                <a:lnTo>
                  <a:pt x="2088117" y="2263378"/>
                </a:lnTo>
                <a:lnTo>
                  <a:pt x="2086121" y="2279650"/>
                </a:lnTo>
                <a:lnTo>
                  <a:pt x="2128838" y="2218135"/>
                </a:lnTo>
                <a:lnTo>
                  <a:pt x="1997420" y="1730731"/>
                </a:lnTo>
                <a:lnTo>
                  <a:pt x="2028904" y="1711325"/>
                </a:lnTo>
                <a:lnTo>
                  <a:pt x="2097058" y="1869327"/>
                </a:lnTo>
                <a:lnTo>
                  <a:pt x="2134545" y="1726064"/>
                </a:lnTo>
                <a:lnTo>
                  <a:pt x="2131184" y="1720824"/>
                </a:lnTo>
                <a:lnTo>
                  <a:pt x="2128012" y="1714863"/>
                </a:lnTo>
                <a:lnTo>
                  <a:pt x="2121667" y="1702545"/>
                </a:lnTo>
                <a:lnTo>
                  <a:pt x="2116116" y="1688637"/>
                </a:lnTo>
                <a:lnTo>
                  <a:pt x="2111358" y="1675126"/>
                </a:lnTo>
                <a:lnTo>
                  <a:pt x="2107393" y="1660424"/>
                </a:lnTo>
                <a:lnTo>
                  <a:pt x="2103428" y="1645324"/>
                </a:lnTo>
                <a:lnTo>
                  <a:pt x="2100256" y="1629429"/>
                </a:lnTo>
                <a:lnTo>
                  <a:pt x="2097876" y="1613932"/>
                </a:lnTo>
                <a:lnTo>
                  <a:pt x="2095894" y="1597640"/>
                </a:lnTo>
                <a:lnTo>
                  <a:pt x="2094704" y="1581347"/>
                </a:lnTo>
                <a:lnTo>
                  <a:pt x="2093118" y="1564658"/>
                </a:lnTo>
                <a:lnTo>
                  <a:pt x="2092722" y="1548366"/>
                </a:lnTo>
                <a:lnTo>
                  <a:pt x="2092325" y="1531676"/>
                </a:lnTo>
                <a:lnTo>
                  <a:pt x="2092325" y="1514987"/>
                </a:lnTo>
                <a:lnTo>
                  <a:pt x="2092722" y="1498695"/>
                </a:lnTo>
                <a:lnTo>
                  <a:pt x="2093118" y="1483198"/>
                </a:lnTo>
                <a:lnTo>
                  <a:pt x="2095101" y="1452203"/>
                </a:lnTo>
                <a:lnTo>
                  <a:pt x="2097480" y="1423592"/>
                </a:lnTo>
                <a:lnTo>
                  <a:pt x="2100652" y="1397366"/>
                </a:lnTo>
                <a:lnTo>
                  <a:pt x="2103824" y="1374716"/>
                </a:lnTo>
                <a:lnTo>
                  <a:pt x="2106203" y="1356040"/>
                </a:lnTo>
                <a:lnTo>
                  <a:pt x="2108582" y="1341735"/>
                </a:lnTo>
                <a:lnTo>
                  <a:pt x="2110565" y="1329814"/>
                </a:lnTo>
                <a:lnTo>
                  <a:pt x="2129994" y="1343324"/>
                </a:lnTo>
                <a:lnTo>
                  <a:pt x="2131184" y="1329416"/>
                </a:lnTo>
                <a:lnTo>
                  <a:pt x="2132770" y="1315111"/>
                </a:lnTo>
                <a:lnTo>
                  <a:pt x="2134752" y="1300806"/>
                </a:lnTo>
                <a:lnTo>
                  <a:pt x="2137131" y="1287295"/>
                </a:lnTo>
                <a:lnTo>
                  <a:pt x="2139907" y="1274182"/>
                </a:lnTo>
                <a:lnTo>
                  <a:pt x="2142683" y="1261069"/>
                </a:lnTo>
                <a:lnTo>
                  <a:pt x="2146251" y="1248353"/>
                </a:lnTo>
                <a:lnTo>
                  <a:pt x="2149820" y="1235637"/>
                </a:lnTo>
                <a:lnTo>
                  <a:pt x="2153785" y="1223716"/>
                </a:lnTo>
                <a:lnTo>
                  <a:pt x="2157750" y="1211795"/>
                </a:lnTo>
                <a:lnTo>
                  <a:pt x="2166077" y="1189543"/>
                </a:lnTo>
                <a:lnTo>
                  <a:pt x="2174404" y="1168482"/>
                </a:lnTo>
                <a:lnTo>
                  <a:pt x="2183127" y="1149011"/>
                </a:lnTo>
                <a:lnTo>
                  <a:pt x="2191850" y="1131924"/>
                </a:lnTo>
                <a:lnTo>
                  <a:pt x="2200177" y="1116824"/>
                </a:lnTo>
                <a:lnTo>
                  <a:pt x="2208107" y="1102917"/>
                </a:lnTo>
                <a:lnTo>
                  <a:pt x="2214452" y="1092188"/>
                </a:lnTo>
                <a:lnTo>
                  <a:pt x="2224761" y="1076293"/>
                </a:lnTo>
                <a:lnTo>
                  <a:pt x="2228330" y="1071127"/>
                </a:lnTo>
                <a:lnTo>
                  <a:pt x="2233881" y="1106890"/>
                </a:lnTo>
                <a:lnTo>
                  <a:pt x="2241811" y="1094174"/>
                </a:lnTo>
                <a:lnTo>
                  <a:pt x="2250138" y="1082253"/>
                </a:lnTo>
                <a:lnTo>
                  <a:pt x="2259258" y="1071127"/>
                </a:lnTo>
                <a:lnTo>
                  <a:pt x="2268774" y="1060001"/>
                </a:lnTo>
                <a:lnTo>
                  <a:pt x="2279480" y="1049669"/>
                </a:lnTo>
                <a:lnTo>
                  <a:pt x="2290186" y="1039735"/>
                </a:lnTo>
                <a:lnTo>
                  <a:pt x="2301685" y="1030596"/>
                </a:lnTo>
                <a:lnTo>
                  <a:pt x="2313977" y="1021853"/>
                </a:lnTo>
                <a:lnTo>
                  <a:pt x="2326269" y="1013509"/>
                </a:lnTo>
                <a:lnTo>
                  <a:pt x="2339354" y="1005561"/>
                </a:lnTo>
                <a:lnTo>
                  <a:pt x="2352835" y="998011"/>
                </a:lnTo>
                <a:lnTo>
                  <a:pt x="2366713" y="991654"/>
                </a:lnTo>
                <a:lnTo>
                  <a:pt x="2381384" y="984898"/>
                </a:lnTo>
                <a:lnTo>
                  <a:pt x="2396055" y="978938"/>
                </a:lnTo>
                <a:lnTo>
                  <a:pt x="2411123" y="973375"/>
                </a:lnTo>
                <a:lnTo>
                  <a:pt x="2426983" y="967414"/>
                </a:lnTo>
                <a:lnTo>
                  <a:pt x="2442448" y="962248"/>
                </a:lnTo>
                <a:lnTo>
                  <a:pt x="2458705" y="957877"/>
                </a:lnTo>
                <a:lnTo>
                  <a:pt x="2474962" y="953109"/>
                </a:lnTo>
                <a:lnTo>
                  <a:pt x="2491615" y="949135"/>
                </a:lnTo>
                <a:lnTo>
                  <a:pt x="2508665" y="944764"/>
                </a:lnTo>
                <a:lnTo>
                  <a:pt x="2525716" y="941188"/>
                </a:lnTo>
                <a:lnTo>
                  <a:pt x="2560212" y="934035"/>
                </a:lnTo>
                <a:lnTo>
                  <a:pt x="2595502" y="927677"/>
                </a:lnTo>
                <a:lnTo>
                  <a:pt x="2630792" y="921717"/>
                </a:lnTo>
                <a:lnTo>
                  <a:pt x="2702165" y="910988"/>
                </a:lnTo>
                <a:lnTo>
                  <a:pt x="2719215" y="908206"/>
                </a:lnTo>
                <a:lnTo>
                  <a:pt x="2735868" y="904630"/>
                </a:lnTo>
                <a:lnTo>
                  <a:pt x="2752125" y="901054"/>
                </a:lnTo>
                <a:lnTo>
                  <a:pt x="2767589" y="897080"/>
                </a:lnTo>
                <a:lnTo>
                  <a:pt x="2781864" y="893504"/>
                </a:lnTo>
                <a:lnTo>
                  <a:pt x="2796139" y="888338"/>
                </a:lnTo>
                <a:lnTo>
                  <a:pt x="2809620" y="883967"/>
                </a:lnTo>
                <a:lnTo>
                  <a:pt x="2822308" y="878801"/>
                </a:lnTo>
                <a:lnTo>
                  <a:pt x="2834600" y="874033"/>
                </a:lnTo>
                <a:lnTo>
                  <a:pt x="2845703" y="868867"/>
                </a:lnTo>
                <a:lnTo>
                  <a:pt x="2856805" y="863304"/>
                </a:lnTo>
                <a:lnTo>
                  <a:pt x="2867511" y="858138"/>
                </a:lnTo>
                <a:lnTo>
                  <a:pt x="2877027" y="852575"/>
                </a:lnTo>
                <a:lnTo>
                  <a:pt x="2886147" y="847409"/>
                </a:lnTo>
                <a:lnTo>
                  <a:pt x="2894871" y="841449"/>
                </a:lnTo>
                <a:lnTo>
                  <a:pt x="2903197" y="836283"/>
                </a:lnTo>
                <a:lnTo>
                  <a:pt x="2917868" y="825951"/>
                </a:lnTo>
                <a:lnTo>
                  <a:pt x="2929764" y="816017"/>
                </a:lnTo>
                <a:lnTo>
                  <a:pt x="2940470" y="806877"/>
                </a:lnTo>
                <a:lnTo>
                  <a:pt x="2948400" y="798930"/>
                </a:lnTo>
                <a:lnTo>
                  <a:pt x="2954744" y="792572"/>
                </a:lnTo>
                <a:lnTo>
                  <a:pt x="2959106" y="787009"/>
                </a:lnTo>
                <a:lnTo>
                  <a:pt x="2962674" y="782638"/>
                </a:lnTo>
                <a:close/>
                <a:moveTo>
                  <a:pt x="0" y="0"/>
                </a:moveTo>
                <a:lnTo>
                  <a:pt x="1986" y="1984"/>
                </a:lnTo>
                <a:lnTo>
                  <a:pt x="8737" y="7938"/>
                </a:lnTo>
                <a:lnTo>
                  <a:pt x="19458" y="17066"/>
                </a:lnTo>
                <a:lnTo>
                  <a:pt x="34945" y="28972"/>
                </a:lnTo>
                <a:lnTo>
                  <a:pt x="44079" y="35719"/>
                </a:lnTo>
                <a:lnTo>
                  <a:pt x="54801" y="42863"/>
                </a:lnTo>
                <a:lnTo>
                  <a:pt x="66714" y="50403"/>
                </a:lnTo>
                <a:lnTo>
                  <a:pt x="79421" y="58738"/>
                </a:lnTo>
                <a:lnTo>
                  <a:pt x="93320" y="67072"/>
                </a:lnTo>
                <a:lnTo>
                  <a:pt x="108012" y="75406"/>
                </a:lnTo>
                <a:lnTo>
                  <a:pt x="124294" y="84138"/>
                </a:lnTo>
                <a:lnTo>
                  <a:pt x="141766" y="92869"/>
                </a:lnTo>
                <a:lnTo>
                  <a:pt x="160430" y="101203"/>
                </a:lnTo>
                <a:lnTo>
                  <a:pt x="180285" y="109934"/>
                </a:lnTo>
                <a:lnTo>
                  <a:pt x="201332" y="119063"/>
                </a:lnTo>
                <a:lnTo>
                  <a:pt x="223569" y="126603"/>
                </a:lnTo>
                <a:lnTo>
                  <a:pt x="246601" y="134938"/>
                </a:lnTo>
                <a:lnTo>
                  <a:pt x="271619" y="142478"/>
                </a:lnTo>
                <a:lnTo>
                  <a:pt x="297431" y="150019"/>
                </a:lnTo>
                <a:lnTo>
                  <a:pt x="324434" y="156369"/>
                </a:lnTo>
                <a:lnTo>
                  <a:pt x="353025" y="163116"/>
                </a:lnTo>
                <a:lnTo>
                  <a:pt x="382808" y="168275"/>
                </a:lnTo>
                <a:lnTo>
                  <a:pt x="413385" y="173831"/>
                </a:lnTo>
                <a:lnTo>
                  <a:pt x="445550" y="177403"/>
                </a:lnTo>
                <a:lnTo>
                  <a:pt x="478510" y="180975"/>
                </a:lnTo>
                <a:lnTo>
                  <a:pt x="513455" y="183753"/>
                </a:lnTo>
                <a:lnTo>
                  <a:pt x="531324" y="184547"/>
                </a:lnTo>
                <a:lnTo>
                  <a:pt x="549194" y="184944"/>
                </a:lnTo>
                <a:lnTo>
                  <a:pt x="567858" y="185341"/>
                </a:lnTo>
                <a:lnTo>
                  <a:pt x="586522" y="185738"/>
                </a:lnTo>
                <a:lnTo>
                  <a:pt x="662369" y="185738"/>
                </a:lnTo>
                <a:lnTo>
                  <a:pt x="738612" y="185738"/>
                </a:lnTo>
                <a:lnTo>
                  <a:pt x="814856" y="187325"/>
                </a:lnTo>
                <a:lnTo>
                  <a:pt x="852581" y="188119"/>
                </a:lnTo>
                <a:lnTo>
                  <a:pt x="890306" y="189309"/>
                </a:lnTo>
                <a:lnTo>
                  <a:pt x="928031" y="191294"/>
                </a:lnTo>
                <a:lnTo>
                  <a:pt x="965358" y="192881"/>
                </a:lnTo>
                <a:lnTo>
                  <a:pt x="1002289" y="195659"/>
                </a:lnTo>
                <a:lnTo>
                  <a:pt x="1038822" y="198438"/>
                </a:lnTo>
                <a:lnTo>
                  <a:pt x="1074959" y="202406"/>
                </a:lnTo>
                <a:lnTo>
                  <a:pt x="1110698" y="206375"/>
                </a:lnTo>
                <a:lnTo>
                  <a:pt x="1146040" y="211931"/>
                </a:lnTo>
                <a:lnTo>
                  <a:pt x="1180588" y="217488"/>
                </a:lnTo>
                <a:lnTo>
                  <a:pt x="1214739" y="224234"/>
                </a:lnTo>
                <a:lnTo>
                  <a:pt x="1248493" y="230981"/>
                </a:lnTo>
                <a:lnTo>
                  <a:pt x="1264774" y="234950"/>
                </a:lnTo>
                <a:lnTo>
                  <a:pt x="1281453" y="239316"/>
                </a:lnTo>
                <a:lnTo>
                  <a:pt x="1297734" y="243681"/>
                </a:lnTo>
                <a:lnTo>
                  <a:pt x="1313618" y="248444"/>
                </a:lnTo>
                <a:lnTo>
                  <a:pt x="1329502" y="253206"/>
                </a:lnTo>
                <a:lnTo>
                  <a:pt x="1344989" y="258763"/>
                </a:lnTo>
                <a:lnTo>
                  <a:pt x="1360476" y="263922"/>
                </a:lnTo>
                <a:lnTo>
                  <a:pt x="1375963" y="269478"/>
                </a:lnTo>
                <a:lnTo>
                  <a:pt x="1390656" y="275828"/>
                </a:lnTo>
                <a:lnTo>
                  <a:pt x="1405746" y="281781"/>
                </a:lnTo>
                <a:lnTo>
                  <a:pt x="1420042" y="288528"/>
                </a:lnTo>
                <a:lnTo>
                  <a:pt x="1434734" y="294878"/>
                </a:lnTo>
                <a:lnTo>
                  <a:pt x="1448633" y="302419"/>
                </a:lnTo>
                <a:lnTo>
                  <a:pt x="1462532" y="309959"/>
                </a:lnTo>
                <a:lnTo>
                  <a:pt x="1476430" y="317500"/>
                </a:lnTo>
                <a:lnTo>
                  <a:pt x="1489535" y="325438"/>
                </a:lnTo>
                <a:lnTo>
                  <a:pt x="1502639" y="334169"/>
                </a:lnTo>
                <a:lnTo>
                  <a:pt x="1515346" y="342503"/>
                </a:lnTo>
                <a:lnTo>
                  <a:pt x="1528054" y="351631"/>
                </a:lnTo>
                <a:lnTo>
                  <a:pt x="1540364" y="360759"/>
                </a:lnTo>
                <a:lnTo>
                  <a:pt x="1552674" y="370284"/>
                </a:lnTo>
                <a:lnTo>
                  <a:pt x="1563793" y="380603"/>
                </a:lnTo>
                <a:lnTo>
                  <a:pt x="1575706" y="390922"/>
                </a:lnTo>
                <a:lnTo>
                  <a:pt x="1586825" y="401638"/>
                </a:lnTo>
                <a:lnTo>
                  <a:pt x="1597547" y="412750"/>
                </a:lnTo>
                <a:lnTo>
                  <a:pt x="1608269" y="424259"/>
                </a:lnTo>
                <a:lnTo>
                  <a:pt x="1618196" y="436166"/>
                </a:lnTo>
                <a:lnTo>
                  <a:pt x="1628521" y="448469"/>
                </a:lnTo>
                <a:lnTo>
                  <a:pt x="1628521" y="371872"/>
                </a:lnTo>
                <a:lnTo>
                  <a:pt x="1638051" y="381397"/>
                </a:lnTo>
                <a:lnTo>
                  <a:pt x="1649567" y="393700"/>
                </a:lnTo>
                <a:lnTo>
                  <a:pt x="1663863" y="410766"/>
                </a:lnTo>
                <a:lnTo>
                  <a:pt x="1681733" y="431800"/>
                </a:lnTo>
                <a:lnTo>
                  <a:pt x="1701985" y="457200"/>
                </a:lnTo>
                <a:lnTo>
                  <a:pt x="1713104" y="471488"/>
                </a:lnTo>
                <a:lnTo>
                  <a:pt x="1724620" y="486966"/>
                </a:lnTo>
                <a:lnTo>
                  <a:pt x="1735739" y="503238"/>
                </a:lnTo>
                <a:lnTo>
                  <a:pt x="1747652" y="520303"/>
                </a:lnTo>
                <a:lnTo>
                  <a:pt x="1759962" y="538559"/>
                </a:lnTo>
                <a:lnTo>
                  <a:pt x="1772272" y="558006"/>
                </a:lnTo>
                <a:lnTo>
                  <a:pt x="1784582" y="577850"/>
                </a:lnTo>
                <a:lnTo>
                  <a:pt x="1796893" y="598884"/>
                </a:lnTo>
                <a:lnTo>
                  <a:pt x="1809203" y="620316"/>
                </a:lnTo>
                <a:lnTo>
                  <a:pt x="1821513" y="642938"/>
                </a:lnTo>
                <a:lnTo>
                  <a:pt x="1833029" y="666353"/>
                </a:lnTo>
                <a:lnTo>
                  <a:pt x="1844545" y="690166"/>
                </a:lnTo>
                <a:lnTo>
                  <a:pt x="1856061" y="715169"/>
                </a:lnTo>
                <a:lnTo>
                  <a:pt x="1866783" y="740966"/>
                </a:lnTo>
                <a:lnTo>
                  <a:pt x="1877505" y="767556"/>
                </a:lnTo>
                <a:lnTo>
                  <a:pt x="1887035" y="794544"/>
                </a:lnTo>
                <a:lnTo>
                  <a:pt x="1896566" y="822325"/>
                </a:lnTo>
                <a:lnTo>
                  <a:pt x="1904905" y="850503"/>
                </a:lnTo>
                <a:lnTo>
                  <a:pt x="1912847" y="879872"/>
                </a:lnTo>
                <a:lnTo>
                  <a:pt x="1919995" y="910034"/>
                </a:lnTo>
                <a:lnTo>
                  <a:pt x="1955337" y="874316"/>
                </a:lnTo>
                <a:lnTo>
                  <a:pt x="1963676" y="898922"/>
                </a:lnTo>
                <a:lnTo>
                  <a:pt x="1973207" y="927894"/>
                </a:lnTo>
                <a:lnTo>
                  <a:pt x="1984723" y="966391"/>
                </a:lnTo>
                <a:lnTo>
                  <a:pt x="1998621" y="1012825"/>
                </a:lnTo>
                <a:lnTo>
                  <a:pt x="2005372" y="1038622"/>
                </a:lnTo>
                <a:lnTo>
                  <a:pt x="2012520" y="1066403"/>
                </a:lnTo>
                <a:lnTo>
                  <a:pt x="2019668" y="1095375"/>
                </a:lnTo>
                <a:lnTo>
                  <a:pt x="2026816" y="1125538"/>
                </a:lnTo>
                <a:lnTo>
                  <a:pt x="2033566" y="1156891"/>
                </a:lnTo>
                <a:lnTo>
                  <a:pt x="2040317" y="1189435"/>
                </a:lnTo>
                <a:lnTo>
                  <a:pt x="2046671" y="1222375"/>
                </a:lnTo>
                <a:lnTo>
                  <a:pt x="2052230" y="1256110"/>
                </a:lnTo>
                <a:lnTo>
                  <a:pt x="2057790" y="1290241"/>
                </a:lnTo>
                <a:lnTo>
                  <a:pt x="2062158" y="1324769"/>
                </a:lnTo>
                <a:lnTo>
                  <a:pt x="2066129" y="1359694"/>
                </a:lnTo>
                <a:lnTo>
                  <a:pt x="2068511" y="1394619"/>
                </a:lnTo>
                <a:lnTo>
                  <a:pt x="2070894" y="1429147"/>
                </a:lnTo>
                <a:lnTo>
                  <a:pt x="2071291" y="1446610"/>
                </a:lnTo>
                <a:lnTo>
                  <a:pt x="2071688" y="1463675"/>
                </a:lnTo>
                <a:lnTo>
                  <a:pt x="2071688" y="1480741"/>
                </a:lnTo>
                <a:lnTo>
                  <a:pt x="2071291" y="1497806"/>
                </a:lnTo>
                <a:lnTo>
                  <a:pt x="2070894" y="1514475"/>
                </a:lnTo>
                <a:lnTo>
                  <a:pt x="2070100" y="1531144"/>
                </a:lnTo>
                <a:lnTo>
                  <a:pt x="2068511" y="1547416"/>
                </a:lnTo>
                <a:lnTo>
                  <a:pt x="2066923" y="1563688"/>
                </a:lnTo>
                <a:lnTo>
                  <a:pt x="2065335" y="1579960"/>
                </a:lnTo>
                <a:lnTo>
                  <a:pt x="2062555" y="1595835"/>
                </a:lnTo>
                <a:lnTo>
                  <a:pt x="2059775" y="1610916"/>
                </a:lnTo>
                <a:lnTo>
                  <a:pt x="2056995" y="1626394"/>
                </a:lnTo>
                <a:lnTo>
                  <a:pt x="2053421" y="1641078"/>
                </a:lnTo>
                <a:lnTo>
                  <a:pt x="2049450" y="1655763"/>
                </a:lnTo>
                <a:lnTo>
                  <a:pt x="2045082" y="1670050"/>
                </a:lnTo>
                <a:lnTo>
                  <a:pt x="2040317" y="1684338"/>
                </a:lnTo>
                <a:lnTo>
                  <a:pt x="2034758" y="1697435"/>
                </a:lnTo>
                <a:lnTo>
                  <a:pt x="2029198" y="1710531"/>
                </a:lnTo>
                <a:lnTo>
                  <a:pt x="2028520" y="1710950"/>
                </a:lnTo>
                <a:lnTo>
                  <a:pt x="2020892" y="1692617"/>
                </a:lnTo>
                <a:lnTo>
                  <a:pt x="2012561" y="1673551"/>
                </a:lnTo>
                <a:lnTo>
                  <a:pt x="2003438" y="1653690"/>
                </a:lnTo>
                <a:lnTo>
                  <a:pt x="1993917" y="1633830"/>
                </a:lnTo>
                <a:lnTo>
                  <a:pt x="1983604" y="1613969"/>
                </a:lnTo>
                <a:lnTo>
                  <a:pt x="1973290" y="1593712"/>
                </a:lnTo>
                <a:lnTo>
                  <a:pt x="1962183" y="1573057"/>
                </a:lnTo>
                <a:lnTo>
                  <a:pt x="1950679" y="1552402"/>
                </a:lnTo>
                <a:lnTo>
                  <a:pt x="1939175" y="1531350"/>
                </a:lnTo>
                <a:lnTo>
                  <a:pt x="1926878" y="1510298"/>
                </a:lnTo>
                <a:lnTo>
                  <a:pt x="1914185" y="1488848"/>
                </a:lnTo>
                <a:lnTo>
                  <a:pt x="1900301" y="1467796"/>
                </a:lnTo>
                <a:lnTo>
                  <a:pt x="1894260" y="1458189"/>
                </a:lnTo>
                <a:lnTo>
                  <a:pt x="1928813" y="1036638"/>
                </a:lnTo>
                <a:lnTo>
                  <a:pt x="1862051" y="1408114"/>
                </a:lnTo>
                <a:lnTo>
                  <a:pt x="1843972" y="1381204"/>
                </a:lnTo>
                <a:lnTo>
                  <a:pt x="1813824" y="1337908"/>
                </a:lnTo>
                <a:lnTo>
                  <a:pt x="1782090" y="1294612"/>
                </a:lnTo>
                <a:lnTo>
                  <a:pt x="1749959" y="1250919"/>
                </a:lnTo>
                <a:lnTo>
                  <a:pt x="1716638" y="1208021"/>
                </a:lnTo>
                <a:lnTo>
                  <a:pt x="1681730" y="1165122"/>
                </a:lnTo>
                <a:lnTo>
                  <a:pt x="1658188" y="1136727"/>
                </a:lnTo>
                <a:lnTo>
                  <a:pt x="1662012" y="1095017"/>
                </a:lnTo>
                <a:lnTo>
                  <a:pt x="1664012" y="1064080"/>
                </a:lnTo>
                <a:lnTo>
                  <a:pt x="1666812" y="1028781"/>
                </a:lnTo>
                <a:lnTo>
                  <a:pt x="1669612" y="988722"/>
                </a:lnTo>
                <a:lnTo>
                  <a:pt x="1671612" y="945094"/>
                </a:lnTo>
                <a:lnTo>
                  <a:pt x="1673212" y="897896"/>
                </a:lnTo>
                <a:lnTo>
                  <a:pt x="1674412" y="848715"/>
                </a:lnTo>
                <a:lnTo>
                  <a:pt x="1674812" y="797154"/>
                </a:lnTo>
                <a:lnTo>
                  <a:pt x="1674412" y="744800"/>
                </a:lnTo>
                <a:lnTo>
                  <a:pt x="1674012" y="718227"/>
                </a:lnTo>
                <a:lnTo>
                  <a:pt x="1672812" y="691653"/>
                </a:lnTo>
                <a:lnTo>
                  <a:pt x="1671612" y="665080"/>
                </a:lnTo>
                <a:lnTo>
                  <a:pt x="1670012" y="638506"/>
                </a:lnTo>
                <a:lnTo>
                  <a:pt x="1668012" y="612329"/>
                </a:lnTo>
                <a:lnTo>
                  <a:pt x="1666012" y="586549"/>
                </a:lnTo>
                <a:lnTo>
                  <a:pt x="1663212" y="560372"/>
                </a:lnTo>
                <a:lnTo>
                  <a:pt x="1659612" y="534988"/>
                </a:lnTo>
                <a:lnTo>
                  <a:pt x="1660412" y="553629"/>
                </a:lnTo>
                <a:lnTo>
                  <a:pt x="1662012" y="603603"/>
                </a:lnTo>
                <a:lnTo>
                  <a:pt x="1662412" y="638109"/>
                </a:lnTo>
                <a:lnTo>
                  <a:pt x="1662412" y="676978"/>
                </a:lnTo>
                <a:lnTo>
                  <a:pt x="1662412" y="720607"/>
                </a:lnTo>
                <a:lnTo>
                  <a:pt x="1662012" y="766218"/>
                </a:lnTo>
                <a:lnTo>
                  <a:pt x="1660412" y="814606"/>
                </a:lnTo>
                <a:lnTo>
                  <a:pt x="1658812" y="863787"/>
                </a:lnTo>
                <a:lnTo>
                  <a:pt x="1655612" y="912174"/>
                </a:lnTo>
                <a:lnTo>
                  <a:pt x="1654012" y="936765"/>
                </a:lnTo>
                <a:lnTo>
                  <a:pt x="1652012" y="960562"/>
                </a:lnTo>
                <a:lnTo>
                  <a:pt x="1649612" y="983566"/>
                </a:lnTo>
                <a:lnTo>
                  <a:pt x="1646812" y="1006570"/>
                </a:lnTo>
                <a:lnTo>
                  <a:pt x="1644412" y="1028384"/>
                </a:lnTo>
                <a:lnTo>
                  <a:pt x="1640812" y="1049405"/>
                </a:lnTo>
                <a:lnTo>
                  <a:pt x="1637212" y="1069633"/>
                </a:lnTo>
                <a:lnTo>
                  <a:pt x="1633212" y="1088274"/>
                </a:lnTo>
                <a:lnTo>
                  <a:pt x="1629548" y="1102806"/>
                </a:lnTo>
                <a:lnTo>
                  <a:pt x="1611517" y="1081708"/>
                </a:lnTo>
                <a:lnTo>
                  <a:pt x="1575419" y="1041192"/>
                </a:lnTo>
                <a:lnTo>
                  <a:pt x="1538925" y="1001074"/>
                </a:lnTo>
                <a:lnTo>
                  <a:pt x="1502827" y="962545"/>
                </a:lnTo>
                <a:lnTo>
                  <a:pt x="1465936" y="924810"/>
                </a:lnTo>
                <a:lnTo>
                  <a:pt x="1429441" y="888663"/>
                </a:lnTo>
                <a:lnTo>
                  <a:pt x="1393343" y="853709"/>
                </a:lnTo>
                <a:lnTo>
                  <a:pt x="1357245" y="820740"/>
                </a:lnTo>
                <a:lnTo>
                  <a:pt x="1321941" y="789758"/>
                </a:lnTo>
                <a:lnTo>
                  <a:pt x="1304487" y="774267"/>
                </a:lnTo>
                <a:lnTo>
                  <a:pt x="1286636" y="759967"/>
                </a:lnTo>
                <a:lnTo>
                  <a:pt x="1269579" y="745668"/>
                </a:lnTo>
                <a:lnTo>
                  <a:pt x="1252522" y="732560"/>
                </a:lnTo>
                <a:lnTo>
                  <a:pt x="1238401" y="721708"/>
                </a:lnTo>
                <a:lnTo>
                  <a:pt x="1238183" y="719838"/>
                </a:lnTo>
                <a:lnTo>
                  <a:pt x="1234535" y="690371"/>
                </a:lnTo>
                <a:lnTo>
                  <a:pt x="1229671" y="654531"/>
                </a:lnTo>
                <a:lnTo>
                  <a:pt x="1223997" y="615108"/>
                </a:lnTo>
                <a:lnTo>
                  <a:pt x="1217106" y="576482"/>
                </a:lnTo>
                <a:lnTo>
                  <a:pt x="1213864" y="557766"/>
                </a:lnTo>
                <a:lnTo>
                  <a:pt x="1210216" y="540643"/>
                </a:lnTo>
                <a:lnTo>
                  <a:pt x="1206973" y="524714"/>
                </a:lnTo>
                <a:lnTo>
                  <a:pt x="1203325" y="511175"/>
                </a:lnTo>
                <a:lnTo>
                  <a:pt x="1206973" y="531882"/>
                </a:lnTo>
                <a:lnTo>
                  <a:pt x="1209810" y="554580"/>
                </a:lnTo>
                <a:lnTo>
                  <a:pt x="1213053" y="583650"/>
                </a:lnTo>
                <a:lnTo>
                  <a:pt x="1214674" y="599578"/>
                </a:lnTo>
                <a:lnTo>
                  <a:pt x="1216295" y="616303"/>
                </a:lnTo>
                <a:lnTo>
                  <a:pt x="1217106" y="633824"/>
                </a:lnTo>
                <a:lnTo>
                  <a:pt x="1217511" y="650948"/>
                </a:lnTo>
                <a:lnTo>
                  <a:pt x="1217917" y="668469"/>
                </a:lnTo>
                <a:lnTo>
                  <a:pt x="1217511" y="685990"/>
                </a:lnTo>
                <a:lnTo>
                  <a:pt x="1216295" y="703113"/>
                </a:lnTo>
                <a:lnTo>
                  <a:pt x="1216046" y="705118"/>
                </a:lnTo>
                <a:lnTo>
                  <a:pt x="1202540" y="695222"/>
                </a:lnTo>
                <a:lnTo>
                  <a:pt x="1186673" y="684497"/>
                </a:lnTo>
                <a:lnTo>
                  <a:pt x="1170805" y="673773"/>
                </a:lnTo>
                <a:lnTo>
                  <a:pt x="1154938" y="663842"/>
                </a:lnTo>
                <a:lnTo>
                  <a:pt x="1139468" y="654707"/>
                </a:lnTo>
                <a:lnTo>
                  <a:pt x="1124790" y="645968"/>
                </a:lnTo>
                <a:lnTo>
                  <a:pt x="1110113" y="638024"/>
                </a:lnTo>
                <a:lnTo>
                  <a:pt x="1095833" y="630477"/>
                </a:lnTo>
                <a:lnTo>
                  <a:pt x="1081949" y="623724"/>
                </a:lnTo>
                <a:lnTo>
                  <a:pt x="1068065" y="618163"/>
                </a:lnTo>
                <a:lnTo>
                  <a:pt x="1054975" y="613000"/>
                </a:lnTo>
                <a:lnTo>
                  <a:pt x="1042281" y="608630"/>
                </a:lnTo>
                <a:lnTo>
                  <a:pt x="1017290" y="600686"/>
                </a:lnTo>
                <a:lnTo>
                  <a:pt x="991902" y="592345"/>
                </a:lnTo>
                <a:lnTo>
                  <a:pt x="966118" y="583209"/>
                </a:lnTo>
                <a:lnTo>
                  <a:pt x="939937" y="574073"/>
                </a:lnTo>
                <a:lnTo>
                  <a:pt x="886782" y="553815"/>
                </a:lnTo>
                <a:lnTo>
                  <a:pt x="833627" y="533160"/>
                </a:lnTo>
                <a:lnTo>
                  <a:pt x="780075" y="511711"/>
                </a:lnTo>
                <a:lnTo>
                  <a:pt x="727317" y="489864"/>
                </a:lnTo>
                <a:lnTo>
                  <a:pt x="694143" y="475740"/>
                </a:lnTo>
                <a:lnTo>
                  <a:pt x="615950" y="344488"/>
                </a:lnTo>
                <a:lnTo>
                  <a:pt x="682265" y="470683"/>
                </a:lnTo>
                <a:lnTo>
                  <a:pt x="676938" y="468415"/>
                </a:lnTo>
                <a:lnTo>
                  <a:pt x="628543" y="447363"/>
                </a:lnTo>
                <a:lnTo>
                  <a:pt x="583322" y="427105"/>
                </a:lnTo>
                <a:lnTo>
                  <a:pt x="541670" y="408436"/>
                </a:lnTo>
                <a:lnTo>
                  <a:pt x="473044" y="376659"/>
                </a:lnTo>
                <a:lnTo>
                  <a:pt x="427426" y="355607"/>
                </a:lnTo>
                <a:lnTo>
                  <a:pt x="411162" y="347663"/>
                </a:lnTo>
                <a:lnTo>
                  <a:pt x="413939" y="350444"/>
                </a:lnTo>
                <a:lnTo>
                  <a:pt x="417906" y="352827"/>
                </a:lnTo>
                <a:lnTo>
                  <a:pt x="427029" y="359977"/>
                </a:lnTo>
                <a:lnTo>
                  <a:pt x="439327" y="367524"/>
                </a:lnTo>
                <a:lnTo>
                  <a:pt x="453607" y="375865"/>
                </a:lnTo>
                <a:lnTo>
                  <a:pt x="470664" y="385001"/>
                </a:lnTo>
                <a:lnTo>
                  <a:pt x="490102" y="394931"/>
                </a:lnTo>
                <a:lnTo>
                  <a:pt x="533340" y="416380"/>
                </a:lnTo>
                <a:lnTo>
                  <a:pt x="582925" y="440213"/>
                </a:lnTo>
                <a:lnTo>
                  <a:pt x="636873" y="465237"/>
                </a:lnTo>
                <a:lnTo>
                  <a:pt x="692805" y="491056"/>
                </a:lnTo>
                <a:lnTo>
                  <a:pt x="750721" y="516477"/>
                </a:lnTo>
                <a:lnTo>
                  <a:pt x="807049" y="541502"/>
                </a:lnTo>
                <a:lnTo>
                  <a:pt x="861791" y="565334"/>
                </a:lnTo>
                <a:lnTo>
                  <a:pt x="928558" y="593908"/>
                </a:lnTo>
                <a:lnTo>
                  <a:pt x="927038" y="593725"/>
                </a:lnTo>
                <a:lnTo>
                  <a:pt x="913525" y="596435"/>
                </a:lnTo>
                <a:lnTo>
                  <a:pt x="897230" y="599533"/>
                </a:lnTo>
                <a:lnTo>
                  <a:pt x="875769" y="603018"/>
                </a:lnTo>
                <a:lnTo>
                  <a:pt x="848744" y="607664"/>
                </a:lnTo>
                <a:lnTo>
                  <a:pt x="818141" y="611149"/>
                </a:lnTo>
                <a:lnTo>
                  <a:pt x="783565" y="615795"/>
                </a:lnTo>
                <a:lnTo>
                  <a:pt x="746206" y="618893"/>
                </a:lnTo>
                <a:lnTo>
                  <a:pt x="725937" y="620442"/>
                </a:lnTo>
                <a:lnTo>
                  <a:pt x="705668" y="621603"/>
                </a:lnTo>
                <a:lnTo>
                  <a:pt x="685002" y="622765"/>
                </a:lnTo>
                <a:lnTo>
                  <a:pt x="663540" y="623152"/>
                </a:lnTo>
                <a:lnTo>
                  <a:pt x="642079" y="623539"/>
                </a:lnTo>
                <a:lnTo>
                  <a:pt x="620618" y="623539"/>
                </a:lnTo>
                <a:lnTo>
                  <a:pt x="598759" y="623152"/>
                </a:lnTo>
                <a:lnTo>
                  <a:pt x="576503" y="621990"/>
                </a:lnTo>
                <a:lnTo>
                  <a:pt x="554247" y="620829"/>
                </a:lnTo>
                <a:lnTo>
                  <a:pt x="532388" y="618506"/>
                </a:lnTo>
                <a:lnTo>
                  <a:pt x="510132" y="616182"/>
                </a:lnTo>
                <a:lnTo>
                  <a:pt x="488670" y="613085"/>
                </a:lnTo>
                <a:lnTo>
                  <a:pt x="467209" y="609213"/>
                </a:lnTo>
                <a:lnTo>
                  <a:pt x="446145" y="604954"/>
                </a:lnTo>
                <a:lnTo>
                  <a:pt x="429576" y="600994"/>
                </a:lnTo>
                <a:lnTo>
                  <a:pt x="417530" y="597597"/>
                </a:lnTo>
                <a:lnTo>
                  <a:pt x="404812" y="593725"/>
                </a:lnTo>
                <a:lnTo>
                  <a:pt x="425081" y="599920"/>
                </a:lnTo>
                <a:lnTo>
                  <a:pt x="429576" y="600994"/>
                </a:lnTo>
                <a:lnTo>
                  <a:pt x="432632" y="601856"/>
                </a:lnTo>
                <a:lnTo>
                  <a:pt x="453299" y="606890"/>
                </a:lnTo>
                <a:lnTo>
                  <a:pt x="479132" y="613085"/>
                </a:lnTo>
                <a:lnTo>
                  <a:pt x="509734" y="619280"/>
                </a:lnTo>
                <a:lnTo>
                  <a:pt x="526426" y="622378"/>
                </a:lnTo>
                <a:lnTo>
                  <a:pt x="543913" y="625475"/>
                </a:lnTo>
                <a:lnTo>
                  <a:pt x="562195" y="628573"/>
                </a:lnTo>
                <a:lnTo>
                  <a:pt x="582067" y="630896"/>
                </a:lnTo>
                <a:lnTo>
                  <a:pt x="602336" y="633606"/>
                </a:lnTo>
                <a:lnTo>
                  <a:pt x="623400" y="636317"/>
                </a:lnTo>
                <a:lnTo>
                  <a:pt x="645259" y="637865"/>
                </a:lnTo>
                <a:lnTo>
                  <a:pt x="667515" y="639414"/>
                </a:lnTo>
                <a:lnTo>
                  <a:pt x="690963" y="640576"/>
                </a:lnTo>
                <a:lnTo>
                  <a:pt x="714412" y="641350"/>
                </a:lnTo>
                <a:lnTo>
                  <a:pt x="739053" y="641350"/>
                </a:lnTo>
                <a:lnTo>
                  <a:pt x="763693" y="641350"/>
                </a:lnTo>
                <a:lnTo>
                  <a:pt x="788732" y="639801"/>
                </a:lnTo>
                <a:lnTo>
                  <a:pt x="814167" y="638640"/>
                </a:lnTo>
                <a:lnTo>
                  <a:pt x="840000" y="636317"/>
                </a:lnTo>
                <a:lnTo>
                  <a:pt x="865833" y="633219"/>
                </a:lnTo>
                <a:lnTo>
                  <a:pt x="892461" y="629347"/>
                </a:lnTo>
                <a:lnTo>
                  <a:pt x="918692" y="624701"/>
                </a:lnTo>
                <a:lnTo>
                  <a:pt x="945320" y="618893"/>
                </a:lnTo>
                <a:lnTo>
                  <a:pt x="971550" y="612310"/>
                </a:lnTo>
                <a:lnTo>
                  <a:pt x="971357" y="612122"/>
                </a:lnTo>
                <a:lnTo>
                  <a:pt x="1024430" y="634449"/>
                </a:lnTo>
                <a:lnTo>
                  <a:pt x="1049818" y="645571"/>
                </a:lnTo>
                <a:lnTo>
                  <a:pt x="1075602" y="659870"/>
                </a:lnTo>
                <a:lnTo>
                  <a:pt x="1100990" y="675759"/>
                </a:lnTo>
                <a:lnTo>
                  <a:pt x="1126377" y="691647"/>
                </a:lnTo>
                <a:lnTo>
                  <a:pt x="1151765" y="708727"/>
                </a:lnTo>
                <a:lnTo>
                  <a:pt x="1176359" y="725807"/>
                </a:lnTo>
                <a:lnTo>
                  <a:pt x="1200953" y="743682"/>
                </a:lnTo>
                <a:lnTo>
                  <a:pt x="1225547" y="762351"/>
                </a:lnTo>
                <a:lnTo>
                  <a:pt x="1248951" y="781417"/>
                </a:lnTo>
                <a:lnTo>
                  <a:pt x="1272752" y="801277"/>
                </a:lnTo>
                <a:lnTo>
                  <a:pt x="1296553" y="820740"/>
                </a:lnTo>
                <a:lnTo>
                  <a:pt x="1319164" y="841395"/>
                </a:lnTo>
                <a:lnTo>
                  <a:pt x="1342171" y="862050"/>
                </a:lnTo>
                <a:lnTo>
                  <a:pt x="1364385" y="883500"/>
                </a:lnTo>
                <a:lnTo>
                  <a:pt x="1386600" y="904949"/>
                </a:lnTo>
                <a:lnTo>
                  <a:pt x="1408020" y="926796"/>
                </a:lnTo>
                <a:lnTo>
                  <a:pt x="1429441" y="949039"/>
                </a:lnTo>
                <a:lnTo>
                  <a:pt x="1450465" y="971283"/>
                </a:lnTo>
                <a:lnTo>
                  <a:pt x="1471489" y="993924"/>
                </a:lnTo>
                <a:lnTo>
                  <a:pt x="1491720" y="1016962"/>
                </a:lnTo>
                <a:lnTo>
                  <a:pt x="1511951" y="1039603"/>
                </a:lnTo>
                <a:lnTo>
                  <a:pt x="1514611" y="1042747"/>
                </a:lnTo>
                <a:lnTo>
                  <a:pt x="1509729" y="1046212"/>
                </a:lnTo>
                <a:lnTo>
                  <a:pt x="1495050" y="1055387"/>
                </a:lnTo>
                <a:lnTo>
                  <a:pt x="1480372" y="1064163"/>
                </a:lnTo>
                <a:lnTo>
                  <a:pt x="1465297" y="1072540"/>
                </a:lnTo>
                <a:lnTo>
                  <a:pt x="1449428" y="1080917"/>
                </a:lnTo>
                <a:lnTo>
                  <a:pt x="1433163" y="1088496"/>
                </a:lnTo>
                <a:lnTo>
                  <a:pt x="1416501" y="1095677"/>
                </a:lnTo>
                <a:lnTo>
                  <a:pt x="1399442" y="1102458"/>
                </a:lnTo>
                <a:lnTo>
                  <a:pt x="1381986" y="1109240"/>
                </a:lnTo>
                <a:lnTo>
                  <a:pt x="1364531" y="1115223"/>
                </a:lnTo>
                <a:lnTo>
                  <a:pt x="1346679" y="1121207"/>
                </a:lnTo>
                <a:lnTo>
                  <a:pt x="1328033" y="1126792"/>
                </a:lnTo>
                <a:lnTo>
                  <a:pt x="1309387" y="1131579"/>
                </a:lnTo>
                <a:lnTo>
                  <a:pt x="1290345" y="1136366"/>
                </a:lnTo>
                <a:lnTo>
                  <a:pt x="1271699" y="1141153"/>
                </a:lnTo>
                <a:lnTo>
                  <a:pt x="1251864" y="1145142"/>
                </a:lnTo>
                <a:lnTo>
                  <a:pt x="1232821" y="1149131"/>
                </a:lnTo>
                <a:lnTo>
                  <a:pt x="1212985" y="1153120"/>
                </a:lnTo>
                <a:lnTo>
                  <a:pt x="1193150" y="1156311"/>
                </a:lnTo>
                <a:lnTo>
                  <a:pt x="1173711" y="1159502"/>
                </a:lnTo>
                <a:lnTo>
                  <a:pt x="1133246" y="1165087"/>
                </a:lnTo>
                <a:lnTo>
                  <a:pt x="1093574" y="1169475"/>
                </a:lnTo>
                <a:lnTo>
                  <a:pt x="1053109" y="1173065"/>
                </a:lnTo>
                <a:lnTo>
                  <a:pt x="1013438" y="1176257"/>
                </a:lnTo>
                <a:lnTo>
                  <a:pt x="973766" y="1178251"/>
                </a:lnTo>
                <a:lnTo>
                  <a:pt x="935285" y="1179448"/>
                </a:lnTo>
                <a:lnTo>
                  <a:pt x="897200" y="1180246"/>
                </a:lnTo>
                <a:lnTo>
                  <a:pt x="860305" y="1180645"/>
                </a:lnTo>
                <a:lnTo>
                  <a:pt x="824998" y="1180246"/>
                </a:lnTo>
                <a:lnTo>
                  <a:pt x="790880" y="1179448"/>
                </a:lnTo>
                <a:lnTo>
                  <a:pt x="757953" y="1178251"/>
                </a:lnTo>
                <a:lnTo>
                  <a:pt x="727009" y="1177453"/>
                </a:lnTo>
                <a:lnTo>
                  <a:pt x="698445" y="1175858"/>
                </a:lnTo>
                <a:lnTo>
                  <a:pt x="671865" y="1173863"/>
                </a:lnTo>
                <a:lnTo>
                  <a:pt x="625846" y="1170672"/>
                </a:lnTo>
                <a:lnTo>
                  <a:pt x="591332" y="1167880"/>
                </a:lnTo>
                <a:lnTo>
                  <a:pt x="561975" y="1164688"/>
                </a:lnTo>
                <a:lnTo>
                  <a:pt x="596490" y="1168677"/>
                </a:lnTo>
                <a:lnTo>
                  <a:pt x="630210" y="1172667"/>
                </a:lnTo>
                <a:lnTo>
                  <a:pt x="663534" y="1176257"/>
                </a:lnTo>
                <a:lnTo>
                  <a:pt x="696065" y="1179049"/>
                </a:lnTo>
                <a:lnTo>
                  <a:pt x="728199" y="1181841"/>
                </a:lnTo>
                <a:lnTo>
                  <a:pt x="759143" y="1183836"/>
                </a:lnTo>
                <a:lnTo>
                  <a:pt x="789293" y="1186229"/>
                </a:lnTo>
                <a:lnTo>
                  <a:pt x="819047" y="1187825"/>
                </a:lnTo>
                <a:lnTo>
                  <a:pt x="848007" y="1189421"/>
                </a:lnTo>
                <a:lnTo>
                  <a:pt x="876174" y="1190617"/>
                </a:lnTo>
                <a:lnTo>
                  <a:pt x="903547" y="1191415"/>
                </a:lnTo>
                <a:lnTo>
                  <a:pt x="930921" y="1191814"/>
                </a:lnTo>
                <a:lnTo>
                  <a:pt x="982494" y="1192213"/>
                </a:lnTo>
                <a:lnTo>
                  <a:pt x="1031686" y="1191415"/>
                </a:lnTo>
                <a:lnTo>
                  <a:pt x="1078499" y="1190219"/>
                </a:lnTo>
                <a:lnTo>
                  <a:pt x="1122138" y="1187426"/>
                </a:lnTo>
                <a:lnTo>
                  <a:pt x="1163793" y="1184634"/>
                </a:lnTo>
                <a:lnTo>
                  <a:pt x="1203068" y="1180645"/>
                </a:lnTo>
                <a:lnTo>
                  <a:pt x="1239565" y="1176257"/>
                </a:lnTo>
                <a:lnTo>
                  <a:pt x="1274476" y="1170672"/>
                </a:lnTo>
                <a:lnTo>
                  <a:pt x="1306214" y="1165486"/>
                </a:lnTo>
                <a:lnTo>
                  <a:pt x="1335967" y="1159901"/>
                </a:lnTo>
                <a:lnTo>
                  <a:pt x="1363737" y="1153519"/>
                </a:lnTo>
                <a:lnTo>
                  <a:pt x="1389524" y="1147535"/>
                </a:lnTo>
                <a:lnTo>
                  <a:pt x="1412930" y="1140754"/>
                </a:lnTo>
                <a:lnTo>
                  <a:pt x="1434353" y="1134770"/>
                </a:lnTo>
                <a:lnTo>
                  <a:pt x="1453395" y="1127989"/>
                </a:lnTo>
                <a:lnTo>
                  <a:pt x="1470851" y="1122005"/>
                </a:lnTo>
                <a:lnTo>
                  <a:pt x="1486719" y="1115622"/>
                </a:lnTo>
                <a:lnTo>
                  <a:pt x="1500207" y="1110038"/>
                </a:lnTo>
                <a:lnTo>
                  <a:pt x="1512109" y="1104852"/>
                </a:lnTo>
                <a:lnTo>
                  <a:pt x="1522424" y="1100065"/>
                </a:lnTo>
                <a:lnTo>
                  <a:pt x="1531151" y="1095677"/>
                </a:lnTo>
                <a:lnTo>
                  <a:pt x="1537499" y="1091688"/>
                </a:lnTo>
                <a:lnTo>
                  <a:pt x="1546226" y="1086103"/>
                </a:lnTo>
                <a:lnTo>
                  <a:pt x="1549400" y="1084507"/>
                </a:lnTo>
                <a:lnTo>
                  <a:pt x="1549151" y="1084051"/>
                </a:lnTo>
                <a:lnTo>
                  <a:pt x="1550825" y="1086077"/>
                </a:lnTo>
                <a:lnTo>
                  <a:pt x="1570263" y="1109512"/>
                </a:lnTo>
                <a:lnTo>
                  <a:pt x="1588510" y="1132551"/>
                </a:lnTo>
                <a:lnTo>
                  <a:pt x="1607154" y="1155986"/>
                </a:lnTo>
                <a:lnTo>
                  <a:pt x="1625004" y="1179421"/>
                </a:lnTo>
                <a:lnTo>
                  <a:pt x="1642458" y="1202857"/>
                </a:lnTo>
                <a:lnTo>
                  <a:pt x="1659516" y="1225895"/>
                </a:lnTo>
                <a:lnTo>
                  <a:pt x="1692440" y="1271971"/>
                </a:lnTo>
                <a:lnTo>
                  <a:pt x="1723778" y="1317253"/>
                </a:lnTo>
                <a:lnTo>
                  <a:pt x="1753926" y="1362138"/>
                </a:lnTo>
                <a:lnTo>
                  <a:pt x="1782090" y="1405037"/>
                </a:lnTo>
                <a:lnTo>
                  <a:pt x="1808668" y="1447141"/>
                </a:lnTo>
                <a:lnTo>
                  <a:pt x="1833262" y="1487657"/>
                </a:lnTo>
                <a:lnTo>
                  <a:pt x="1856269" y="1526186"/>
                </a:lnTo>
                <a:lnTo>
                  <a:pt x="1877293" y="1562332"/>
                </a:lnTo>
                <a:lnTo>
                  <a:pt x="1896334" y="1596889"/>
                </a:lnTo>
                <a:lnTo>
                  <a:pt x="1912343" y="1625032"/>
                </a:lnTo>
                <a:lnTo>
                  <a:pt x="1902184" y="1628293"/>
                </a:lnTo>
                <a:lnTo>
                  <a:pt x="1881929" y="1634584"/>
                </a:lnTo>
                <a:lnTo>
                  <a:pt x="1856907" y="1641268"/>
                </a:lnTo>
                <a:lnTo>
                  <a:pt x="1827913" y="1649131"/>
                </a:lnTo>
                <a:lnTo>
                  <a:pt x="1795345" y="1657387"/>
                </a:lnTo>
                <a:lnTo>
                  <a:pt x="1759600" y="1666037"/>
                </a:lnTo>
                <a:lnTo>
                  <a:pt x="1721471" y="1674294"/>
                </a:lnTo>
                <a:lnTo>
                  <a:pt x="1701215" y="1678225"/>
                </a:lnTo>
                <a:lnTo>
                  <a:pt x="1680959" y="1681764"/>
                </a:lnTo>
                <a:lnTo>
                  <a:pt x="1659909" y="1685302"/>
                </a:lnTo>
                <a:lnTo>
                  <a:pt x="1638859" y="1688841"/>
                </a:lnTo>
                <a:lnTo>
                  <a:pt x="1617412" y="1691593"/>
                </a:lnTo>
                <a:lnTo>
                  <a:pt x="1595965" y="1694345"/>
                </a:lnTo>
                <a:lnTo>
                  <a:pt x="1574120" y="1696311"/>
                </a:lnTo>
                <a:lnTo>
                  <a:pt x="1552276" y="1698277"/>
                </a:lnTo>
                <a:lnTo>
                  <a:pt x="1530034" y="1699850"/>
                </a:lnTo>
                <a:lnTo>
                  <a:pt x="1508189" y="1701029"/>
                </a:lnTo>
                <a:lnTo>
                  <a:pt x="1486345" y="1701422"/>
                </a:lnTo>
                <a:lnTo>
                  <a:pt x="1469825" y="1701422"/>
                </a:lnTo>
                <a:lnTo>
                  <a:pt x="1437096" y="1699850"/>
                </a:lnTo>
                <a:lnTo>
                  <a:pt x="1422400" y="1699063"/>
                </a:lnTo>
                <a:lnTo>
                  <a:pt x="1443450" y="1700243"/>
                </a:lnTo>
                <a:lnTo>
                  <a:pt x="1464898" y="1701422"/>
                </a:lnTo>
                <a:lnTo>
                  <a:pt x="1469825" y="1701422"/>
                </a:lnTo>
                <a:lnTo>
                  <a:pt x="1478004" y="1701815"/>
                </a:lnTo>
                <a:lnTo>
                  <a:pt x="1506601" y="1702602"/>
                </a:lnTo>
                <a:lnTo>
                  <a:pt x="1539566" y="1702995"/>
                </a:lnTo>
                <a:lnTo>
                  <a:pt x="1575709" y="1703388"/>
                </a:lnTo>
                <a:lnTo>
                  <a:pt x="1615426" y="1702995"/>
                </a:lnTo>
                <a:lnTo>
                  <a:pt x="1656732" y="1701815"/>
                </a:lnTo>
                <a:lnTo>
                  <a:pt x="1700024" y="1699456"/>
                </a:lnTo>
                <a:lnTo>
                  <a:pt x="1721868" y="1698277"/>
                </a:lnTo>
                <a:lnTo>
                  <a:pt x="1743713" y="1696311"/>
                </a:lnTo>
                <a:lnTo>
                  <a:pt x="1765954" y="1694345"/>
                </a:lnTo>
                <a:lnTo>
                  <a:pt x="1788196" y="1691593"/>
                </a:lnTo>
                <a:lnTo>
                  <a:pt x="1810040" y="1689234"/>
                </a:lnTo>
                <a:lnTo>
                  <a:pt x="1831885" y="1686089"/>
                </a:lnTo>
                <a:lnTo>
                  <a:pt x="1853332" y="1682550"/>
                </a:lnTo>
                <a:lnTo>
                  <a:pt x="1873985" y="1678619"/>
                </a:lnTo>
                <a:lnTo>
                  <a:pt x="1894638" y="1673901"/>
                </a:lnTo>
                <a:lnTo>
                  <a:pt x="1914497" y="1669182"/>
                </a:lnTo>
                <a:lnTo>
                  <a:pt x="1933533" y="1664079"/>
                </a:lnTo>
                <a:lnTo>
                  <a:pt x="1943539" y="1682687"/>
                </a:lnTo>
                <a:lnTo>
                  <a:pt x="1964563" y="1723997"/>
                </a:lnTo>
                <a:lnTo>
                  <a:pt x="1974533" y="1744276"/>
                </a:lnTo>
                <a:lnTo>
                  <a:pt x="1961691" y="1752203"/>
                </a:lnTo>
                <a:lnTo>
                  <a:pt x="1946204" y="1755775"/>
                </a:lnTo>
                <a:lnTo>
                  <a:pt x="1927937" y="1759347"/>
                </a:lnTo>
                <a:lnTo>
                  <a:pt x="1902919" y="1764506"/>
                </a:lnTo>
                <a:lnTo>
                  <a:pt x="1871151" y="1770063"/>
                </a:lnTo>
                <a:lnTo>
                  <a:pt x="1834618" y="1775619"/>
                </a:lnTo>
                <a:lnTo>
                  <a:pt x="1792127" y="1781175"/>
                </a:lnTo>
                <a:lnTo>
                  <a:pt x="1768698" y="1783556"/>
                </a:lnTo>
                <a:lnTo>
                  <a:pt x="1744475" y="1785938"/>
                </a:lnTo>
                <a:lnTo>
                  <a:pt x="1719060" y="1787922"/>
                </a:lnTo>
                <a:lnTo>
                  <a:pt x="1692852" y="1789906"/>
                </a:lnTo>
                <a:lnTo>
                  <a:pt x="1665849" y="1791494"/>
                </a:lnTo>
                <a:lnTo>
                  <a:pt x="1637257" y="1792288"/>
                </a:lnTo>
                <a:lnTo>
                  <a:pt x="1607872" y="1793081"/>
                </a:lnTo>
                <a:lnTo>
                  <a:pt x="1578089" y="1793875"/>
                </a:lnTo>
                <a:lnTo>
                  <a:pt x="1546718" y="1793081"/>
                </a:lnTo>
                <a:lnTo>
                  <a:pt x="1515346" y="1792685"/>
                </a:lnTo>
                <a:lnTo>
                  <a:pt x="1483181" y="1791494"/>
                </a:lnTo>
                <a:lnTo>
                  <a:pt x="1450221" y="1789510"/>
                </a:lnTo>
                <a:lnTo>
                  <a:pt x="1416865" y="1786731"/>
                </a:lnTo>
                <a:lnTo>
                  <a:pt x="1383111" y="1783556"/>
                </a:lnTo>
                <a:lnTo>
                  <a:pt x="1348563" y="1779191"/>
                </a:lnTo>
                <a:lnTo>
                  <a:pt x="1314015" y="1774428"/>
                </a:lnTo>
                <a:lnTo>
                  <a:pt x="1279070" y="1768872"/>
                </a:lnTo>
                <a:lnTo>
                  <a:pt x="1243728" y="1761728"/>
                </a:lnTo>
                <a:lnTo>
                  <a:pt x="1272319" y="1733153"/>
                </a:lnTo>
                <a:lnTo>
                  <a:pt x="1260803" y="1730772"/>
                </a:lnTo>
                <a:lnTo>
                  <a:pt x="1246905" y="1727200"/>
                </a:lnTo>
                <a:lnTo>
                  <a:pt x="1227447" y="1722041"/>
                </a:lnTo>
                <a:lnTo>
                  <a:pt x="1204017" y="1715691"/>
                </a:lnTo>
                <a:lnTo>
                  <a:pt x="1175823" y="1707356"/>
                </a:lnTo>
                <a:lnTo>
                  <a:pt x="1144452" y="1697435"/>
                </a:lnTo>
                <a:lnTo>
                  <a:pt x="1108713" y="1685925"/>
                </a:lnTo>
                <a:lnTo>
                  <a:pt x="1070194" y="1672431"/>
                </a:lnTo>
                <a:lnTo>
                  <a:pt x="1028498" y="1656556"/>
                </a:lnTo>
                <a:lnTo>
                  <a:pt x="1007054" y="1648222"/>
                </a:lnTo>
                <a:lnTo>
                  <a:pt x="984816" y="1639094"/>
                </a:lnTo>
                <a:lnTo>
                  <a:pt x="961784" y="1629966"/>
                </a:lnTo>
                <a:lnTo>
                  <a:pt x="938752" y="1619250"/>
                </a:lnTo>
                <a:lnTo>
                  <a:pt x="914926" y="1608931"/>
                </a:lnTo>
                <a:lnTo>
                  <a:pt x="890703" y="1597819"/>
                </a:lnTo>
                <a:lnTo>
                  <a:pt x="866480" y="1585913"/>
                </a:lnTo>
                <a:lnTo>
                  <a:pt x="841859" y="1573610"/>
                </a:lnTo>
                <a:lnTo>
                  <a:pt x="816842" y="1560513"/>
                </a:lnTo>
                <a:lnTo>
                  <a:pt x="791427" y="1547019"/>
                </a:lnTo>
                <a:lnTo>
                  <a:pt x="766013" y="1533128"/>
                </a:lnTo>
                <a:lnTo>
                  <a:pt x="740598" y="1518444"/>
                </a:lnTo>
                <a:lnTo>
                  <a:pt x="826769" y="1496219"/>
                </a:lnTo>
                <a:lnTo>
                  <a:pt x="815650" y="1491853"/>
                </a:lnTo>
                <a:lnTo>
                  <a:pt x="802149" y="1485900"/>
                </a:lnTo>
                <a:lnTo>
                  <a:pt x="784279" y="1478360"/>
                </a:lnTo>
                <a:lnTo>
                  <a:pt x="762439" y="1467247"/>
                </a:lnTo>
                <a:lnTo>
                  <a:pt x="750128" y="1460500"/>
                </a:lnTo>
                <a:lnTo>
                  <a:pt x="737421" y="1453753"/>
                </a:lnTo>
                <a:lnTo>
                  <a:pt x="723522" y="1445419"/>
                </a:lnTo>
                <a:lnTo>
                  <a:pt x="708830" y="1436688"/>
                </a:lnTo>
                <a:lnTo>
                  <a:pt x="694137" y="1426766"/>
                </a:lnTo>
                <a:lnTo>
                  <a:pt x="678253" y="1416447"/>
                </a:lnTo>
                <a:lnTo>
                  <a:pt x="662369" y="1404541"/>
                </a:lnTo>
                <a:lnTo>
                  <a:pt x="645690" y="1392238"/>
                </a:lnTo>
                <a:lnTo>
                  <a:pt x="629012" y="1379141"/>
                </a:lnTo>
                <a:lnTo>
                  <a:pt x="611936" y="1364853"/>
                </a:lnTo>
                <a:lnTo>
                  <a:pt x="594464" y="1349375"/>
                </a:lnTo>
                <a:lnTo>
                  <a:pt x="576991" y="1333103"/>
                </a:lnTo>
                <a:lnTo>
                  <a:pt x="559519" y="1315641"/>
                </a:lnTo>
                <a:lnTo>
                  <a:pt x="541649" y="1297385"/>
                </a:lnTo>
                <a:lnTo>
                  <a:pt x="523780" y="1277938"/>
                </a:lnTo>
                <a:lnTo>
                  <a:pt x="506704" y="1257300"/>
                </a:lnTo>
                <a:lnTo>
                  <a:pt x="489232" y="1235472"/>
                </a:lnTo>
                <a:lnTo>
                  <a:pt x="472156" y="1212056"/>
                </a:lnTo>
                <a:lnTo>
                  <a:pt x="455081" y="1188244"/>
                </a:lnTo>
                <a:lnTo>
                  <a:pt x="438799" y="1162844"/>
                </a:lnTo>
                <a:lnTo>
                  <a:pt x="422518" y="1136253"/>
                </a:lnTo>
                <a:lnTo>
                  <a:pt x="414576" y="1122363"/>
                </a:lnTo>
                <a:lnTo>
                  <a:pt x="407428" y="1108472"/>
                </a:lnTo>
                <a:lnTo>
                  <a:pt x="486849" y="1092200"/>
                </a:lnTo>
                <a:lnTo>
                  <a:pt x="486849" y="1057275"/>
                </a:lnTo>
                <a:lnTo>
                  <a:pt x="482481" y="1055291"/>
                </a:lnTo>
                <a:lnTo>
                  <a:pt x="476921" y="1052513"/>
                </a:lnTo>
                <a:lnTo>
                  <a:pt x="469376" y="1048941"/>
                </a:lnTo>
                <a:lnTo>
                  <a:pt x="459846" y="1043384"/>
                </a:lnTo>
                <a:lnTo>
                  <a:pt x="448727" y="1037034"/>
                </a:lnTo>
                <a:lnTo>
                  <a:pt x="436020" y="1028700"/>
                </a:lnTo>
                <a:lnTo>
                  <a:pt x="422121" y="1018778"/>
                </a:lnTo>
                <a:lnTo>
                  <a:pt x="406237" y="1007269"/>
                </a:lnTo>
                <a:lnTo>
                  <a:pt x="389559" y="994172"/>
                </a:lnTo>
                <a:lnTo>
                  <a:pt x="372086" y="978297"/>
                </a:lnTo>
                <a:lnTo>
                  <a:pt x="353422" y="960834"/>
                </a:lnTo>
                <a:lnTo>
                  <a:pt x="343495" y="950913"/>
                </a:lnTo>
                <a:lnTo>
                  <a:pt x="333964" y="940991"/>
                </a:lnTo>
                <a:lnTo>
                  <a:pt x="324037" y="930275"/>
                </a:lnTo>
                <a:lnTo>
                  <a:pt x="313712" y="919163"/>
                </a:lnTo>
                <a:lnTo>
                  <a:pt x="303784" y="906859"/>
                </a:lnTo>
                <a:lnTo>
                  <a:pt x="293062" y="894556"/>
                </a:lnTo>
                <a:lnTo>
                  <a:pt x="283135" y="881063"/>
                </a:lnTo>
                <a:lnTo>
                  <a:pt x="272810" y="867172"/>
                </a:lnTo>
                <a:lnTo>
                  <a:pt x="262088" y="852884"/>
                </a:lnTo>
                <a:lnTo>
                  <a:pt x="251764" y="837406"/>
                </a:lnTo>
                <a:lnTo>
                  <a:pt x="240645" y="821928"/>
                </a:lnTo>
                <a:lnTo>
                  <a:pt x="229923" y="805259"/>
                </a:lnTo>
                <a:lnTo>
                  <a:pt x="219598" y="787400"/>
                </a:lnTo>
                <a:lnTo>
                  <a:pt x="208877" y="769541"/>
                </a:lnTo>
                <a:lnTo>
                  <a:pt x="198552" y="750888"/>
                </a:lnTo>
                <a:lnTo>
                  <a:pt x="187830" y="731441"/>
                </a:lnTo>
                <a:lnTo>
                  <a:pt x="177505" y="710803"/>
                </a:lnTo>
                <a:lnTo>
                  <a:pt x="167181" y="689769"/>
                </a:lnTo>
                <a:lnTo>
                  <a:pt x="157253" y="667941"/>
                </a:lnTo>
                <a:lnTo>
                  <a:pt x="147326" y="645716"/>
                </a:lnTo>
                <a:lnTo>
                  <a:pt x="137001" y="621903"/>
                </a:lnTo>
                <a:lnTo>
                  <a:pt x="127470" y="597297"/>
                </a:lnTo>
                <a:lnTo>
                  <a:pt x="117940" y="572294"/>
                </a:lnTo>
                <a:lnTo>
                  <a:pt x="108807" y="546100"/>
                </a:lnTo>
                <a:lnTo>
                  <a:pt x="99276" y="519509"/>
                </a:lnTo>
                <a:lnTo>
                  <a:pt x="90540" y="491331"/>
                </a:lnTo>
                <a:lnTo>
                  <a:pt x="81804" y="462359"/>
                </a:lnTo>
                <a:lnTo>
                  <a:pt x="73464" y="432991"/>
                </a:lnTo>
                <a:lnTo>
                  <a:pt x="65522" y="402431"/>
                </a:lnTo>
                <a:lnTo>
                  <a:pt x="57580" y="370681"/>
                </a:lnTo>
                <a:lnTo>
                  <a:pt x="50432" y="338534"/>
                </a:lnTo>
                <a:lnTo>
                  <a:pt x="42887" y="304800"/>
                </a:lnTo>
                <a:lnTo>
                  <a:pt x="36137" y="269875"/>
                </a:lnTo>
                <a:lnTo>
                  <a:pt x="29783" y="234553"/>
                </a:lnTo>
                <a:lnTo>
                  <a:pt x="23826" y="198041"/>
                </a:lnTo>
                <a:lnTo>
                  <a:pt x="18267" y="160338"/>
                </a:lnTo>
                <a:lnTo>
                  <a:pt x="13105" y="121841"/>
                </a:lnTo>
                <a:lnTo>
                  <a:pt x="8339" y="82550"/>
                </a:lnTo>
                <a:lnTo>
                  <a:pt x="3971" y="41672"/>
                </a:lnTo>
                <a:lnTo>
                  <a:pt x="0" y="0"/>
                </a:lnTo>
                <a:close/>
              </a:path>
            </a:pathLst>
          </a:custGeom>
          <a:solidFill>
            <a:srgbClr val="CF66E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Freeform 874"/>
          <p:cNvSpPr>
            <a:spLocks noChangeAspect="1"/>
          </p:cNvSpPr>
          <p:nvPr/>
        </p:nvSpPr>
        <p:spPr bwMode="auto">
          <a:xfrm>
            <a:off x="5341216" y="1968500"/>
            <a:ext cx="2128837" cy="1800225"/>
          </a:xfrm>
          <a:custGeom>
            <a:avLst/>
            <a:gdLst>
              <a:gd name="T0" fmla="*/ 717825 w 175"/>
              <a:gd name="T1" fmla="*/ 352703 h 148"/>
              <a:gd name="T2" fmla="*/ 717825 w 175"/>
              <a:gd name="T3" fmla="*/ 0 h 148"/>
              <a:gd name="T4" fmla="*/ 0 w 175"/>
              <a:gd name="T5" fmla="*/ 595946 h 148"/>
              <a:gd name="T6" fmla="*/ 717825 w 175"/>
              <a:gd name="T7" fmla="*/ 1204054 h 148"/>
              <a:gd name="T8" fmla="*/ 717825 w 175"/>
              <a:gd name="T9" fmla="*/ 863514 h 148"/>
              <a:gd name="T10" fmla="*/ 717825 w 175"/>
              <a:gd name="T11" fmla="*/ 1800000 h 148"/>
              <a:gd name="T12" fmla="*/ 717825 w 175"/>
              <a:gd name="T13" fmla="*/ 352703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"/>
              <a:gd name="T22" fmla="*/ 0 h 148"/>
              <a:gd name="T23" fmla="*/ 175 w 175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" h="148">
                <a:moveTo>
                  <a:pt x="59" y="29"/>
                </a:moveTo>
                <a:cubicBezTo>
                  <a:pt x="59" y="0"/>
                  <a:pt x="59" y="0"/>
                  <a:pt x="5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71"/>
                  <a:pt x="59" y="71"/>
                  <a:pt x="59" y="71"/>
                </a:cubicBezTo>
                <a:cubicBezTo>
                  <a:pt x="118" y="79"/>
                  <a:pt x="92" y="114"/>
                  <a:pt x="59" y="148"/>
                </a:cubicBezTo>
                <a:cubicBezTo>
                  <a:pt x="175" y="72"/>
                  <a:pt x="106" y="37"/>
                  <a:pt x="59" y="29"/>
                </a:cubicBezTo>
                <a:close/>
              </a:path>
            </a:pathLst>
          </a:custGeom>
          <a:solidFill>
            <a:srgbClr val="A557DF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790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5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4" grpId="0" animBg="1"/>
      <p:bldP spid="5" grpId="0" animBg="1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1342678" y="404664"/>
            <a:ext cx="2893858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请添加标题内容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空心弧 1"/>
          <p:cNvSpPr>
            <a:spLocks noChangeArrowheads="1"/>
          </p:cNvSpPr>
          <p:nvPr/>
        </p:nvSpPr>
        <p:spPr bwMode="auto">
          <a:xfrm rot="5400000">
            <a:off x="7319342" y="2486344"/>
            <a:ext cx="2548210" cy="2548210"/>
          </a:xfrm>
          <a:custGeom>
            <a:avLst/>
            <a:gdLst>
              <a:gd name="T0" fmla="*/ 2147483647 w 21600"/>
              <a:gd name="T1" fmla="*/ 0 h 21600"/>
              <a:gd name="T2" fmla="*/ 380163691 w 21600"/>
              <a:gd name="T3" fmla="*/ 2147483647 h 21600"/>
              <a:gd name="T4" fmla="*/ 2147483647 w 21600"/>
              <a:gd name="T5" fmla="*/ 754692466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4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74" y="10550"/>
                </a:moveTo>
                <a:cubicBezTo>
                  <a:pt x="809" y="5055"/>
                  <a:pt x="5303" y="671"/>
                  <a:pt x="10799" y="671"/>
                </a:cubicBezTo>
                <a:cubicBezTo>
                  <a:pt x="16296" y="670"/>
                  <a:pt x="20790" y="5055"/>
                  <a:pt x="20925" y="10550"/>
                </a:cubicBezTo>
                <a:lnTo>
                  <a:pt x="21596" y="10533"/>
                </a:lnTo>
                <a:cubicBezTo>
                  <a:pt x="21452" y="4674"/>
                  <a:pt x="16660" y="0"/>
                  <a:pt x="10800" y="0"/>
                </a:cubicBezTo>
                <a:cubicBezTo>
                  <a:pt x="4939" y="-1"/>
                  <a:pt x="147" y="4674"/>
                  <a:pt x="3" y="10533"/>
                </a:cubicBezTo>
                <a:lnTo>
                  <a:pt x="674" y="10550"/>
                </a:lnTo>
                <a:close/>
              </a:path>
            </a:pathLst>
          </a:cu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  <a:ex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右箭头 50"/>
          <p:cNvSpPr>
            <a:spLocks noChangeArrowheads="1"/>
          </p:cNvSpPr>
          <p:nvPr/>
        </p:nvSpPr>
        <p:spPr bwMode="auto">
          <a:xfrm flipH="1">
            <a:off x="6246032" y="4894088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  <a:ex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2" name="右箭头 51"/>
          <p:cNvSpPr>
            <a:spLocks noChangeArrowheads="1"/>
          </p:cNvSpPr>
          <p:nvPr/>
        </p:nvSpPr>
        <p:spPr bwMode="auto">
          <a:xfrm>
            <a:off x="6173998" y="2527764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  <a:ex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3" name="右箭头 52"/>
          <p:cNvSpPr>
            <a:spLocks noChangeArrowheads="1"/>
          </p:cNvSpPr>
          <p:nvPr/>
        </p:nvSpPr>
        <p:spPr bwMode="auto">
          <a:xfrm flipH="1">
            <a:off x="3728437" y="4903091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  <a:ex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4" name="右箭头 53"/>
          <p:cNvSpPr>
            <a:spLocks noChangeArrowheads="1"/>
          </p:cNvSpPr>
          <p:nvPr/>
        </p:nvSpPr>
        <p:spPr bwMode="auto">
          <a:xfrm>
            <a:off x="3620385" y="2518760"/>
            <a:ext cx="1602761" cy="126060"/>
          </a:xfrm>
          <a:prstGeom prst="rightArrow">
            <a:avLst>
              <a:gd name="adj1" fmla="val 50000"/>
              <a:gd name="adj2" fmla="val 72224"/>
            </a:avLst>
          </a:prstGeom>
          <a:solidFill>
            <a:schemeClr val="bg1">
              <a:lumMod val="65000"/>
              <a:alpha val="79999"/>
            </a:schemeClr>
          </a:solidFill>
          <a:ln>
            <a:noFill/>
          </a:ln>
          <a:effectLst/>
          <a:ex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30784" y="2115368"/>
            <a:ext cx="952653" cy="952653"/>
            <a:chOff x="7830784" y="1761880"/>
            <a:chExt cx="952653" cy="952653"/>
          </a:xfrm>
        </p:grpSpPr>
        <p:sp>
          <p:nvSpPr>
            <p:cNvPr id="56" name="椭圆 55"/>
            <p:cNvSpPr>
              <a:spLocks noChangeArrowheads="1"/>
            </p:cNvSpPr>
            <p:nvPr/>
          </p:nvSpPr>
          <p:spPr bwMode="auto">
            <a:xfrm>
              <a:off x="7830784" y="1761880"/>
              <a:ext cx="952653" cy="952653"/>
            </a:xfrm>
            <a:prstGeom prst="ellipse">
              <a:avLst/>
            </a:prstGeom>
            <a:solidFill>
              <a:srgbClr val="90C74D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grpSp>
          <p:nvGrpSpPr>
            <p:cNvPr id="57" name="组合 56"/>
            <p:cNvGrpSpPr>
              <a:grpSpLocks/>
            </p:cNvGrpSpPr>
            <p:nvPr/>
          </p:nvGrpSpPr>
          <p:grpSpPr bwMode="auto">
            <a:xfrm>
              <a:off x="8101697" y="2048877"/>
              <a:ext cx="410826" cy="409918"/>
              <a:chOff x="0" y="0"/>
              <a:chExt cx="482923" cy="481855"/>
            </a:xfrm>
          </p:grpSpPr>
          <p:sp>
            <p:nvSpPr>
              <p:cNvPr id="58" name="Freeform 9"/>
              <p:cNvSpPr>
                <a:spLocks noChangeArrowheads="1"/>
              </p:cNvSpPr>
              <p:nvPr/>
            </p:nvSpPr>
            <p:spPr bwMode="auto">
              <a:xfrm>
                <a:off x="290609" y="292745"/>
                <a:ext cx="192314" cy="189110"/>
              </a:xfrm>
              <a:custGeom>
                <a:avLst/>
                <a:gdLst>
                  <a:gd name="T0" fmla="*/ 2147483647 w 75"/>
                  <a:gd name="T1" fmla="*/ 2147483647 h 74"/>
                  <a:gd name="T2" fmla="*/ 2147483647 w 75"/>
                  <a:gd name="T3" fmla="*/ 0 h 74"/>
                  <a:gd name="T4" fmla="*/ 0 w 75"/>
                  <a:gd name="T5" fmla="*/ 2147483647 h 74"/>
                  <a:gd name="T6" fmla="*/ 2147483647 w 75"/>
                  <a:gd name="T7" fmla="*/ 2147483647 h 74"/>
                  <a:gd name="T8" fmla="*/ 2147483647 w 75"/>
                  <a:gd name="T9" fmla="*/ 2147483647 h 74"/>
                  <a:gd name="T10" fmla="*/ 2147483647 w 75"/>
                  <a:gd name="T11" fmla="*/ 2147483647 h 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"/>
                  <a:gd name="T19" fmla="*/ 0 h 74"/>
                  <a:gd name="T20" fmla="*/ 75 w 75"/>
                  <a:gd name="T21" fmla="*/ 74 h 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6850" cy="358987"/>
              </a:xfrm>
              <a:custGeom>
                <a:avLst/>
                <a:gdLst>
                  <a:gd name="T0" fmla="*/ 2147483647 w 139"/>
                  <a:gd name="T1" fmla="*/ 2147483647 h 140"/>
                  <a:gd name="T2" fmla="*/ 2147483647 w 139"/>
                  <a:gd name="T3" fmla="*/ 0 h 140"/>
                  <a:gd name="T4" fmla="*/ 0 w 139"/>
                  <a:gd name="T5" fmla="*/ 2147483647 h 140"/>
                  <a:gd name="T6" fmla="*/ 2147483647 w 139"/>
                  <a:gd name="T7" fmla="*/ 2147483647 h 140"/>
                  <a:gd name="T8" fmla="*/ 2147483647 w 139"/>
                  <a:gd name="T9" fmla="*/ 2147483647 h 140"/>
                  <a:gd name="T10" fmla="*/ 2147483647 w 139"/>
                  <a:gd name="T11" fmla="*/ 2147483647 h 140"/>
                  <a:gd name="T12" fmla="*/ 2147483647 w 139"/>
                  <a:gd name="T13" fmla="*/ 2147483647 h 140"/>
                  <a:gd name="T14" fmla="*/ 2147483647 w 139"/>
                  <a:gd name="T15" fmla="*/ 2147483647 h 140"/>
                  <a:gd name="T16" fmla="*/ 2147483647 w 139"/>
                  <a:gd name="T17" fmla="*/ 2147483647 h 140"/>
                  <a:gd name="T18" fmla="*/ 2147483647 w 139"/>
                  <a:gd name="T19" fmla="*/ 2147483647 h 1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9"/>
                  <a:gd name="T31" fmla="*/ 0 h 140"/>
                  <a:gd name="T32" fmla="*/ 139 w 139"/>
                  <a:gd name="T33" fmla="*/ 140 h 1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1"/>
              <p:cNvSpPr>
                <a:spLocks noChangeArrowheads="1"/>
              </p:cNvSpPr>
              <p:nvPr/>
            </p:nvSpPr>
            <p:spPr bwMode="auto">
              <a:xfrm>
                <a:off x="74789" y="74789"/>
                <a:ext cx="105773" cy="104705"/>
              </a:xfrm>
              <a:custGeom>
                <a:avLst/>
                <a:gdLst>
                  <a:gd name="T0" fmla="*/ 0 w 41"/>
                  <a:gd name="T1" fmla="*/ 2147483647 h 41"/>
                  <a:gd name="T2" fmla="*/ 2147483647 w 41"/>
                  <a:gd name="T3" fmla="*/ 2147483647 h 41"/>
                  <a:gd name="T4" fmla="*/ 2147483647 w 41"/>
                  <a:gd name="T5" fmla="*/ 2147483647 h 41"/>
                  <a:gd name="T6" fmla="*/ 2147483647 w 41"/>
                  <a:gd name="T7" fmla="*/ 0 h 41"/>
                  <a:gd name="T8" fmla="*/ 0 w 41"/>
                  <a:gd name="T9" fmla="*/ 2147483647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830784" y="4425865"/>
            <a:ext cx="952653" cy="952652"/>
            <a:chOff x="7830784" y="4072377"/>
            <a:chExt cx="952653" cy="952652"/>
          </a:xfrm>
        </p:grpSpPr>
        <p:sp>
          <p:nvSpPr>
            <p:cNvPr id="62" name="椭圆 61"/>
            <p:cNvSpPr>
              <a:spLocks noChangeArrowheads="1"/>
            </p:cNvSpPr>
            <p:nvPr/>
          </p:nvSpPr>
          <p:spPr bwMode="auto">
            <a:xfrm>
              <a:off x="7830784" y="4072377"/>
              <a:ext cx="952653" cy="952652"/>
            </a:xfrm>
            <a:prstGeom prst="ellipse">
              <a:avLst/>
            </a:prstGeom>
            <a:solidFill>
              <a:srgbClr val="CF66E0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63" name="Freeform 7"/>
            <p:cNvSpPr>
              <a:spLocks noEditPoints="1" noChangeArrowheads="1"/>
            </p:cNvSpPr>
            <p:nvPr/>
          </p:nvSpPr>
          <p:spPr bwMode="auto">
            <a:xfrm>
              <a:off x="8101697" y="4336200"/>
              <a:ext cx="405578" cy="441105"/>
            </a:xfrm>
            <a:custGeom>
              <a:avLst/>
              <a:gdLst>
                <a:gd name="T0" fmla="*/ 2147483647 w 100"/>
                <a:gd name="T1" fmla="*/ 2147483647 h 132"/>
                <a:gd name="T2" fmla="*/ 2147483647 w 100"/>
                <a:gd name="T3" fmla="*/ 2147483647 h 132"/>
                <a:gd name="T4" fmla="*/ 2147483647 w 100"/>
                <a:gd name="T5" fmla="*/ 2147483647 h 132"/>
                <a:gd name="T6" fmla="*/ 2147483647 w 100"/>
                <a:gd name="T7" fmla="*/ 2147483647 h 132"/>
                <a:gd name="T8" fmla="*/ 2147483647 w 100"/>
                <a:gd name="T9" fmla="*/ 2147483647 h 132"/>
                <a:gd name="T10" fmla="*/ 2147483647 w 100"/>
                <a:gd name="T11" fmla="*/ 2147483647 h 132"/>
                <a:gd name="T12" fmla="*/ 2147483647 w 100"/>
                <a:gd name="T13" fmla="*/ 2147483647 h 132"/>
                <a:gd name="T14" fmla="*/ 2147483647 w 100"/>
                <a:gd name="T15" fmla="*/ 2147483647 h 132"/>
                <a:gd name="T16" fmla="*/ 2147483647 w 100"/>
                <a:gd name="T17" fmla="*/ 2147483647 h 132"/>
                <a:gd name="T18" fmla="*/ 2147483647 w 100"/>
                <a:gd name="T19" fmla="*/ 2147483647 h 132"/>
                <a:gd name="T20" fmla="*/ 2147483647 w 100"/>
                <a:gd name="T21" fmla="*/ 2147483647 h 132"/>
                <a:gd name="T22" fmla="*/ 2147483647 w 100"/>
                <a:gd name="T23" fmla="*/ 2147483647 h 132"/>
                <a:gd name="T24" fmla="*/ 2147483647 w 100"/>
                <a:gd name="T25" fmla="*/ 2147483647 h 132"/>
                <a:gd name="T26" fmla="*/ 2147483647 w 100"/>
                <a:gd name="T27" fmla="*/ 2147483647 h 132"/>
                <a:gd name="T28" fmla="*/ 2147483647 w 100"/>
                <a:gd name="T29" fmla="*/ 2147483647 h 132"/>
                <a:gd name="T30" fmla="*/ 2147483647 w 100"/>
                <a:gd name="T31" fmla="*/ 2147483647 h 132"/>
                <a:gd name="T32" fmla="*/ 2147483647 w 100"/>
                <a:gd name="T33" fmla="*/ 0 h 132"/>
                <a:gd name="T34" fmla="*/ 2147483647 w 100"/>
                <a:gd name="T35" fmla="*/ 2147483647 h 132"/>
                <a:gd name="T36" fmla="*/ 2147483647 w 100"/>
                <a:gd name="T37" fmla="*/ 2147483647 h 132"/>
                <a:gd name="T38" fmla="*/ 0 w 100"/>
                <a:gd name="T39" fmla="*/ 2147483647 h 132"/>
                <a:gd name="T40" fmla="*/ 0 w 100"/>
                <a:gd name="T41" fmla="*/ 2147483647 h 132"/>
                <a:gd name="T42" fmla="*/ 2147483647 w 100"/>
                <a:gd name="T43" fmla="*/ 2147483647 h 132"/>
                <a:gd name="T44" fmla="*/ 2147483647 w 100"/>
                <a:gd name="T45" fmla="*/ 2147483647 h 132"/>
                <a:gd name="T46" fmla="*/ 2147483647 w 100"/>
                <a:gd name="T47" fmla="*/ 2147483647 h 132"/>
                <a:gd name="T48" fmla="*/ 2147483647 w 100"/>
                <a:gd name="T49" fmla="*/ 2147483647 h 132"/>
                <a:gd name="T50" fmla="*/ 2147483647 w 100"/>
                <a:gd name="T51" fmla="*/ 2147483647 h 132"/>
                <a:gd name="T52" fmla="*/ 2147483647 w 100"/>
                <a:gd name="T53" fmla="*/ 2147483647 h 132"/>
                <a:gd name="T54" fmla="*/ 2147483647 w 100"/>
                <a:gd name="T55" fmla="*/ 2147483647 h 132"/>
                <a:gd name="T56" fmla="*/ 2147483647 w 100"/>
                <a:gd name="T57" fmla="*/ 2147483647 h 132"/>
                <a:gd name="T58" fmla="*/ 2147483647 w 100"/>
                <a:gd name="T59" fmla="*/ 2147483647 h 132"/>
                <a:gd name="T60" fmla="*/ 2147483647 w 100"/>
                <a:gd name="T61" fmla="*/ 2147483647 h 132"/>
                <a:gd name="T62" fmla="*/ 2147483647 w 100"/>
                <a:gd name="T63" fmla="*/ 2147483647 h 132"/>
                <a:gd name="T64" fmla="*/ 2147483647 w 100"/>
                <a:gd name="T65" fmla="*/ 2147483647 h 132"/>
                <a:gd name="T66" fmla="*/ 2147483647 w 100"/>
                <a:gd name="T67" fmla="*/ 2147483647 h 132"/>
                <a:gd name="T68" fmla="*/ 2147483647 w 100"/>
                <a:gd name="T69" fmla="*/ 2147483647 h 132"/>
                <a:gd name="T70" fmla="*/ 2147483647 w 100"/>
                <a:gd name="T71" fmla="*/ 2147483647 h 132"/>
                <a:gd name="T72" fmla="*/ 2147483647 w 100"/>
                <a:gd name="T73" fmla="*/ 2147483647 h 1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132"/>
                <a:gd name="T113" fmla="*/ 100 w 100"/>
                <a:gd name="T114" fmla="*/ 132 h 1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文本框 49"/>
          <p:cNvSpPr>
            <a:spLocks noChangeArrowheads="1"/>
          </p:cNvSpPr>
          <p:nvPr/>
        </p:nvSpPr>
        <p:spPr bwMode="auto">
          <a:xfrm>
            <a:off x="2797395" y="3216998"/>
            <a:ext cx="12227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1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5" name="文本框 53"/>
          <p:cNvSpPr>
            <a:spLocks noChangeArrowheads="1"/>
          </p:cNvSpPr>
          <p:nvPr/>
        </p:nvSpPr>
        <p:spPr bwMode="auto">
          <a:xfrm>
            <a:off x="5329397" y="3216998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2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文本框 56"/>
          <p:cNvSpPr>
            <a:spLocks noChangeArrowheads="1"/>
          </p:cNvSpPr>
          <p:nvPr/>
        </p:nvSpPr>
        <p:spPr bwMode="auto">
          <a:xfrm>
            <a:off x="7942437" y="3235007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文本框 59"/>
          <p:cNvSpPr>
            <a:spLocks noChangeArrowheads="1"/>
          </p:cNvSpPr>
          <p:nvPr/>
        </p:nvSpPr>
        <p:spPr bwMode="auto">
          <a:xfrm>
            <a:off x="2823024" y="4033445"/>
            <a:ext cx="12227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8" name="文本框 62"/>
          <p:cNvSpPr>
            <a:spLocks noChangeArrowheads="1"/>
          </p:cNvSpPr>
          <p:nvPr/>
        </p:nvSpPr>
        <p:spPr bwMode="auto">
          <a:xfrm>
            <a:off x="5376637" y="4015436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文本框 65"/>
          <p:cNvSpPr>
            <a:spLocks noChangeArrowheads="1"/>
          </p:cNvSpPr>
          <p:nvPr/>
        </p:nvSpPr>
        <p:spPr bwMode="auto">
          <a:xfrm>
            <a:off x="7991478" y="4015436"/>
            <a:ext cx="12245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步骤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322483" y="126430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71" name="矩形 70"/>
          <p:cNvSpPr/>
          <p:nvPr/>
        </p:nvSpPr>
        <p:spPr>
          <a:xfrm>
            <a:off x="4895237" y="126430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72" name="矩形 71"/>
          <p:cNvSpPr/>
          <p:nvPr/>
        </p:nvSpPr>
        <p:spPr>
          <a:xfrm>
            <a:off x="7531471" y="126430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73" name="矩形 72"/>
          <p:cNvSpPr/>
          <p:nvPr/>
        </p:nvSpPr>
        <p:spPr>
          <a:xfrm>
            <a:off x="7639528" y="566172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74" name="矩形 73"/>
          <p:cNvSpPr/>
          <p:nvPr/>
        </p:nvSpPr>
        <p:spPr>
          <a:xfrm>
            <a:off x="4991641" y="5665321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sp>
        <p:nvSpPr>
          <p:cNvPr id="75" name="矩形 74"/>
          <p:cNvSpPr/>
          <p:nvPr/>
        </p:nvSpPr>
        <p:spPr>
          <a:xfrm>
            <a:off x="2343754" y="5696206"/>
            <a:ext cx="174760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输入您的内容或者通过右键复制粘贴您的内容，并选择只保留文字。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2703751" y="2133377"/>
            <a:ext cx="952652" cy="952653"/>
            <a:chOff x="2703751" y="1779889"/>
            <a:chExt cx="952652" cy="952653"/>
          </a:xfrm>
        </p:grpSpPr>
        <p:sp>
          <p:nvSpPr>
            <p:cNvPr id="77" name="椭圆 76"/>
            <p:cNvSpPr>
              <a:spLocks noChangeArrowheads="1"/>
            </p:cNvSpPr>
            <p:nvPr/>
          </p:nvSpPr>
          <p:spPr bwMode="auto">
            <a:xfrm>
              <a:off x="2703751" y="1779889"/>
              <a:ext cx="952652" cy="952653"/>
            </a:xfrm>
            <a:prstGeom prst="ellipse">
              <a:avLst/>
            </a:prstGeom>
            <a:solidFill>
              <a:srgbClr val="1CA46D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78" name="Freeform 334"/>
            <p:cNvSpPr>
              <a:spLocks noEditPoints="1"/>
            </p:cNvSpPr>
            <p:nvPr/>
          </p:nvSpPr>
          <p:spPr bwMode="auto">
            <a:xfrm>
              <a:off x="2955894" y="2005712"/>
              <a:ext cx="472810" cy="445179"/>
            </a:xfrm>
            <a:custGeom>
              <a:avLst/>
              <a:gdLst>
                <a:gd name="T0" fmla="*/ 83 w 154"/>
                <a:gd name="T1" fmla="*/ 36 h 145"/>
                <a:gd name="T2" fmla="*/ 51 w 154"/>
                <a:gd name="T3" fmla="*/ 66 h 145"/>
                <a:gd name="T4" fmla="*/ 26 w 154"/>
                <a:gd name="T5" fmla="*/ 73 h 145"/>
                <a:gd name="T6" fmla="*/ 22 w 154"/>
                <a:gd name="T7" fmla="*/ 35 h 145"/>
                <a:gd name="T8" fmla="*/ 50 w 154"/>
                <a:gd name="T9" fmla="*/ 18 h 145"/>
                <a:gd name="T10" fmla="*/ 37 w 154"/>
                <a:gd name="T11" fmla="*/ 145 h 145"/>
                <a:gd name="T12" fmla="*/ 154 w 154"/>
                <a:gd name="T13" fmla="*/ 123 h 145"/>
                <a:gd name="T14" fmla="*/ 121 w 154"/>
                <a:gd name="T15" fmla="*/ 106 h 145"/>
                <a:gd name="T16" fmla="*/ 143 w 154"/>
                <a:gd name="T17" fmla="*/ 103 h 145"/>
                <a:gd name="T18" fmla="*/ 140 w 154"/>
                <a:gd name="T19" fmla="*/ 82 h 145"/>
                <a:gd name="T20" fmla="*/ 107 w 154"/>
                <a:gd name="T21" fmla="*/ 55 h 145"/>
                <a:gd name="T22" fmla="*/ 75 w 154"/>
                <a:gd name="T23" fmla="*/ 58 h 145"/>
                <a:gd name="T24" fmla="*/ 53 w 154"/>
                <a:gd name="T25" fmla="*/ 86 h 145"/>
                <a:gd name="T26" fmla="*/ 31 w 154"/>
                <a:gd name="T27" fmla="*/ 95 h 145"/>
                <a:gd name="T28" fmla="*/ 22 w 154"/>
                <a:gd name="T29" fmla="*/ 117 h 145"/>
                <a:gd name="T30" fmla="*/ 37 w 154"/>
                <a:gd name="T31" fmla="*/ 145 h 145"/>
                <a:gd name="T32" fmla="*/ 29 w 154"/>
                <a:gd name="T33" fmla="*/ 117 h 145"/>
                <a:gd name="T34" fmla="*/ 48 w 154"/>
                <a:gd name="T35" fmla="*/ 92 h 145"/>
                <a:gd name="T36" fmla="*/ 33 w 154"/>
                <a:gd name="T37" fmla="*/ 123 h 145"/>
                <a:gd name="T38" fmla="*/ 66 w 154"/>
                <a:gd name="T39" fmla="*/ 103 h 145"/>
                <a:gd name="T40" fmla="*/ 77 w 154"/>
                <a:gd name="T41" fmla="*/ 69 h 145"/>
                <a:gd name="T42" fmla="*/ 70 w 154"/>
                <a:gd name="T43" fmla="*/ 71 h 145"/>
                <a:gd name="T44" fmla="*/ 66 w 154"/>
                <a:gd name="T45" fmla="*/ 103 h 145"/>
                <a:gd name="T46" fmla="*/ 28 w 154"/>
                <a:gd name="T47" fmla="*/ 11 h 145"/>
                <a:gd name="T48" fmla="*/ 35 w 154"/>
                <a:gd name="T49" fmla="*/ 16 h 145"/>
                <a:gd name="T50" fmla="*/ 33 w 154"/>
                <a:gd name="T51" fmla="*/ 3 h 145"/>
                <a:gd name="T52" fmla="*/ 4 w 154"/>
                <a:gd name="T53" fmla="*/ 36 h 145"/>
                <a:gd name="T54" fmla="*/ 15 w 154"/>
                <a:gd name="T55" fmla="*/ 38 h 145"/>
                <a:gd name="T56" fmla="*/ 9 w 154"/>
                <a:gd name="T57" fmla="*/ 29 h 145"/>
                <a:gd name="T58" fmla="*/ 2 w 154"/>
                <a:gd name="T59" fmla="*/ 75 h 145"/>
                <a:gd name="T60" fmla="*/ 20 w 154"/>
                <a:gd name="T61" fmla="*/ 75 h 145"/>
                <a:gd name="T62" fmla="*/ 9 w 154"/>
                <a:gd name="T63" fmla="*/ 64 h 145"/>
                <a:gd name="T64" fmla="*/ 101 w 154"/>
                <a:gd name="T65" fmla="*/ 27 h 145"/>
                <a:gd name="T66" fmla="*/ 83 w 154"/>
                <a:gd name="T67" fmla="*/ 29 h 145"/>
                <a:gd name="T68" fmla="*/ 90 w 154"/>
                <a:gd name="T69" fmla="*/ 40 h 145"/>
                <a:gd name="T70" fmla="*/ 101 w 154"/>
                <a:gd name="T71" fmla="*/ 27 h 145"/>
                <a:gd name="T72" fmla="*/ 22 w 154"/>
                <a:gd name="T73" fmla="*/ 25 h 145"/>
                <a:gd name="T74" fmla="*/ 13 w 154"/>
                <a:gd name="T75" fmla="*/ 49 h 145"/>
                <a:gd name="T76" fmla="*/ 4 w 154"/>
                <a:gd name="T77" fmla="*/ 55 h 145"/>
                <a:gd name="T78" fmla="*/ 26 w 154"/>
                <a:gd name="T79" fmla="*/ 81 h 145"/>
                <a:gd name="T80" fmla="*/ 85 w 154"/>
                <a:gd name="T81" fmla="*/ 14 h 145"/>
                <a:gd name="T82" fmla="*/ 81 w 154"/>
                <a:gd name="T83" fmla="*/ 25 h 145"/>
                <a:gd name="T84" fmla="*/ 53 w 154"/>
                <a:gd name="T85" fmla="*/ 13 h 145"/>
                <a:gd name="T86" fmla="*/ 48 w 154"/>
                <a:gd name="T87" fmla="*/ 3 h 145"/>
                <a:gd name="T88" fmla="*/ 61 w 154"/>
                <a:gd name="T89" fmla="*/ 9 h 145"/>
                <a:gd name="T90" fmla="*/ 72 w 154"/>
                <a:gd name="T91" fmla="*/ 18 h 145"/>
                <a:gd name="T92" fmla="*/ 70 w 154"/>
                <a:gd name="T93" fmla="*/ 0 h 145"/>
                <a:gd name="T94" fmla="*/ 42 w 154"/>
                <a:gd name="T95" fmla="*/ 31 h 145"/>
                <a:gd name="T96" fmla="*/ 79 w 154"/>
                <a:gd name="T97" fmla="*/ 38 h 145"/>
                <a:gd name="T98" fmla="*/ 46 w 154"/>
                <a:gd name="T99" fmla="*/ 24 h 145"/>
                <a:gd name="T100" fmla="*/ 39 w 154"/>
                <a:gd name="T101" fmla="*/ 75 h 145"/>
                <a:gd name="T102" fmla="*/ 22 w 154"/>
                <a:gd name="T103" fmla="*/ 53 h 145"/>
                <a:gd name="T104" fmla="*/ 39 w 154"/>
                <a:gd name="T105" fmla="*/ 75 h 145"/>
                <a:gd name="T106" fmla="*/ 28 w 154"/>
                <a:gd name="T107" fmla="*/ 40 h 145"/>
                <a:gd name="T108" fmla="*/ 22 w 154"/>
                <a:gd name="T109" fmla="*/ 49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4" h="145">
                  <a:moveTo>
                    <a:pt x="62" y="20"/>
                  </a:moveTo>
                  <a:lnTo>
                    <a:pt x="62" y="20"/>
                  </a:lnTo>
                  <a:lnTo>
                    <a:pt x="72" y="24"/>
                  </a:lnTo>
                  <a:lnTo>
                    <a:pt x="77" y="29"/>
                  </a:lnTo>
                  <a:lnTo>
                    <a:pt x="83" y="36"/>
                  </a:lnTo>
                  <a:lnTo>
                    <a:pt x="85" y="46"/>
                  </a:lnTo>
                  <a:lnTo>
                    <a:pt x="85" y="46"/>
                  </a:lnTo>
                  <a:lnTo>
                    <a:pt x="72" y="49"/>
                  </a:lnTo>
                  <a:lnTo>
                    <a:pt x="61" y="57"/>
                  </a:lnTo>
                  <a:lnTo>
                    <a:pt x="51" y="66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26" y="73"/>
                  </a:lnTo>
                  <a:lnTo>
                    <a:pt x="20" y="64"/>
                  </a:lnTo>
                  <a:lnTo>
                    <a:pt x="18" y="51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5"/>
                  </a:lnTo>
                  <a:lnTo>
                    <a:pt x="26" y="29"/>
                  </a:lnTo>
                  <a:lnTo>
                    <a:pt x="31" y="24"/>
                  </a:lnTo>
                  <a:lnTo>
                    <a:pt x="37" y="20"/>
                  </a:lnTo>
                  <a:lnTo>
                    <a:pt x="44" y="18"/>
                  </a:lnTo>
                  <a:lnTo>
                    <a:pt x="50" y="18"/>
                  </a:lnTo>
                  <a:lnTo>
                    <a:pt x="57" y="18"/>
                  </a:lnTo>
                  <a:lnTo>
                    <a:pt x="62" y="20"/>
                  </a:lnTo>
                  <a:lnTo>
                    <a:pt x="62" y="20"/>
                  </a:lnTo>
                  <a:close/>
                  <a:moveTo>
                    <a:pt x="37" y="145"/>
                  </a:moveTo>
                  <a:lnTo>
                    <a:pt x="37" y="145"/>
                  </a:lnTo>
                  <a:lnTo>
                    <a:pt x="147" y="145"/>
                  </a:lnTo>
                  <a:lnTo>
                    <a:pt x="147" y="145"/>
                  </a:lnTo>
                  <a:lnTo>
                    <a:pt x="152" y="137"/>
                  </a:lnTo>
                  <a:lnTo>
                    <a:pt x="154" y="130"/>
                  </a:lnTo>
                  <a:lnTo>
                    <a:pt x="154" y="123"/>
                  </a:lnTo>
                  <a:lnTo>
                    <a:pt x="152" y="117"/>
                  </a:lnTo>
                  <a:lnTo>
                    <a:pt x="147" y="112"/>
                  </a:lnTo>
                  <a:lnTo>
                    <a:pt x="141" y="108"/>
                  </a:lnTo>
                  <a:lnTo>
                    <a:pt x="132" y="106"/>
                  </a:lnTo>
                  <a:lnTo>
                    <a:pt x="121" y="106"/>
                  </a:lnTo>
                  <a:lnTo>
                    <a:pt x="121" y="106"/>
                  </a:lnTo>
                  <a:lnTo>
                    <a:pt x="127" y="104"/>
                  </a:lnTo>
                  <a:lnTo>
                    <a:pt x="132" y="103"/>
                  </a:lnTo>
                  <a:lnTo>
                    <a:pt x="138" y="103"/>
                  </a:lnTo>
                  <a:lnTo>
                    <a:pt x="143" y="103"/>
                  </a:lnTo>
                  <a:lnTo>
                    <a:pt x="143" y="103"/>
                  </a:lnTo>
                  <a:lnTo>
                    <a:pt x="143" y="99"/>
                  </a:lnTo>
                  <a:lnTo>
                    <a:pt x="143" y="99"/>
                  </a:lnTo>
                  <a:lnTo>
                    <a:pt x="141" y="90"/>
                  </a:lnTo>
                  <a:lnTo>
                    <a:pt x="140" y="82"/>
                  </a:lnTo>
                  <a:lnTo>
                    <a:pt x="134" y="73"/>
                  </a:lnTo>
                  <a:lnTo>
                    <a:pt x="129" y="68"/>
                  </a:lnTo>
                  <a:lnTo>
                    <a:pt x="123" y="62"/>
                  </a:lnTo>
                  <a:lnTo>
                    <a:pt x="114" y="57"/>
                  </a:lnTo>
                  <a:lnTo>
                    <a:pt x="107" y="55"/>
                  </a:lnTo>
                  <a:lnTo>
                    <a:pt x="97" y="53"/>
                  </a:lnTo>
                  <a:lnTo>
                    <a:pt x="97" y="53"/>
                  </a:lnTo>
                  <a:lnTo>
                    <a:pt x="88" y="55"/>
                  </a:lnTo>
                  <a:lnTo>
                    <a:pt x="83" y="57"/>
                  </a:lnTo>
                  <a:lnTo>
                    <a:pt x="75" y="58"/>
                  </a:lnTo>
                  <a:lnTo>
                    <a:pt x="70" y="62"/>
                  </a:lnTo>
                  <a:lnTo>
                    <a:pt x="64" y="68"/>
                  </a:lnTo>
                  <a:lnTo>
                    <a:pt x="59" y="73"/>
                  </a:lnTo>
                  <a:lnTo>
                    <a:pt x="55" y="79"/>
                  </a:lnTo>
                  <a:lnTo>
                    <a:pt x="53" y="86"/>
                  </a:lnTo>
                  <a:lnTo>
                    <a:pt x="53" y="86"/>
                  </a:lnTo>
                  <a:lnTo>
                    <a:pt x="46" y="86"/>
                  </a:lnTo>
                  <a:lnTo>
                    <a:pt x="40" y="88"/>
                  </a:lnTo>
                  <a:lnTo>
                    <a:pt x="35" y="92"/>
                  </a:lnTo>
                  <a:lnTo>
                    <a:pt x="31" y="95"/>
                  </a:lnTo>
                  <a:lnTo>
                    <a:pt x="26" y="101"/>
                  </a:lnTo>
                  <a:lnTo>
                    <a:pt x="24" y="106"/>
                  </a:lnTo>
                  <a:lnTo>
                    <a:pt x="22" y="112"/>
                  </a:lnTo>
                  <a:lnTo>
                    <a:pt x="22" y="117"/>
                  </a:lnTo>
                  <a:lnTo>
                    <a:pt x="22" y="117"/>
                  </a:lnTo>
                  <a:lnTo>
                    <a:pt x="22" y="126"/>
                  </a:lnTo>
                  <a:lnTo>
                    <a:pt x="26" y="134"/>
                  </a:lnTo>
                  <a:lnTo>
                    <a:pt x="31" y="141"/>
                  </a:lnTo>
                  <a:lnTo>
                    <a:pt x="37" y="145"/>
                  </a:lnTo>
                  <a:lnTo>
                    <a:pt x="37" y="145"/>
                  </a:lnTo>
                  <a:close/>
                  <a:moveTo>
                    <a:pt x="37" y="136"/>
                  </a:moveTo>
                  <a:lnTo>
                    <a:pt x="37" y="136"/>
                  </a:lnTo>
                  <a:lnTo>
                    <a:pt x="31" y="130"/>
                  </a:lnTo>
                  <a:lnTo>
                    <a:pt x="29" y="123"/>
                  </a:lnTo>
                  <a:lnTo>
                    <a:pt x="29" y="117"/>
                  </a:lnTo>
                  <a:lnTo>
                    <a:pt x="29" y="110"/>
                  </a:lnTo>
                  <a:lnTo>
                    <a:pt x="33" y="104"/>
                  </a:lnTo>
                  <a:lnTo>
                    <a:pt x="37" y="99"/>
                  </a:lnTo>
                  <a:lnTo>
                    <a:pt x="42" y="95"/>
                  </a:lnTo>
                  <a:lnTo>
                    <a:pt x="48" y="92"/>
                  </a:lnTo>
                  <a:lnTo>
                    <a:pt x="48" y="92"/>
                  </a:lnTo>
                  <a:lnTo>
                    <a:pt x="40" y="101"/>
                  </a:lnTo>
                  <a:lnTo>
                    <a:pt x="35" y="110"/>
                  </a:lnTo>
                  <a:lnTo>
                    <a:pt x="33" y="115"/>
                  </a:lnTo>
                  <a:lnTo>
                    <a:pt x="33" y="123"/>
                  </a:lnTo>
                  <a:lnTo>
                    <a:pt x="35" y="128"/>
                  </a:lnTo>
                  <a:lnTo>
                    <a:pt x="37" y="136"/>
                  </a:lnTo>
                  <a:lnTo>
                    <a:pt x="37" y="136"/>
                  </a:lnTo>
                  <a:close/>
                  <a:moveTo>
                    <a:pt x="66" y="103"/>
                  </a:moveTo>
                  <a:lnTo>
                    <a:pt x="66" y="103"/>
                  </a:lnTo>
                  <a:lnTo>
                    <a:pt x="64" y="95"/>
                  </a:lnTo>
                  <a:lnTo>
                    <a:pt x="66" y="88"/>
                  </a:lnTo>
                  <a:lnTo>
                    <a:pt x="66" y="82"/>
                  </a:lnTo>
                  <a:lnTo>
                    <a:pt x="70" y="77"/>
                  </a:lnTo>
                  <a:lnTo>
                    <a:pt x="77" y="69"/>
                  </a:lnTo>
                  <a:lnTo>
                    <a:pt x="86" y="62"/>
                  </a:lnTo>
                  <a:lnTo>
                    <a:pt x="86" y="62"/>
                  </a:lnTo>
                  <a:lnTo>
                    <a:pt x="81" y="64"/>
                  </a:lnTo>
                  <a:lnTo>
                    <a:pt x="73" y="68"/>
                  </a:lnTo>
                  <a:lnTo>
                    <a:pt x="70" y="71"/>
                  </a:lnTo>
                  <a:lnTo>
                    <a:pt x="64" y="77"/>
                  </a:lnTo>
                  <a:lnTo>
                    <a:pt x="62" y="82"/>
                  </a:lnTo>
                  <a:lnTo>
                    <a:pt x="61" y="90"/>
                  </a:lnTo>
                  <a:lnTo>
                    <a:pt x="62" y="95"/>
                  </a:lnTo>
                  <a:lnTo>
                    <a:pt x="66" y="103"/>
                  </a:lnTo>
                  <a:lnTo>
                    <a:pt x="66" y="103"/>
                  </a:lnTo>
                  <a:close/>
                  <a:moveTo>
                    <a:pt x="28" y="2"/>
                  </a:moveTo>
                  <a:lnTo>
                    <a:pt x="28" y="2"/>
                  </a:lnTo>
                  <a:lnTo>
                    <a:pt x="29" y="5"/>
                  </a:lnTo>
                  <a:lnTo>
                    <a:pt x="28" y="11"/>
                  </a:lnTo>
                  <a:lnTo>
                    <a:pt x="28" y="14"/>
                  </a:lnTo>
                  <a:lnTo>
                    <a:pt x="29" y="20"/>
                  </a:lnTo>
                  <a:lnTo>
                    <a:pt x="29" y="20"/>
                  </a:lnTo>
                  <a:lnTo>
                    <a:pt x="35" y="16"/>
                  </a:lnTo>
                  <a:lnTo>
                    <a:pt x="35" y="16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0" y="9"/>
                  </a:lnTo>
                  <a:lnTo>
                    <a:pt x="37" y="5"/>
                  </a:lnTo>
                  <a:lnTo>
                    <a:pt x="33" y="3"/>
                  </a:lnTo>
                  <a:lnTo>
                    <a:pt x="28" y="2"/>
                  </a:lnTo>
                  <a:lnTo>
                    <a:pt x="28" y="2"/>
                  </a:lnTo>
                  <a:close/>
                  <a:moveTo>
                    <a:pt x="0" y="33"/>
                  </a:moveTo>
                  <a:lnTo>
                    <a:pt x="0" y="33"/>
                  </a:lnTo>
                  <a:lnTo>
                    <a:pt x="4" y="36"/>
                  </a:lnTo>
                  <a:lnTo>
                    <a:pt x="6" y="40"/>
                  </a:lnTo>
                  <a:lnTo>
                    <a:pt x="9" y="42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5" y="38"/>
                  </a:lnTo>
                  <a:lnTo>
                    <a:pt x="15" y="38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5" y="31"/>
                  </a:lnTo>
                  <a:lnTo>
                    <a:pt x="9" y="29"/>
                  </a:lnTo>
                  <a:lnTo>
                    <a:pt x="4" y="31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2" y="75"/>
                  </a:moveTo>
                  <a:lnTo>
                    <a:pt x="2" y="75"/>
                  </a:lnTo>
                  <a:lnTo>
                    <a:pt x="6" y="75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5" y="62"/>
                  </a:lnTo>
                  <a:lnTo>
                    <a:pt x="15" y="62"/>
                  </a:lnTo>
                  <a:lnTo>
                    <a:pt x="9" y="64"/>
                  </a:lnTo>
                  <a:lnTo>
                    <a:pt x="6" y="66"/>
                  </a:lnTo>
                  <a:lnTo>
                    <a:pt x="4" y="69"/>
                  </a:lnTo>
                  <a:lnTo>
                    <a:pt x="2" y="75"/>
                  </a:lnTo>
                  <a:lnTo>
                    <a:pt x="2" y="75"/>
                  </a:lnTo>
                  <a:close/>
                  <a:moveTo>
                    <a:pt x="101" y="27"/>
                  </a:moveTo>
                  <a:lnTo>
                    <a:pt x="101" y="27"/>
                  </a:lnTo>
                  <a:lnTo>
                    <a:pt x="97" y="27"/>
                  </a:lnTo>
                  <a:lnTo>
                    <a:pt x="92" y="27"/>
                  </a:lnTo>
                  <a:lnTo>
                    <a:pt x="88" y="27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90" y="40"/>
                  </a:lnTo>
                  <a:lnTo>
                    <a:pt x="90" y="40"/>
                  </a:lnTo>
                  <a:lnTo>
                    <a:pt x="94" y="40"/>
                  </a:lnTo>
                  <a:lnTo>
                    <a:pt x="97" y="36"/>
                  </a:lnTo>
                  <a:lnTo>
                    <a:pt x="101" y="33"/>
                  </a:lnTo>
                  <a:lnTo>
                    <a:pt x="101" y="27"/>
                  </a:lnTo>
                  <a:lnTo>
                    <a:pt x="101" y="27"/>
                  </a:lnTo>
                  <a:close/>
                  <a:moveTo>
                    <a:pt x="15" y="20"/>
                  </a:moveTo>
                  <a:lnTo>
                    <a:pt x="20" y="29"/>
                  </a:lnTo>
                  <a:lnTo>
                    <a:pt x="20" y="29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6" y="24"/>
                  </a:lnTo>
                  <a:lnTo>
                    <a:pt x="15" y="20"/>
                  </a:lnTo>
                  <a:lnTo>
                    <a:pt x="15" y="20"/>
                  </a:lnTo>
                  <a:close/>
                  <a:moveTo>
                    <a:pt x="4" y="55"/>
                  </a:moveTo>
                  <a:lnTo>
                    <a:pt x="13" y="49"/>
                  </a:lnTo>
                  <a:lnTo>
                    <a:pt x="13" y="49"/>
                  </a:lnTo>
                  <a:lnTo>
                    <a:pt x="13" y="53"/>
                  </a:lnTo>
                  <a:lnTo>
                    <a:pt x="13" y="53"/>
                  </a:lnTo>
                  <a:lnTo>
                    <a:pt x="13" y="58"/>
                  </a:lnTo>
                  <a:lnTo>
                    <a:pt x="4" y="55"/>
                  </a:lnTo>
                  <a:lnTo>
                    <a:pt x="4" y="55"/>
                  </a:lnTo>
                  <a:close/>
                  <a:moveTo>
                    <a:pt x="20" y="88"/>
                  </a:moveTo>
                  <a:lnTo>
                    <a:pt x="29" y="82"/>
                  </a:lnTo>
                  <a:lnTo>
                    <a:pt x="29" y="82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4" y="77"/>
                  </a:lnTo>
                  <a:lnTo>
                    <a:pt x="20" y="88"/>
                  </a:lnTo>
                  <a:lnTo>
                    <a:pt x="20" y="88"/>
                  </a:lnTo>
                  <a:close/>
                  <a:moveTo>
                    <a:pt x="85" y="14"/>
                  </a:moveTo>
                  <a:lnTo>
                    <a:pt x="73" y="20"/>
                  </a:lnTo>
                  <a:lnTo>
                    <a:pt x="73" y="20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81" y="25"/>
                  </a:lnTo>
                  <a:lnTo>
                    <a:pt x="85" y="14"/>
                  </a:lnTo>
                  <a:lnTo>
                    <a:pt x="85" y="14"/>
                  </a:lnTo>
                  <a:close/>
                  <a:moveTo>
                    <a:pt x="48" y="3"/>
                  </a:moveTo>
                  <a:lnTo>
                    <a:pt x="53" y="13"/>
                  </a:lnTo>
                  <a:lnTo>
                    <a:pt x="53" y="13"/>
                  </a:lnTo>
                  <a:lnTo>
                    <a:pt x="50" y="13"/>
                  </a:lnTo>
                  <a:lnTo>
                    <a:pt x="50" y="13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48" y="3"/>
                  </a:lnTo>
                  <a:close/>
                  <a:moveTo>
                    <a:pt x="70" y="0"/>
                  </a:moveTo>
                  <a:lnTo>
                    <a:pt x="70" y="0"/>
                  </a:lnTo>
                  <a:lnTo>
                    <a:pt x="68" y="3"/>
                  </a:lnTo>
                  <a:lnTo>
                    <a:pt x="64" y="5"/>
                  </a:lnTo>
                  <a:lnTo>
                    <a:pt x="61" y="9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73" y="13"/>
                  </a:lnTo>
                  <a:lnTo>
                    <a:pt x="73" y="9"/>
                  </a:lnTo>
                  <a:lnTo>
                    <a:pt x="73" y="3"/>
                  </a:lnTo>
                  <a:lnTo>
                    <a:pt x="70" y="0"/>
                  </a:lnTo>
                  <a:lnTo>
                    <a:pt x="70" y="0"/>
                  </a:lnTo>
                  <a:close/>
                  <a:moveTo>
                    <a:pt x="31" y="38"/>
                  </a:moveTo>
                  <a:lnTo>
                    <a:pt x="31" y="38"/>
                  </a:lnTo>
                  <a:lnTo>
                    <a:pt x="37" y="33"/>
                  </a:lnTo>
                  <a:lnTo>
                    <a:pt x="42" y="31"/>
                  </a:lnTo>
                  <a:lnTo>
                    <a:pt x="48" y="29"/>
                  </a:lnTo>
                  <a:lnTo>
                    <a:pt x="53" y="29"/>
                  </a:lnTo>
                  <a:lnTo>
                    <a:pt x="66" y="31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73" y="31"/>
                  </a:lnTo>
                  <a:lnTo>
                    <a:pt x="68" y="27"/>
                  </a:lnTo>
                  <a:lnTo>
                    <a:pt x="61" y="24"/>
                  </a:lnTo>
                  <a:lnTo>
                    <a:pt x="53" y="22"/>
                  </a:lnTo>
                  <a:lnTo>
                    <a:pt x="46" y="24"/>
                  </a:lnTo>
                  <a:lnTo>
                    <a:pt x="40" y="25"/>
                  </a:lnTo>
                  <a:lnTo>
                    <a:pt x="35" y="31"/>
                  </a:lnTo>
                  <a:lnTo>
                    <a:pt x="31" y="38"/>
                  </a:lnTo>
                  <a:lnTo>
                    <a:pt x="31" y="38"/>
                  </a:lnTo>
                  <a:close/>
                  <a:moveTo>
                    <a:pt x="39" y="75"/>
                  </a:moveTo>
                  <a:lnTo>
                    <a:pt x="39" y="75"/>
                  </a:lnTo>
                  <a:lnTo>
                    <a:pt x="31" y="69"/>
                  </a:lnTo>
                  <a:lnTo>
                    <a:pt x="28" y="62"/>
                  </a:lnTo>
                  <a:lnTo>
                    <a:pt x="22" y="53"/>
                  </a:lnTo>
                  <a:lnTo>
                    <a:pt x="22" y="53"/>
                  </a:lnTo>
                  <a:lnTo>
                    <a:pt x="22" y="58"/>
                  </a:lnTo>
                  <a:lnTo>
                    <a:pt x="26" y="66"/>
                  </a:lnTo>
                  <a:lnTo>
                    <a:pt x="31" y="71"/>
                  </a:lnTo>
                  <a:lnTo>
                    <a:pt x="35" y="75"/>
                  </a:lnTo>
                  <a:lnTo>
                    <a:pt x="39" y="75"/>
                  </a:lnTo>
                  <a:lnTo>
                    <a:pt x="39" y="75"/>
                  </a:lnTo>
                  <a:close/>
                  <a:moveTo>
                    <a:pt x="26" y="57"/>
                  </a:moveTo>
                  <a:lnTo>
                    <a:pt x="26" y="57"/>
                  </a:lnTo>
                  <a:lnTo>
                    <a:pt x="26" y="47"/>
                  </a:lnTo>
                  <a:lnTo>
                    <a:pt x="28" y="40"/>
                  </a:lnTo>
                  <a:lnTo>
                    <a:pt x="31" y="29"/>
                  </a:lnTo>
                  <a:lnTo>
                    <a:pt x="31" y="29"/>
                  </a:lnTo>
                  <a:lnTo>
                    <a:pt x="28" y="33"/>
                  </a:lnTo>
                  <a:lnTo>
                    <a:pt x="24" y="40"/>
                  </a:lnTo>
                  <a:lnTo>
                    <a:pt x="22" y="49"/>
                  </a:lnTo>
                  <a:lnTo>
                    <a:pt x="24" y="53"/>
                  </a:lnTo>
                  <a:lnTo>
                    <a:pt x="26" y="57"/>
                  </a:lnTo>
                  <a:lnTo>
                    <a:pt x="2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275372" y="4425865"/>
            <a:ext cx="952652" cy="952652"/>
            <a:chOff x="5275372" y="4072377"/>
            <a:chExt cx="952652" cy="952652"/>
          </a:xfrm>
        </p:grpSpPr>
        <p:sp>
          <p:nvSpPr>
            <p:cNvPr id="80" name="椭圆 79"/>
            <p:cNvSpPr>
              <a:spLocks noChangeArrowheads="1"/>
            </p:cNvSpPr>
            <p:nvPr/>
          </p:nvSpPr>
          <p:spPr bwMode="auto">
            <a:xfrm>
              <a:off x="5275372" y="4072377"/>
              <a:ext cx="952652" cy="952652"/>
            </a:xfrm>
            <a:prstGeom prst="ellipse">
              <a:avLst/>
            </a:prstGeom>
            <a:solidFill>
              <a:srgbClr val="A557DF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81" name="Freeform 360"/>
            <p:cNvSpPr>
              <a:spLocks noEditPoints="1"/>
            </p:cNvSpPr>
            <p:nvPr/>
          </p:nvSpPr>
          <p:spPr bwMode="auto">
            <a:xfrm>
              <a:off x="5558968" y="4346069"/>
              <a:ext cx="445180" cy="405267"/>
            </a:xfrm>
            <a:custGeom>
              <a:avLst/>
              <a:gdLst>
                <a:gd name="T0" fmla="*/ 60 w 145"/>
                <a:gd name="T1" fmla="*/ 62 h 132"/>
                <a:gd name="T2" fmla="*/ 57 w 145"/>
                <a:gd name="T3" fmla="*/ 40 h 132"/>
                <a:gd name="T4" fmla="*/ 55 w 145"/>
                <a:gd name="T5" fmla="*/ 22 h 132"/>
                <a:gd name="T6" fmla="*/ 68 w 145"/>
                <a:gd name="T7" fmla="*/ 5 h 132"/>
                <a:gd name="T8" fmla="*/ 91 w 145"/>
                <a:gd name="T9" fmla="*/ 1 h 132"/>
                <a:gd name="T10" fmla="*/ 104 w 145"/>
                <a:gd name="T11" fmla="*/ 9 h 132"/>
                <a:gd name="T12" fmla="*/ 112 w 145"/>
                <a:gd name="T13" fmla="*/ 22 h 132"/>
                <a:gd name="T14" fmla="*/ 97 w 145"/>
                <a:gd name="T15" fmla="*/ 40 h 132"/>
                <a:gd name="T16" fmla="*/ 77 w 145"/>
                <a:gd name="T17" fmla="*/ 53 h 132"/>
                <a:gd name="T18" fmla="*/ 75 w 145"/>
                <a:gd name="T19" fmla="*/ 62 h 132"/>
                <a:gd name="T20" fmla="*/ 88 w 145"/>
                <a:gd name="T21" fmla="*/ 62 h 132"/>
                <a:gd name="T22" fmla="*/ 121 w 145"/>
                <a:gd name="T23" fmla="*/ 49 h 132"/>
                <a:gd name="T24" fmla="*/ 139 w 145"/>
                <a:gd name="T25" fmla="*/ 55 h 132"/>
                <a:gd name="T26" fmla="*/ 145 w 145"/>
                <a:gd name="T27" fmla="*/ 71 h 132"/>
                <a:gd name="T28" fmla="*/ 130 w 145"/>
                <a:gd name="T29" fmla="*/ 80 h 132"/>
                <a:gd name="T30" fmla="*/ 99 w 145"/>
                <a:gd name="T31" fmla="*/ 82 h 132"/>
                <a:gd name="T32" fmla="*/ 88 w 145"/>
                <a:gd name="T33" fmla="*/ 88 h 132"/>
                <a:gd name="T34" fmla="*/ 95 w 145"/>
                <a:gd name="T35" fmla="*/ 101 h 132"/>
                <a:gd name="T36" fmla="*/ 104 w 145"/>
                <a:gd name="T37" fmla="*/ 108 h 132"/>
                <a:gd name="T38" fmla="*/ 104 w 145"/>
                <a:gd name="T39" fmla="*/ 117 h 132"/>
                <a:gd name="T40" fmla="*/ 95 w 145"/>
                <a:gd name="T41" fmla="*/ 128 h 132"/>
                <a:gd name="T42" fmla="*/ 77 w 145"/>
                <a:gd name="T43" fmla="*/ 130 h 132"/>
                <a:gd name="T44" fmla="*/ 69 w 145"/>
                <a:gd name="T45" fmla="*/ 124 h 132"/>
                <a:gd name="T46" fmla="*/ 69 w 145"/>
                <a:gd name="T47" fmla="*/ 104 h 132"/>
                <a:gd name="T48" fmla="*/ 68 w 145"/>
                <a:gd name="T49" fmla="*/ 93 h 132"/>
                <a:gd name="T50" fmla="*/ 58 w 145"/>
                <a:gd name="T51" fmla="*/ 91 h 132"/>
                <a:gd name="T52" fmla="*/ 47 w 145"/>
                <a:gd name="T53" fmla="*/ 110 h 132"/>
                <a:gd name="T54" fmla="*/ 38 w 145"/>
                <a:gd name="T55" fmla="*/ 117 h 132"/>
                <a:gd name="T56" fmla="*/ 24 w 145"/>
                <a:gd name="T57" fmla="*/ 115 h 132"/>
                <a:gd name="T58" fmla="*/ 5 w 145"/>
                <a:gd name="T59" fmla="*/ 97 h 132"/>
                <a:gd name="T60" fmla="*/ 9 w 145"/>
                <a:gd name="T61" fmla="*/ 84 h 132"/>
                <a:gd name="T62" fmla="*/ 25 w 145"/>
                <a:gd name="T63" fmla="*/ 80 h 132"/>
                <a:gd name="T64" fmla="*/ 38 w 145"/>
                <a:gd name="T65" fmla="*/ 80 h 132"/>
                <a:gd name="T66" fmla="*/ 42 w 145"/>
                <a:gd name="T67" fmla="*/ 75 h 132"/>
                <a:gd name="T68" fmla="*/ 25 w 145"/>
                <a:gd name="T69" fmla="*/ 71 h 132"/>
                <a:gd name="T70" fmla="*/ 9 w 145"/>
                <a:gd name="T71" fmla="*/ 69 h 132"/>
                <a:gd name="T72" fmla="*/ 0 w 145"/>
                <a:gd name="T73" fmla="*/ 58 h 132"/>
                <a:gd name="T74" fmla="*/ 11 w 145"/>
                <a:gd name="T75" fmla="*/ 46 h 132"/>
                <a:gd name="T76" fmla="*/ 25 w 145"/>
                <a:gd name="T77" fmla="*/ 40 h 132"/>
                <a:gd name="T78" fmla="*/ 46 w 145"/>
                <a:gd name="T79" fmla="*/ 47 h 132"/>
                <a:gd name="T80" fmla="*/ 55 w 145"/>
                <a:gd name="T81" fmla="*/ 64 h 132"/>
                <a:gd name="T82" fmla="*/ 62 w 145"/>
                <a:gd name="T83" fmla="*/ 34 h 132"/>
                <a:gd name="T84" fmla="*/ 68 w 145"/>
                <a:gd name="T85" fmla="*/ 16 h 132"/>
                <a:gd name="T86" fmla="*/ 82 w 145"/>
                <a:gd name="T87" fmla="*/ 9 h 132"/>
                <a:gd name="T88" fmla="*/ 77 w 145"/>
                <a:gd name="T89" fmla="*/ 7 h 132"/>
                <a:gd name="T90" fmla="*/ 66 w 145"/>
                <a:gd name="T91" fmla="*/ 14 h 132"/>
                <a:gd name="T92" fmla="*/ 62 w 145"/>
                <a:gd name="T93" fmla="*/ 34 h 132"/>
                <a:gd name="T94" fmla="*/ 13 w 145"/>
                <a:gd name="T95" fmla="*/ 51 h 132"/>
                <a:gd name="T96" fmla="*/ 5 w 145"/>
                <a:gd name="T97" fmla="*/ 60 h 132"/>
                <a:gd name="T98" fmla="*/ 13 w 145"/>
                <a:gd name="T99" fmla="*/ 66 h 132"/>
                <a:gd name="T100" fmla="*/ 16 w 145"/>
                <a:gd name="T101" fmla="*/ 66 h 132"/>
                <a:gd name="T102" fmla="*/ 13 w 145"/>
                <a:gd name="T103" fmla="*/ 5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5" h="132">
                  <a:moveTo>
                    <a:pt x="58" y="64"/>
                  </a:moveTo>
                  <a:lnTo>
                    <a:pt x="58" y="64"/>
                  </a:lnTo>
                  <a:lnTo>
                    <a:pt x="60" y="62"/>
                  </a:lnTo>
                  <a:lnTo>
                    <a:pt x="60" y="58"/>
                  </a:lnTo>
                  <a:lnTo>
                    <a:pt x="60" y="49"/>
                  </a:lnTo>
                  <a:lnTo>
                    <a:pt x="57" y="40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55" y="22"/>
                  </a:lnTo>
                  <a:lnTo>
                    <a:pt x="57" y="16"/>
                  </a:lnTo>
                  <a:lnTo>
                    <a:pt x="62" y="9"/>
                  </a:lnTo>
                  <a:lnTo>
                    <a:pt x="68" y="5"/>
                  </a:lnTo>
                  <a:lnTo>
                    <a:pt x="75" y="1"/>
                  </a:lnTo>
                  <a:lnTo>
                    <a:pt x="82" y="0"/>
                  </a:lnTo>
                  <a:lnTo>
                    <a:pt x="91" y="1"/>
                  </a:lnTo>
                  <a:lnTo>
                    <a:pt x="101" y="5"/>
                  </a:lnTo>
                  <a:lnTo>
                    <a:pt x="101" y="5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10" y="16"/>
                  </a:lnTo>
                  <a:lnTo>
                    <a:pt x="112" y="22"/>
                  </a:lnTo>
                  <a:lnTo>
                    <a:pt x="112" y="27"/>
                  </a:lnTo>
                  <a:lnTo>
                    <a:pt x="108" y="31"/>
                  </a:lnTo>
                  <a:lnTo>
                    <a:pt x="97" y="40"/>
                  </a:lnTo>
                  <a:lnTo>
                    <a:pt x="84" y="47"/>
                  </a:lnTo>
                  <a:lnTo>
                    <a:pt x="84" y="47"/>
                  </a:lnTo>
                  <a:lnTo>
                    <a:pt x="77" y="53"/>
                  </a:lnTo>
                  <a:lnTo>
                    <a:pt x="75" y="57"/>
                  </a:lnTo>
                  <a:lnTo>
                    <a:pt x="73" y="60"/>
                  </a:lnTo>
                  <a:lnTo>
                    <a:pt x="75" y="62"/>
                  </a:lnTo>
                  <a:lnTo>
                    <a:pt x="77" y="64"/>
                  </a:lnTo>
                  <a:lnTo>
                    <a:pt x="82" y="64"/>
                  </a:lnTo>
                  <a:lnTo>
                    <a:pt x="88" y="62"/>
                  </a:lnTo>
                  <a:lnTo>
                    <a:pt x="88" y="62"/>
                  </a:lnTo>
                  <a:lnTo>
                    <a:pt x="104" y="55"/>
                  </a:lnTo>
                  <a:lnTo>
                    <a:pt x="121" y="49"/>
                  </a:lnTo>
                  <a:lnTo>
                    <a:pt x="128" y="47"/>
                  </a:lnTo>
                  <a:lnTo>
                    <a:pt x="134" y="49"/>
                  </a:lnTo>
                  <a:lnTo>
                    <a:pt x="139" y="55"/>
                  </a:lnTo>
                  <a:lnTo>
                    <a:pt x="143" y="62"/>
                  </a:lnTo>
                  <a:lnTo>
                    <a:pt x="143" y="62"/>
                  </a:lnTo>
                  <a:lnTo>
                    <a:pt x="145" y="71"/>
                  </a:lnTo>
                  <a:lnTo>
                    <a:pt x="141" y="77"/>
                  </a:lnTo>
                  <a:lnTo>
                    <a:pt x="137" y="79"/>
                  </a:lnTo>
                  <a:lnTo>
                    <a:pt x="130" y="80"/>
                  </a:lnTo>
                  <a:lnTo>
                    <a:pt x="113" y="82"/>
                  </a:lnTo>
                  <a:lnTo>
                    <a:pt x="99" y="82"/>
                  </a:lnTo>
                  <a:lnTo>
                    <a:pt x="99" y="82"/>
                  </a:lnTo>
                  <a:lnTo>
                    <a:pt x="93" y="82"/>
                  </a:lnTo>
                  <a:lnTo>
                    <a:pt x="90" y="84"/>
                  </a:lnTo>
                  <a:lnTo>
                    <a:pt x="88" y="88"/>
                  </a:lnTo>
                  <a:lnTo>
                    <a:pt x="86" y="90"/>
                  </a:lnTo>
                  <a:lnTo>
                    <a:pt x="90" y="95"/>
                  </a:lnTo>
                  <a:lnTo>
                    <a:pt x="95" y="101"/>
                  </a:lnTo>
                  <a:lnTo>
                    <a:pt x="95" y="101"/>
                  </a:lnTo>
                  <a:lnTo>
                    <a:pt x="102" y="106"/>
                  </a:lnTo>
                  <a:lnTo>
                    <a:pt x="104" y="108"/>
                  </a:lnTo>
                  <a:lnTo>
                    <a:pt x="106" y="112"/>
                  </a:lnTo>
                  <a:lnTo>
                    <a:pt x="106" y="112"/>
                  </a:lnTo>
                  <a:lnTo>
                    <a:pt x="104" y="117"/>
                  </a:lnTo>
                  <a:lnTo>
                    <a:pt x="102" y="121"/>
                  </a:lnTo>
                  <a:lnTo>
                    <a:pt x="99" y="124"/>
                  </a:lnTo>
                  <a:lnTo>
                    <a:pt x="95" y="128"/>
                  </a:lnTo>
                  <a:lnTo>
                    <a:pt x="90" y="130"/>
                  </a:lnTo>
                  <a:lnTo>
                    <a:pt x="82" y="132"/>
                  </a:lnTo>
                  <a:lnTo>
                    <a:pt x="77" y="130"/>
                  </a:lnTo>
                  <a:lnTo>
                    <a:pt x="71" y="128"/>
                  </a:lnTo>
                  <a:lnTo>
                    <a:pt x="71" y="128"/>
                  </a:lnTo>
                  <a:lnTo>
                    <a:pt x="69" y="124"/>
                  </a:lnTo>
                  <a:lnTo>
                    <a:pt x="68" y="121"/>
                  </a:lnTo>
                  <a:lnTo>
                    <a:pt x="68" y="113"/>
                  </a:lnTo>
                  <a:lnTo>
                    <a:pt x="69" y="104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68" y="93"/>
                  </a:lnTo>
                  <a:lnTo>
                    <a:pt x="66" y="91"/>
                  </a:lnTo>
                  <a:lnTo>
                    <a:pt x="62" y="91"/>
                  </a:lnTo>
                  <a:lnTo>
                    <a:pt x="58" y="91"/>
                  </a:lnTo>
                  <a:lnTo>
                    <a:pt x="53" y="99"/>
                  </a:lnTo>
                  <a:lnTo>
                    <a:pt x="47" y="110"/>
                  </a:lnTo>
                  <a:lnTo>
                    <a:pt x="47" y="110"/>
                  </a:lnTo>
                  <a:lnTo>
                    <a:pt x="46" y="113"/>
                  </a:lnTo>
                  <a:lnTo>
                    <a:pt x="42" y="115"/>
                  </a:lnTo>
                  <a:lnTo>
                    <a:pt x="38" y="117"/>
                  </a:lnTo>
                  <a:lnTo>
                    <a:pt x="31" y="119"/>
                  </a:lnTo>
                  <a:lnTo>
                    <a:pt x="31" y="119"/>
                  </a:lnTo>
                  <a:lnTo>
                    <a:pt x="24" y="115"/>
                  </a:lnTo>
                  <a:lnTo>
                    <a:pt x="14" y="110"/>
                  </a:lnTo>
                  <a:lnTo>
                    <a:pt x="7" y="102"/>
                  </a:lnTo>
                  <a:lnTo>
                    <a:pt x="5" y="97"/>
                  </a:lnTo>
                  <a:lnTo>
                    <a:pt x="5" y="97"/>
                  </a:lnTo>
                  <a:lnTo>
                    <a:pt x="5" y="90"/>
                  </a:lnTo>
                  <a:lnTo>
                    <a:pt x="9" y="84"/>
                  </a:lnTo>
                  <a:lnTo>
                    <a:pt x="16" y="80"/>
                  </a:lnTo>
                  <a:lnTo>
                    <a:pt x="20" y="79"/>
                  </a:lnTo>
                  <a:lnTo>
                    <a:pt x="25" y="80"/>
                  </a:lnTo>
                  <a:lnTo>
                    <a:pt x="25" y="80"/>
                  </a:lnTo>
                  <a:lnTo>
                    <a:pt x="33" y="80"/>
                  </a:lnTo>
                  <a:lnTo>
                    <a:pt x="38" y="80"/>
                  </a:lnTo>
                  <a:lnTo>
                    <a:pt x="42" y="79"/>
                  </a:lnTo>
                  <a:lnTo>
                    <a:pt x="44" y="77"/>
                  </a:lnTo>
                  <a:lnTo>
                    <a:pt x="42" y="75"/>
                  </a:lnTo>
                  <a:lnTo>
                    <a:pt x="40" y="73"/>
                  </a:lnTo>
                  <a:lnTo>
                    <a:pt x="35" y="71"/>
                  </a:lnTo>
                  <a:lnTo>
                    <a:pt x="25" y="71"/>
                  </a:lnTo>
                  <a:lnTo>
                    <a:pt x="25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3" y="68"/>
                  </a:lnTo>
                  <a:lnTo>
                    <a:pt x="0" y="64"/>
                  </a:lnTo>
                  <a:lnTo>
                    <a:pt x="0" y="58"/>
                  </a:lnTo>
                  <a:lnTo>
                    <a:pt x="2" y="55"/>
                  </a:lnTo>
                  <a:lnTo>
                    <a:pt x="5" y="49"/>
                  </a:lnTo>
                  <a:lnTo>
                    <a:pt x="11" y="46"/>
                  </a:lnTo>
                  <a:lnTo>
                    <a:pt x="18" y="42"/>
                  </a:lnTo>
                  <a:lnTo>
                    <a:pt x="25" y="40"/>
                  </a:lnTo>
                  <a:lnTo>
                    <a:pt x="25" y="40"/>
                  </a:lnTo>
                  <a:lnTo>
                    <a:pt x="33" y="40"/>
                  </a:lnTo>
                  <a:lnTo>
                    <a:pt x="40" y="44"/>
                  </a:lnTo>
                  <a:lnTo>
                    <a:pt x="46" y="47"/>
                  </a:lnTo>
                  <a:lnTo>
                    <a:pt x="47" y="53"/>
                  </a:lnTo>
                  <a:lnTo>
                    <a:pt x="53" y="62"/>
                  </a:lnTo>
                  <a:lnTo>
                    <a:pt x="55" y="64"/>
                  </a:lnTo>
                  <a:lnTo>
                    <a:pt x="58" y="64"/>
                  </a:lnTo>
                  <a:lnTo>
                    <a:pt x="58" y="64"/>
                  </a:lnTo>
                  <a:close/>
                  <a:moveTo>
                    <a:pt x="62" y="34"/>
                  </a:moveTo>
                  <a:lnTo>
                    <a:pt x="62" y="34"/>
                  </a:lnTo>
                  <a:lnTo>
                    <a:pt x="64" y="25"/>
                  </a:lnTo>
                  <a:lnTo>
                    <a:pt x="68" y="16"/>
                  </a:lnTo>
                  <a:lnTo>
                    <a:pt x="71" y="14"/>
                  </a:lnTo>
                  <a:lnTo>
                    <a:pt x="75" y="11"/>
                  </a:lnTo>
                  <a:lnTo>
                    <a:pt x="82" y="9"/>
                  </a:lnTo>
                  <a:lnTo>
                    <a:pt x="90" y="9"/>
                  </a:lnTo>
                  <a:lnTo>
                    <a:pt x="90" y="9"/>
                  </a:lnTo>
                  <a:lnTo>
                    <a:pt x="77" y="7"/>
                  </a:lnTo>
                  <a:lnTo>
                    <a:pt x="73" y="9"/>
                  </a:lnTo>
                  <a:lnTo>
                    <a:pt x="68" y="11"/>
                  </a:lnTo>
                  <a:lnTo>
                    <a:pt x="66" y="14"/>
                  </a:lnTo>
                  <a:lnTo>
                    <a:pt x="62" y="20"/>
                  </a:lnTo>
                  <a:lnTo>
                    <a:pt x="62" y="25"/>
                  </a:lnTo>
                  <a:lnTo>
                    <a:pt x="62" y="34"/>
                  </a:lnTo>
                  <a:lnTo>
                    <a:pt x="62" y="34"/>
                  </a:lnTo>
                  <a:close/>
                  <a:moveTo>
                    <a:pt x="13" y="51"/>
                  </a:moveTo>
                  <a:lnTo>
                    <a:pt x="13" y="51"/>
                  </a:lnTo>
                  <a:lnTo>
                    <a:pt x="7" y="55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7" y="64"/>
                  </a:lnTo>
                  <a:lnTo>
                    <a:pt x="13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6" y="66"/>
                  </a:lnTo>
                  <a:lnTo>
                    <a:pt x="13" y="62"/>
                  </a:lnTo>
                  <a:lnTo>
                    <a:pt x="11" y="58"/>
                  </a:lnTo>
                  <a:lnTo>
                    <a:pt x="13" y="51"/>
                  </a:lnTo>
                  <a:lnTo>
                    <a:pt x="1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275372" y="2131576"/>
            <a:ext cx="952652" cy="952652"/>
            <a:chOff x="5275372" y="1778088"/>
            <a:chExt cx="952652" cy="952652"/>
          </a:xfrm>
        </p:grpSpPr>
        <p:sp>
          <p:nvSpPr>
            <p:cNvPr id="83" name="椭圆 82"/>
            <p:cNvSpPr>
              <a:spLocks noChangeArrowheads="1"/>
            </p:cNvSpPr>
            <p:nvPr/>
          </p:nvSpPr>
          <p:spPr bwMode="auto">
            <a:xfrm>
              <a:off x="5275372" y="1778088"/>
              <a:ext cx="952652" cy="952652"/>
            </a:xfrm>
            <a:prstGeom prst="ellipse">
              <a:avLst/>
            </a:prstGeom>
            <a:solidFill>
              <a:srgbClr val="2FB793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84" name="Freeform 452"/>
            <p:cNvSpPr>
              <a:spLocks noEditPoints="1"/>
            </p:cNvSpPr>
            <p:nvPr/>
          </p:nvSpPr>
          <p:spPr bwMode="auto">
            <a:xfrm>
              <a:off x="5562209" y="2060848"/>
              <a:ext cx="439040" cy="392986"/>
            </a:xfrm>
            <a:custGeom>
              <a:avLst/>
              <a:gdLst>
                <a:gd name="T0" fmla="*/ 88 w 143"/>
                <a:gd name="T1" fmla="*/ 20 h 128"/>
                <a:gd name="T2" fmla="*/ 94 w 143"/>
                <a:gd name="T3" fmla="*/ 25 h 128"/>
                <a:gd name="T4" fmla="*/ 130 w 143"/>
                <a:gd name="T5" fmla="*/ 35 h 128"/>
                <a:gd name="T6" fmla="*/ 136 w 143"/>
                <a:gd name="T7" fmla="*/ 31 h 128"/>
                <a:gd name="T8" fmla="*/ 141 w 143"/>
                <a:gd name="T9" fmla="*/ 38 h 128"/>
                <a:gd name="T10" fmla="*/ 141 w 143"/>
                <a:gd name="T11" fmla="*/ 49 h 128"/>
                <a:gd name="T12" fmla="*/ 138 w 143"/>
                <a:gd name="T13" fmla="*/ 58 h 128"/>
                <a:gd name="T14" fmla="*/ 130 w 143"/>
                <a:gd name="T15" fmla="*/ 62 h 128"/>
                <a:gd name="T16" fmla="*/ 99 w 143"/>
                <a:gd name="T17" fmla="*/ 53 h 128"/>
                <a:gd name="T18" fmla="*/ 90 w 143"/>
                <a:gd name="T19" fmla="*/ 57 h 128"/>
                <a:gd name="T20" fmla="*/ 83 w 143"/>
                <a:gd name="T21" fmla="*/ 64 h 128"/>
                <a:gd name="T22" fmla="*/ 86 w 143"/>
                <a:gd name="T23" fmla="*/ 75 h 128"/>
                <a:gd name="T24" fmla="*/ 81 w 143"/>
                <a:gd name="T25" fmla="*/ 79 h 128"/>
                <a:gd name="T26" fmla="*/ 75 w 143"/>
                <a:gd name="T27" fmla="*/ 84 h 128"/>
                <a:gd name="T28" fmla="*/ 61 w 143"/>
                <a:gd name="T29" fmla="*/ 128 h 128"/>
                <a:gd name="T30" fmla="*/ 46 w 143"/>
                <a:gd name="T31" fmla="*/ 128 h 128"/>
                <a:gd name="T32" fmla="*/ 50 w 143"/>
                <a:gd name="T33" fmla="*/ 75 h 128"/>
                <a:gd name="T34" fmla="*/ 50 w 143"/>
                <a:gd name="T35" fmla="*/ 64 h 128"/>
                <a:gd name="T36" fmla="*/ 46 w 143"/>
                <a:gd name="T37" fmla="*/ 55 h 128"/>
                <a:gd name="T38" fmla="*/ 39 w 143"/>
                <a:gd name="T39" fmla="*/ 46 h 128"/>
                <a:gd name="T40" fmla="*/ 13 w 143"/>
                <a:gd name="T41" fmla="*/ 44 h 128"/>
                <a:gd name="T42" fmla="*/ 4 w 143"/>
                <a:gd name="T43" fmla="*/ 40 h 128"/>
                <a:gd name="T44" fmla="*/ 0 w 143"/>
                <a:gd name="T45" fmla="*/ 27 h 128"/>
                <a:gd name="T46" fmla="*/ 4 w 143"/>
                <a:gd name="T47" fmla="*/ 13 h 128"/>
                <a:gd name="T48" fmla="*/ 13 w 143"/>
                <a:gd name="T49" fmla="*/ 2 h 128"/>
                <a:gd name="T50" fmla="*/ 22 w 143"/>
                <a:gd name="T51" fmla="*/ 3 h 128"/>
                <a:gd name="T52" fmla="*/ 103 w 143"/>
                <a:gd name="T53" fmla="*/ 36 h 128"/>
                <a:gd name="T54" fmla="*/ 128 w 143"/>
                <a:gd name="T55" fmla="*/ 38 h 128"/>
                <a:gd name="T56" fmla="*/ 103 w 143"/>
                <a:gd name="T57" fmla="*/ 36 h 128"/>
                <a:gd name="T58" fmla="*/ 84 w 143"/>
                <a:gd name="T59" fmla="*/ 25 h 128"/>
                <a:gd name="T60" fmla="*/ 26 w 143"/>
                <a:gd name="T61" fmla="*/ 14 h 128"/>
                <a:gd name="T62" fmla="*/ 79 w 143"/>
                <a:gd name="T63" fmla="*/ 31 h 128"/>
                <a:gd name="T64" fmla="*/ 84 w 143"/>
                <a:gd name="T65" fmla="*/ 25 h 128"/>
                <a:gd name="T66" fmla="*/ 94 w 143"/>
                <a:gd name="T67" fmla="*/ 35 h 128"/>
                <a:gd name="T68" fmla="*/ 86 w 143"/>
                <a:gd name="T69" fmla="*/ 35 h 128"/>
                <a:gd name="T70" fmla="*/ 84 w 143"/>
                <a:gd name="T71" fmla="*/ 40 h 128"/>
                <a:gd name="T72" fmla="*/ 90 w 143"/>
                <a:gd name="T73" fmla="*/ 47 h 128"/>
                <a:gd name="T74" fmla="*/ 94 w 143"/>
                <a:gd name="T75" fmla="*/ 46 h 128"/>
                <a:gd name="T76" fmla="*/ 94 w 143"/>
                <a:gd name="T77" fmla="*/ 35 h 128"/>
                <a:gd name="T78" fmla="*/ 134 w 143"/>
                <a:gd name="T79" fmla="*/ 36 h 128"/>
                <a:gd name="T80" fmla="*/ 132 w 143"/>
                <a:gd name="T81" fmla="*/ 53 h 128"/>
                <a:gd name="T82" fmla="*/ 132 w 143"/>
                <a:gd name="T83" fmla="*/ 58 h 128"/>
                <a:gd name="T84" fmla="*/ 134 w 143"/>
                <a:gd name="T85" fmla="*/ 57 h 128"/>
                <a:gd name="T86" fmla="*/ 138 w 143"/>
                <a:gd name="T87" fmla="*/ 38 h 128"/>
                <a:gd name="T88" fmla="*/ 136 w 143"/>
                <a:gd name="T89" fmla="*/ 36 h 128"/>
                <a:gd name="T90" fmla="*/ 134 w 143"/>
                <a:gd name="T91" fmla="*/ 36 h 128"/>
                <a:gd name="T92" fmla="*/ 18 w 143"/>
                <a:gd name="T93" fmla="*/ 9 h 128"/>
                <a:gd name="T94" fmla="*/ 15 w 143"/>
                <a:gd name="T95" fmla="*/ 7 h 128"/>
                <a:gd name="T96" fmla="*/ 9 w 143"/>
                <a:gd name="T97" fmla="*/ 14 h 128"/>
                <a:gd name="T98" fmla="*/ 7 w 143"/>
                <a:gd name="T99" fmla="*/ 27 h 128"/>
                <a:gd name="T100" fmla="*/ 9 w 143"/>
                <a:gd name="T101" fmla="*/ 36 h 128"/>
                <a:gd name="T102" fmla="*/ 13 w 143"/>
                <a:gd name="T103" fmla="*/ 36 h 128"/>
                <a:gd name="T104" fmla="*/ 16 w 143"/>
                <a:gd name="T105" fmla="*/ 29 h 128"/>
                <a:gd name="T106" fmla="*/ 20 w 143"/>
                <a:gd name="T107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3" h="128">
                  <a:moveTo>
                    <a:pt x="26" y="9"/>
                  </a:moveTo>
                  <a:lnTo>
                    <a:pt x="88" y="20"/>
                  </a:lnTo>
                  <a:lnTo>
                    <a:pt x="88" y="20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94" y="25"/>
                  </a:lnTo>
                  <a:lnTo>
                    <a:pt x="97" y="27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32" y="33"/>
                  </a:lnTo>
                  <a:lnTo>
                    <a:pt x="136" y="31"/>
                  </a:lnTo>
                  <a:lnTo>
                    <a:pt x="136" y="31"/>
                  </a:lnTo>
                  <a:lnTo>
                    <a:pt x="139" y="35"/>
                  </a:lnTo>
                  <a:lnTo>
                    <a:pt x="141" y="38"/>
                  </a:lnTo>
                  <a:lnTo>
                    <a:pt x="141" y="38"/>
                  </a:lnTo>
                  <a:lnTo>
                    <a:pt x="143" y="44"/>
                  </a:lnTo>
                  <a:lnTo>
                    <a:pt x="141" y="49"/>
                  </a:lnTo>
                  <a:lnTo>
                    <a:pt x="141" y="49"/>
                  </a:lnTo>
                  <a:lnTo>
                    <a:pt x="141" y="55"/>
                  </a:lnTo>
                  <a:lnTo>
                    <a:pt x="138" y="58"/>
                  </a:lnTo>
                  <a:lnTo>
                    <a:pt x="138" y="58"/>
                  </a:lnTo>
                  <a:lnTo>
                    <a:pt x="134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27" y="60"/>
                  </a:lnTo>
                  <a:lnTo>
                    <a:pt x="125" y="58"/>
                  </a:lnTo>
                  <a:lnTo>
                    <a:pt x="99" y="53"/>
                  </a:lnTo>
                  <a:lnTo>
                    <a:pt x="99" y="53"/>
                  </a:lnTo>
                  <a:lnTo>
                    <a:pt x="95" y="55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83" y="55"/>
                  </a:lnTo>
                  <a:lnTo>
                    <a:pt x="83" y="64"/>
                  </a:lnTo>
                  <a:lnTo>
                    <a:pt x="86" y="64"/>
                  </a:lnTo>
                  <a:lnTo>
                    <a:pt x="86" y="69"/>
                  </a:lnTo>
                  <a:lnTo>
                    <a:pt x="86" y="75"/>
                  </a:lnTo>
                  <a:lnTo>
                    <a:pt x="81" y="75"/>
                  </a:lnTo>
                  <a:lnTo>
                    <a:pt x="81" y="79"/>
                  </a:lnTo>
                  <a:lnTo>
                    <a:pt x="81" y="79"/>
                  </a:lnTo>
                  <a:lnTo>
                    <a:pt x="94" y="128"/>
                  </a:lnTo>
                  <a:lnTo>
                    <a:pt x="84" y="128"/>
                  </a:lnTo>
                  <a:lnTo>
                    <a:pt x="75" y="84"/>
                  </a:lnTo>
                  <a:lnTo>
                    <a:pt x="72" y="84"/>
                  </a:lnTo>
                  <a:lnTo>
                    <a:pt x="72" y="128"/>
                  </a:lnTo>
                  <a:lnTo>
                    <a:pt x="61" y="128"/>
                  </a:lnTo>
                  <a:lnTo>
                    <a:pt x="61" y="84"/>
                  </a:lnTo>
                  <a:lnTo>
                    <a:pt x="57" y="84"/>
                  </a:lnTo>
                  <a:lnTo>
                    <a:pt x="46" y="128"/>
                  </a:lnTo>
                  <a:lnTo>
                    <a:pt x="39" y="128"/>
                  </a:lnTo>
                  <a:lnTo>
                    <a:pt x="50" y="80"/>
                  </a:lnTo>
                  <a:lnTo>
                    <a:pt x="50" y="75"/>
                  </a:lnTo>
                  <a:lnTo>
                    <a:pt x="44" y="75"/>
                  </a:lnTo>
                  <a:lnTo>
                    <a:pt x="44" y="64"/>
                  </a:lnTo>
                  <a:lnTo>
                    <a:pt x="50" y="64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46" y="55"/>
                  </a:lnTo>
                  <a:lnTo>
                    <a:pt x="42" y="51"/>
                  </a:lnTo>
                  <a:lnTo>
                    <a:pt x="42" y="51"/>
                  </a:lnTo>
                  <a:lnTo>
                    <a:pt x="39" y="4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3" y="44"/>
                  </a:lnTo>
                  <a:lnTo>
                    <a:pt x="9" y="44"/>
                  </a:lnTo>
                  <a:lnTo>
                    <a:pt x="9" y="44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3"/>
                  </a:lnTo>
                  <a:lnTo>
                    <a:pt x="7" y="5"/>
                  </a:lnTo>
                  <a:lnTo>
                    <a:pt x="7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3"/>
                  </a:lnTo>
                  <a:lnTo>
                    <a:pt x="26" y="9"/>
                  </a:lnTo>
                  <a:lnTo>
                    <a:pt x="26" y="9"/>
                  </a:lnTo>
                  <a:close/>
                  <a:moveTo>
                    <a:pt x="103" y="36"/>
                  </a:moveTo>
                  <a:lnTo>
                    <a:pt x="130" y="42"/>
                  </a:lnTo>
                  <a:lnTo>
                    <a:pt x="130" y="42"/>
                  </a:lnTo>
                  <a:lnTo>
                    <a:pt x="128" y="38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103" y="36"/>
                  </a:lnTo>
                  <a:lnTo>
                    <a:pt x="103" y="36"/>
                  </a:lnTo>
                  <a:close/>
                  <a:moveTo>
                    <a:pt x="84" y="25"/>
                  </a:moveTo>
                  <a:lnTo>
                    <a:pt x="84" y="25"/>
                  </a:lnTo>
                  <a:lnTo>
                    <a:pt x="84" y="25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79" y="31"/>
                  </a:lnTo>
                  <a:lnTo>
                    <a:pt x="79" y="31"/>
                  </a:lnTo>
                  <a:lnTo>
                    <a:pt x="79" y="29"/>
                  </a:lnTo>
                  <a:lnTo>
                    <a:pt x="79" y="29"/>
                  </a:lnTo>
                  <a:lnTo>
                    <a:pt x="84" y="25"/>
                  </a:lnTo>
                  <a:lnTo>
                    <a:pt x="84" y="25"/>
                  </a:lnTo>
                  <a:close/>
                  <a:moveTo>
                    <a:pt x="94" y="35"/>
                  </a:moveTo>
                  <a:lnTo>
                    <a:pt x="94" y="35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4" y="40"/>
                  </a:lnTo>
                  <a:lnTo>
                    <a:pt x="84" y="40"/>
                  </a:lnTo>
                  <a:lnTo>
                    <a:pt x="86" y="46"/>
                  </a:lnTo>
                  <a:lnTo>
                    <a:pt x="86" y="46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4" y="35"/>
                  </a:lnTo>
                  <a:lnTo>
                    <a:pt x="94" y="35"/>
                  </a:lnTo>
                  <a:close/>
                  <a:moveTo>
                    <a:pt x="134" y="36"/>
                  </a:moveTo>
                  <a:lnTo>
                    <a:pt x="134" y="36"/>
                  </a:lnTo>
                  <a:lnTo>
                    <a:pt x="134" y="42"/>
                  </a:lnTo>
                  <a:lnTo>
                    <a:pt x="134" y="47"/>
                  </a:lnTo>
                  <a:lnTo>
                    <a:pt x="132" y="53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32" y="58"/>
                  </a:lnTo>
                  <a:lnTo>
                    <a:pt x="132" y="58"/>
                  </a:lnTo>
                  <a:lnTo>
                    <a:pt x="134" y="57"/>
                  </a:lnTo>
                  <a:lnTo>
                    <a:pt x="134" y="57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34" y="36"/>
                  </a:lnTo>
                  <a:close/>
                  <a:moveTo>
                    <a:pt x="18" y="11"/>
                  </a:moveTo>
                  <a:lnTo>
                    <a:pt x="18" y="11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9" y="14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7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6" y="29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16"/>
                  </a:lnTo>
                  <a:lnTo>
                    <a:pt x="18" y="11"/>
                  </a:lnTo>
                  <a:lnTo>
                    <a:pt x="18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719958" y="4425865"/>
            <a:ext cx="952653" cy="952652"/>
            <a:chOff x="2719958" y="4072377"/>
            <a:chExt cx="952653" cy="952652"/>
          </a:xfrm>
        </p:grpSpPr>
        <p:sp>
          <p:nvSpPr>
            <p:cNvPr id="86" name="椭圆 85"/>
            <p:cNvSpPr>
              <a:spLocks noChangeArrowheads="1"/>
            </p:cNvSpPr>
            <p:nvPr/>
          </p:nvSpPr>
          <p:spPr bwMode="auto">
            <a:xfrm>
              <a:off x="2719958" y="4072377"/>
              <a:ext cx="952653" cy="952652"/>
            </a:xfrm>
            <a:prstGeom prst="ellipse">
              <a:avLst/>
            </a:prstGeom>
            <a:solidFill>
              <a:srgbClr val="884ADA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87" name="Freeform 455"/>
            <p:cNvSpPr>
              <a:spLocks noEditPoints="1"/>
            </p:cNvSpPr>
            <p:nvPr/>
          </p:nvSpPr>
          <p:spPr bwMode="auto">
            <a:xfrm>
              <a:off x="3042848" y="4355250"/>
              <a:ext cx="337721" cy="377636"/>
            </a:xfrm>
            <a:custGeom>
              <a:avLst/>
              <a:gdLst>
                <a:gd name="T0" fmla="*/ 33 w 110"/>
                <a:gd name="T1" fmla="*/ 9 h 123"/>
                <a:gd name="T2" fmla="*/ 32 w 110"/>
                <a:gd name="T3" fmla="*/ 20 h 123"/>
                <a:gd name="T4" fmla="*/ 33 w 110"/>
                <a:gd name="T5" fmla="*/ 29 h 123"/>
                <a:gd name="T6" fmla="*/ 32 w 110"/>
                <a:gd name="T7" fmla="*/ 39 h 123"/>
                <a:gd name="T8" fmla="*/ 28 w 110"/>
                <a:gd name="T9" fmla="*/ 39 h 123"/>
                <a:gd name="T10" fmla="*/ 22 w 110"/>
                <a:gd name="T11" fmla="*/ 29 h 123"/>
                <a:gd name="T12" fmla="*/ 21 w 110"/>
                <a:gd name="T13" fmla="*/ 20 h 123"/>
                <a:gd name="T14" fmla="*/ 28 w 110"/>
                <a:gd name="T15" fmla="*/ 2 h 123"/>
                <a:gd name="T16" fmla="*/ 32 w 110"/>
                <a:gd name="T17" fmla="*/ 0 h 123"/>
                <a:gd name="T18" fmla="*/ 103 w 110"/>
                <a:gd name="T19" fmla="*/ 9 h 123"/>
                <a:gd name="T20" fmla="*/ 8 w 110"/>
                <a:gd name="T21" fmla="*/ 110 h 123"/>
                <a:gd name="T22" fmla="*/ 94 w 110"/>
                <a:gd name="T23" fmla="*/ 108 h 123"/>
                <a:gd name="T24" fmla="*/ 8 w 110"/>
                <a:gd name="T25" fmla="*/ 105 h 123"/>
                <a:gd name="T26" fmla="*/ 94 w 110"/>
                <a:gd name="T27" fmla="*/ 103 h 123"/>
                <a:gd name="T28" fmla="*/ 8 w 110"/>
                <a:gd name="T29" fmla="*/ 99 h 123"/>
                <a:gd name="T30" fmla="*/ 94 w 110"/>
                <a:gd name="T31" fmla="*/ 97 h 123"/>
                <a:gd name="T32" fmla="*/ 99 w 110"/>
                <a:gd name="T33" fmla="*/ 85 h 123"/>
                <a:gd name="T34" fmla="*/ 103 w 110"/>
                <a:gd name="T35" fmla="*/ 86 h 123"/>
                <a:gd name="T36" fmla="*/ 109 w 110"/>
                <a:gd name="T37" fmla="*/ 96 h 123"/>
                <a:gd name="T38" fmla="*/ 110 w 110"/>
                <a:gd name="T39" fmla="*/ 105 h 123"/>
                <a:gd name="T40" fmla="*/ 103 w 110"/>
                <a:gd name="T41" fmla="*/ 121 h 123"/>
                <a:gd name="T42" fmla="*/ 99 w 110"/>
                <a:gd name="T43" fmla="*/ 123 h 123"/>
                <a:gd name="T44" fmla="*/ 98 w 110"/>
                <a:gd name="T45" fmla="*/ 112 h 123"/>
                <a:gd name="T46" fmla="*/ 99 w 110"/>
                <a:gd name="T47" fmla="*/ 105 h 123"/>
                <a:gd name="T48" fmla="*/ 99 w 110"/>
                <a:gd name="T49" fmla="*/ 99 h 123"/>
                <a:gd name="T50" fmla="*/ 0 w 110"/>
                <a:gd name="T51" fmla="*/ 94 h 123"/>
                <a:gd name="T52" fmla="*/ 19 w 110"/>
                <a:gd name="T53" fmla="*/ 68 h 123"/>
                <a:gd name="T54" fmla="*/ 79 w 110"/>
                <a:gd name="T55" fmla="*/ 66 h 123"/>
                <a:gd name="T56" fmla="*/ 19 w 110"/>
                <a:gd name="T57" fmla="*/ 63 h 123"/>
                <a:gd name="T58" fmla="*/ 79 w 110"/>
                <a:gd name="T59" fmla="*/ 61 h 123"/>
                <a:gd name="T60" fmla="*/ 19 w 110"/>
                <a:gd name="T61" fmla="*/ 57 h 123"/>
                <a:gd name="T62" fmla="*/ 79 w 110"/>
                <a:gd name="T63" fmla="*/ 55 h 123"/>
                <a:gd name="T64" fmla="*/ 85 w 110"/>
                <a:gd name="T65" fmla="*/ 42 h 123"/>
                <a:gd name="T66" fmla="*/ 88 w 110"/>
                <a:gd name="T67" fmla="*/ 44 h 123"/>
                <a:gd name="T68" fmla="*/ 94 w 110"/>
                <a:gd name="T69" fmla="*/ 53 h 123"/>
                <a:gd name="T70" fmla="*/ 96 w 110"/>
                <a:gd name="T71" fmla="*/ 63 h 123"/>
                <a:gd name="T72" fmla="*/ 88 w 110"/>
                <a:gd name="T73" fmla="*/ 79 h 123"/>
                <a:gd name="T74" fmla="*/ 85 w 110"/>
                <a:gd name="T75" fmla="*/ 81 h 123"/>
                <a:gd name="T76" fmla="*/ 81 w 110"/>
                <a:gd name="T77" fmla="*/ 72 h 123"/>
                <a:gd name="T78" fmla="*/ 85 w 110"/>
                <a:gd name="T79" fmla="*/ 63 h 123"/>
                <a:gd name="T80" fmla="*/ 85 w 110"/>
                <a:gd name="T81" fmla="*/ 57 h 123"/>
                <a:gd name="T82" fmla="*/ 11 w 110"/>
                <a:gd name="T83" fmla="*/ 52 h 123"/>
                <a:gd name="T84" fmla="*/ 98 w 110"/>
                <a:gd name="T85" fmla="*/ 26 h 123"/>
                <a:gd name="T86" fmla="*/ 37 w 110"/>
                <a:gd name="T87" fmla="*/ 24 h 123"/>
                <a:gd name="T88" fmla="*/ 98 w 110"/>
                <a:gd name="T89" fmla="*/ 22 h 123"/>
                <a:gd name="T90" fmla="*/ 37 w 110"/>
                <a:gd name="T91" fmla="*/ 18 h 123"/>
                <a:gd name="T92" fmla="*/ 98 w 110"/>
                <a:gd name="T93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0" h="123">
                  <a:moveTo>
                    <a:pt x="103" y="9"/>
                  </a:moveTo>
                  <a:lnTo>
                    <a:pt x="33" y="9"/>
                  </a:lnTo>
                  <a:lnTo>
                    <a:pt x="33" y="9"/>
                  </a:lnTo>
                  <a:lnTo>
                    <a:pt x="32" y="15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4"/>
                  </a:lnTo>
                  <a:lnTo>
                    <a:pt x="33" y="29"/>
                  </a:lnTo>
                  <a:lnTo>
                    <a:pt x="105" y="29"/>
                  </a:lnTo>
                  <a:lnTo>
                    <a:pt x="105" y="39"/>
                  </a:lnTo>
                  <a:lnTo>
                    <a:pt x="32" y="39"/>
                  </a:lnTo>
                  <a:lnTo>
                    <a:pt x="30" y="39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2" y="29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2" y="1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103" y="0"/>
                  </a:lnTo>
                  <a:lnTo>
                    <a:pt x="103" y="9"/>
                  </a:lnTo>
                  <a:lnTo>
                    <a:pt x="103" y="9"/>
                  </a:lnTo>
                  <a:close/>
                  <a:moveTo>
                    <a:pt x="94" y="108"/>
                  </a:moveTo>
                  <a:lnTo>
                    <a:pt x="8" y="108"/>
                  </a:lnTo>
                  <a:lnTo>
                    <a:pt x="8" y="110"/>
                  </a:lnTo>
                  <a:lnTo>
                    <a:pt x="94" y="110"/>
                  </a:lnTo>
                  <a:lnTo>
                    <a:pt x="94" y="108"/>
                  </a:lnTo>
                  <a:lnTo>
                    <a:pt x="94" y="108"/>
                  </a:lnTo>
                  <a:close/>
                  <a:moveTo>
                    <a:pt x="94" y="103"/>
                  </a:moveTo>
                  <a:lnTo>
                    <a:pt x="8" y="103"/>
                  </a:lnTo>
                  <a:lnTo>
                    <a:pt x="8" y="105"/>
                  </a:lnTo>
                  <a:lnTo>
                    <a:pt x="94" y="105"/>
                  </a:lnTo>
                  <a:lnTo>
                    <a:pt x="94" y="103"/>
                  </a:lnTo>
                  <a:lnTo>
                    <a:pt x="94" y="103"/>
                  </a:lnTo>
                  <a:close/>
                  <a:moveTo>
                    <a:pt x="94" y="97"/>
                  </a:moveTo>
                  <a:lnTo>
                    <a:pt x="8" y="97"/>
                  </a:lnTo>
                  <a:lnTo>
                    <a:pt x="8" y="99"/>
                  </a:lnTo>
                  <a:lnTo>
                    <a:pt x="94" y="99"/>
                  </a:lnTo>
                  <a:lnTo>
                    <a:pt x="94" y="97"/>
                  </a:lnTo>
                  <a:lnTo>
                    <a:pt x="94" y="97"/>
                  </a:lnTo>
                  <a:close/>
                  <a:moveTo>
                    <a:pt x="0" y="94"/>
                  </a:moveTo>
                  <a:lnTo>
                    <a:pt x="0" y="85"/>
                  </a:lnTo>
                  <a:lnTo>
                    <a:pt x="99" y="85"/>
                  </a:lnTo>
                  <a:lnTo>
                    <a:pt x="101" y="85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3" y="86"/>
                  </a:lnTo>
                  <a:lnTo>
                    <a:pt x="109" y="96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10" y="105"/>
                  </a:lnTo>
                  <a:lnTo>
                    <a:pt x="109" y="114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3" y="121"/>
                  </a:lnTo>
                  <a:lnTo>
                    <a:pt x="101" y="123"/>
                  </a:lnTo>
                  <a:lnTo>
                    <a:pt x="99" y="123"/>
                  </a:lnTo>
                  <a:lnTo>
                    <a:pt x="0" y="123"/>
                  </a:lnTo>
                  <a:lnTo>
                    <a:pt x="0" y="112"/>
                  </a:lnTo>
                  <a:lnTo>
                    <a:pt x="98" y="112"/>
                  </a:lnTo>
                  <a:lnTo>
                    <a:pt x="98" y="112"/>
                  </a:lnTo>
                  <a:lnTo>
                    <a:pt x="99" y="108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105"/>
                  </a:lnTo>
                  <a:lnTo>
                    <a:pt x="99" y="99"/>
                  </a:lnTo>
                  <a:lnTo>
                    <a:pt x="98" y="94"/>
                  </a:lnTo>
                  <a:lnTo>
                    <a:pt x="0" y="94"/>
                  </a:lnTo>
                  <a:lnTo>
                    <a:pt x="0" y="94"/>
                  </a:lnTo>
                  <a:close/>
                  <a:moveTo>
                    <a:pt x="79" y="66"/>
                  </a:moveTo>
                  <a:lnTo>
                    <a:pt x="19" y="66"/>
                  </a:lnTo>
                  <a:lnTo>
                    <a:pt x="19" y="68"/>
                  </a:lnTo>
                  <a:lnTo>
                    <a:pt x="79" y="68"/>
                  </a:lnTo>
                  <a:lnTo>
                    <a:pt x="79" y="66"/>
                  </a:lnTo>
                  <a:lnTo>
                    <a:pt x="79" y="66"/>
                  </a:lnTo>
                  <a:close/>
                  <a:moveTo>
                    <a:pt x="79" y="61"/>
                  </a:moveTo>
                  <a:lnTo>
                    <a:pt x="19" y="61"/>
                  </a:lnTo>
                  <a:lnTo>
                    <a:pt x="19" y="63"/>
                  </a:lnTo>
                  <a:lnTo>
                    <a:pt x="79" y="63"/>
                  </a:lnTo>
                  <a:lnTo>
                    <a:pt x="79" y="61"/>
                  </a:lnTo>
                  <a:lnTo>
                    <a:pt x="79" y="61"/>
                  </a:lnTo>
                  <a:close/>
                  <a:moveTo>
                    <a:pt x="79" y="55"/>
                  </a:moveTo>
                  <a:lnTo>
                    <a:pt x="19" y="55"/>
                  </a:lnTo>
                  <a:lnTo>
                    <a:pt x="19" y="57"/>
                  </a:lnTo>
                  <a:lnTo>
                    <a:pt x="79" y="57"/>
                  </a:lnTo>
                  <a:lnTo>
                    <a:pt x="79" y="55"/>
                  </a:lnTo>
                  <a:lnTo>
                    <a:pt x="79" y="55"/>
                  </a:lnTo>
                  <a:close/>
                  <a:moveTo>
                    <a:pt x="11" y="52"/>
                  </a:moveTo>
                  <a:lnTo>
                    <a:pt x="11" y="42"/>
                  </a:lnTo>
                  <a:lnTo>
                    <a:pt x="85" y="42"/>
                  </a:lnTo>
                  <a:lnTo>
                    <a:pt x="87" y="4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4" y="5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94" y="72"/>
                  </a:lnTo>
                  <a:lnTo>
                    <a:pt x="88" y="79"/>
                  </a:lnTo>
                  <a:lnTo>
                    <a:pt x="88" y="79"/>
                  </a:lnTo>
                  <a:lnTo>
                    <a:pt x="87" y="79"/>
                  </a:lnTo>
                  <a:lnTo>
                    <a:pt x="87" y="81"/>
                  </a:lnTo>
                  <a:lnTo>
                    <a:pt x="85" y="81"/>
                  </a:lnTo>
                  <a:lnTo>
                    <a:pt x="11" y="81"/>
                  </a:lnTo>
                  <a:lnTo>
                    <a:pt x="11" y="72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5" y="66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63"/>
                  </a:lnTo>
                  <a:lnTo>
                    <a:pt x="85" y="57"/>
                  </a:lnTo>
                  <a:lnTo>
                    <a:pt x="81" y="52"/>
                  </a:lnTo>
                  <a:lnTo>
                    <a:pt x="11" y="52"/>
                  </a:lnTo>
                  <a:lnTo>
                    <a:pt x="11" y="52"/>
                  </a:lnTo>
                  <a:close/>
                  <a:moveTo>
                    <a:pt x="37" y="24"/>
                  </a:moveTo>
                  <a:lnTo>
                    <a:pt x="37" y="26"/>
                  </a:lnTo>
                  <a:lnTo>
                    <a:pt x="98" y="26"/>
                  </a:lnTo>
                  <a:lnTo>
                    <a:pt x="98" y="24"/>
                  </a:lnTo>
                  <a:lnTo>
                    <a:pt x="37" y="24"/>
                  </a:lnTo>
                  <a:lnTo>
                    <a:pt x="37" y="24"/>
                  </a:lnTo>
                  <a:close/>
                  <a:moveTo>
                    <a:pt x="37" y="18"/>
                  </a:moveTo>
                  <a:lnTo>
                    <a:pt x="37" y="22"/>
                  </a:lnTo>
                  <a:lnTo>
                    <a:pt x="98" y="22"/>
                  </a:lnTo>
                  <a:lnTo>
                    <a:pt x="98" y="18"/>
                  </a:lnTo>
                  <a:lnTo>
                    <a:pt x="37" y="18"/>
                  </a:lnTo>
                  <a:lnTo>
                    <a:pt x="37" y="18"/>
                  </a:lnTo>
                  <a:close/>
                  <a:moveTo>
                    <a:pt x="37" y="13"/>
                  </a:moveTo>
                  <a:lnTo>
                    <a:pt x="37" y="17"/>
                  </a:lnTo>
                  <a:lnTo>
                    <a:pt x="98" y="17"/>
                  </a:lnTo>
                  <a:lnTo>
                    <a:pt x="98" y="13"/>
                  </a:lnTo>
                  <a:lnTo>
                    <a:pt x="37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4879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00"/>
                            </p:stCondLst>
                            <p:childTnLst>
                              <p:par>
                                <p:cTn id="6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0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00"/>
                            </p:stCondLst>
                            <p:childTnLst>
                              <p:par>
                                <p:cTn id="8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7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2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700"/>
                            </p:stCondLst>
                            <p:childTnLst>
                              <p:par>
                                <p:cTn id="10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20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0" grpId="0" animBg="1"/>
      <p:bldP spid="51" grpId="0" animBg="1"/>
      <p:bldP spid="52" grpId="0" animBg="1"/>
      <p:bldP spid="53" grpId="0" animBg="1"/>
      <p:bldP spid="54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模板079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03161934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4853</Words>
  <Application>Microsoft Office PowerPoint</Application>
  <PresentationFormat>Custom</PresentationFormat>
  <Paragraphs>272</Paragraphs>
  <Slides>32</Slides>
  <Notes>32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5" baseType="lpstr">
      <vt:lpstr>方正剑体简体</vt:lpstr>
      <vt:lpstr>黑体</vt:lpstr>
      <vt:lpstr>华文彩云</vt:lpstr>
      <vt:lpstr>宋体</vt:lpstr>
      <vt:lpstr>微软雅黑</vt:lpstr>
      <vt:lpstr>Arial</vt:lpstr>
      <vt:lpstr>Calibri</vt:lpstr>
      <vt:lpstr>FontAwesome</vt:lpstr>
      <vt:lpstr>Impact</vt:lpstr>
      <vt:lpstr>Iskoola Pota</vt:lpstr>
      <vt:lpstr>Office 主题​​</vt:lpstr>
      <vt:lpstr>自定义设计方案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模板079.pptx</dc:title>
  <dc:creator/>
  <cp:lastModifiedBy/>
  <cp:revision>1</cp:revision>
  <dcterms:created xsi:type="dcterms:W3CDTF">2016-11-27T09:46:21Z</dcterms:created>
  <dcterms:modified xsi:type="dcterms:W3CDTF">2016-11-27T09:48:44Z</dcterms:modified>
</cp:coreProperties>
</file>