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1" r:id="rId5"/>
    <p:sldId id="264" r:id="rId6"/>
    <p:sldId id="265" r:id="rId7"/>
    <p:sldId id="267" r:id="rId8"/>
    <p:sldId id="279" r:id="rId9"/>
    <p:sldId id="268" r:id="rId10"/>
    <p:sldId id="270" r:id="rId11"/>
    <p:sldId id="269" r:id="rId12"/>
    <p:sldId id="271" r:id="rId13"/>
    <p:sldId id="280" r:id="rId14"/>
    <p:sldId id="263" r:id="rId15"/>
    <p:sldId id="272" r:id="rId16"/>
    <p:sldId id="273" r:id="rId17"/>
    <p:sldId id="262" r:id="rId18"/>
    <p:sldId id="281" r:id="rId19"/>
    <p:sldId id="274" r:id="rId20"/>
    <p:sldId id="275" r:id="rId21"/>
    <p:sldId id="276" r:id="rId22"/>
    <p:sldId id="277" r:id="rId23"/>
    <p:sldId id="278" r:id="rId24"/>
    <p:sldId id="282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56AF2"/>
    <a:srgbClr val="E94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9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3D77D-CCE7-4F5E-BB3E-74AC3A880734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D86AC-3950-489A-B4FE-4664C28083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2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92112-55E1-446B-A8F3-6092B041C926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94D91-B827-4F52-ADF0-3FA2208D292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844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D7496-E99E-440A-AF1B-C937C1AB5642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C1F17-14A2-4B14-BDC1-BC403A7CD9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92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41243-A022-46B5-8791-43A55F158E64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15B0E-28FA-4D67-821A-9A34D918915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75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0D76D-2B1D-4704-8937-CF7FED1E5F21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4FE3C-4CF4-42FC-B135-27F7483629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5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47DB7-767D-4BE2-B924-BDB14D9BE4D4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680EF-76EE-4AE0-88ED-CE09A176DF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790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80316-DA52-4AED-BEB4-282448B5F85D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3D8824-5683-4440-AC41-A5B4170245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7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4964E-17C7-4F6E-BD41-383A01FD4339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4FB00-72AD-450D-B34A-8101E28B7E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29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2B63A-75E3-4047-B0B6-8817A67A9BEE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040D0-0A22-459D-8682-CBC7DDA5DC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47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A98AA-2A01-4A01-8802-EC67374AEC6F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09AA7-45A4-4ECA-B5C1-2CC95CC5B6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88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CEDC6-6FC3-4878-A9BC-ADAC851AB42D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669A4-EF0B-4F16-907D-1454476BBD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78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B7491-7ECA-4E0E-9EFA-3BA5DE986BA3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74419-F809-4AF9-8B02-092DB22A5C4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87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D16017-21F4-48F7-ACD6-63673E164D90}" type="datetime1">
              <a:rPr lang="zh-CN" altLang="en-US"/>
              <a:pPr>
                <a:defRPr/>
              </a:pPr>
              <a:t>2016-10-31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34EB03A-2B3F-4D24-A15D-8999CB0B71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1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26 h 1446522"/>
              <a:gd name="T2" fmla="*/ 203200 w 202739"/>
              <a:gd name="T3" fmla="*/ 0 h 1446522"/>
              <a:gd name="T4" fmla="*/ 203200 w 202739"/>
              <a:gd name="T5" fmla="*/ 1446213 h 1446522"/>
              <a:gd name="T6" fmla="*/ 0 w 202739"/>
              <a:gd name="T7" fmla="*/ 1446213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3 h 3121422"/>
              <a:gd name="T2" fmla="*/ 46038 w 45719"/>
              <a:gd name="T3" fmla="*/ 0 h 3121422"/>
              <a:gd name="T4" fmla="*/ 46038 w 45719"/>
              <a:gd name="T5" fmla="*/ 3121025 h 3121422"/>
              <a:gd name="T6" fmla="*/ 0 w 45719"/>
              <a:gd name="T7" fmla="*/ 3121025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037 w 45719"/>
              <a:gd name="T3" fmla="*/ 0 h 2219821"/>
              <a:gd name="T4" fmla="*/ 46037 w 45719"/>
              <a:gd name="T5" fmla="*/ 2192935 h 2219821"/>
              <a:gd name="T6" fmla="*/ 0 w 45719"/>
              <a:gd name="T7" fmla="*/ 2219325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8125 w 239049"/>
              <a:gd name="T3" fmla="*/ 0 h 581981"/>
              <a:gd name="T4" fmla="*/ 238125 w 239049"/>
              <a:gd name="T5" fmla="*/ 444446 h 581981"/>
              <a:gd name="T6" fmla="*/ 0 w 239049"/>
              <a:gd name="T7" fmla="*/ 582612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712 w 239049"/>
              <a:gd name="T3" fmla="*/ 414009 h 2521176"/>
              <a:gd name="T4" fmla="*/ 239712 w 239049"/>
              <a:gd name="T5" fmla="*/ 2520950 h 2521176"/>
              <a:gd name="T6" fmla="*/ 0 w 239049"/>
              <a:gd name="T7" fmla="*/ 2520950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8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altLang="zh-CN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altLang="zh-CN" sz="4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altLang="zh-CN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59" name="文本框 23"/>
          <p:cNvSpPr>
            <a:spLocks noChangeArrowheads="1"/>
          </p:cNvSpPr>
          <p:nvPr/>
        </p:nvSpPr>
        <p:spPr bwMode="auto">
          <a:xfrm>
            <a:off x="5103813" y="2540000"/>
            <a:ext cx="1995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2016</a:t>
            </a:r>
            <a:endParaRPr lang="zh-CN" altLang="en-US" sz="7200" b="1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060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130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0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126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129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30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9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85965 w 1997680"/>
              <a:gd name="T1" fmla="*/ 471208 h 2524712"/>
              <a:gd name="T2" fmla="*/ 531923 w 1997680"/>
              <a:gd name="T3" fmla="*/ 0 h 2524712"/>
              <a:gd name="T4" fmla="*/ 732573 w 1997680"/>
              <a:gd name="T5" fmla="*/ 189500 h 2524712"/>
              <a:gd name="T6" fmla="*/ 947302 w 1997680"/>
              <a:gd name="T7" fmla="*/ 392298 h 2524712"/>
              <a:gd name="T8" fmla="*/ 1143000 w 1997680"/>
              <a:gd name="T9" fmla="*/ 577122 h 2524712"/>
              <a:gd name="T10" fmla="*/ 966969 w 1997680"/>
              <a:gd name="T11" fmla="*/ 763120 h 2524712"/>
              <a:gd name="T12" fmla="*/ 967995 w 1997680"/>
              <a:gd name="T13" fmla="*/ 764089 h 2524712"/>
              <a:gd name="T14" fmla="*/ 953499 w 1997680"/>
              <a:gd name="T15" fmla="*/ 782868 h 2524712"/>
              <a:gd name="T16" fmla="*/ 933465 w 1997680"/>
              <a:gd name="T17" fmla="*/ 934834 h 2524712"/>
              <a:gd name="T18" fmla="*/ 934391 w 1997680"/>
              <a:gd name="T19" fmla="*/ 937169 h 2524712"/>
              <a:gd name="T20" fmla="*/ 933999 w 1997680"/>
              <a:gd name="T21" fmla="*/ 937289 h 2524712"/>
              <a:gd name="T22" fmla="*/ 1013097 w 1997680"/>
              <a:gd name="T23" fmla="*/ 1196770 h 2524712"/>
              <a:gd name="T24" fmla="*/ 203517 w 1997680"/>
              <a:gd name="T25" fmla="*/ 1443037 h 2524712"/>
              <a:gd name="T26" fmla="*/ 17510 w 1997680"/>
              <a:gd name="T27" fmla="*/ 832834 h 2524712"/>
              <a:gd name="T28" fmla="*/ 18324 w 1997680"/>
              <a:gd name="T29" fmla="*/ 832586 h 2524712"/>
              <a:gd name="T30" fmla="*/ 16402 w 1997680"/>
              <a:gd name="T31" fmla="*/ 827736 h 2524712"/>
              <a:gd name="T32" fmla="*/ 57997 w 1997680"/>
              <a:gd name="T33" fmla="*/ 512210 h 2524712"/>
              <a:gd name="T34" fmla="*/ 88095 w 1997680"/>
              <a:gd name="T35" fmla="*/ 47322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531440 w 1982833"/>
              <a:gd name="T1" fmla="*/ 0 h 2524712"/>
              <a:gd name="T2" fmla="*/ 85887 w 1982833"/>
              <a:gd name="T3" fmla="*/ 471208 h 2524712"/>
              <a:gd name="T4" fmla="*/ 88015 w 1982833"/>
              <a:gd name="T5" fmla="*/ 473220 h 2524712"/>
              <a:gd name="T6" fmla="*/ 57945 w 1982833"/>
              <a:gd name="T7" fmla="*/ 512210 h 2524712"/>
              <a:gd name="T8" fmla="*/ 16387 w 1982833"/>
              <a:gd name="T9" fmla="*/ 827736 h 2524712"/>
              <a:gd name="T10" fmla="*/ 18307 w 1982833"/>
              <a:gd name="T11" fmla="*/ 832586 h 2524712"/>
              <a:gd name="T12" fmla="*/ 17495 w 1982833"/>
              <a:gd name="T13" fmla="*/ 832834 h 2524712"/>
              <a:gd name="T14" fmla="*/ 203333 w 1982833"/>
              <a:gd name="T15" fmla="*/ 1443037 h 2524712"/>
              <a:gd name="T16" fmla="*/ 971612 w 1982833"/>
              <a:gd name="T17" fmla="*/ 1209121 h 2524712"/>
              <a:gd name="T18" fmla="*/ 895708 w 1982833"/>
              <a:gd name="T19" fmla="*/ 959889 h 2524712"/>
              <a:gd name="T20" fmla="*/ 896099 w 1982833"/>
              <a:gd name="T21" fmla="*/ 959769 h 2524712"/>
              <a:gd name="T22" fmla="*/ 895174 w 1982833"/>
              <a:gd name="T23" fmla="*/ 957433 h 2524712"/>
              <a:gd name="T24" fmla="*/ 915189 w 1982833"/>
              <a:gd name="T25" fmla="*/ 805468 h 2524712"/>
              <a:gd name="T26" fmla="*/ 929672 w 1982833"/>
              <a:gd name="T27" fmla="*/ 786689 h 2524712"/>
              <a:gd name="T28" fmla="*/ 928647 w 1982833"/>
              <a:gd name="T29" fmla="*/ 785720 h 2524712"/>
              <a:gd name="T30" fmla="*/ 1133475 w 1982833"/>
              <a:gd name="T31" fmla="*/ 569099 h 2524712"/>
              <a:gd name="T32" fmla="*/ 946442 w 1982833"/>
              <a:gd name="T33" fmla="*/ 392298 h 2524712"/>
              <a:gd name="T34" fmla="*/ 731908 w 1982833"/>
              <a:gd name="T35" fmla="*/ 18950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 rot="-811666" flipH="1" flipV="1">
            <a:off x="6707188" y="3467100"/>
            <a:ext cx="1128712" cy="1443038"/>
          </a:xfrm>
          <a:custGeom>
            <a:avLst/>
            <a:gdLst>
              <a:gd name="T0" fmla="*/ 203331 w 1974521"/>
              <a:gd name="T1" fmla="*/ 1443038 h 2524712"/>
              <a:gd name="T2" fmla="*/ 17494 w 1974521"/>
              <a:gd name="T3" fmla="*/ 832834 h 2524712"/>
              <a:gd name="T4" fmla="*/ 18307 w 1974521"/>
              <a:gd name="T5" fmla="*/ 832587 h 2524712"/>
              <a:gd name="T6" fmla="*/ 16387 w 1974521"/>
              <a:gd name="T7" fmla="*/ 827737 h 2524712"/>
              <a:gd name="T8" fmla="*/ 57944 w 1974521"/>
              <a:gd name="T9" fmla="*/ 512210 h 2524712"/>
              <a:gd name="T10" fmla="*/ 88014 w 1974521"/>
              <a:gd name="T11" fmla="*/ 473220 h 2524712"/>
              <a:gd name="T12" fmla="*/ 85886 w 1974521"/>
              <a:gd name="T13" fmla="*/ 471209 h 2524712"/>
              <a:gd name="T14" fmla="*/ 531435 w 1974521"/>
              <a:gd name="T15" fmla="*/ 0 h 2524712"/>
              <a:gd name="T16" fmla="*/ 731900 w 1974521"/>
              <a:gd name="T17" fmla="*/ 189500 h 2524712"/>
              <a:gd name="T18" fmla="*/ 946433 w 1974521"/>
              <a:gd name="T19" fmla="*/ 392298 h 2524712"/>
              <a:gd name="T20" fmla="*/ 1128712 w 1974521"/>
              <a:gd name="T21" fmla="*/ 564608 h 2524712"/>
              <a:gd name="T22" fmla="*/ 931863 w 1974521"/>
              <a:gd name="T23" fmla="*/ 772794 h 2524712"/>
              <a:gd name="T24" fmla="*/ 932888 w 1974521"/>
              <a:gd name="T25" fmla="*/ 773762 h 2524712"/>
              <a:gd name="T26" fmla="*/ 918405 w 1974521"/>
              <a:gd name="T27" fmla="*/ 792541 h 2524712"/>
              <a:gd name="T28" fmla="*/ 898390 w 1974521"/>
              <a:gd name="T29" fmla="*/ 944507 h 2524712"/>
              <a:gd name="T30" fmla="*/ 899315 w 1974521"/>
              <a:gd name="T31" fmla="*/ 946843 h 2524712"/>
              <a:gd name="T32" fmla="*/ 898923 w 1974521"/>
              <a:gd name="T33" fmla="*/ 946962 h 2524712"/>
              <a:gd name="T34" fmla="*/ 978156 w 1974521"/>
              <a:gd name="T35" fmla="*/ 120712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203178 w 2003794"/>
              <a:gd name="T1" fmla="*/ 1443037 h 2524712"/>
              <a:gd name="T2" fmla="*/ 999303 w 2003794"/>
              <a:gd name="T3" fmla="*/ 1200459 h 2524712"/>
              <a:gd name="T4" fmla="*/ 924048 w 2003794"/>
              <a:gd name="T5" fmla="*/ 953173 h 2524712"/>
              <a:gd name="T6" fmla="*/ 924440 w 2003794"/>
              <a:gd name="T7" fmla="*/ 953053 h 2524712"/>
              <a:gd name="T8" fmla="*/ 923515 w 2003794"/>
              <a:gd name="T9" fmla="*/ 950718 h 2524712"/>
              <a:gd name="T10" fmla="*/ 943515 w 2003794"/>
              <a:gd name="T11" fmla="*/ 798752 h 2524712"/>
              <a:gd name="T12" fmla="*/ 957987 w 2003794"/>
              <a:gd name="T13" fmla="*/ 779974 h 2524712"/>
              <a:gd name="T14" fmla="*/ 956963 w 2003794"/>
              <a:gd name="T15" fmla="*/ 779004 h 2524712"/>
              <a:gd name="T16" fmla="*/ 1144588 w 2003794"/>
              <a:gd name="T17" fmla="*/ 580425 h 2524712"/>
              <a:gd name="T18" fmla="*/ 945724 w 2003794"/>
              <a:gd name="T19" fmla="*/ 392298 h 2524712"/>
              <a:gd name="T20" fmla="*/ 731352 w 2003794"/>
              <a:gd name="T21" fmla="*/ 189500 h 2524712"/>
              <a:gd name="T22" fmla="*/ 531037 w 2003794"/>
              <a:gd name="T23" fmla="*/ 0 h 2524712"/>
              <a:gd name="T24" fmla="*/ 85822 w 2003794"/>
              <a:gd name="T25" fmla="*/ 471208 h 2524712"/>
              <a:gd name="T26" fmla="*/ 87948 w 2003794"/>
              <a:gd name="T27" fmla="*/ 473220 h 2524712"/>
              <a:gd name="T28" fmla="*/ 57901 w 2003794"/>
              <a:gd name="T29" fmla="*/ 512210 h 2524712"/>
              <a:gd name="T30" fmla="*/ 16375 w 2003794"/>
              <a:gd name="T31" fmla="*/ 827736 h 2524712"/>
              <a:gd name="T32" fmla="*/ 18294 w 2003794"/>
              <a:gd name="T33" fmla="*/ 832586 h 2524712"/>
              <a:gd name="T34" fmla="*/ 17481 w 2003794"/>
              <a:gd name="T35" fmla="*/ 832834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1007332 w 1424028"/>
              <a:gd name="T1" fmla="*/ 1195122 h 1814500"/>
              <a:gd name="T2" fmla="*/ 923615 w 1424028"/>
              <a:gd name="T3" fmla="*/ 920264 h 1814500"/>
              <a:gd name="T4" fmla="*/ 924006 w 1424028"/>
              <a:gd name="T5" fmla="*/ 920146 h 1814500"/>
              <a:gd name="T6" fmla="*/ 923081 w 1424028"/>
              <a:gd name="T7" fmla="*/ 917809 h 1814500"/>
              <a:gd name="T8" fmla="*/ 943103 w 1424028"/>
              <a:gd name="T9" fmla="*/ 765808 h 1814500"/>
              <a:gd name="T10" fmla="*/ 957591 w 1424028"/>
              <a:gd name="T11" fmla="*/ 747024 h 1814500"/>
              <a:gd name="T12" fmla="*/ 956566 w 1424028"/>
              <a:gd name="T13" fmla="*/ 746055 h 1814500"/>
              <a:gd name="T14" fmla="*/ 1130300 w 1424028"/>
              <a:gd name="T15" fmla="*/ 562339 h 1814500"/>
              <a:gd name="T16" fmla="*/ 946776 w 1424028"/>
              <a:gd name="T17" fmla="*/ 388876 h 1814500"/>
              <a:gd name="T18" fmla="*/ 780439 w 1424028"/>
              <a:gd name="T19" fmla="*/ 231657 h 1814500"/>
              <a:gd name="T20" fmla="*/ 528306 w 1424028"/>
              <a:gd name="T21" fmla="*/ 0 h 1814500"/>
              <a:gd name="T22" fmla="*/ 85918 w 1424028"/>
              <a:gd name="T23" fmla="*/ 467806 h 1814500"/>
              <a:gd name="T24" fmla="*/ 88046 w 1424028"/>
              <a:gd name="T25" fmla="*/ 469817 h 1814500"/>
              <a:gd name="T26" fmla="*/ 57965 w 1424028"/>
              <a:gd name="T27" fmla="*/ 508816 h 1814500"/>
              <a:gd name="T28" fmla="*/ 16393 w 1424028"/>
              <a:gd name="T29" fmla="*/ 824417 h 1814500"/>
              <a:gd name="T30" fmla="*/ 18314 w 1424028"/>
              <a:gd name="T31" fmla="*/ 829268 h 1814500"/>
              <a:gd name="T32" fmla="*/ 17501 w 1424028"/>
              <a:gd name="T33" fmla="*/ 829516 h 1814500"/>
              <a:gd name="T34" fmla="*/ 203405 w 1424028"/>
              <a:gd name="T35" fmla="*/ 1439863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4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984607 w 1424033"/>
              <a:gd name="T1" fmla="*/ 1205269 h 1818928"/>
              <a:gd name="T2" fmla="*/ 203404 w 1424033"/>
              <a:gd name="T3" fmla="*/ 1443037 h 1818928"/>
              <a:gd name="T4" fmla="*/ 17501 w 1424033"/>
              <a:gd name="T5" fmla="*/ 832833 h 1818928"/>
              <a:gd name="T6" fmla="*/ 18314 w 1424033"/>
              <a:gd name="T7" fmla="*/ 832587 h 1818928"/>
              <a:gd name="T8" fmla="*/ 16393 w 1424033"/>
              <a:gd name="T9" fmla="*/ 827736 h 1818928"/>
              <a:gd name="T10" fmla="*/ 57965 w 1424033"/>
              <a:gd name="T11" fmla="*/ 512210 h 1818928"/>
              <a:gd name="T12" fmla="*/ 88045 w 1424033"/>
              <a:gd name="T13" fmla="*/ 473220 h 1818928"/>
              <a:gd name="T14" fmla="*/ 85917 w 1424033"/>
              <a:gd name="T15" fmla="*/ 471209 h 1818928"/>
              <a:gd name="T16" fmla="*/ 531626 w 1424033"/>
              <a:gd name="T17" fmla="*/ 0 h 1818928"/>
              <a:gd name="T18" fmla="*/ 732163 w 1424033"/>
              <a:gd name="T19" fmla="*/ 189500 h 1818928"/>
              <a:gd name="T20" fmla="*/ 946773 w 1424033"/>
              <a:gd name="T21" fmla="*/ 392298 h 1818928"/>
              <a:gd name="T22" fmla="*/ 1130300 w 1424033"/>
              <a:gd name="T23" fmla="*/ 565725 h 1818928"/>
              <a:gd name="T24" fmla="*/ 937784 w 1424033"/>
              <a:gd name="T25" fmla="*/ 769255 h 1818928"/>
              <a:gd name="T26" fmla="*/ 938809 w 1424033"/>
              <a:gd name="T27" fmla="*/ 770224 h 1818928"/>
              <a:gd name="T28" fmla="*/ 924322 w 1424033"/>
              <a:gd name="T29" fmla="*/ 789003 h 1818928"/>
              <a:gd name="T30" fmla="*/ 904299 w 1424033"/>
              <a:gd name="T31" fmla="*/ 940969 h 1818928"/>
              <a:gd name="T32" fmla="*/ 905224 w 1424033"/>
              <a:gd name="T33" fmla="*/ 943304 h 1818928"/>
              <a:gd name="T34" fmla="*/ 904833 w 1424033"/>
              <a:gd name="T35" fmla="*/ 943423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5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76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77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78" name="文本框 25"/>
          <p:cNvSpPr>
            <a:spLocks noChangeArrowheads="1"/>
          </p:cNvSpPr>
          <p:nvPr/>
        </p:nvSpPr>
        <p:spPr bwMode="auto">
          <a:xfrm>
            <a:off x="8423275" y="225901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79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80" name="文本框 27"/>
          <p:cNvSpPr>
            <a:spLocks noChangeArrowheads="1"/>
          </p:cNvSpPr>
          <p:nvPr/>
        </p:nvSpPr>
        <p:spPr bwMode="auto">
          <a:xfrm>
            <a:off x="8423275" y="519112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1281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3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5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7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9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91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>
            <a:solidFill>
              <a:srgbClr val="E56AF2">
                <a:alpha val="4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321" name="组合 69"/>
          <p:cNvGrpSpPr>
            <a:grpSpLocks/>
          </p:cNvGrpSpPr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  <a:solidFill>
            <a:srgbClr val="E56AF2"/>
          </a:solidFill>
        </p:grpSpPr>
        <p:sp>
          <p:nvSpPr>
            <p:cNvPr id="12322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3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24" name="组合 72"/>
          <p:cNvGrpSpPr>
            <a:grpSpLocks/>
          </p:cNvGrpSpPr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  <a:solidFill>
            <a:srgbClr val="E56AF2"/>
          </a:solidFill>
        </p:grpSpPr>
        <p:sp>
          <p:nvSpPr>
            <p:cNvPr id="123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27" name="组合 75"/>
          <p:cNvGrpSpPr>
            <a:grpSpLocks/>
          </p:cNvGrpSpPr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  <a:solidFill>
            <a:srgbClr val="E56AF2"/>
          </a:solidFill>
        </p:grpSpPr>
        <p:sp>
          <p:nvSpPr>
            <p:cNvPr id="1232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1" name="组合 79"/>
          <p:cNvGrpSpPr>
            <a:grpSpLocks/>
          </p:cNvGrpSpPr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  <a:solidFill>
            <a:srgbClr val="E56AF2"/>
          </a:solidFill>
        </p:grpSpPr>
        <p:sp>
          <p:nvSpPr>
            <p:cNvPr id="1233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4" name="组合 82"/>
          <p:cNvGrpSpPr>
            <a:grpSpLocks/>
          </p:cNvGrpSpPr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  <a:solidFill>
            <a:srgbClr val="E56AF2"/>
          </a:solidFill>
        </p:grpSpPr>
        <p:sp>
          <p:nvSpPr>
            <p:cNvPr id="123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6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2337" name="组合 85"/>
          <p:cNvGrpSpPr>
            <a:grpSpLocks/>
          </p:cNvGrpSpPr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  <a:solidFill>
            <a:srgbClr val="E56AF2"/>
          </a:solidFill>
        </p:grpSpPr>
        <p:sp>
          <p:nvSpPr>
            <p:cNvPr id="1233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230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229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230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3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2300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altLang="zh-CN" sz="28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</a:p>
          <a:p>
            <a:r>
              <a:rPr lang="en-US" altLang="zh-CN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</a:p>
          <a:p>
            <a:endParaRPr lang="zh-CN" altLang="en-US" sz="16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C0C0C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31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33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332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33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1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210 h 1999955"/>
              <a:gd name="T2" fmla="*/ 961763 w 2028813"/>
              <a:gd name="T3" fmla="*/ 1291739 h 1999955"/>
              <a:gd name="T4" fmla="*/ 88910 w 2028813"/>
              <a:gd name="T5" fmla="*/ 1609476 h 1999955"/>
              <a:gd name="T6" fmla="*/ 92597 w 2028813"/>
              <a:gd name="T7" fmla="*/ 1616869 h 1999955"/>
              <a:gd name="T8" fmla="*/ 119306 w 2028813"/>
              <a:gd name="T9" fmla="*/ 1713359 h 1999955"/>
              <a:gd name="T10" fmla="*/ 1069762 w 2028813"/>
              <a:gd name="T11" fmla="*/ 1367372 h 1999955"/>
              <a:gd name="T12" fmla="*/ 1649079 w 2028813"/>
              <a:gd name="T13" fmla="*/ 1773071 h 1999955"/>
              <a:gd name="T14" fmla="*/ 1299183 w 2028813"/>
              <a:gd name="T15" fmla="*/ 1900441 h 1999955"/>
              <a:gd name="T16" fmla="*/ 1330562 w 2028813"/>
              <a:gd name="T17" fmla="*/ 1963365 h 1999955"/>
              <a:gd name="T18" fmla="*/ 1340772 w 2028813"/>
              <a:gd name="T19" fmla="*/ 2000250 h 1999955"/>
              <a:gd name="T20" fmla="*/ 1757079 w 2028813"/>
              <a:gd name="T21" fmla="*/ 1848705 h 1999955"/>
              <a:gd name="T22" fmla="*/ 1953166 w 2028813"/>
              <a:gd name="T23" fmla="*/ 1986025 h 1999955"/>
              <a:gd name="T24" fmla="*/ 2028825 w 2028813"/>
              <a:gd name="T25" fmla="*/ 1877957 h 1999955"/>
              <a:gd name="T26" fmla="*/ 1800399 w 2028813"/>
              <a:gd name="T27" fmla="*/ 1717988 h 1999955"/>
              <a:gd name="T28" fmla="*/ 1800398 w 2028813"/>
              <a:gd name="T29" fmla="*/ 1717988 h 1999955"/>
              <a:gd name="T30" fmla="*/ 1532805 w 2028813"/>
              <a:gd name="T31" fmla="*/ 1530592 h 1999955"/>
              <a:gd name="T32" fmla="*/ 1532805 w 2028813"/>
              <a:gd name="T33" fmla="*/ 1073755 h 1999955"/>
              <a:gd name="T34" fmla="*/ 1527162 w 2028813"/>
              <a:gd name="T35" fmla="*/ 1073111 h 1999955"/>
              <a:gd name="T36" fmla="*/ 1424805 w 2028813"/>
              <a:gd name="T37" fmla="*/ 1040332 h 1999955"/>
              <a:gd name="T38" fmla="*/ 1424805 w 2028813"/>
              <a:gd name="T39" fmla="*/ 1454959 h 1999955"/>
              <a:gd name="T40" fmla="*/ 786170 w 2028813"/>
              <a:gd name="T41" fmla="*/ 1007718 h 1999955"/>
              <a:gd name="T42" fmla="*/ 786170 w 2028813"/>
              <a:gd name="T43" fmla="*/ 13933 h 1999955"/>
              <a:gd name="T44" fmla="*/ 685989 w 2028813"/>
              <a:gd name="T45" fmla="*/ 2503 h 1999955"/>
              <a:gd name="T46" fmla="*/ 678169 w 2028813"/>
              <a:gd name="T47" fmla="*/ 0 h 1999955"/>
              <a:gd name="T48" fmla="*/ 678169 w 2028813"/>
              <a:gd name="T49" fmla="*/ 932084 h 1999955"/>
              <a:gd name="T50" fmla="*/ 75659 w 2028813"/>
              <a:gd name="T51" fmla="*/ 510143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lnTo>
                  <a:pt x="0" y="618119"/>
                </a:lnTo>
                <a:close/>
              </a:path>
            </a:pathLst>
          </a:cu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23" name="图片 14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50%</a:t>
            </a:r>
            <a:endParaRPr lang="zh-CN" altLang="en-US" sz="2800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5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30%</a:t>
            </a:r>
            <a:endParaRPr lang="zh-CN" altLang="en-US" sz="2400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6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40%</a:t>
            </a:r>
            <a:endParaRPr lang="zh-CN" altLang="en-US" sz="2800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7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65%</a:t>
            </a:r>
            <a:endParaRPr lang="zh-CN" altLang="en-US" sz="3600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8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80%</a:t>
            </a:r>
            <a:endParaRPr lang="zh-CN" altLang="en-US" sz="4800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9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0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1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2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33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434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rgbClr val="E56AF2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434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E56AF2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03</a:t>
            </a:r>
            <a:endParaRPr lang="zh-CN" altLang="en-US" sz="11500" b="1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53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536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537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7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5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E56AF2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56AF2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E56AF2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0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1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2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3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TEMPLATE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4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altLang="zh-CN" sz="2800" b="1">
              <a:solidFill>
                <a:srgbClr val="E56AF2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5375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altLang="zh-CN" sz="2800" b="1">
              <a:solidFill>
                <a:srgbClr val="E56AF2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15376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    </a:t>
            </a:r>
            <a:endParaRPr lang="en-US" altLang="zh-CN" sz="2800" b="1">
              <a:solidFill>
                <a:srgbClr val="E56AF2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altLang="zh-CN" sz="1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1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>
              <a:solidFill>
                <a:srgbClr val="E56AF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640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638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640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9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4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5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6396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7425" name="组合 26"/>
          <p:cNvGrpSpPr>
            <a:grpSpLocks/>
          </p:cNvGrpSpPr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  <a:solidFill>
            <a:srgbClr val="E56AF2"/>
          </a:solidFill>
        </p:grpSpPr>
        <p:sp>
          <p:nvSpPr>
            <p:cNvPr id="17426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7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6398" name="组合 29"/>
          <p:cNvGrpSpPr>
            <a:grpSpLocks/>
          </p:cNvGrpSpPr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  <a:solidFill>
            <a:srgbClr val="E56AF2"/>
          </a:solidFill>
        </p:grpSpPr>
        <p:sp>
          <p:nvSpPr>
            <p:cNvPr id="1640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组合 32"/>
          <p:cNvGrpSpPr>
            <a:grpSpLocks/>
          </p:cNvGrpSpPr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  <a:solidFill>
            <a:srgbClr val="E56AF2"/>
          </a:solidFill>
        </p:grpSpPr>
        <p:sp>
          <p:nvSpPr>
            <p:cNvPr id="1743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3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6400" name="组合 36"/>
          <p:cNvGrpSpPr>
            <a:grpSpLocks/>
          </p:cNvGrpSpPr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  <a:solidFill>
            <a:srgbClr val="E56AF2"/>
          </a:solidFill>
        </p:grpSpPr>
        <p:sp>
          <p:nvSpPr>
            <p:cNvPr id="1640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744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4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74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744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4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3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2292374 w 1578"/>
              <a:gd name="T1" fmla="*/ 0 h 1598"/>
              <a:gd name="T2" fmla="*/ 161961 w 1578"/>
              <a:gd name="T3" fmla="*/ 0 h 1598"/>
              <a:gd name="T4" fmla="*/ 161961 w 1578"/>
              <a:gd name="T5" fmla="*/ 0 h 1598"/>
              <a:gd name="T6" fmla="*/ 137044 w 1578"/>
              <a:gd name="T7" fmla="*/ 3111 h 1598"/>
              <a:gd name="T8" fmla="*/ 115242 w 1578"/>
              <a:gd name="T9" fmla="*/ 6223 h 1598"/>
              <a:gd name="T10" fmla="*/ 93439 w 1578"/>
              <a:gd name="T11" fmla="*/ 12446 h 1598"/>
              <a:gd name="T12" fmla="*/ 74751 w 1578"/>
              <a:gd name="T13" fmla="*/ 18669 h 1598"/>
              <a:gd name="T14" fmla="*/ 56063 w 1578"/>
              <a:gd name="T15" fmla="*/ 28003 h 1598"/>
              <a:gd name="T16" fmla="*/ 40490 w 1578"/>
              <a:gd name="T17" fmla="*/ 40448 h 1598"/>
              <a:gd name="T18" fmla="*/ 28032 w 1578"/>
              <a:gd name="T19" fmla="*/ 56006 h 1598"/>
              <a:gd name="T20" fmla="*/ 18688 w 1578"/>
              <a:gd name="T21" fmla="*/ 71563 h 1598"/>
              <a:gd name="T22" fmla="*/ 9344 w 1578"/>
              <a:gd name="T23" fmla="*/ 87120 h 1598"/>
              <a:gd name="T24" fmla="*/ 3115 w 1578"/>
              <a:gd name="T25" fmla="*/ 105788 h 1598"/>
              <a:gd name="T26" fmla="*/ 0 w 1578"/>
              <a:gd name="T27" fmla="*/ 124457 h 1598"/>
              <a:gd name="T28" fmla="*/ 0 w 1578"/>
              <a:gd name="T29" fmla="*/ 146237 h 1598"/>
              <a:gd name="T30" fmla="*/ 0 w 1578"/>
              <a:gd name="T31" fmla="*/ 164905 h 1598"/>
              <a:gd name="T32" fmla="*/ 6229 w 1578"/>
              <a:gd name="T33" fmla="*/ 186685 h 1598"/>
              <a:gd name="T34" fmla="*/ 12459 w 1578"/>
              <a:gd name="T35" fmla="*/ 211577 h 1598"/>
              <a:gd name="T36" fmla="*/ 21802 w 1578"/>
              <a:gd name="T37" fmla="*/ 233357 h 1598"/>
              <a:gd name="T38" fmla="*/ 1111926 w 1578"/>
              <a:gd name="T39" fmla="*/ 2392682 h 1598"/>
              <a:gd name="T40" fmla="*/ 1111926 w 1578"/>
              <a:gd name="T41" fmla="*/ 2392682 h 1598"/>
              <a:gd name="T42" fmla="*/ 1124385 w 1578"/>
              <a:gd name="T43" fmla="*/ 2414462 h 1598"/>
              <a:gd name="T44" fmla="*/ 1136843 w 1578"/>
              <a:gd name="T45" fmla="*/ 2433131 h 1598"/>
              <a:gd name="T46" fmla="*/ 1149302 w 1578"/>
              <a:gd name="T47" fmla="*/ 2448688 h 1598"/>
              <a:gd name="T48" fmla="*/ 1164875 w 1578"/>
              <a:gd name="T49" fmla="*/ 2461134 h 1598"/>
              <a:gd name="T50" fmla="*/ 1180448 w 1578"/>
              <a:gd name="T51" fmla="*/ 2470468 h 1598"/>
              <a:gd name="T52" fmla="*/ 1196021 w 1578"/>
              <a:gd name="T53" fmla="*/ 2479802 h 1598"/>
              <a:gd name="T54" fmla="*/ 1211594 w 1578"/>
              <a:gd name="T55" fmla="*/ 2482914 h 1598"/>
              <a:gd name="T56" fmla="*/ 1227168 w 1578"/>
              <a:gd name="T57" fmla="*/ 2486025 h 1598"/>
              <a:gd name="T58" fmla="*/ 1245856 w 1578"/>
              <a:gd name="T59" fmla="*/ 2482914 h 1598"/>
              <a:gd name="T60" fmla="*/ 1261429 w 1578"/>
              <a:gd name="T61" fmla="*/ 2479802 h 1598"/>
              <a:gd name="T62" fmla="*/ 1277002 w 1578"/>
              <a:gd name="T63" fmla="*/ 2470468 h 1598"/>
              <a:gd name="T64" fmla="*/ 1292575 w 1578"/>
              <a:gd name="T65" fmla="*/ 2461134 h 1598"/>
              <a:gd name="T66" fmla="*/ 1305034 w 1578"/>
              <a:gd name="T67" fmla="*/ 2448688 h 1598"/>
              <a:gd name="T68" fmla="*/ 1320607 w 1578"/>
              <a:gd name="T69" fmla="*/ 2433131 h 1598"/>
              <a:gd name="T70" fmla="*/ 1333065 w 1578"/>
              <a:gd name="T71" fmla="*/ 2414462 h 1598"/>
              <a:gd name="T72" fmla="*/ 1345524 w 1578"/>
              <a:gd name="T73" fmla="*/ 2392682 h 1598"/>
              <a:gd name="T74" fmla="*/ 2435648 w 1578"/>
              <a:gd name="T75" fmla="*/ 217799 h 1598"/>
              <a:gd name="T76" fmla="*/ 2435648 w 1578"/>
              <a:gd name="T77" fmla="*/ 217799 h 1598"/>
              <a:gd name="T78" fmla="*/ 2444991 w 1578"/>
              <a:gd name="T79" fmla="*/ 196019 h 1598"/>
              <a:gd name="T80" fmla="*/ 2451221 w 1578"/>
              <a:gd name="T81" fmla="*/ 174240 h 1598"/>
              <a:gd name="T82" fmla="*/ 2457450 w 1578"/>
              <a:gd name="T83" fmla="*/ 152460 h 1598"/>
              <a:gd name="T84" fmla="*/ 2457450 w 1578"/>
              <a:gd name="T85" fmla="*/ 130680 h 1598"/>
              <a:gd name="T86" fmla="*/ 2457450 w 1578"/>
              <a:gd name="T87" fmla="*/ 112011 h 1598"/>
              <a:gd name="T88" fmla="*/ 2454335 w 1578"/>
              <a:gd name="T89" fmla="*/ 93343 h 1598"/>
              <a:gd name="T90" fmla="*/ 2448106 w 1578"/>
              <a:gd name="T91" fmla="*/ 77786 h 1598"/>
              <a:gd name="T92" fmla="*/ 2438762 w 1578"/>
              <a:gd name="T93" fmla="*/ 62228 h 1598"/>
              <a:gd name="T94" fmla="*/ 2429418 w 1578"/>
              <a:gd name="T95" fmla="*/ 49783 h 1598"/>
              <a:gd name="T96" fmla="*/ 2416960 w 1578"/>
              <a:gd name="T97" fmla="*/ 37337 h 1598"/>
              <a:gd name="T98" fmla="*/ 2401387 w 1578"/>
              <a:gd name="T99" fmla="*/ 24891 h 1598"/>
              <a:gd name="T100" fmla="*/ 2382699 w 1578"/>
              <a:gd name="T101" fmla="*/ 15557 h 1598"/>
              <a:gd name="T102" fmla="*/ 2364011 w 1578"/>
              <a:gd name="T103" fmla="*/ 9334 h 1598"/>
              <a:gd name="T104" fmla="*/ 2342208 w 1578"/>
              <a:gd name="T105" fmla="*/ 6223 h 1598"/>
              <a:gd name="T106" fmla="*/ 2320406 w 1578"/>
              <a:gd name="T107" fmla="*/ 0 h 1598"/>
              <a:gd name="T108" fmla="*/ 2292374 w 1578"/>
              <a:gd name="T109" fmla="*/ 0 h 1598"/>
              <a:gd name="T110" fmla="*/ 2292374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E56AF2">
              <a:alpha val="25098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161981 w 1588"/>
              <a:gd name="T1" fmla="*/ 2484438 h 1596"/>
              <a:gd name="T2" fmla="*/ 2289539 w 1588"/>
              <a:gd name="T3" fmla="*/ 2484438 h 1596"/>
              <a:gd name="T4" fmla="*/ 2289539 w 1588"/>
              <a:gd name="T5" fmla="*/ 2484438 h 1596"/>
              <a:gd name="T6" fmla="*/ 2317574 w 1588"/>
              <a:gd name="T7" fmla="*/ 2484438 h 1596"/>
              <a:gd name="T8" fmla="*/ 2345609 w 1588"/>
              <a:gd name="T9" fmla="*/ 2481325 h 1596"/>
              <a:gd name="T10" fmla="*/ 2367414 w 1588"/>
              <a:gd name="T11" fmla="*/ 2475098 h 1596"/>
              <a:gd name="T12" fmla="*/ 2389219 w 1588"/>
              <a:gd name="T13" fmla="*/ 2465758 h 1596"/>
              <a:gd name="T14" fmla="*/ 2411025 w 1588"/>
              <a:gd name="T15" fmla="*/ 2456418 h 1596"/>
              <a:gd name="T16" fmla="*/ 2426600 w 1588"/>
              <a:gd name="T17" fmla="*/ 2443965 h 1596"/>
              <a:gd name="T18" fmla="*/ 2439060 w 1588"/>
              <a:gd name="T19" fmla="*/ 2431511 h 1596"/>
              <a:gd name="T20" fmla="*/ 2451520 w 1588"/>
              <a:gd name="T21" fmla="*/ 2415945 h 1596"/>
              <a:gd name="T22" fmla="*/ 2460865 w 1588"/>
              <a:gd name="T23" fmla="*/ 2397265 h 1596"/>
              <a:gd name="T24" fmla="*/ 2467095 w 1588"/>
              <a:gd name="T25" fmla="*/ 2378585 h 1596"/>
              <a:gd name="T26" fmla="*/ 2470210 w 1588"/>
              <a:gd name="T27" fmla="*/ 2359905 h 1596"/>
              <a:gd name="T28" fmla="*/ 2473325 w 1588"/>
              <a:gd name="T29" fmla="*/ 2341225 h 1596"/>
              <a:gd name="T30" fmla="*/ 2470210 w 1588"/>
              <a:gd name="T31" fmla="*/ 2319431 h 1596"/>
              <a:gd name="T32" fmla="*/ 2467095 w 1588"/>
              <a:gd name="T33" fmla="*/ 2297638 h 1596"/>
              <a:gd name="T34" fmla="*/ 2457750 w 1588"/>
              <a:gd name="T35" fmla="*/ 2275845 h 1596"/>
              <a:gd name="T36" fmla="*/ 2448405 w 1588"/>
              <a:gd name="T37" fmla="*/ 2250938 h 1596"/>
              <a:gd name="T38" fmla="*/ 1342573 w 1588"/>
              <a:gd name="T39" fmla="*/ 90287 h 1596"/>
              <a:gd name="T40" fmla="*/ 1342573 w 1588"/>
              <a:gd name="T41" fmla="*/ 90287 h 1596"/>
              <a:gd name="T42" fmla="*/ 1330113 w 1588"/>
              <a:gd name="T43" fmla="*/ 68493 h 1596"/>
              <a:gd name="T44" fmla="*/ 1317653 w 1588"/>
              <a:gd name="T45" fmla="*/ 49813 h 1596"/>
              <a:gd name="T46" fmla="*/ 1302078 w 1588"/>
              <a:gd name="T47" fmla="*/ 34247 h 1596"/>
              <a:gd name="T48" fmla="*/ 1289618 w 1588"/>
              <a:gd name="T49" fmla="*/ 21793 h 1596"/>
              <a:gd name="T50" fmla="*/ 1274043 w 1588"/>
              <a:gd name="T51" fmla="*/ 12453 h 1596"/>
              <a:gd name="T52" fmla="*/ 1258468 w 1588"/>
              <a:gd name="T53" fmla="*/ 6227 h 1596"/>
              <a:gd name="T54" fmla="*/ 1242893 w 1588"/>
              <a:gd name="T55" fmla="*/ 0 h 1596"/>
              <a:gd name="T56" fmla="*/ 1227317 w 1588"/>
              <a:gd name="T57" fmla="*/ 0 h 1596"/>
              <a:gd name="T58" fmla="*/ 1211742 w 1588"/>
              <a:gd name="T59" fmla="*/ 0 h 1596"/>
              <a:gd name="T60" fmla="*/ 1196167 w 1588"/>
              <a:gd name="T61" fmla="*/ 6227 h 1596"/>
              <a:gd name="T62" fmla="*/ 1180592 w 1588"/>
              <a:gd name="T63" fmla="*/ 12453 h 1596"/>
              <a:gd name="T64" fmla="*/ 1165017 w 1588"/>
              <a:gd name="T65" fmla="*/ 21793 h 1596"/>
              <a:gd name="T66" fmla="*/ 1149442 w 1588"/>
              <a:gd name="T67" fmla="*/ 34247 h 1596"/>
              <a:gd name="T68" fmla="*/ 1136982 w 1588"/>
              <a:gd name="T69" fmla="*/ 49813 h 1596"/>
              <a:gd name="T70" fmla="*/ 1124522 w 1588"/>
              <a:gd name="T71" fmla="*/ 68493 h 1596"/>
              <a:gd name="T72" fmla="*/ 1112062 w 1588"/>
              <a:gd name="T73" fmla="*/ 90287 h 1596"/>
              <a:gd name="T74" fmla="*/ 21805 w 1588"/>
              <a:gd name="T75" fmla="*/ 2266505 h 1596"/>
              <a:gd name="T76" fmla="*/ 21805 w 1588"/>
              <a:gd name="T77" fmla="*/ 2266505 h 1596"/>
              <a:gd name="T78" fmla="*/ 12460 w 1588"/>
              <a:gd name="T79" fmla="*/ 2291411 h 1596"/>
              <a:gd name="T80" fmla="*/ 6230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5 w 1588"/>
              <a:gd name="T89" fmla="*/ 2391038 h 1596"/>
              <a:gd name="T90" fmla="*/ 9345 w 1588"/>
              <a:gd name="T91" fmla="*/ 2406605 h 1596"/>
              <a:gd name="T92" fmla="*/ 18690 w 1588"/>
              <a:gd name="T93" fmla="*/ 2422171 h 1596"/>
              <a:gd name="T94" fmla="*/ 28035 w 1588"/>
              <a:gd name="T95" fmla="*/ 2437738 h 1596"/>
              <a:gd name="T96" fmla="*/ 40495 w 1588"/>
              <a:gd name="T97" fmla="*/ 2450191 h 1596"/>
              <a:gd name="T98" fmla="*/ 56070 w 1588"/>
              <a:gd name="T99" fmla="*/ 2459531 h 1596"/>
              <a:gd name="T100" fmla="*/ 74760 w 1588"/>
              <a:gd name="T101" fmla="*/ 2468871 h 1596"/>
              <a:gd name="T102" fmla="*/ 93451 w 1588"/>
              <a:gd name="T103" fmla="*/ 2475098 h 1596"/>
              <a:gd name="T104" fmla="*/ 115256 w 1588"/>
              <a:gd name="T105" fmla="*/ 2481325 h 1596"/>
              <a:gd name="T106" fmla="*/ 137061 w 1588"/>
              <a:gd name="T107" fmla="*/ 2484438 h 1596"/>
              <a:gd name="T108" fmla="*/ 161981 w 1588"/>
              <a:gd name="T109" fmla="*/ 2484438 h 1596"/>
              <a:gd name="T110" fmla="*/ 161981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161877 w 1588"/>
              <a:gd name="T1" fmla="*/ 2484438 h 1596"/>
              <a:gd name="T2" fmla="*/ 2306747 w 1588"/>
              <a:gd name="T3" fmla="*/ 2484438 h 1596"/>
              <a:gd name="T4" fmla="*/ 2306747 w 1588"/>
              <a:gd name="T5" fmla="*/ 2484438 h 1596"/>
              <a:gd name="T6" fmla="*/ 2331651 w 1588"/>
              <a:gd name="T7" fmla="*/ 2484438 h 1596"/>
              <a:gd name="T8" fmla="*/ 2356555 w 1588"/>
              <a:gd name="T9" fmla="*/ 2481325 h 1596"/>
              <a:gd name="T10" fmla="*/ 2375233 w 1588"/>
              <a:gd name="T11" fmla="*/ 2475098 h 1596"/>
              <a:gd name="T12" fmla="*/ 2397025 w 1588"/>
              <a:gd name="T13" fmla="*/ 2465758 h 1596"/>
              <a:gd name="T14" fmla="*/ 2412590 w 1588"/>
              <a:gd name="T15" fmla="*/ 2456418 h 1596"/>
              <a:gd name="T16" fmla="*/ 2428155 w 1588"/>
              <a:gd name="T17" fmla="*/ 2443965 h 1596"/>
              <a:gd name="T18" fmla="*/ 2440607 w 1588"/>
              <a:gd name="T19" fmla="*/ 2431511 h 1596"/>
              <a:gd name="T20" fmla="*/ 2453059 w 1588"/>
              <a:gd name="T21" fmla="*/ 2415945 h 1596"/>
              <a:gd name="T22" fmla="*/ 2459285 w 1588"/>
              <a:gd name="T23" fmla="*/ 2397265 h 1596"/>
              <a:gd name="T24" fmla="*/ 2465511 w 1588"/>
              <a:gd name="T25" fmla="*/ 2378585 h 1596"/>
              <a:gd name="T26" fmla="*/ 2468624 w 1588"/>
              <a:gd name="T27" fmla="*/ 2359905 h 1596"/>
              <a:gd name="T28" fmla="*/ 2471737 w 1588"/>
              <a:gd name="T29" fmla="*/ 2341225 h 1596"/>
              <a:gd name="T30" fmla="*/ 2468624 w 1588"/>
              <a:gd name="T31" fmla="*/ 2319431 h 1596"/>
              <a:gd name="T32" fmla="*/ 2465511 w 1588"/>
              <a:gd name="T33" fmla="*/ 2297638 h 1596"/>
              <a:gd name="T34" fmla="*/ 2456172 w 1588"/>
              <a:gd name="T35" fmla="*/ 2275845 h 1596"/>
              <a:gd name="T36" fmla="*/ 2446833 w 1588"/>
              <a:gd name="T37" fmla="*/ 2250938 h 1596"/>
              <a:gd name="T38" fmla="*/ 1357276 w 1588"/>
              <a:gd name="T39" fmla="*/ 90287 h 1596"/>
              <a:gd name="T40" fmla="*/ 1357276 w 1588"/>
              <a:gd name="T41" fmla="*/ 90287 h 1596"/>
              <a:gd name="T42" fmla="*/ 1347937 w 1588"/>
              <a:gd name="T43" fmla="*/ 68493 h 1596"/>
              <a:gd name="T44" fmla="*/ 1332372 w 1588"/>
              <a:gd name="T45" fmla="*/ 49813 h 1596"/>
              <a:gd name="T46" fmla="*/ 1319920 w 1588"/>
              <a:gd name="T47" fmla="*/ 34247 h 1596"/>
              <a:gd name="T48" fmla="*/ 1304355 w 1588"/>
              <a:gd name="T49" fmla="*/ 21793 h 1596"/>
              <a:gd name="T50" fmla="*/ 1291903 w 1588"/>
              <a:gd name="T51" fmla="*/ 12453 h 1596"/>
              <a:gd name="T52" fmla="*/ 1276338 w 1588"/>
              <a:gd name="T53" fmla="*/ 6227 h 1596"/>
              <a:gd name="T54" fmla="*/ 1257660 w 1588"/>
              <a:gd name="T55" fmla="*/ 0 h 1596"/>
              <a:gd name="T56" fmla="*/ 1242095 w 1588"/>
              <a:gd name="T57" fmla="*/ 0 h 1596"/>
              <a:gd name="T58" fmla="*/ 1226529 w 1588"/>
              <a:gd name="T59" fmla="*/ 0 h 1596"/>
              <a:gd name="T60" fmla="*/ 1210964 w 1588"/>
              <a:gd name="T61" fmla="*/ 6227 h 1596"/>
              <a:gd name="T62" fmla="*/ 1195399 w 1588"/>
              <a:gd name="T63" fmla="*/ 12453 h 1596"/>
              <a:gd name="T64" fmla="*/ 1179834 w 1588"/>
              <a:gd name="T65" fmla="*/ 21793 h 1596"/>
              <a:gd name="T66" fmla="*/ 1164269 w 1588"/>
              <a:gd name="T67" fmla="*/ 34247 h 1596"/>
              <a:gd name="T68" fmla="*/ 1151817 w 1588"/>
              <a:gd name="T69" fmla="*/ 49813 h 1596"/>
              <a:gd name="T70" fmla="*/ 1136252 w 1588"/>
              <a:gd name="T71" fmla="*/ 68493 h 1596"/>
              <a:gd name="T72" fmla="*/ 1123800 w 1588"/>
              <a:gd name="T73" fmla="*/ 90287 h 1596"/>
              <a:gd name="T74" fmla="*/ 21791 w 1588"/>
              <a:gd name="T75" fmla="*/ 2266505 h 1596"/>
              <a:gd name="T76" fmla="*/ 21791 w 1588"/>
              <a:gd name="T77" fmla="*/ 2266505 h 1596"/>
              <a:gd name="T78" fmla="*/ 12452 w 1588"/>
              <a:gd name="T79" fmla="*/ 2291411 h 1596"/>
              <a:gd name="T80" fmla="*/ 6226 w 1588"/>
              <a:gd name="T81" fmla="*/ 2313205 h 1596"/>
              <a:gd name="T82" fmla="*/ 0 w 1588"/>
              <a:gd name="T83" fmla="*/ 2334998 h 1596"/>
              <a:gd name="T84" fmla="*/ 0 w 1588"/>
              <a:gd name="T85" fmla="*/ 2353678 h 1596"/>
              <a:gd name="T86" fmla="*/ 0 w 1588"/>
              <a:gd name="T87" fmla="*/ 2372358 h 1596"/>
              <a:gd name="T88" fmla="*/ 3113 w 1588"/>
              <a:gd name="T89" fmla="*/ 2391038 h 1596"/>
              <a:gd name="T90" fmla="*/ 9339 w 1588"/>
              <a:gd name="T91" fmla="*/ 2406605 h 1596"/>
              <a:gd name="T92" fmla="*/ 15565 w 1588"/>
              <a:gd name="T93" fmla="*/ 2422171 h 1596"/>
              <a:gd name="T94" fmla="*/ 28017 w 1588"/>
              <a:gd name="T95" fmla="*/ 2437738 h 1596"/>
              <a:gd name="T96" fmla="*/ 40469 w 1588"/>
              <a:gd name="T97" fmla="*/ 2450191 h 1596"/>
              <a:gd name="T98" fmla="*/ 56034 w 1588"/>
              <a:gd name="T99" fmla="*/ 2459531 h 1596"/>
              <a:gd name="T100" fmla="*/ 71599 w 1588"/>
              <a:gd name="T101" fmla="*/ 2468871 h 1596"/>
              <a:gd name="T102" fmla="*/ 93391 w 1588"/>
              <a:gd name="T103" fmla="*/ 2475098 h 1596"/>
              <a:gd name="T104" fmla="*/ 115182 w 1588"/>
              <a:gd name="T105" fmla="*/ 2481325 h 1596"/>
              <a:gd name="T106" fmla="*/ 136973 w 1588"/>
              <a:gd name="T107" fmla="*/ 2484438 h 1596"/>
              <a:gd name="T108" fmla="*/ 161877 w 1588"/>
              <a:gd name="T109" fmla="*/ 2484438 h 1596"/>
              <a:gd name="T110" fmla="*/ 161877 w 1588"/>
              <a:gd name="T111" fmla="*/ 2484438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2298716 w 1582"/>
              <a:gd name="T1" fmla="*/ 0 h 1598"/>
              <a:gd name="T2" fmla="*/ 152625 w 1582"/>
              <a:gd name="T3" fmla="*/ 0 h 1598"/>
              <a:gd name="T4" fmla="*/ 152625 w 1582"/>
              <a:gd name="T5" fmla="*/ 0 h 1598"/>
              <a:gd name="T6" fmla="*/ 130821 w 1582"/>
              <a:gd name="T7" fmla="*/ 3111 h 1598"/>
              <a:gd name="T8" fmla="*/ 109018 w 1582"/>
              <a:gd name="T9" fmla="*/ 6223 h 1598"/>
              <a:gd name="T10" fmla="*/ 90329 w 1582"/>
              <a:gd name="T11" fmla="*/ 12446 h 1598"/>
              <a:gd name="T12" fmla="*/ 71640 w 1582"/>
              <a:gd name="T13" fmla="*/ 18669 h 1598"/>
              <a:gd name="T14" fmla="*/ 56066 w 1582"/>
              <a:gd name="T15" fmla="*/ 28003 h 1598"/>
              <a:gd name="T16" fmla="*/ 40492 w 1582"/>
              <a:gd name="T17" fmla="*/ 40448 h 1598"/>
              <a:gd name="T18" fmla="*/ 28033 w 1582"/>
              <a:gd name="T19" fmla="*/ 56006 h 1598"/>
              <a:gd name="T20" fmla="*/ 15574 w 1582"/>
              <a:gd name="T21" fmla="*/ 71563 h 1598"/>
              <a:gd name="T22" fmla="*/ 9344 w 1582"/>
              <a:gd name="T23" fmla="*/ 87120 h 1598"/>
              <a:gd name="T24" fmla="*/ 3115 w 1582"/>
              <a:gd name="T25" fmla="*/ 105788 h 1598"/>
              <a:gd name="T26" fmla="*/ 0 w 1582"/>
              <a:gd name="T27" fmla="*/ 124457 h 1598"/>
              <a:gd name="T28" fmla="*/ 0 w 1582"/>
              <a:gd name="T29" fmla="*/ 146237 h 1598"/>
              <a:gd name="T30" fmla="*/ 3115 w 1582"/>
              <a:gd name="T31" fmla="*/ 164905 h 1598"/>
              <a:gd name="T32" fmla="*/ 9344 w 1582"/>
              <a:gd name="T33" fmla="*/ 186685 h 1598"/>
              <a:gd name="T34" fmla="*/ 18689 w 1582"/>
              <a:gd name="T35" fmla="*/ 211577 h 1598"/>
              <a:gd name="T36" fmla="*/ 31148 w 1582"/>
              <a:gd name="T37" fmla="*/ 233357 h 1598"/>
              <a:gd name="T38" fmla="*/ 1121325 w 1582"/>
              <a:gd name="T39" fmla="*/ 2392682 h 1598"/>
              <a:gd name="T40" fmla="*/ 1121325 w 1582"/>
              <a:gd name="T41" fmla="*/ 2392682 h 1598"/>
              <a:gd name="T42" fmla="*/ 1130669 w 1582"/>
              <a:gd name="T43" fmla="*/ 2414462 h 1598"/>
              <a:gd name="T44" fmla="*/ 1143128 w 1582"/>
              <a:gd name="T45" fmla="*/ 2433131 h 1598"/>
              <a:gd name="T46" fmla="*/ 1158702 w 1582"/>
              <a:gd name="T47" fmla="*/ 2448688 h 1598"/>
              <a:gd name="T48" fmla="*/ 1171162 w 1582"/>
              <a:gd name="T49" fmla="*/ 2461134 h 1598"/>
              <a:gd name="T50" fmla="*/ 1183621 w 1582"/>
              <a:gd name="T51" fmla="*/ 2470468 h 1598"/>
              <a:gd name="T52" fmla="*/ 1199195 w 1582"/>
              <a:gd name="T53" fmla="*/ 2479802 h 1598"/>
              <a:gd name="T54" fmla="*/ 1214769 w 1582"/>
              <a:gd name="T55" fmla="*/ 2482914 h 1598"/>
              <a:gd name="T56" fmla="*/ 1227228 w 1582"/>
              <a:gd name="T57" fmla="*/ 2486025 h 1598"/>
              <a:gd name="T58" fmla="*/ 1242802 w 1582"/>
              <a:gd name="T59" fmla="*/ 2482914 h 1598"/>
              <a:gd name="T60" fmla="*/ 1258376 w 1582"/>
              <a:gd name="T61" fmla="*/ 2479802 h 1598"/>
              <a:gd name="T62" fmla="*/ 1270835 w 1582"/>
              <a:gd name="T63" fmla="*/ 2470468 h 1598"/>
              <a:gd name="T64" fmla="*/ 1286409 w 1582"/>
              <a:gd name="T65" fmla="*/ 2461134 h 1598"/>
              <a:gd name="T66" fmla="*/ 1298868 w 1582"/>
              <a:gd name="T67" fmla="*/ 2448688 h 1598"/>
              <a:gd name="T68" fmla="*/ 1311327 w 1582"/>
              <a:gd name="T69" fmla="*/ 2433131 h 1598"/>
              <a:gd name="T70" fmla="*/ 1323786 w 1582"/>
              <a:gd name="T71" fmla="*/ 2414462 h 1598"/>
              <a:gd name="T72" fmla="*/ 1336246 w 1582"/>
              <a:gd name="T73" fmla="*/ 2392682 h 1598"/>
              <a:gd name="T74" fmla="*/ 2438882 w 1582"/>
              <a:gd name="T75" fmla="*/ 217799 h 1598"/>
              <a:gd name="T76" fmla="*/ 2438882 w 1582"/>
              <a:gd name="T77" fmla="*/ 217799 h 1598"/>
              <a:gd name="T78" fmla="*/ 2448226 w 1582"/>
              <a:gd name="T79" fmla="*/ 196019 h 1598"/>
              <a:gd name="T80" fmla="*/ 2457570 w 1582"/>
              <a:gd name="T81" fmla="*/ 174240 h 1598"/>
              <a:gd name="T82" fmla="*/ 2460685 w 1582"/>
              <a:gd name="T83" fmla="*/ 152460 h 1598"/>
              <a:gd name="T84" fmla="*/ 2463800 w 1582"/>
              <a:gd name="T85" fmla="*/ 130680 h 1598"/>
              <a:gd name="T86" fmla="*/ 2463800 w 1582"/>
              <a:gd name="T87" fmla="*/ 112011 h 1598"/>
              <a:gd name="T88" fmla="*/ 2457570 w 1582"/>
              <a:gd name="T89" fmla="*/ 93343 h 1598"/>
              <a:gd name="T90" fmla="*/ 2454456 w 1582"/>
              <a:gd name="T91" fmla="*/ 77786 h 1598"/>
              <a:gd name="T92" fmla="*/ 2445111 w 1582"/>
              <a:gd name="T93" fmla="*/ 62228 h 1598"/>
              <a:gd name="T94" fmla="*/ 2435767 w 1582"/>
              <a:gd name="T95" fmla="*/ 49783 h 1598"/>
              <a:gd name="T96" fmla="*/ 2420193 w 1582"/>
              <a:gd name="T97" fmla="*/ 37337 h 1598"/>
              <a:gd name="T98" fmla="*/ 2407734 w 1582"/>
              <a:gd name="T99" fmla="*/ 24891 h 1598"/>
              <a:gd name="T100" fmla="*/ 2389045 w 1582"/>
              <a:gd name="T101" fmla="*/ 15557 h 1598"/>
              <a:gd name="T102" fmla="*/ 2370356 w 1582"/>
              <a:gd name="T103" fmla="*/ 9334 h 1598"/>
              <a:gd name="T104" fmla="*/ 2348553 w 1582"/>
              <a:gd name="T105" fmla="*/ 6223 h 1598"/>
              <a:gd name="T106" fmla="*/ 2323634 w 1582"/>
              <a:gd name="T107" fmla="*/ 0 h 1598"/>
              <a:gd name="T108" fmla="*/ 2298716 w 1582"/>
              <a:gd name="T109" fmla="*/ 0 h 1598"/>
              <a:gd name="T110" fmla="*/ 229871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E56AF2">
              <a:alpha val="25098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2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3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4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5" name="组合 20"/>
          <p:cNvGrpSpPr>
            <a:grpSpLocks/>
          </p:cNvGrpSpPr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  <a:solidFill>
            <a:srgbClr val="E56AF2"/>
          </a:solidFill>
        </p:grpSpPr>
        <p:sp>
          <p:nvSpPr>
            <p:cNvPr id="1743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6" name="组合 26"/>
          <p:cNvGrpSpPr>
            <a:grpSpLocks/>
          </p:cNvGrpSpPr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  <a:solidFill>
            <a:srgbClr val="E56AF2"/>
          </a:solidFill>
        </p:grpSpPr>
        <p:sp>
          <p:nvSpPr>
            <p:cNvPr id="1743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63" name="组合 30"/>
          <p:cNvGrpSpPr>
            <a:grpSpLocks/>
          </p:cNvGrpSpPr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  <a:solidFill>
            <a:srgbClr val="E56AF2"/>
          </a:solidFill>
        </p:grpSpPr>
        <p:sp>
          <p:nvSpPr>
            <p:cNvPr id="1846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8466" name="组合 33"/>
          <p:cNvGrpSpPr>
            <a:grpSpLocks/>
          </p:cNvGrpSpPr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  <a:solidFill>
            <a:srgbClr val="E56AF2"/>
          </a:solidFill>
        </p:grpSpPr>
        <p:sp>
          <p:nvSpPr>
            <p:cNvPr id="1846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6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7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7429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0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2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6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6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843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6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6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8437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2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45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7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grpSp>
        <p:nvGrpSpPr>
          <p:cNvPr id="19476" name="组合 19"/>
          <p:cNvGrpSpPr>
            <a:grpSpLocks/>
          </p:cNvGrpSpPr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  <a:solidFill>
            <a:srgbClr val="E56AF2"/>
          </a:solidFill>
        </p:grpSpPr>
        <p:sp>
          <p:nvSpPr>
            <p:cNvPr id="19477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8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79" name="组合 22"/>
          <p:cNvGrpSpPr>
            <a:grpSpLocks/>
          </p:cNvGrpSpPr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  <a:solidFill>
            <a:srgbClr val="E56AF2"/>
          </a:solidFill>
        </p:grpSpPr>
        <p:sp>
          <p:nvSpPr>
            <p:cNvPr id="1948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82" name="组合 25"/>
          <p:cNvGrpSpPr>
            <a:grpSpLocks/>
          </p:cNvGrpSpPr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  <a:solidFill>
            <a:srgbClr val="E56AF2"/>
          </a:solidFill>
        </p:grpSpPr>
        <p:sp>
          <p:nvSpPr>
            <p:cNvPr id="1948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51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2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3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4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5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6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92" name="组合 35"/>
          <p:cNvGrpSpPr>
            <a:grpSpLocks/>
          </p:cNvGrpSpPr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  <a:solidFill>
            <a:srgbClr val="E56AF2"/>
          </a:solidFill>
        </p:grpSpPr>
        <p:sp>
          <p:nvSpPr>
            <p:cNvPr id="1949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95" name="组合 38"/>
          <p:cNvGrpSpPr>
            <a:grpSpLocks/>
          </p:cNvGrpSpPr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  <a:solidFill>
            <a:srgbClr val="E56AF2"/>
          </a:solidFill>
        </p:grpSpPr>
        <p:sp>
          <p:nvSpPr>
            <p:cNvPr id="194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7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98" name="组合 41"/>
          <p:cNvGrpSpPr>
            <a:grpSpLocks/>
          </p:cNvGrpSpPr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  <a:solidFill>
            <a:srgbClr val="E56AF2"/>
          </a:solidFill>
        </p:grpSpPr>
        <p:sp>
          <p:nvSpPr>
            <p:cNvPr id="1949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50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8460" name="文本框 45"/>
          <p:cNvSpPr>
            <a:spLocks noChangeArrowheads="1"/>
          </p:cNvSpPr>
          <p:nvPr/>
        </p:nvSpPr>
        <p:spPr bwMode="auto">
          <a:xfrm>
            <a:off x="8864600" y="2076450"/>
            <a:ext cx="2787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1" name="文本框 46"/>
          <p:cNvSpPr>
            <a:spLocks noChangeArrowheads="1"/>
          </p:cNvSpPr>
          <p:nvPr/>
        </p:nvSpPr>
        <p:spPr bwMode="auto">
          <a:xfrm>
            <a:off x="8864600" y="3622675"/>
            <a:ext cx="2787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  <p:sp>
        <p:nvSpPr>
          <p:cNvPr id="18462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微软雅黑" pitchFamily="34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946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 dirty="0">
              <a:solidFill>
                <a:srgbClr val="E56AF2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946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E56AF2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04</a:t>
            </a:r>
            <a:endParaRPr lang="zh-CN" altLang="en-US" sz="11500" b="1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052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2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048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052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2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5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8 h 1583344"/>
              <a:gd name="T4" fmla="*/ 184708 w 1581512"/>
              <a:gd name="T5" fmla="*/ 1449388 h 1583344"/>
              <a:gd name="T6" fmla="*/ 187039 w 1581512"/>
              <a:gd name="T7" fmla="*/ 1403186 h 1583344"/>
              <a:gd name="T8" fmla="*/ 0 w 1581512"/>
              <a:gd name="T9" fmla="*/ 1252353 h 1583344"/>
              <a:gd name="T10" fmla="*/ 12612 w 1581512"/>
              <a:gd name="T11" fmla="*/ 1169629 h 1583344"/>
              <a:gd name="T12" fmla="*/ 97878 w 1581512"/>
              <a:gd name="T13" fmla="*/ 894663 h 1583344"/>
              <a:gd name="T14" fmla="*/ 129697 w 1581512"/>
              <a:gd name="T15" fmla="*/ 828543 h 1583344"/>
              <a:gd name="T16" fmla="*/ 367149 w 1581512"/>
              <a:gd name="T17" fmla="*/ 811680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2 h 1583344"/>
              <a:gd name="T24" fmla="*/ 411482 w 1581512"/>
              <a:gd name="T25" fmla="*/ 429044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8 h 1583344"/>
              <a:gd name="T4" fmla="*/ 184911 w 1581512"/>
              <a:gd name="T5" fmla="*/ 1449388 h 1583344"/>
              <a:gd name="T6" fmla="*/ 187244 w 1581512"/>
              <a:gd name="T7" fmla="*/ 1403186 h 1583344"/>
              <a:gd name="T8" fmla="*/ 0 w 1581512"/>
              <a:gd name="T9" fmla="*/ 1252353 h 1583344"/>
              <a:gd name="T10" fmla="*/ 12626 w 1581512"/>
              <a:gd name="T11" fmla="*/ 1169629 h 1583344"/>
              <a:gd name="T12" fmla="*/ 97986 w 1581512"/>
              <a:gd name="T13" fmla="*/ 894663 h 1583344"/>
              <a:gd name="T14" fmla="*/ 129840 w 1581512"/>
              <a:gd name="T15" fmla="*/ 828543 h 1583344"/>
              <a:gd name="T16" fmla="*/ 367552 w 1581512"/>
              <a:gd name="T17" fmla="*/ 811680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2 h 1583344"/>
              <a:gd name="T24" fmla="*/ 411934 w 1581512"/>
              <a:gd name="T25" fmla="*/ 429044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446213 w 1581512"/>
              <a:gd name="T1" fmla="*/ 0 h 1583344"/>
              <a:gd name="T2" fmla="*/ 1446213 w 1581512"/>
              <a:gd name="T3" fmla="*/ 1449387 h 1583344"/>
              <a:gd name="T4" fmla="*/ 184708 w 1581512"/>
              <a:gd name="T5" fmla="*/ 1449387 h 1583344"/>
              <a:gd name="T6" fmla="*/ 187039 w 1581512"/>
              <a:gd name="T7" fmla="*/ 1403185 h 1583344"/>
              <a:gd name="T8" fmla="*/ 0 w 1581512"/>
              <a:gd name="T9" fmla="*/ 1252353 h 1583344"/>
              <a:gd name="T10" fmla="*/ 12612 w 1581512"/>
              <a:gd name="T11" fmla="*/ 1169628 h 1583344"/>
              <a:gd name="T12" fmla="*/ 97878 w 1581512"/>
              <a:gd name="T13" fmla="*/ 894662 h 1583344"/>
              <a:gd name="T14" fmla="*/ 129697 w 1581512"/>
              <a:gd name="T15" fmla="*/ 828542 h 1583344"/>
              <a:gd name="T16" fmla="*/ 367149 w 1581512"/>
              <a:gd name="T17" fmla="*/ 811679 h 1583344"/>
              <a:gd name="T18" fmla="*/ 399507 w 1581512"/>
              <a:gd name="T19" fmla="*/ 758360 h 1583344"/>
              <a:gd name="T20" fmla="*/ 457862 w 1581512"/>
              <a:gd name="T21" fmla="*/ 680243 h 1583344"/>
              <a:gd name="T22" fmla="*/ 397367 w 1581512"/>
              <a:gd name="T23" fmla="*/ 444591 h 1583344"/>
              <a:gd name="T24" fmla="*/ 411482 w 1581512"/>
              <a:gd name="T25" fmla="*/ 429043 h 1583344"/>
              <a:gd name="T26" fmla="*/ 628051 w 1581512"/>
              <a:gd name="T27" fmla="*/ 250173 h 1583344"/>
              <a:gd name="T28" fmla="*/ 730597 w 1581512"/>
              <a:gd name="T29" fmla="*/ 187810 h 1583344"/>
              <a:gd name="T30" fmla="*/ 936850 w 1581512"/>
              <a:gd name="T31" fmla="*/ 309246 h 1583344"/>
              <a:gd name="T32" fmla="*/ 954876 w 1581512"/>
              <a:gd name="T33" fmla="*/ 300553 h 1583344"/>
              <a:gd name="T34" fmla="*/ 1070850 w 1581512"/>
              <a:gd name="T35" fmla="*/ 258062 h 1583344"/>
              <a:gd name="T36" fmla="*/ 1147684 w 1581512"/>
              <a:gd name="T37" fmla="*/ 238286 h 1583344"/>
              <a:gd name="T38" fmla="*/ 1243416 w 1581512"/>
              <a:gd name="T39" fmla="*/ 15688 h 1583344"/>
              <a:gd name="T40" fmla="*/ 1296597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447800 w 1581512"/>
              <a:gd name="T1" fmla="*/ 0 h 1583344"/>
              <a:gd name="T2" fmla="*/ 1447800 w 1581512"/>
              <a:gd name="T3" fmla="*/ 1449387 h 1583344"/>
              <a:gd name="T4" fmla="*/ 184911 w 1581512"/>
              <a:gd name="T5" fmla="*/ 1449387 h 1583344"/>
              <a:gd name="T6" fmla="*/ 187244 w 1581512"/>
              <a:gd name="T7" fmla="*/ 1403185 h 1583344"/>
              <a:gd name="T8" fmla="*/ 0 w 1581512"/>
              <a:gd name="T9" fmla="*/ 1252353 h 1583344"/>
              <a:gd name="T10" fmla="*/ 12626 w 1581512"/>
              <a:gd name="T11" fmla="*/ 1169628 h 1583344"/>
              <a:gd name="T12" fmla="*/ 97986 w 1581512"/>
              <a:gd name="T13" fmla="*/ 894662 h 1583344"/>
              <a:gd name="T14" fmla="*/ 129840 w 1581512"/>
              <a:gd name="T15" fmla="*/ 828542 h 1583344"/>
              <a:gd name="T16" fmla="*/ 367552 w 1581512"/>
              <a:gd name="T17" fmla="*/ 811679 h 1583344"/>
              <a:gd name="T18" fmla="*/ 399945 w 1581512"/>
              <a:gd name="T19" fmla="*/ 758360 h 1583344"/>
              <a:gd name="T20" fmla="*/ 458365 w 1581512"/>
              <a:gd name="T21" fmla="*/ 680243 h 1583344"/>
              <a:gd name="T22" fmla="*/ 397803 w 1581512"/>
              <a:gd name="T23" fmla="*/ 444591 h 1583344"/>
              <a:gd name="T24" fmla="*/ 411934 w 1581512"/>
              <a:gd name="T25" fmla="*/ 429043 h 1583344"/>
              <a:gd name="T26" fmla="*/ 628740 w 1581512"/>
              <a:gd name="T27" fmla="*/ 250173 h 1583344"/>
              <a:gd name="T28" fmla="*/ 731398 w 1581512"/>
              <a:gd name="T29" fmla="*/ 187810 h 1583344"/>
              <a:gd name="T30" fmla="*/ 937878 w 1581512"/>
              <a:gd name="T31" fmla="*/ 309246 h 1583344"/>
              <a:gd name="T32" fmla="*/ 955924 w 1581512"/>
              <a:gd name="T33" fmla="*/ 300553 h 1583344"/>
              <a:gd name="T34" fmla="*/ 1072025 w 1581512"/>
              <a:gd name="T35" fmla="*/ 258062 h 1583344"/>
              <a:gd name="T36" fmla="*/ 1148943 w 1581512"/>
              <a:gd name="T37" fmla="*/ 238286 h 1583344"/>
              <a:gd name="T38" fmla="*/ 1244781 w 1581512"/>
              <a:gd name="T39" fmla="*/ 15688 h 1583344"/>
              <a:gd name="T40" fmla="*/ 1298020 w 1581512"/>
              <a:gd name="T41" fmla="*/ 7563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1039812 w 1581512"/>
              <a:gd name="T1" fmla="*/ 0 h 1583344"/>
              <a:gd name="T2" fmla="*/ 1039812 w 1581512"/>
              <a:gd name="T3" fmla="*/ 1041400 h 1583344"/>
              <a:gd name="T4" fmla="*/ 132803 w 1581512"/>
              <a:gd name="T5" fmla="*/ 1041400 h 1583344"/>
              <a:gd name="T6" fmla="*/ 134479 w 1581512"/>
              <a:gd name="T7" fmla="*/ 1008203 h 1583344"/>
              <a:gd name="T8" fmla="*/ 0 w 1581512"/>
              <a:gd name="T9" fmla="*/ 899829 h 1583344"/>
              <a:gd name="T10" fmla="*/ 9068 w 1581512"/>
              <a:gd name="T11" fmla="*/ 840390 h 1583344"/>
              <a:gd name="T12" fmla="*/ 70373 w 1581512"/>
              <a:gd name="T13" fmla="*/ 642824 h 1583344"/>
              <a:gd name="T14" fmla="*/ 93251 w 1581512"/>
              <a:gd name="T15" fmla="*/ 595317 h 1583344"/>
              <a:gd name="T16" fmla="*/ 263976 w 1581512"/>
              <a:gd name="T17" fmla="*/ 583200 h 1583344"/>
              <a:gd name="T18" fmla="*/ 287241 w 1581512"/>
              <a:gd name="T19" fmla="*/ 544890 h 1583344"/>
              <a:gd name="T20" fmla="*/ 329198 w 1581512"/>
              <a:gd name="T21" fmla="*/ 488762 h 1583344"/>
              <a:gd name="T22" fmla="*/ 285703 w 1581512"/>
              <a:gd name="T23" fmla="*/ 319444 h 1583344"/>
              <a:gd name="T24" fmla="*/ 295851 w 1581512"/>
              <a:gd name="T25" fmla="*/ 308272 h 1583344"/>
              <a:gd name="T26" fmla="*/ 451562 w 1581512"/>
              <a:gd name="T27" fmla="*/ 179752 h 1583344"/>
              <a:gd name="T28" fmla="*/ 525291 w 1581512"/>
              <a:gd name="T29" fmla="*/ 134943 h 1583344"/>
              <a:gd name="T30" fmla="*/ 673585 w 1581512"/>
              <a:gd name="T31" fmla="*/ 222196 h 1583344"/>
              <a:gd name="T32" fmla="*/ 686546 w 1581512"/>
              <a:gd name="T33" fmla="*/ 215950 h 1583344"/>
              <a:gd name="T34" fmla="*/ 769930 w 1581512"/>
              <a:gd name="T35" fmla="*/ 185420 h 1583344"/>
              <a:gd name="T36" fmla="*/ 825172 w 1581512"/>
              <a:gd name="T37" fmla="*/ 171211 h 1583344"/>
              <a:gd name="T38" fmla="*/ 894003 w 1581512"/>
              <a:gd name="T39" fmla="*/ 11272 h 1583344"/>
              <a:gd name="T40" fmla="*/ 932240 w 1581512"/>
              <a:gd name="T41" fmla="*/ 5434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lnTo>
                  <a:pt x="1581512" y="0"/>
                </a:lnTo>
                <a:close/>
              </a:path>
            </a:pathLst>
          </a:custGeom>
          <a:solidFill>
            <a:srgbClr val="E56AF2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4" name="文本框 37"/>
          <p:cNvSpPr>
            <a:spLocks noChangeArrowheads="1"/>
          </p:cNvSpPr>
          <p:nvPr/>
        </p:nvSpPr>
        <p:spPr bwMode="auto">
          <a:xfrm>
            <a:off x="2917825" y="2079625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5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96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20497" name="组合 40"/>
          <p:cNvGrpSpPr>
            <a:grpSpLocks/>
          </p:cNvGrpSpPr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  <a:solidFill>
            <a:srgbClr val="E56AF2"/>
          </a:solidFill>
        </p:grpSpPr>
        <p:sp>
          <p:nvSpPr>
            <p:cNvPr id="2052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31" name="组合 46"/>
          <p:cNvGrpSpPr>
            <a:grpSpLocks/>
          </p:cNvGrpSpPr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  <a:solidFill>
            <a:srgbClr val="E56AF2"/>
          </a:solidFill>
        </p:grpSpPr>
        <p:sp>
          <p:nvSpPr>
            <p:cNvPr id="215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35" name="组合 50"/>
          <p:cNvGrpSpPr>
            <a:grpSpLocks/>
          </p:cNvGrpSpPr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  <a:solidFill>
            <a:srgbClr val="E56AF2"/>
          </a:solidFill>
        </p:grpSpPr>
        <p:sp>
          <p:nvSpPr>
            <p:cNvPr id="215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0" name="组合 53"/>
          <p:cNvGrpSpPr>
            <a:grpSpLocks/>
          </p:cNvGrpSpPr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  <a:solidFill>
            <a:srgbClr val="E56AF2"/>
          </a:solidFill>
        </p:grpSpPr>
        <p:sp>
          <p:nvSpPr>
            <p:cNvPr id="2051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1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1" name="组合 59"/>
          <p:cNvGrpSpPr>
            <a:grpSpLocks/>
          </p:cNvGrpSpPr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  <a:solidFill>
            <a:srgbClr val="E56AF2"/>
          </a:solidFill>
        </p:grpSpPr>
        <p:sp>
          <p:nvSpPr>
            <p:cNvPr id="2051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50" name="组合 65"/>
          <p:cNvGrpSpPr>
            <a:grpSpLocks/>
          </p:cNvGrpSpPr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  <a:solidFill>
            <a:srgbClr val="E56AF2"/>
          </a:solidFill>
        </p:grpSpPr>
        <p:sp>
          <p:nvSpPr>
            <p:cNvPr id="2155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1554" name="组合 69"/>
          <p:cNvGrpSpPr>
            <a:grpSpLocks/>
          </p:cNvGrpSpPr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  <a:solidFill>
            <a:srgbClr val="E56AF2"/>
          </a:solidFill>
        </p:grpSpPr>
        <p:sp>
          <p:nvSpPr>
            <p:cNvPr id="2155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155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4" name="组合 72"/>
          <p:cNvGrpSpPr>
            <a:grpSpLocks/>
          </p:cNvGrpSpPr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  <a:solidFill>
            <a:srgbClr val="E56AF2"/>
          </a:solidFill>
        </p:grpSpPr>
        <p:sp>
          <p:nvSpPr>
            <p:cNvPr id="2050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CONCENTS</a:t>
            </a:r>
            <a:endParaRPr lang="zh-CN" altLang="en-US" sz="6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8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E947C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ABOUT  US</a:t>
            </a:r>
            <a:endParaRPr lang="zh-CN" altLang="en-US" sz="2400" b="1" dirty="0">
              <a:solidFill>
                <a:srgbClr val="E947C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9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947C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OUR   SERVICE</a:t>
            </a:r>
            <a:endParaRPr lang="zh-CN" altLang="en-US" sz="2400" b="1">
              <a:solidFill>
                <a:srgbClr val="E947C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0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947C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DATA   ANALYSIS</a:t>
            </a:r>
            <a:endParaRPr lang="zh-CN" altLang="en-US" sz="2400" b="1">
              <a:solidFill>
                <a:srgbClr val="E947C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1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947C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PORTFOLIO</a:t>
            </a:r>
            <a:endParaRPr lang="zh-CN" altLang="en-US" sz="2400" b="1">
              <a:solidFill>
                <a:srgbClr val="E947C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706834 w 312"/>
              <a:gd name="T1" fmla="*/ 804565 h 385"/>
              <a:gd name="T2" fmla="*/ 1304925 w 312"/>
              <a:gd name="T3" fmla="*/ 1604962 h 385"/>
              <a:gd name="T4" fmla="*/ 242582 w 312"/>
              <a:gd name="T5" fmla="*/ 1183920 h 385"/>
              <a:gd name="T6" fmla="*/ 12547 w 312"/>
              <a:gd name="T7" fmla="*/ 904615 h 385"/>
              <a:gd name="T8" fmla="*/ 4182 w 312"/>
              <a:gd name="T9" fmla="*/ 804565 h 385"/>
              <a:gd name="T10" fmla="*/ 12547 w 312"/>
              <a:gd name="T11" fmla="*/ 700347 h 385"/>
              <a:gd name="T12" fmla="*/ 242582 w 312"/>
              <a:gd name="T13" fmla="*/ 425211 h 385"/>
              <a:gd name="T14" fmla="*/ 1304925 w 312"/>
              <a:gd name="T15" fmla="*/ 0 h 385"/>
              <a:gd name="T16" fmla="*/ 706834 w 312"/>
              <a:gd name="T17" fmla="*/ 804565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597824 w 311"/>
              <a:gd name="T1" fmla="*/ 801189 h 385"/>
              <a:gd name="T2" fmla="*/ 0 w 311"/>
              <a:gd name="T3" fmla="*/ 0 h 385"/>
              <a:gd name="T4" fmla="*/ 1061869 w 311"/>
              <a:gd name="T5" fmla="*/ 421459 h 385"/>
              <a:gd name="T6" fmla="*/ 1291801 w 311"/>
              <a:gd name="T7" fmla="*/ 701040 h 385"/>
              <a:gd name="T8" fmla="*/ 1300162 w 311"/>
              <a:gd name="T9" fmla="*/ 801189 h 385"/>
              <a:gd name="T10" fmla="*/ 1291801 w 311"/>
              <a:gd name="T11" fmla="*/ 905510 h 385"/>
              <a:gd name="T12" fmla="*/ 1061869 w 311"/>
              <a:gd name="T13" fmla="*/ 1180919 h 385"/>
              <a:gd name="T14" fmla="*/ 0 w 311"/>
              <a:gd name="T15" fmla="*/ 1606550 h 385"/>
              <a:gd name="T16" fmla="*/ 597824 w 311"/>
              <a:gd name="T17" fmla="*/ 801189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706834 w 312"/>
              <a:gd name="T1" fmla="*/ 804863 h 386"/>
              <a:gd name="T2" fmla="*/ 1304925 w 312"/>
              <a:gd name="T3" fmla="*/ 1609725 h 386"/>
              <a:gd name="T4" fmla="*/ 242582 w 312"/>
              <a:gd name="T5" fmla="*/ 1184357 h 386"/>
              <a:gd name="T6" fmla="*/ 12547 w 312"/>
              <a:gd name="T7" fmla="*/ 904949 h 386"/>
              <a:gd name="T8" fmla="*/ 4182 w 312"/>
              <a:gd name="T9" fmla="*/ 804863 h 386"/>
              <a:gd name="T10" fmla="*/ 12547 w 312"/>
              <a:gd name="T11" fmla="*/ 704776 h 386"/>
              <a:gd name="T12" fmla="*/ 242582 w 312"/>
              <a:gd name="T13" fmla="*/ 425368 h 386"/>
              <a:gd name="T14" fmla="*/ 1304925 w 312"/>
              <a:gd name="T15" fmla="*/ 4170 h 386"/>
              <a:gd name="T16" fmla="*/ 706834 w 312"/>
              <a:gd name="T17" fmla="*/ 80486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597824 w 311"/>
              <a:gd name="T1" fmla="*/ 805657 h 386"/>
              <a:gd name="T2" fmla="*/ 0 w 311"/>
              <a:gd name="T3" fmla="*/ 0 h 386"/>
              <a:gd name="T4" fmla="*/ 1061869 w 311"/>
              <a:gd name="T5" fmla="*/ 425787 h 386"/>
              <a:gd name="T6" fmla="*/ 1291801 w 311"/>
              <a:gd name="T7" fmla="*/ 705471 h 386"/>
              <a:gd name="T8" fmla="*/ 1300162 w 311"/>
              <a:gd name="T9" fmla="*/ 805657 h 386"/>
              <a:gd name="T10" fmla="*/ 1291801 w 311"/>
              <a:gd name="T11" fmla="*/ 905842 h 386"/>
              <a:gd name="T12" fmla="*/ 1061869 w 311"/>
              <a:gd name="T13" fmla="*/ 1185526 h 386"/>
              <a:gd name="T14" fmla="*/ 0 w 311"/>
              <a:gd name="T15" fmla="*/ 1607139 h 386"/>
              <a:gd name="T16" fmla="*/ 597824 w 311"/>
              <a:gd name="T17" fmla="*/ 805657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51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36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7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151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34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35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3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E56AF2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E56AF2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E56AF2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E56AF2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0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7229 w 956472"/>
              <a:gd name="T1" fmla="*/ 413 h 588502"/>
              <a:gd name="T2" fmla="*/ 497908 w 956472"/>
              <a:gd name="T3" fmla="*/ 15897 h 588502"/>
              <a:gd name="T4" fmla="*/ 507694 w 956472"/>
              <a:gd name="T5" fmla="*/ 19740 h 588502"/>
              <a:gd name="T6" fmla="*/ 497218 w 956472"/>
              <a:gd name="T7" fmla="*/ 16947 h 588502"/>
              <a:gd name="T8" fmla="*/ 885296 w 956472"/>
              <a:gd name="T9" fmla="*/ 348452 h 588502"/>
              <a:gd name="T10" fmla="*/ 955675 w 956472"/>
              <a:gd name="T11" fmla="*/ 446575 h 588502"/>
              <a:gd name="T12" fmla="*/ 946671 w 956472"/>
              <a:gd name="T13" fmla="*/ 449128 h 588502"/>
              <a:gd name="T14" fmla="*/ 184904 w 956472"/>
              <a:gd name="T15" fmla="*/ 578032 h 588502"/>
              <a:gd name="T16" fmla="*/ 22141 w 956472"/>
              <a:gd name="T17" fmla="*/ 186620 h 588502"/>
              <a:gd name="T18" fmla="*/ 367229 w 956472"/>
              <a:gd name="T19" fmla="*/ 413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2816 w 958283"/>
              <a:gd name="T1" fmla="*/ 383 h 588461"/>
              <a:gd name="T2" fmla="*/ 773685 w 958283"/>
              <a:gd name="T3" fmla="*/ 9370 h 588461"/>
              <a:gd name="T4" fmla="*/ 936679 w 958283"/>
              <a:gd name="T5" fmla="*/ 397691 h 588461"/>
              <a:gd name="T6" fmla="*/ 460233 w 958283"/>
              <a:gd name="T7" fmla="*/ 573062 h 588461"/>
              <a:gd name="T8" fmla="*/ 456085 w 958283"/>
              <a:gd name="T9" fmla="*/ 571431 h 588461"/>
              <a:gd name="T10" fmla="*/ 364380 w 958283"/>
              <a:gd name="T11" fmla="*/ 517748 h 588461"/>
              <a:gd name="T12" fmla="*/ 71272 w 958283"/>
              <a:gd name="T13" fmla="*/ 241009 h 588461"/>
              <a:gd name="T14" fmla="*/ 0 w 958283"/>
              <a:gd name="T15" fmla="*/ 141405 h 588461"/>
              <a:gd name="T16" fmla="*/ 9811 w 958283"/>
              <a:gd name="T17" fmla="*/ 138631 h 588461"/>
              <a:gd name="T18" fmla="*/ 682816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2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1549 w 1294816"/>
              <a:gd name="T1" fmla="*/ 494 h 589332"/>
              <a:gd name="T2" fmla="*/ 1162365 w 1294816"/>
              <a:gd name="T3" fmla="*/ 105788 h 589332"/>
              <a:gd name="T4" fmla="*/ 1295400 w 1294816"/>
              <a:gd name="T5" fmla="*/ 141991 h 589332"/>
              <a:gd name="T6" fmla="*/ 1218592 w 1294816"/>
              <a:gd name="T7" fmla="*/ 248503 h 589332"/>
              <a:gd name="T8" fmla="*/ 925224 w 1294816"/>
              <a:gd name="T9" fmla="*/ 518883 h 589332"/>
              <a:gd name="T10" fmla="*/ 833187 w 1294816"/>
              <a:gd name="T11" fmla="*/ 570811 h 589332"/>
              <a:gd name="T12" fmla="*/ 830650 w 1294816"/>
              <a:gd name="T13" fmla="*/ 571790 h 589332"/>
              <a:gd name="T14" fmla="*/ 721995 w 1294816"/>
              <a:gd name="T15" fmla="*/ 588469 h 589332"/>
              <a:gd name="T16" fmla="*/ 130657 w 1294816"/>
              <a:gd name="T17" fmla="*/ 483176 h 589332"/>
              <a:gd name="T18" fmla="*/ 0 w 1294816"/>
              <a:gd name="T19" fmla="*/ 447733 h 589332"/>
              <a:gd name="T20" fmla="*/ 73929 w 1294816"/>
              <a:gd name="T21" fmla="*/ 345546 h 589332"/>
              <a:gd name="T22" fmla="*/ 462105 w 1294816"/>
              <a:gd name="T23" fmla="*/ 21952 h 589332"/>
              <a:gd name="T24" fmla="*/ 460185 w 1294816"/>
              <a:gd name="T25" fmla="*/ 22349 h 589332"/>
              <a:gd name="T26" fmla="*/ 462893 w 1294816"/>
              <a:gd name="T27" fmla="*/ 21345 h 589332"/>
              <a:gd name="T28" fmla="*/ 571549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3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5317 w 1283353"/>
              <a:gd name="T1" fmla="*/ 1084 h 584886"/>
              <a:gd name="T2" fmla="*/ 826543 w 1283353"/>
              <a:gd name="T3" fmla="*/ 17742 h 584886"/>
              <a:gd name="T4" fmla="*/ 832479 w 1283353"/>
              <a:gd name="T5" fmla="*/ 19942 h 584886"/>
              <a:gd name="T6" fmla="*/ 825909 w 1283353"/>
              <a:gd name="T7" fmla="*/ 18192 h 584886"/>
              <a:gd name="T8" fmla="*/ 1214592 w 1283353"/>
              <a:gd name="T9" fmla="*/ 347842 h 584886"/>
              <a:gd name="T10" fmla="*/ 1284287 w 1283353"/>
              <a:gd name="T11" fmla="*/ 444898 h 584886"/>
              <a:gd name="T12" fmla="*/ 1170891 w 1283353"/>
              <a:gd name="T13" fmla="*/ 475860 h 584886"/>
              <a:gd name="T14" fmla="*/ 579910 w 1283353"/>
              <a:gd name="T15" fmla="*/ 584142 h 584886"/>
              <a:gd name="T16" fmla="*/ 458684 w 1283353"/>
              <a:gd name="T17" fmla="*/ 567483 h 584886"/>
              <a:gd name="T18" fmla="*/ 456777 w 1283353"/>
              <a:gd name="T19" fmla="*/ 566749 h 584886"/>
              <a:gd name="T20" fmla="*/ 457897 w 1283353"/>
              <a:gd name="T21" fmla="*/ 567034 h 584886"/>
              <a:gd name="T22" fmla="*/ 69614 w 1283353"/>
              <a:gd name="T23" fmla="*/ 237385 h 584886"/>
              <a:gd name="T24" fmla="*/ 0 w 1283353"/>
              <a:gd name="T25" fmla="*/ 140341 h 584886"/>
              <a:gd name="T26" fmla="*/ 113815 w 1283353"/>
              <a:gd name="T27" fmla="*/ 109366 h 584886"/>
              <a:gd name="T28" fmla="*/ 705317 w 1283353"/>
              <a:gd name="T29" fmla="*/ 1084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4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4750 w 1293475"/>
              <a:gd name="T1" fmla="*/ 59 h 589382"/>
              <a:gd name="T2" fmla="*/ 1175455 w 1293475"/>
              <a:gd name="T3" fmla="*/ 108652 h 589382"/>
              <a:gd name="T4" fmla="*/ 1293813 w 1293475"/>
              <a:gd name="T5" fmla="*/ 141076 h 589382"/>
              <a:gd name="T6" fmla="*/ 1219135 w 1293475"/>
              <a:gd name="T7" fmla="*/ 244201 h 589382"/>
              <a:gd name="T8" fmla="*/ 830633 w 1293475"/>
              <a:gd name="T9" fmla="*/ 567769 h 589382"/>
              <a:gd name="T10" fmla="*/ 834159 w 1293475"/>
              <a:gd name="T11" fmla="*/ 567006 h 589382"/>
              <a:gd name="T12" fmla="*/ 831268 w 1293475"/>
              <a:gd name="T13" fmla="*/ 568080 h 589382"/>
              <a:gd name="T14" fmla="*/ 710099 w 1293475"/>
              <a:gd name="T15" fmla="*/ 588963 h 589382"/>
              <a:gd name="T16" fmla="*/ 118872 w 1293475"/>
              <a:gd name="T17" fmla="*/ 477238 h 589382"/>
              <a:gd name="T18" fmla="*/ 0 w 1293475"/>
              <a:gd name="T19" fmla="*/ 444930 h 589382"/>
              <a:gd name="T20" fmla="*/ 74692 w 1293475"/>
              <a:gd name="T21" fmla="*/ 341235 h 589382"/>
              <a:gd name="T22" fmla="*/ 462794 w 1293475"/>
              <a:gd name="T23" fmla="*/ 17165 h 589382"/>
              <a:gd name="T24" fmla="*/ 462063 w 1293475"/>
              <a:gd name="T25" fmla="*/ 17352 h 589382"/>
              <a:gd name="T26" fmla="*/ 463580 w 1293475"/>
              <a:gd name="T27" fmla="*/ 16765 h 589382"/>
              <a:gd name="T28" fmla="*/ 584750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0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E56AF2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32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7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32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8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9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32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0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1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2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33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0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sz="16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2548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9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2532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3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46775 w 5956574"/>
              <a:gd name="T3" fmla="*/ 0 h 4274456"/>
              <a:gd name="T4" fmla="*/ 4799812 w 5956574"/>
              <a:gd name="T5" fmla="*/ 4273550 h 4274456"/>
              <a:gd name="T6" fmla="*/ 0 w 5956574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63 w 7410388"/>
              <a:gd name="T1" fmla="*/ 0 h 4274456"/>
              <a:gd name="T2" fmla="*/ 7410450 w 7410388"/>
              <a:gd name="T3" fmla="*/ 0 h 4274456"/>
              <a:gd name="T4" fmla="*/ 7410450 w 7410388"/>
              <a:gd name="T5" fmla="*/ 4273550 h 4274456"/>
              <a:gd name="T6" fmla="*/ 0 w 7410388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E56AF2">
              <a:alpha val="29803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6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7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8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539" name="组合 14"/>
          <p:cNvGrpSpPr>
            <a:grpSpLocks/>
          </p:cNvGrpSpPr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2254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0" name="组合 17"/>
          <p:cNvGrpSpPr>
            <a:grpSpLocks/>
          </p:cNvGrpSpPr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2254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7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355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7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9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09838 w 2510282"/>
              <a:gd name="T3" fmla="*/ 0 h 252000"/>
              <a:gd name="T4" fmla="*/ 2363743 w 2510282"/>
              <a:gd name="T5" fmla="*/ 252413 h 252000"/>
              <a:gd name="T6" fmla="*/ 146095 w 2510282"/>
              <a:gd name="T7" fmla="*/ 252413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6901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5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6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12,358</a:t>
            </a:r>
            <a:endParaRPr lang="zh-CN" altLang="en-US" sz="44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7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3,627</a:t>
            </a:r>
            <a:endParaRPr lang="zh-CN" altLang="en-US" sz="4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8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5,521</a:t>
            </a:r>
            <a:endParaRPr lang="zh-CN" altLang="en-US" sz="4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69" name="文本框 20"/>
          <p:cNvSpPr>
            <a:spLocks noChangeArrowheads="1"/>
          </p:cNvSpPr>
          <p:nvPr/>
        </p:nvSpPr>
        <p:spPr bwMode="auto">
          <a:xfrm>
            <a:off x="142240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0" name="文本框 21"/>
          <p:cNvSpPr>
            <a:spLocks noChangeArrowheads="1"/>
          </p:cNvSpPr>
          <p:nvPr/>
        </p:nvSpPr>
        <p:spPr bwMode="auto">
          <a:xfrm>
            <a:off x="5184775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1" name="文本框 22"/>
          <p:cNvSpPr>
            <a:spLocks noChangeArrowheads="1"/>
          </p:cNvSpPr>
          <p:nvPr/>
        </p:nvSpPr>
        <p:spPr bwMode="auto">
          <a:xfrm>
            <a:off x="894715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61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7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0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61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1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1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8 h 998072"/>
              <a:gd name="T8" fmla="*/ 0 w 1038469"/>
              <a:gd name="T9" fmla="*/ 998538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794 w 1038469"/>
              <a:gd name="T3" fmla="*/ 0 h 998072"/>
              <a:gd name="T4" fmla="*/ 1038225 w 1038469"/>
              <a:gd name="T5" fmla="*/ 578837 h 998072"/>
              <a:gd name="T6" fmla="*/ 1038225 w 1038469"/>
              <a:gd name="T7" fmla="*/ 998537 h 998072"/>
              <a:gd name="T8" fmla="*/ 0 w 1038469"/>
              <a:gd name="T9" fmla="*/ 998537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4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5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306 h 1007037"/>
              <a:gd name="T4" fmla="*/ 556180 w 4039589"/>
              <a:gd name="T5" fmla="*/ 3831 h 1007037"/>
              <a:gd name="T6" fmla="*/ 1858413 w 4039589"/>
              <a:gd name="T7" fmla="*/ 3831 h 1007037"/>
              <a:gd name="T8" fmla="*/ 1896381 w 4039589"/>
              <a:gd name="T9" fmla="*/ 0 h 1007037"/>
              <a:gd name="T10" fmla="*/ 1934347 w 4039589"/>
              <a:gd name="T11" fmla="*/ 3831 h 1007037"/>
              <a:gd name="T12" fmla="*/ 1948969 w 4039589"/>
              <a:gd name="T13" fmla="*/ 3831 h 1007037"/>
              <a:gd name="T14" fmla="*/ 2647400 w 4039589"/>
              <a:gd name="T15" fmla="*/ 3831 h 1007037"/>
              <a:gd name="T16" fmla="*/ 4028248 w 4039589"/>
              <a:gd name="T17" fmla="*/ 3831 h 1007037"/>
              <a:gd name="T18" fmla="*/ 4023254 w 4039589"/>
              <a:gd name="T19" fmla="*/ 9066 h 1007037"/>
              <a:gd name="T20" fmla="*/ 4039369 w 4039589"/>
              <a:gd name="T21" fmla="*/ 1008062 h 1007037"/>
              <a:gd name="T22" fmla="*/ 4040188 w 4039589"/>
              <a:gd name="T23" fmla="*/ 1007162 h 1007037"/>
              <a:gd name="T24" fmla="*/ 4040188 w 4039589"/>
              <a:gd name="T25" fmla="*/ 1008063 h 1007037"/>
              <a:gd name="T26" fmla="*/ 2647400 w 4039589"/>
              <a:gd name="T27" fmla="*/ 1008063 h 1007037"/>
              <a:gd name="T28" fmla="*/ 1948969 w 4039589"/>
              <a:gd name="T29" fmla="*/ 1008063 h 1007037"/>
              <a:gd name="T30" fmla="*/ 556180 w 4039589"/>
              <a:gd name="T31" fmla="*/ 1008063 h 1007037"/>
              <a:gd name="T32" fmla="*/ 556180 w 4039589"/>
              <a:gd name="T33" fmla="*/ 1002757 h 1007037"/>
              <a:gd name="T34" fmla="*/ 503593 w 4039589"/>
              <a:gd name="T35" fmla="*/ 1008062 h 1007037"/>
              <a:gd name="T36" fmla="*/ 0 w 4039589"/>
              <a:gd name="T37" fmla="*/ 504031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593 w 4039589"/>
              <a:gd name="T1" fmla="*/ 0 h 1007037"/>
              <a:gd name="T2" fmla="*/ 556180 w 4039589"/>
              <a:gd name="T3" fmla="*/ 5298 h 1007037"/>
              <a:gd name="T4" fmla="*/ 556180 w 4039589"/>
              <a:gd name="T5" fmla="*/ 3825 h 1007037"/>
              <a:gd name="T6" fmla="*/ 1858413 w 4039589"/>
              <a:gd name="T7" fmla="*/ 3825 h 1007037"/>
              <a:gd name="T8" fmla="*/ 1896381 w 4039589"/>
              <a:gd name="T9" fmla="*/ 0 h 1007037"/>
              <a:gd name="T10" fmla="*/ 1934347 w 4039589"/>
              <a:gd name="T11" fmla="*/ 3825 h 1007037"/>
              <a:gd name="T12" fmla="*/ 1948969 w 4039589"/>
              <a:gd name="T13" fmla="*/ 3825 h 1007037"/>
              <a:gd name="T14" fmla="*/ 2647400 w 4039589"/>
              <a:gd name="T15" fmla="*/ 3825 h 1007037"/>
              <a:gd name="T16" fmla="*/ 4028248 w 4039589"/>
              <a:gd name="T17" fmla="*/ 3825 h 1007037"/>
              <a:gd name="T18" fmla="*/ 4023254 w 4039589"/>
              <a:gd name="T19" fmla="*/ 9052 h 1007037"/>
              <a:gd name="T20" fmla="*/ 4039369 w 4039589"/>
              <a:gd name="T21" fmla="*/ 1006474 h 1007037"/>
              <a:gd name="T22" fmla="*/ 4040188 w 4039589"/>
              <a:gd name="T23" fmla="*/ 1005576 h 1007037"/>
              <a:gd name="T24" fmla="*/ 4040188 w 4039589"/>
              <a:gd name="T25" fmla="*/ 1006475 h 1007037"/>
              <a:gd name="T26" fmla="*/ 2647400 w 4039589"/>
              <a:gd name="T27" fmla="*/ 1006475 h 1007037"/>
              <a:gd name="T28" fmla="*/ 1948969 w 4039589"/>
              <a:gd name="T29" fmla="*/ 1006475 h 1007037"/>
              <a:gd name="T30" fmla="*/ 556180 w 4039589"/>
              <a:gd name="T31" fmla="*/ 1006475 h 1007037"/>
              <a:gd name="T32" fmla="*/ 556180 w 4039589"/>
              <a:gd name="T33" fmla="*/ 1001177 h 1007037"/>
              <a:gd name="T34" fmla="*/ 503593 w 4039589"/>
              <a:gd name="T35" fmla="*/ 1006474 h 1007037"/>
              <a:gd name="T36" fmla="*/ 0 w 4039589"/>
              <a:gd name="T37" fmla="*/ 503237 h 1007037"/>
              <a:gd name="T38" fmla="*/ 503593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8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725 w 4022818"/>
              <a:gd name="T1" fmla="*/ 1005576 h 1007038"/>
              <a:gd name="T2" fmla="*/ 4021905 w 4022818"/>
              <a:gd name="T3" fmla="*/ 1006475 h 1007038"/>
              <a:gd name="T4" fmla="*/ 4022725 w 4022818"/>
              <a:gd name="T5" fmla="*/ 1006475 h 1007038"/>
              <a:gd name="T6" fmla="*/ 503506 w 4022818"/>
              <a:gd name="T7" fmla="*/ 0 h 1007038"/>
              <a:gd name="T8" fmla="*/ 0 w 4022818"/>
              <a:gd name="T9" fmla="*/ 503237 h 1007038"/>
              <a:gd name="T10" fmla="*/ 503506 w 4022818"/>
              <a:gd name="T11" fmla="*/ 1006473 h 1007038"/>
              <a:gd name="T12" fmla="*/ 556085 w 4022818"/>
              <a:gd name="T13" fmla="*/ 1001176 h 1007038"/>
              <a:gd name="T14" fmla="*/ 556085 w 4022818"/>
              <a:gd name="T15" fmla="*/ 1006474 h 1007038"/>
              <a:gd name="T16" fmla="*/ 1879286 w 4022818"/>
              <a:gd name="T17" fmla="*/ 1006474 h 1007038"/>
              <a:gd name="T18" fmla="*/ 1931864 w 4022818"/>
              <a:gd name="T19" fmla="*/ 1006474 h 1007038"/>
              <a:gd name="T20" fmla="*/ 1931864 w 4022818"/>
              <a:gd name="T21" fmla="*/ 1006475 h 1007038"/>
              <a:gd name="T22" fmla="*/ 4021905 w 4022818"/>
              <a:gd name="T23" fmla="*/ 1006475 h 1007038"/>
              <a:gd name="T24" fmla="*/ 4005793 w 4022818"/>
              <a:gd name="T25" fmla="*/ 9054 h 1007038"/>
              <a:gd name="T26" fmla="*/ 4010787 w 4022818"/>
              <a:gd name="T27" fmla="*/ 3826 h 1007038"/>
              <a:gd name="T28" fmla="*/ 2646946 w 4022818"/>
              <a:gd name="T29" fmla="*/ 3826 h 1007038"/>
              <a:gd name="T30" fmla="*/ 2646946 w 4022818"/>
              <a:gd name="T31" fmla="*/ 3825 h 1007038"/>
              <a:gd name="T32" fmla="*/ 1917235 w 4022818"/>
              <a:gd name="T33" fmla="*/ 3825 h 1007038"/>
              <a:gd name="T34" fmla="*/ 1879286 w 4022818"/>
              <a:gd name="T35" fmla="*/ 1 h 1007038"/>
              <a:gd name="T36" fmla="*/ 1841333 w 4022818"/>
              <a:gd name="T37" fmla="*/ 3825 h 1007038"/>
              <a:gd name="T38" fmla="*/ 556085 w 4022818"/>
              <a:gd name="T39" fmla="*/ 3825 h 1007038"/>
              <a:gd name="T40" fmla="*/ 556085 w 4022818"/>
              <a:gd name="T41" fmla="*/ 5298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lnTo>
                  <a:pt x="4022818" y="10061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lnTo>
                  <a:pt x="503518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9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0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1" name="文本框 83"/>
          <p:cNvSpPr>
            <a:spLocks noChangeArrowheads="1"/>
          </p:cNvSpPr>
          <p:nvPr/>
        </p:nvSpPr>
        <p:spPr bwMode="auto">
          <a:xfrm>
            <a:off x="1646238" y="226536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2" name="文本框 84"/>
          <p:cNvSpPr>
            <a:spLocks noChangeArrowheads="1"/>
          </p:cNvSpPr>
          <p:nvPr/>
        </p:nvSpPr>
        <p:spPr bwMode="auto">
          <a:xfrm>
            <a:off x="1646238" y="430371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altLang="zh-CN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3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E56AF2">
              <a:alpha val="5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4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E56AF2">
              <a:alpha val="5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5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1977 h 1499566"/>
              <a:gd name="T4" fmla="*/ 16131 w 478847"/>
              <a:gd name="T5" fmla="*/ 1500188 h 1499566"/>
              <a:gd name="T6" fmla="*/ 0 w 478847"/>
              <a:gd name="T7" fmla="*/ 501795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6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79425 w 478847"/>
              <a:gd name="T1" fmla="*/ 0 h 1499566"/>
              <a:gd name="T2" fmla="*/ 479425 w 478847"/>
              <a:gd name="T3" fmla="*/ 990927 h 1499566"/>
              <a:gd name="T4" fmla="*/ 16131 w 478847"/>
              <a:gd name="T5" fmla="*/ 1498600 h 1499566"/>
              <a:gd name="T6" fmla="*/ 0 w 478847"/>
              <a:gd name="T7" fmla="*/ 501264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lnTo>
                  <a:pt x="478847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97" name="组合 93"/>
          <p:cNvGrpSpPr>
            <a:grpSpLocks/>
          </p:cNvGrpSpPr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2460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31" name="组合 99"/>
          <p:cNvGrpSpPr>
            <a:grpSpLocks/>
          </p:cNvGrpSpPr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  <a:solidFill>
            <a:srgbClr val="E56AF2"/>
          </a:solidFill>
        </p:grpSpPr>
        <p:sp>
          <p:nvSpPr>
            <p:cNvPr id="256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35" name="组合 103"/>
          <p:cNvGrpSpPr>
            <a:grpSpLocks/>
          </p:cNvGrpSpPr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  <a:solidFill>
            <a:srgbClr val="E56AF2"/>
          </a:solidFill>
        </p:grpSpPr>
        <p:sp>
          <p:nvSpPr>
            <p:cNvPr id="256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4600" name="组合 106"/>
          <p:cNvGrpSpPr>
            <a:grpSpLocks/>
          </p:cNvGrpSpPr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2460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1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26 h 1446522"/>
              <a:gd name="T2" fmla="*/ 203200 w 202739"/>
              <a:gd name="T3" fmla="*/ 0 h 1446522"/>
              <a:gd name="T4" fmla="*/ 203200 w 202739"/>
              <a:gd name="T5" fmla="*/ 1446213 h 1446522"/>
              <a:gd name="T6" fmla="*/ 0 w 202739"/>
              <a:gd name="T7" fmla="*/ 1446213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3 h 3121422"/>
              <a:gd name="T2" fmla="*/ 46038 w 45719"/>
              <a:gd name="T3" fmla="*/ 0 h 3121422"/>
              <a:gd name="T4" fmla="*/ 46038 w 45719"/>
              <a:gd name="T5" fmla="*/ 3121025 h 3121422"/>
              <a:gd name="T6" fmla="*/ 0 w 45719"/>
              <a:gd name="T7" fmla="*/ 3121025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037 w 45719"/>
              <a:gd name="T3" fmla="*/ 0 h 2219821"/>
              <a:gd name="T4" fmla="*/ 46037 w 45719"/>
              <a:gd name="T5" fmla="*/ 2192935 h 2219821"/>
              <a:gd name="T6" fmla="*/ 0 w 45719"/>
              <a:gd name="T7" fmla="*/ 2219325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8125 w 239049"/>
              <a:gd name="T3" fmla="*/ 0 h 581981"/>
              <a:gd name="T4" fmla="*/ 238125 w 239049"/>
              <a:gd name="T5" fmla="*/ 444446 h 581981"/>
              <a:gd name="T6" fmla="*/ 0 w 239049"/>
              <a:gd name="T7" fmla="*/ 582612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712 w 239049"/>
              <a:gd name="T3" fmla="*/ 414009 h 2521176"/>
              <a:gd name="T4" fmla="*/ 239712 w 239049"/>
              <a:gd name="T5" fmla="*/ 2520950 h 2521176"/>
              <a:gd name="T6" fmla="*/ 0 w 239049"/>
              <a:gd name="T7" fmla="*/ 2520950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8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altLang="zh-CN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altLang="zh-CN" sz="40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altLang="zh-CN" sz="3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59" name="文本框 23"/>
          <p:cNvSpPr>
            <a:spLocks noChangeArrowheads="1"/>
          </p:cNvSpPr>
          <p:nvPr/>
        </p:nvSpPr>
        <p:spPr bwMode="auto">
          <a:xfrm>
            <a:off x="4565968" y="2549188"/>
            <a:ext cx="30528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THANKS</a:t>
            </a:r>
            <a:endParaRPr lang="zh-CN" altLang="en-US" sz="7200" b="1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060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94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410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rgbClr val="E56AF2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E56AF2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410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5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01</a:t>
            </a:r>
            <a:endParaRPr lang="zh-CN" altLang="en-US" sz="11500" b="1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5140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41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3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5124" name="组合 11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5138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9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5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6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4112 w 4963098"/>
              <a:gd name="T1" fmla="*/ 0 h 1676733"/>
              <a:gd name="T2" fmla="*/ 4964112 w 4963098"/>
              <a:gd name="T3" fmla="*/ 529965 h 1676733"/>
              <a:gd name="T4" fmla="*/ 4905853 w 4963098"/>
              <a:gd name="T5" fmla="*/ 532909 h 1676733"/>
              <a:gd name="T6" fmla="*/ 3823499 w 4963098"/>
              <a:gd name="T7" fmla="*/ 1615853 h 1676733"/>
              <a:gd name="T8" fmla="*/ 3820524 w 4963098"/>
              <a:gd name="T9" fmla="*/ 1674792 h 1676733"/>
              <a:gd name="T10" fmla="*/ 3462363 w 4963098"/>
              <a:gd name="T11" fmla="*/ 1674792 h 1676733"/>
              <a:gd name="T12" fmla="*/ 3462363 w 4963098"/>
              <a:gd name="T13" fmla="*/ 1677988 h 1676733"/>
              <a:gd name="T14" fmla="*/ 0 w 4963098"/>
              <a:gd name="T15" fmla="*/ 1677988 h 1676733"/>
              <a:gd name="T16" fmla="*/ 0 w 4963098"/>
              <a:gd name="T17" fmla="*/ 1211695 h 1676733"/>
              <a:gd name="T18" fmla="*/ 3318014 w 4963098"/>
              <a:gd name="T19" fmla="*/ 1211695 h 1676733"/>
              <a:gd name="T20" fmla="*/ 3397878 w 4963098"/>
              <a:gd name="T21" fmla="*/ 998050 h 1676733"/>
              <a:gd name="T22" fmla="*/ 4799461 w 4963098"/>
              <a:gd name="T23" fmla="*/ 8318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E56AF2">
              <a:alpha val="3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5127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650 w 4946769"/>
              <a:gd name="T1" fmla="*/ 0 h 1673539"/>
              <a:gd name="T2" fmla="*/ 4782037 w 4946769"/>
              <a:gd name="T3" fmla="*/ 8310 h 1673539"/>
              <a:gd name="T4" fmla="*/ 3380774 w 4946769"/>
              <a:gd name="T5" fmla="*/ 997117 h 1673539"/>
              <a:gd name="T6" fmla="*/ 3303317 w 4946769"/>
              <a:gd name="T7" fmla="*/ 1204175 h 1673539"/>
              <a:gd name="T8" fmla="*/ 0 w 4946769"/>
              <a:gd name="T9" fmla="*/ 1204175 h 1673539"/>
              <a:gd name="T10" fmla="*/ 0 w 4946769"/>
              <a:gd name="T11" fmla="*/ 1670032 h 1673539"/>
              <a:gd name="T12" fmla="*/ 3215426 w 4946769"/>
              <a:gd name="T13" fmla="*/ 1670032 h 1673539"/>
              <a:gd name="T14" fmla="*/ 3215275 w 4946769"/>
              <a:gd name="T15" fmla="*/ 1673225 h 1673539"/>
              <a:gd name="T16" fmla="*/ 3803324 w 4946769"/>
              <a:gd name="T17" fmla="*/ 1673225 h 1673539"/>
              <a:gd name="T18" fmla="*/ 3806297 w 4946769"/>
              <a:gd name="T19" fmla="*/ 1614341 h 1673539"/>
              <a:gd name="T20" fmla="*/ 4888404 w 4946769"/>
              <a:gd name="T21" fmla="*/ 532410 h 1673539"/>
              <a:gd name="T22" fmla="*/ 4946650 w 4946769"/>
              <a:gd name="T23" fmla="*/ 529470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E56AF2">
              <a:alpha val="39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5128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573 w 4946769"/>
              <a:gd name="T1" fmla="*/ 1676400 h 1676733"/>
              <a:gd name="T2" fmla="*/ 0 w 4946769"/>
              <a:gd name="T3" fmla="*/ 1676400 h 1676733"/>
              <a:gd name="T4" fmla="*/ 0 w 4946769"/>
              <a:gd name="T5" fmla="*/ 1210549 h 1676733"/>
              <a:gd name="T6" fmla="*/ 3300928 w 4946769"/>
              <a:gd name="T7" fmla="*/ 1210549 h 1676733"/>
              <a:gd name="T8" fmla="*/ 3380774 w 4946769"/>
              <a:gd name="T9" fmla="*/ 997106 h 1676733"/>
              <a:gd name="T10" fmla="*/ 4782037 w 4946769"/>
              <a:gd name="T11" fmla="*/ 8310 h 1676733"/>
              <a:gd name="T12" fmla="*/ 4946650 w 4946769"/>
              <a:gd name="T13" fmla="*/ 0 h 1676733"/>
              <a:gd name="T14" fmla="*/ 4946650 w 4946769"/>
              <a:gd name="T15" fmla="*/ 529464 h 1676733"/>
              <a:gd name="T16" fmla="*/ 4888404 w 4946769"/>
              <a:gd name="T17" fmla="*/ 532404 h 1676733"/>
              <a:gd name="T18" fmla="*/ 3806297 w 4946769"/>
              <a:gd name="T19" fmla="*/ 1614323 h 1676733"/>
              <a:gd name="T20" fmla="*/ 3803324 w 4946769"/>
              <a:gd name="T21" fmla="*/ 1673207 h 1676733"/>
              <a:gd name="T22" fmla="*/ 3461573 w 4946769"/>
              <a:gd name="T23" fmla="*/ 1673207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E56AF2">
              <a:alpha val="3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5129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2341 w 4963097"/>
              <a:gd name="T1" fmla="*/ 1673225 h 1673539"/>
              <a:gd name="T2" fmla="*/ 3820524 w 4963097"/>
              <a:gd name="T3" fmla="*/ 1673225 h 1673539"/>
              <a:gd name="T4" fmla="*/ 3823499 w 4963097"/>
              <a:gd name="T5" fmla="*/ 1614341 h 1673539"/>
              <a:gd name="T6" fmla="*/ 4905853 w 4963097"/>
              <a:gd name="T7" fmla="*/ 532410 h 1673539"/>
              <a:gd name="T8" fmla="*/ 4964112 w 4963097"/>
              <a:gd name="T9" fmla="*/ 529470 h 1673539"/>
              <a:gd name="T10" fmla="*/ 4964112 w 4963097"/>
              <a:gd name="T11" fmla="*/ 0 h 1673539"/>
              <a:gd name="T12" fmla="*/ 4799461 w 4963097"/>
              <a:gd name="T13" fmla="*/ 8310 h 1673539"/>
              <a:gd name="T14" fmla="*/ 3397878 w 4963097"/>
              <a:gd name="T15" fmla="*/ 997117 h 1673539"/>
              <a:gd name="T16" fmla="*/ 3320617 w 4963097"/>
              <a:gd name="T17" fmla="*/ 1203602 h 1673539"/>
              <a:gd name="T18" fmla="*/ 0 w 4963097"/>
              <a:gd name="T19" fmla="*/ 1203602 h 1673539"/>
              <a:gd name="T20" fmla="*/ 0 w 4963097"/>
              <a:gd name="T21" fmla="*/ 1669459 h 1673539"/>
              <a:gd name="T22" fmla="*/ 3232520 w 4963097"/>
              <a:gd name="T23" fmla="*/ 166945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E56AF2">
              <a:alpha val="4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rgbClr val="E56AF2"/>
              </a:solidFill>
            </a:endParaRPr>
          </a:p>
        </p:txBody>
      </p:sp>
      <p:sp>
        <p:nvSpPr>
          <p:cNvPr id="5130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1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2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3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4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5" name="文本框 24"/>
          <p:cNvSpPr>
            <a:spLocks noChangeArrowheads="1"/>
          </p:cNvSpPr>
          <p:nvPr/>
        </p:nvSpPr>
        <p:spPr bwMode="auto">
          <a:xfrm>
            <a:off x="8115300" y="2216150"/>
            <a:ext cx="313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6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7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40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</a:t>
            </a:r>
            <a:endParaRPr lang="zh-CN" altLang="en-US" sz="14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618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9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48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618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8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9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435 w 1617335"/>
              <a:gd name="T3" fmla="*/ 388938 h 387910"/>
              <a:gd name="T4" fmla="*/ 1617663 w 1617335"/>
              <a:gd name="T5" fmla="*/ 388938 h 387910"/>
              <a:gd name="T6" fmla="*/ 1617663 w 1617335"/>
              <a:gd name="T7" fmla="*/ 386921 h 387910"/>
              <a:gd name="T8" fmla="*/ 123168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E56AF2">
              <a:alpha val="4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0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>
            <a:solidFill>
              <a:srgbClr val="FCFCF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6151" name="组合 10"/>
          <p:cNvGrpSpPr>
            <a:grpSpLocks/>
          </p:cNvGrpSpPr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  <a:solidFill>
            <a:srgbClr val="E56AF2"/>
          </a:solidFill>
        </p:grpSpPr>
        <p:sp>
          <p:nvSpPr>
            <p:cNvPr id="618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2" name="组合 16"/>
          <p:cNvGrpSpPr>
            <a:grpSpLocks/>
          </p:cNvGrpSpPr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  <a:solidFill>
            <a:srgbClr val="E56AF2"/>
          </a:solidFill>
        </p:grpSpPr>
        <p:sp>
          <p:nvSpPr>
            <p:cNvPr id="61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3" name="组合 19"/>
          <p:cNvGrpSpPr>
            <a:grpSpLocks/>
          </p:cNvGrpSpPr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  <a:solidFill>
            <a:srgbClr val="E56AF2"/>
          </a:solidFill>
        </p:grpSpPr>
        <p:sp>
          <p:nvSpPr>
            <p:cNvPr id="617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4" name="组合 25"/>
          <p:cNvGrpSpPr>
            <a:grpSpLocks/>
          </p:cNvGrpSpPr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  <a:solidFill>
            <a:srgbClr val="E56AF2"/>
          </a:solidFill>
        </p:grpSpPr>
        <p:sp>
          <p:nvSpPr>
            <p:cNvPr id="617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5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250 h 1627020"/>
              <a:gd name="T2" fmla="*/ 385793 w 389043"/>
              <a:gd name="T3" fmla="*/ 1627188 h 1627020"/>
              <a:gd name="T4" fmla="*/ 387803 w 389043"/>
              <a:gd name="T5" fmla="*/ 1627188 h 1627020"/>
              <a:gd name="T6" fmla="*/ 387803 w 389043"/>
              <a:gd name="T7" fmla="*/ 387950 h 1627020"/>
              <a:gd name="T8" fmla="*/ 388937 w 389043"/>
              <a:gd name="T9" fmla="*/ 387950 h 1627020"/>
              <a:gd name="T10" fmla="*/ 9682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E56AF2">
              <a:alpha val="4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156" name="组合 30"/>
          <p:cNvGrpSpPr>
            <a:grpSpLocks/>
          </p:cNvGrpSpPr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6169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6AF2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70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1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E56A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157" name="组合 34"/>
          <p:cNvGrpSpPr>
            <a:grpSpLocks/>
          </p:cNvGrpSpPr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6166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6AF2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7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8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E56A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158" name="组合 38"/>
          <p:cNvGrpSpPr>
            <a:grpSpLocks/>
          </p:cNvGrpSpPr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6163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6AF2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4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>
              <a:solidFill>
                <a:srgbClr val="FCFCF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65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E56AF2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59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2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E56AF2">
              <a:alpha val="5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1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E56AF2">
              <a:alpha val="5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3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E56AF2">
              <a:alpha val="5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311557 w 2204265"/>
              <a:gd name="T1" fmla="*/ 1111658 h 2204265"/>
              <a:gd name="T2" fmla="*/ 1892707 w 2204265"/>
              <a:gd name="T3" fmla="*/ 1111658 h 2204265"/>
              <a:gd name="T4" fmla="*/ 977042 w 2204265"/>
              <a:gd name="T5" fmla="*/ 0 h 2204265"/>
              <a:gd name="T6" fmla="*/ 1276006 w 2204265"/>
              <a:gd name="T7" fmla="*/ 227584 h 2204265"/>
              <a:gd name="T8" fmla="*/ 1387705 w 2204265"/>
              <a:gd name="T9" fmla="*/ 259057 h 2204265"/>
              <a:gd name="T10" fmla="*/ 1761531 w 2204265"/>
              <a:gd name="T11" fmla="*/ 210203 h 2204265"/>
              <a:gd name="T12" fmla="*/ 1705003 w 2204265"/>
              <a:gd name="T13" fmla="*/ 435309 h 2204265"/>
              <a:gd name="T14" fmla="*/ 1782142 w 2204265"/>
              <a:gd name="T15" fmla="*/ 511190 h 2204265"/>
              <a:gd name="T16" fmla="*/ 2119154 w 2204265"/>
              <a:gd name="T17" fmla="*/ 659399 h 2204265"/>
              <a:gd name="T18" fmla="*/ 1974042 w 2204265"/>
              <a:gd name="T19" fmla="*/ 833752 h 2204265"/>
              <a:gd name="T20" fmla="*/ 2204265 w 2204265"/>
              <a:gd name="T21" fmla="*/ 977042 h 2204265"/>
              <a:gd name="T22" fmla="*/ 2012137 w 2204265"/>
              <a:gd name="T23" fmla="*/ 1268406 h 2204265"/>
              <a:gd name="T24" fmla="*/ 1985237 w 2204265"/>
              <a:gd name="T25" fmla="*/ 1394985 h 2204265"/>
              <a:gd name="T26" fmla="*/ 2119154 w 2204265"/>
              <a:gd name="T27" fmla="*/ 1544868 h 2204265"/>
              <a:gd name="T28" fmla="*/ 1820151 w 2204265"/>
              <a:gd name="T29" fmla="*/ 1705353 h 2204265"/>
              <a:gd name="T30" fmla="*/ 1731696 w 2204265"/>
              <a:gd name="T31" fmla="*/ 1804423 h 2204265"/>
              <a:gd name="T32" fmla="*/ 1761531 w 2204265"/>
              <a:gd name="T33" fmla="*/ 1994062 h 2204265"/>
              <a:gd name="T34" fmla="*/ 1429863 w 2204265"/>
              <a:gd name="T35" fmla="*/ 1991868 h 2204265"/>
              <a:gd name="T36" fmla="*/ 1262745 w 2204265"/>
              <a:gd name="T37" fmla="*/ 2038549 h 2204265"/>
              <a:gd name="T38" fmla="*/ 977042 w 2204265"/>
              <a:gd name="T39" fmla="*/ 2204265 h 2204265"/>
              <a:gd name="T40" fmla="*/ 916475 w 2204265"/>
              <a:gd name="T41" fmla="*/ 2034392 h 2204265"/>
              <a:gd name="T42" fmla="*/ 659399 w 2204265"/>
              <a:gd name="T43" fmla="*/ 2119153 h 2204265"/>
              <a:gd name="T44" fmla="*/ 496981 w 2204265"/>
              <a:gd name="T45" fmla="*/ 1826130 h 2204265"/>
              <a:gd name="T46" fmla="*/ 382878 w 2204265"/>
              <a:gd name="T47" fmla="*/ 1705753 h 2204265"/>
              <a:gd name="T48" fmla="*/ 85113 w 2204265"/>
              <a:gd name="T49" fmla="*/ 1544868 h 2204265"/>
              <a:gd name="T50" fmla="*/ 212821 w 2204265"/>
              <a:gd name="T51" fmla="*/ 1373126 h 2204265"/>
              <a:gd name="T52" fmla="*/ 0 w 2204265"/>
              <a:gd name="T53" fmla="*/ 1227224 h 2204265"/>
              <a:gd name="T54" fmla="*/ 203220 w 2204265"/>
              <a:gd name="T55" fmla="*/ 933481 h 2204265"/>
              <a:gd name="T56" fmla="*/ 243470 w 2204265"/>
              <a:gd name="T57" fmla="*/ 802476 h 2204265"/>
              <a:gd name="T58" fmla="*/ 210204 w 2204265"/>
              <a:gd name="T59" fmla="*/ 442735 h 2204265"/>
              <a:gd name="T60" fmla="*/ 470557 w 2204265"/>
              <a:gd name="T61" fmla="*/ 461243 h 2204265"/>
              <a:gd name="T62" fmla="*/ 442735 w 2204265"/>
              <a:gd name="T63" fmla="*/ 210203 h 2204265"/>
              <a:gd name="T64" fmla="*/ 815299 w 2204265"/>
              <a:gd name="T65" fmla="*/ 257661 h 2204265"/>
              <a:gd name="T66" fmla="*/ 928259 w 2204265"/>
              <a:gd name="T67" fmla="*/ 227584 h 2204265"/>
              <a:gd name="T68" fmla="*/ 0 w 2204265"/>
              <a:gd name="T69" fmla="*/ 0 h 2204265"/>
              <a:gd name="T70" fmla="*/ 2204265 w 2204265"/>
              <a:gd name="T71" fmla="*/ 2204265 h 2204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T68" t="T69" r="T70" b="T71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E56AF2">
              <a:alpha val="54117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7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78" name="组合 9"/>
          <p:cNvGrpSpPr>
            <a:grpSpLocks/>
          </p:cNvGrpSpPr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  <a:solidFill>
            <a:srgbClr val="E56AF2"/>
          </a:solidFill>
        </p:grpSpPr>
        <p:sp>
          <p:nvSpPr>
            <p:cNvPr id="720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9" name="组合 15"/>
          <p:cNvGrpSpPr>
            <a:grpSpLocks/>
          </p:cNvGrpSpPr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  <a:solidFill>
            <a:srgbClr val="E56AF2"/>
          </a:solidFill>
        </p:grpSpPr>
        <p:sp>
          <p:nvSpPr>
            <p:cNvPr id="72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0" name="组合 18"/>
          <p:cNvGrpSpPr>
            <a:grpSpLocks/>
          </p:cNvGrpSpPr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  <a:solidFill>
            <a:srgbClr val="E56AF2"/>
          </a:solidFill>
        </p:grpSpPr>
        <p:sp>
          <p:nvSpPr>
            <p:cNvPr id="719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1" name="组合 24"/>
          <p:cNvGrpSpPr>
            <a:grpSpLocks/>
          </p:cNvGrpSpPr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  <a:solidFill>
            <a:srgbClr val="E56AF2"/>
          </a:solidFill>
        </p:grpSpPr>
        <p:sp>
          <p:nvSpPr>
            <p:cNvPr id="719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182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3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4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5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altLang="zh-CN" sz="12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200" dirty="0">
              <a:solidFill>
                <a:srgbClr val="E56AF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 dirty="0">
              <a:solidFill>
                <a:srgbClr val="E56A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86" name="组合 32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7191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2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87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7188" name="组合 36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7189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90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8212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3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19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8196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8210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1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8197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1828800"/>
            <a:ext cx="5414962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828800"/>
            <a:ext cx="54149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1433513" y="2397125"/>
            <a:ext cx="4300537" cy="2705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圆角矩形 11"/>
          <p:cNvSpPr>
            <a:spLocks noChangeArrowheads="1"/>
          </p:cNvSpPr>
          <p:nvPr/>
        </p:nvSpPr>
        <p:spPr bwMode="auto">
          <a:xfrm>
            <a:off x="6289675" y="2244725"/>
            <a:ext cx="3460750" cy="617538"/>
          </a:xfrm>
          <a:prstGeom prst="roundRect">
            <a:avLst>
              <a:gd name="adj" fmla="val 22148"/>
            </a:avLst>
          </a:prstGeom>
          <a:solidFill>
            <a:srgbClr val="E56AF2">
              <a:alpha val="50195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1" name="圆角矩形 12"/>
          <p:cNvSpPr>
            <a:spLocks noChangeArrowheads="1"/>
          </p:cNvSpPr>
          <p:nvPr/>
        </p:nvSpPr>
        <p:spPr bwMode="auto">
          <a:xfrm>
            <a:off x="6307138" y="2970213"/>
            <a:ext cx="4465637" cy="617537"/>
          </a:xfrm>
          <a:prstGeom prst="roundRect">
            <a:avLst>
              <a:gd name="adj" fmla="val 22148"/>
            </a:avLst>
          </a:prstGeom>
          <a:solidFill>
            <a:srgbClr val="E56AF2">
              <a:alpha val="39999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2" name="圆角矩形 13"/>
          <p:cNvSpPr>
            <a:spLocks noChangeArrowheads="1"/>
          </p:cNvSpPr>
          <p:nvPr/>
        </p:nvSpPr>
        <p:spPr bwMode="auto">
          <a:xfrm>
            <a:off x="6296025" y="3695700"/>
            <a:ext cx="4994275" cy="615950"/>
          </a:xfrm>
          <a:prstGeom prst="roundRect">
            <a:avLst>
              <a:gd name="adj" fmla="val 22148"/>
            </a:avLst>
          </a:prstGeom>
          <a:solidFill>
            <a:srgbClr val="E56AF2">
              <a:alpha val="29803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3" name="圆角矩形 14"/>
          <p:cNvSpPr>
            <a:spLocks noChangeArrowheads="1"/>
          </p:cNvSpPr>
          <p:nvPr/>
        </p:nvSpPr>
        <p:spPr bwMode="auto">
          <a:xfrm>
            <a:off x="6289675" y="4421188"/>
            <a:ext cx="3943350" cy="615950"/>
          </a:xfrm>
          <a:prstGeom prst="roundRect">
            <a:avLst>
              <a:gd name="adj" fmla="val 22148"/>
            </a:avLst>
          </a:prstGeom>
          <a:solidFill>
            <a:srgbClr val="E56AF2">
              <a:alpha val="20000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4" name="圆角矩形 15"/>
          <p:cNvSpPr>
            <a:spLocks noChangeArrowheads="1"/>
          </p:cNvSpPr>
          <p:nvPr/>
        </p:nvSpPr>
        <p:spPr bwMode="auto">
          <a:xfrm>
            <a:off x="6296025" y="5146675"/>
            <a:ext cx="3114675" cy="615950"/>
          </a:xfrm>
          <a:prstGeom prst="roundRect">
            <a:avLst>
              <a:gd name="adj" fmla="val 22148"/>
            </a:avLst>
          </a:prstGeom>
          <a:solidFill>
            <a:srgbClr val="E56AF2">
              <a:alpha val="9804"/>
            </a:srgbClr>
          </a:solidFill>
          <a:ln w="6350">
            <a:solidFill>
              <a:srgbClr val="FFFFFF">
                <a:alpha val="39999"/>
              </a:srgbClr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5" name="矩形 16"/>
          <p:cNvSpPr>
            <a:spLocks noChangeArrowheads="1"/>
          </p:cNvSpPr>
          <p:nvPr/>
        </p:nvSpPr>
        <p:spPr bwMode="auto">
          <a:xfrm>
            <a:off x="6321425" y="2343150"/>
            <a:ext cx="28200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8206" name="矩形 17"/>
          <p:cNvSpPr>
            <a:spLocks noChangeArrowheads="1"/>
          </p:cNvSpPr>
          <p:nvPr/>
        </p:nvSpPr>
        <p:spPr bwMode="auto">
          <a:xfrm>
            <a:off x="6353175" y="3081338"/>
            <a:ext cx="28200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8207" name="矩形 18"/>
          <p:cNvSpPr>
            <a:spLocks noChangeArrowheads="1"/>
          </p:cNvSpPr>
          <p:nvPr/>
        </p:nvSpPr>
        <p:spPr bwMode="auto">
          <a:xfrm>
            <a:off x="6353175" y="3808413"/>
            <a:ext cx="28200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矩形 19"/>
          <p:cNvSpPr>
            <a:spLocks noChangeArrowheads="1"/>
          </p:cNvSpPr>
          <p:nvPr/>
        </p:nvSpPr>
        <p:spPr bwMode="auto">
          <a:xfrm>
            <a:off x="6353175" y="4532313"/>
            <a:ext cx="28200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矩形 20"/>
          <p:cNvSpPr>
            <a:spLocks noChangeArrowheads="1"/>
          </p:cNvSpPr>
          <p:nvPr/>
        </p:nvSpPr>
        <p:spPr bwMode="auto">
          <a:xfrm>
            <a:off x="6353175" y="5264150"/>
            <a:ext cx="282000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4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altLang="zh-CN" sz="4400" b="1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altLang="zh-CN" sz="440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altLang="zh-CN" sz="360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9220" name="文本框 20"/>
          <p:cNvSpPr>
            <a:spLocks noChangeArrowheads="1"/>
          </p:cNvSpPr>
          <p:nvPr/>
        </p:nvSpPr>
        <p:spPr bwMode="auto">
          <a:xfrm>
            <a:off x="5913438" y="3822700"/>
            <a:ext cx="49744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E56AF2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rgbClr val="E56AF2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altLang="zh-CN" sz="200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21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>
            <a:solidFill>
              <a:srgbClr val="E56AF2">
                <a:alpha val="50000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b="1">
                <a:solidFill>
                  <a:srgbClr val="E56AF2"/>
                </a:solidFill>
                <a:latin typeface="Impact" pitchFamily="34" charset="0"/>
                <a:sym typeface="Impact" pitchFamily="34" charset="0"/>
              </a:rPr>
              <a:t>02</a:t>
            </a:r>
            <a:endParaRPr lang="zh-CN" altLang="en-US" sz="11500" b="1">
              <a:solidFill>
                <a:srgbClr val="E56AF2"/>
              </a:solidFill>
              <a:latin typeface="Impact" pitchFamily="34" charset="0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0264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5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56AF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 b="1" dirty="0">
                <a:solidFill>
                  <a:srgbClr val="E56AF2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altLang="zh-CN" sz="2000" b="1" dirty="0">
              <a:solidFill>
                <a:srgbClr val="E56AF2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0244" name="组合 5"/>
          <p:cNvGrpSpPr>
            <a:grpSpLocks/>
          </p:cNvGrpSpPr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0262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3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5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7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2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8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0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1061658 w 4506439"/>
              <a:gd name="T1" fmla="*/ 0 h 3710895"/>
              <a:gd name="T2" fmla="*/ 1553033 w 4506439"/>
              <a:gd name="T3" fmla="*/ 0 h 3710895"/>
              <a:gd name="T4" fmla="*/ 2640012 w 4506439"/>
              <a:gd name="T5" fmla="*/ 0 h 3710895"/>
              <a:gd name="T6" fmla="*/ 2640012 w 4506439"/>
              <a:gd name="T7" fmla="*/ 1221581 h 3710895"/>
              <a:gd name="T8" fmla="*/ 2640012 w 4506439"/>
              <a:gd name="T9" fmla="*/ 1264991 h 3710895"/>
              <a:gd name="T10" fmla="*/ 2638062 w 4506439"/>
              <a:gd name="T11" fmla="*/ 1264991 h 3710895"/>
              <a:gd name="T12" fmla="*/ 2634400 w 4506439"/>
              <a:gd name="T13" fmla="*/ 1346480 h 3710895"/>
              <a:gd name="T14" fmla="*/ 1657313 w 4506439"/>
              <a:gd name="T15" fmla="*/ 2437613 h 3710895"/>
              <a:gd name="T16" fmla="*/ 1640400 w 4506439"/>
              <a:gd name="T17" fmla="*/ 2438513 h 3710895"/>
              <a:gd name="T18" fmla="*/ 1640400 w 4506439"/>
              <a:gd name="T19" fmla="*/ 2443161 h 3710895"/>
              <a:gd name="T20" fmla="*/ 1553033 w 4506439"/>
              <a:gd name="T21" fmla="*/ 2443161 h 3710895"/>
              <a:gd name="T22" fmla="*/ 1086990 w 4506439"/>
              <a:gd name="T23" fmla="*/ 2443161 h 3710895"/>
              <a:gd name="T24" fmla="*/ 1086979 w 4506439"/>
              <a:gd name="T25" fmla="*/ 2443162 h 3710895"/>
              <a:gd name="T26" fmla="*/ 1086967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1951 w 4506439"/>
              <a:gd name="T33" fmla="*/ 1264993 h 3710895"/>
              <a:gd name="T34" fmla="*/ 0 w 4506439"/>
              <a:gd name="T35" fmla="*/ 1221581 h 3710895"/>
              <a:gd name="T36" fmla="*/ 975841 w 4506439"/>
              <a:gd name="T37" fmla="*/ 6308 h 3710895"/>
              <a:gd name="T38" fmla="*/ 106165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E56AF2">
              <a:alpha val="39999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1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>
            <a:solidFill>
              <a:srgbClr val="E56A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>
            <a:solidFill>
              <a:srgbClr val="E56A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>
            <a:solidFill>
              <a:srgbClr val="E56AF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1600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5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6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7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632073 w 256"/>
              <a:gd name="T1" fmla="*/ 56518 h 186"/>
              <a:gd name="T2" fmla="*/ 581099 w 256"/>
              <a:gd name="T3" fmla="*/ 56518 h 186"/>
              <a:gd name="T4" fmla="*/ 581099 w 256"/>
              <a:gd name="T5" fmla="*/ 41104 h 186"/>
              <a:gd name="T6" fmla="*/ 563258 w 256"/>
              <a:gd name="T7" fmla="*/ 35966 h 186"/>
              <a:gd name="T8" fmla="*/ 405240 w 256"/>
              <a:gd name="T9" fmla="*/ 0 h 186"/>
              <a:gd name="T10" fmla="*/ 326231 w 256"/>
              <a:gd name="T11" fmla="*/ 23121 h 186"/>
              <a:gd name="T12" fmla="*/ 244673 w 256"/>
              <a:gd name="T13" fmla="*/ 0 h 186"/>
              <a:gd name="T14" fmla="*/ 86655 w 256"/>
              <a:gd name="T15" fmla="*/ 35966 h 186"/>
              <a:gd name="T16" fmla="*/ 68814 w 256"/>
              <a:gd name="T17" fmla="*/ 41104 h 186"/>
              <a:gd name="T18" fmla="*/ 68814 w 256"/>
              <a:gd name="T19" fmla="*/ 56518 h 186"/>
              <a:gd name="T20" fmla="*/ 20389 w 256"/>
              <a:gd name="T21" fmla="*/ 56518 h 186"/>
              <a:gd name="T22" fmla="*/ 0 w 256"/>
              <a:gd name="T23" fmla="*/ 77071 h 186"/>
              <a:gd name="T24" fmla="*/ 0 w 256"/>
              <a:gd name="T25" fmla="*/ 457286 h 186"/>
              <a:gd name="T26" fmla="*/ 20389 w 256"/>
              <a:gd name="T27" fmla="*/ 477838 h 186"/>
              <a:gd name="T28" fmla="*/ 632073 w 256"/>
              <a:gd name="T29" fmla="*/ 477838 h 186"/>
              <a:gd name="T30" fmla="*/ 652462 w 256"/>
              <a:gd name="T31" fmla="*/ 457286 h 186"/>
              <a:gd name="T32" fmla="*/ 652462 w 256"/>
              <a:gd name="T33" fmla="*/ 77071 h 186"/>
              <a:gd name="T34" fmla="*/ 632073 w 256"/>
              <a:gd name="T35" fmla="*/ 56518 h 186"/>
              <a:gd name="T36" fmla="*/ 553063 w 256"/>
              <a:gd name="T37" fmla="*/ 59087 h 186"/>
              <a:gd name="T38" fmla="*/ 553063 w 256"/>
              <a:gd name="T39" fmla="*/ 362232 h 186"/>
              <a:gd name="T40" fmla="*/ 338974 w 256"/>
              <a:gd name="T41" fmla="*/ 349387 h 186"/>
              <a:gd name="T42" fmla="*/ 338974 w 256"/>
              <a:gd name="T43" fmla="*/ 46242 h 186"/>
              <a:gd name="T44" fmla="*/ 405240 w 256"/>
              <a:gd name="T45" fmla="*/ 28259 h 186"/>
              <a:gd name="T46" fmla="*/ 553063 w 256"/>
              <a:gd name="T47" fmla="*/ 59087 h 186"/>
              <a:gd name="T48" fmla="*/ 522479 w 256"/>
              <a:gd name="T49" fmla="*/ 380215 h 186"/>
              <a:gd name="T50" fmla="*/ 344072 w 256"/>
              <a:gd name="T51" fmla="*/ 380215 h 186"/>
              <a:gd name="T52" fmla="*/ 522479 w 256"/>
              <a:gd name="T53" fmla="*/ 380215 h 186"/>
              <a:gd name="T54" fmla="*/ 244673 w 256"/>
              <a:gd name="T55" fmla="*/ 28259 h 186"/>
              <a:gd name="T56" fmla="*/ 310939 w 256"/>
              <a:gd name="T57" fmla="*/ 46242 h 186"/>
              <a:gd name="T58" fmla="*/ 310939 w 256"/>
              <a:gd name="T59" fmla="*/ 349387 h 186"/>
              <a:gd name="T60" fmla="*/ 96850 w 256"/>
              <a:gd name="T61" fmla="*/ 362232 h 186"/>
              <a:gd name="T62" fmla="*/ 96850 w 256"/>
              <a:gd name="T63" fmla="*/ 59087 h 186"/>
              <a:gd name="T64" fmla="*/ 244673 w 256"/>
              <a:gd name="T65" fmla="*/ 28259 h 186"/>
              <a:gd name="T66" fmla="*/ 308390 w 256"/>
              <a:gd name="T67" fmla="*/ 380215 h 186"/>
              <a:gd name="T68" fmla="*/ 127434 w 256"/>
              <a:gd name="T69" fmla="*/ 380215 h 186"/>
              <a:gd name="T70" fmla="*/ 308390 w 256"/>
              <a:gd name="T71" fmla="*/ 380215 h 186"/>
              <a:gd name="T72" fmla="*/ 611683 w 256"/>
              <a:gd name="T73" fmla="*/ 436734 h 186"/>
              <a:gd name="T74" fmla="*/ 40779 w 256"/>
              <a:gd name="T75" fmla="*/ 436734 h 186"/>
              <a:gd name="T76" fmla="*/ 40779 w 256"/>
              <a:gd name="T77" fmla="*/ 97623 h 186"/>
              <a:gd name="T78" fmla="*/ 68814 w 256"/>
              <a:gd name="T79" fmla="*/ 97623 h 186"/>
              <a:gd name="T80" fmla="*/ 68814 w 256"/>
              <a:gd name="T81" fmla="*/ 380215 h 186"/>
              <a:gd name="T82" fmla="*/ 68814 w 256"/>
              <a:gd name="T83" fmla="*/ 408474 h 186"/>
              <a:gd name="T84" fmla="*/ 96850 w 256"/>
              <a:gd name="T85" fmla="*/ 408474 h 186"/>
              <a:gd name="T86" fmla="*/ 326231 w 256"/>
              <a:gd name="T87" fmla="*/ 408474 h 186"/>
              <a:gd name="T88" fmla="*/ 553063 w 256"/>
              <a:gd name="T89" fmla="*/ 408474 h 186"/>
              <a:gd name="T90" fmla="*/ 581099 w 256"/>
              <a:gd name="T91" fmla="*/ 408474 h 186"/>
              <a:gd name="T92" fmla="*/ 581099 w 256"/>
              <a:gd name="T93" fmla="*/ 380215 h 186"/>
              <a:gd name="T94" fmla="*/ 581099 w 256"/>
              <a:gd name="T95" fmla="*/ 97623 h 186"/>
              <a:gd name="T96" fmla="*/ 611683 w 256"/>
              <a:gd name="T97" fmla="*/ 97623 h 186"/>
              <a:gd name="T98" fmla="*/ 611683 w 256"/>
              <a:gd name="T99" fmla="*/ 436734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8" name="文本框 35"/>
          <p:cNvSpPr>
            <a:spLocks noChangeArrowheads="1"/>
          </p:cNvSpPr>
          <p:nvPr/>
        </p:nvSpPr>
        <p:spPr bwMode="auto">
          <a:xfrm>
            <a:off x="3494088" y="5456238"/>
            <a:ext cx="661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</a:t>
            </a:r>
          </a:p>
          <a:p>
            <a:r>
              <a:rPr lang="en-US" altLang="zh-CN" sz="16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  center of the narrative thought  Click here to add  you to the center</a:t>
            </a:r>
            <a:endParaRPr lang="zh-CN" altLang="en-US" sz="1600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 dirty="0">
                <a:solidFill>
                  <a:srgbClr val="E56AF2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</a:p>
          <a:p>
            <a:endParaRPr lang="zh-CN" altLang="en-US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dirty="0">
              <a:solidFill>
                <a:srgbClr val="E56AF2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1287" name="组合 37"/>
          <p:cNvGrpSpPr>
            <a:grpSpLocks/>
          </p:cNvGrpSpPr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  <a:solidFill>
            <a:srgbClr val="E56AF2"/>
          </a:solidFill>
        </p:grpSpPr>
        <p:sp>
          <p:nvSpPr>
            <p:cNvPr id="1128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8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0" name="组合 40"/>
          <p:cNvGrpSpPr>
            <a:grpSpLocks/>
          </p:cNvGrpSpPr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  <a:solidFill>
            <a:srgbClr val="E56AF2"/>
          </a:solidFill>
        </p:grpSpPr>
        <p:sp>
          <p:nvSpPr>
            <p:cNvPr id="112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6" name="组合 46"/>
          <p:cNvGrpSpPr>
            <a:grpSpLocks/>
          </p:cNvGrpSpPr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  <a:solidFill>
            <a:srgbClr val="E56AF2"/>
          </a:solidFill>
        </p:grpSpPr>
        <p:sp>
          <p:nvSpPr>
            <p:cNvPr id="1129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29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Pages>0</Pages>
  <Words>1455</Words>
  <Characters>0</Characters>
  <Application>Microsoft Office PowerPoint</Application>
  <DocSecurity>0</DocSecurity>
  <PresentationFormat>自定义</PresentationFormat>
  <Lines>0</Lines>
  <Paragraphs>299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SJ_one_LR</dc:creator>
  <cp:lastModifiedBy>admin</cp:lastModifiedBy>
  <cp:revision>76</cp:revision>
  <dcterms:created xsi:type="dcterms:W3CDTF">2015-07-24T18:47:00Z</dcterms:created>
  <dcterms:modified xsi:type="dcterms:W3CDTF">2016-10-31T06:32:58Z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2052-9.1.0.5119</vt:lpwstr>
  </property>
</Properties>
</file>