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500" r:id="rId21"/>
    <p:sldId id="501" r:id="rId22"/>
    <p:sldId id="499"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AFA3"/>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82" d="100"/>
          <a:sy n="82" d="100"/>
        </p:scale>
        <p:origin x="830" y="62"/>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7DAFA3"/>
            </a:solidFill>
          </c:spPr>
          <c:invertIfNegative val="0"/>
          <c:dPt>
            <c:idx val="0"/>
            <c:invertIfNegative val="0"/>
            <c:bubble3D val="0"/>
            <c:extLst>
              <c:ext xmlns:c16="http://schemas.microsoft.com/office/drawing/2014/chart" uri="{C3380CC4-5D6E-409C-BE32-E72D297353CC}">
                <c16:uniqueId val="{00000000-0177-4DDF-A832-AE51B76AA6FE}"/>
              </c:ext>
            </c:extLst>
          </c:dPt>
          <c:dPt>
            <c:idx val="1"/>
            <c:invertIfNegative val="0"/>
            <c:bubble3D val="0"/>
            <c:extLst>
              <c:ext xmlns:c16="http://schemas.microsoft.com/office/drawing/2014/chart" uri="{C3380CC4-5D6E-409C-BE32-E72D297353CC}">
                <c16:uniqueId val="{00000002-0177-4DDF-A832-AE51B76AA6FE}"/>
              </c:ext>
            </c:extLst>
          </c:dPt>
          <c:dPt>
            <c:idx val="2"/>
            <c:invertIfNegative val="0"/>
            <c:bubble3D val="0"/>
            <c:extLst>
              <c:ext xmlns:c16="http://schemas.microsoft.com/office/drawing/2014/chart" uri="{C3380CC4-5D6E-409C-BE32-E72D297353CC}">
                <c16:uniqueId val="{00000003-0177-4DDF-A832-AE51B76AA6FE}"/>
              </c:ext>
            </c:extLst>
          </c:dPt>
          <c:dPt>
            <c:idx val="3"/>
            <c:invertIfNegative val="0"/>
            <c:bubble3D val="0"/>
            <c:extLst>
              <c:ext xmlns:c16="http://schemas.microsoft.com/office/drawing/2014/chart" uri="{C3380CC4-5D6E-409C-BE32-E72D297353CC}">
                <c16:uniqueId val="{00000005-0177-4DDF-A832-AE51B76AA6FE}"/>
              </c:ext>
            </c:extLst>
          </c:dPt>
          <c:cat>
            <c:strRef>
              <c:f>Sheet1!$A$2:$A$6</c:f>
              <c:strCache>
                <c:ptCount val="5"/>
                <c:pt idx="0">
                  <c:v>Factory</c:v>
                </c:pt>
                <c:pt idx="1">
                  <c:v>Home</c:v>
                </c:pt>
                <c:pt idx="2">
                  <c:v>Office</c:v>
                </c:pt>
                <c:pt idx="3">
                  <c:v>Warehouse</c:v>
                </c:pt>
                <c:pt idx="4">
                  <c:v>Shop</c:v>
                </c:pt>
              </c:strCache>
            </c:strRef>
          </c:cat>
          <c:val>
            <c:numRef>
              <c:f>Sheet1!$B$2:$B$6</c:f>
              <c:numCache>
                <c:formatCode>General</c:formatCode>
                <c:ptCount val="5"/>
                <c:pt idx="0">
                  <c:v>4.3</c:v>
                </c:pt>
                <c:pt idx="1">
                  <c:v>2.5</c:v>
                </c:pt>
                <c:pt idx="2">
                  <c:v>3.5</c:v>
                </c:pt>
                <c:pt idx="3">
                  <c:v>4.5</c:v>
                </c:pt>
                <c:pt idx="4">
                  <c:v>4.3</c:v>
                </c:pt>
              </c:numCache>
            </c:numRef>
          </c:val>
          <c:extLst>
            <c:ext xmlns:c16="http://schemas.microsoft.com/office/drawing/2014/chart" uri="{C3380CC4-5D6E-409C-BE32-E72D297353CC}">
              <c16:uniqueId val="{00000006-0177-4DDF-A832-AE51B76AA6FE}"/>
            </c:ext>
          </c:extLst>
        </c:ser>
        <c:dLbls>
          <c:showLegendKey val="0"/>
          <c:showVal val="0"/>
          <c:showCatName val="0"/>
          <c:showSerName val="0"/>
          <c:showPercent val="0"/>
          <c:showBubbleSize val="0"/>
        </c:dLbls>
        <c:gapWidth val="150"/>
        <c:axId val="627432448"/>
        <c:axId val="601928448"/>
      </c:barChart>
      <c:catAx>
        <c:axId val="627432448"/>
        <c:scaling>
          <c:orientation val="minMax"/>
        </c:scaling>
        <c:delete val="0"/>
        <c:axPos val="b"/>
        <c:numFmt formatCode="General" sourceLinked="1"/>
        <c:majorTickMark val="out"/>
        <c:minorTickMark val="none"/>
        <c:tickLblPos val="nextTo"/>
        <c:spPr>
          <a:ln>
            <a:solidFill>
              <a:schemeClr val="bg1">
                <a:lumMod val="50000"/>
              </a:schemeClr>
            </a:solidFill>
          </a:ln>
        </c:spPr>
        <c:txPr>
          <a:bodyPr/>
          <a:lstStyle/>
          <a:p>
            <a:pPr>
              <a:defRPr sz="1200" b="1">
                <a:solidFill>
                  <a:schemeClr val="bg1">
                    <a:lumMod val="50000"/>
                  </a:schemeClr>
                </a:solidFill>
                <a:latin typeface="Open Sans" pitchFamily="34" charset="0"/>
                <a:ea typeface="Open Sans" pitchFamily="34" charset="0"/>
                <a:cs typeface="Open Sans" pitchFamily="34" charset="0"/>
              </a:defRPr>
            </a:pPr>
            <a:endParaRPr lang="zh-CN"/>
          </a:p>
        </c:txPr>
        <c:crossAx val="601928448"/>
        <c:crosses val="autoZero"/>
        <c:auto val="1"/>
        <c:lblAlgn val="ctr"/>
        <c:lblOffset val="100"/>
        <c:noMultiLvlLbl val="0"/>
      </c:catAx>
      <c:valAx>
        <c:axId val="601928448"/>
        <c:scaling>
          <c:orientation val="minMax"/>
        </c:scaling>
        <c:delete val="1"/>
        <c:axPos val="l"/>
        <c:numFmt formatCode="General" sourceLinked="1"/>
        <c:majorTickMark val="out"/>
        <c:minorTickMark val="none"/>
        <c:tickLblPos val="nextTo"/>
        <c:crossAx val="62743244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706384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501721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944826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755083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581012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795444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107505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036881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20965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493638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096870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340478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986730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35087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94050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261932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578960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455415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64442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3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4.xml"/><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xml"/><Relationship Id="rId5" Type="http://schemas.openxmlformats.org/officeDocument/2006/relationships/slideLayout" Target="../slideLayouts/slideLayout43.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25A3D65-1AA4-4B77-9886-F67004423953}"/>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矩形: 圆角 13">
            <a:extLst>
              <a:ext uri="{FF2B5EF4-FFF2-40B4-BE49-F238E27FC236}">
                <a16:creationId xmlns:a16="http://schemas.microsoft.com/office/drawing/2014/main" id="{C182B2C9-3D82-46C9-91CC-839B3FF239E7}"/>
              </a:ext>
            </a:extLst>
          </p:cNvPr>
          <p:cNvSpPr/>
          <p:nvPr/>
        </p:nvSpPr>
        <p:spPr>
          <a:xfrm>
            <a:off x="4410348" y="3613810"/>
            <a:ext cx="4133119" cy="461665"/>
          </a:xfrm>
          <a:prstGeom prst="roundRect">
            <a:avLst>
              <a:gd name="adj" fmla="val 23179"/>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4">
            <a:extLst>
              <a:ext uri="{FF2B5EF4-FFF2-40B4-BE49-F238E27FC236}">
                <a16:creationId xmlns:a16="http://schemas.microsoft.com/office/drawing/2014/main" id="{1E2528A8-03AE-4832-8C3E-0101C69C05A9}"/>
              </a:ext>
            </a:extLst>
          </p:cNvPr>
          <p:cNvSpPr txBox="1"/>
          <p:nvPr/>
        </p:nvSpPr>
        <p:spPr>
          <a:xfrm>
            <a:off x="4288896" y="2300341"/>
            <a:ext cx="4390947" cy="1354217"/>
          </a:xfrm>
          <a:prstGeom prst="rect">
            <a:avLst/>
          </a:prstGeom>
          <a:noFill/>
        </p:spPr>
        <p:txBody>
          <a:bodyPr wrap="none" rtlCol="0">
            <a:spAutoFit/>
          </a:bodyPr>
          <a:lstStyle/>
          <a:p>
            <a:pPr algn="ctr"/>
            <a:r>
              <a:rPr lang="zh-CN" altLang="en-US" sz="8200" dirty="0">
                <a:solidFill>
                  <a:srgbClr val="7DAFA3"/>
                </a:solidFill>
                <a:latin typeface="张海山锐线体简" panose="02000000000000000000" pitchFamily="2" charset="-122"/>
                <a:ea typeface="张海山锐线体简" panose="02000000000000000000" pitchFamily="2" charset="-122"/>
              </a:rPr>
              <a:t>述职汇报</a:t>
            </a:r>
            <a:endParaRPr lang="en-US" altLang="zh-CN" sz="8200" dirty="0">
              <a:solidFill>
                <a:srgbClr val="7DAFA3"/>
              </a:solidFill>
              <a:latin typeface="张海山锐线体简" panose="02000000000000000000" pitchFamily="2" charset="-122"/>
              <a:ea typeface="张海山锐线体简" panose="02000000000000000000" pitchFamily="2" charset="-122"/>
            </a:endParaRPr>
          </a:p>
        </p:txBody>
      </p:sp>
      <p:sp>
        <p:nvSpPr>
          <p:cNvPr id="16" name="TextBox 4">
            <a:extLst>
              <a:ext uri="{FF2B5EF4-FFF2-40B4-BE49-F238E27FC236}">
                <a16:creationId xmlns:a16="http://schemas.microsoft.com/office/drawing/2014/main" id="{AA4DB521-AE62-4364-A306-C261F19D4CEB}"/>
              </a:ext>
            </a:extLst>
          </p:cNvPr>
          <p:cNvSpPr txBox="1"/>
          <p:nvPr/>
        </p:nvSpPr>
        <p:spPr>
          <a:xfrm>
            <a:off x="4271263" y="1754658"/>
            <a:ext cx="4426212" cy="707886"/>
          </a:xfrm>
          <a:prstGeom prst="rect">
            <a:avLst/>
          </a:prstGeom>
          <a:noFill/>
        </p:spPr>
        <p:txBody>
          <a:bodyPr wrap="none" rtlCol="0">
            <a:spAutoFit/>
          </a:bodyPr>
          <a:lstStyle/>
          <a:p>
            <a:pPr algn="ctr"/>
            <a:r>
              <a:rPr lang="en-US" altLang="zh-CN" sz="4000" spc="700" dirty="0">
                <a:solidFill>
                  <a:srgbClr val="7DAFA3"/>
                </a:solidFill>
                <a:latin typeface="Bradley Hand ITC" panose="03070402050302030203" pitchFamily="66" charset="0"/>
                <a:ea typeface="张海山锐线体简" panose="02000000000000000000" pitchFamily="2" charset="-122"/>
              </a:rPr>
              <a:t>CONTRACTED</a:t>
            </a:r>
          </a:p>
        </p:txBody>
      </p:sp>
      <p:sp>
        <p:nvSpPr>
          <p:cNvPr id="17" name="TextBox 4">
            <a:extLst>
              <a:ext uri="{FF2B5EF4-FFF2-40B4-BE49-F238E27FC236}">
                <a16:creationId xmlns:a16="http://schemas.microsoft.com/office/drawing/2014/main" id="{EEF0BA2D-2172-4F13-BBE2-63C23636E99E}"/>
              </a:ext>
            </a:extLst>
          </p:cNvPr>
          <p:cNvSpPr txBox="1"/>
          <p:nvPr/>
        </p:nvSpPr>
        <p:spPr>
          <a:xfrm>
            <a:off x="4698391" y="3645561"/>
            <a:ext cx="3557384" cy="400110"/>
          </a:xfrm>
          <a:prstGeom prst="rect">
            <a:avLst/>
          </a:prstGeom>
          <a:noFill/>
          <a:ln>
            <a:noFill/>
          </a:ln>
        </p:spPr>
        <p:txBody>
          <a:bodyPr wrap="none" rtlCol="0">
            <a:spAutoFit/>
          </a:bodyPr>
          <a:lstStyle/>
          <a:p>
            <a:pPr algn="ctr"/>
            <a:r>
              <a:rPr lang="zh-CN" altLang="en-US" sz="2000" spc="600" dirty="0">
                <a:solidFill>
                  <a:schemeClr val="bg1"/>
                </a:solidFill>
                <a:latin typeface="张海山锐线体简" panose="02000000000000000000" pitchFamily="2" charset="-122"/>
                <a:ea typeface="张海山锐线体简" panose="02000000000000000000" pitchFamily="2" charset="-122"/>
              </a:rPr>
              <a:t>小</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清</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新</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通</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用</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模</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板</a:t>
            </a:r>
            <a:endParaRPr lang="en-US" altLang="zh-CN" sz="2000" spc="600" dirty="0">
              <a:solidFill>
                <a:schemeClr val="bg1"/>
              </a:solidFill>
              <a:latin typeface="张海山锐线体简" panose="02000000000000000000" pitchFamily="2" charset="-122"/>
              <a:ea typeface="张海山锐线体简" panose="02000000000000000000" pitchFamily="2" charset="-122"/>
            </a:endParaRPr>
          </a:p>
        </p:txBody>
      </p:sp>
      <p:sp>
        <p:nvSpPr>
          <p:cNvPr id="18" name="TextBox 23">
            <a:extLst>
              <a:ext uri="{FF2B5EF4-FFF2-40B4-BE49-F238E27FC236}">
                <a16:creationId xmlns:a16="http://schemas.microsoft.com/office/drawing/2014/main" id="{0AC2CE17-E9A4-482E-949F-5E12FA0A69C8}"/>
              </a:ext>
            </a:extLst>
          </p:cNvPr>
          <p:cNvSpPr txBox="1"/>
          <p:nvPr/>
        </p:nvSpPr>
        <p:spPr>
          <a:xfrm>
            <a:off x="4266222" y="4237440"/>
            <a:ext cx="4402648" cy="430887"/>
          </a:xfrm>
          <a:prstGeom prst="rect">
            <a:avLst/>
          </a:prstGeom>
          <a:noFill/>
        </p:spPr>
        <p:txBody>
          <a:bodyPr wrap="square" rtlCol="0">
            <a:spAutoFit/>
          </a:bodyPr>
          <a:lstStyle/>
          <a:p>
            <a:pPr algn="ctr"/>
            <a:r>
              <a:rPr lang="en-US" altLang="zh-CN" sz="1100" dirty="0">
                <a:solidFill>
                  <a:srgbClr val="7DAFA3"/>
                </a:solidFill>
                <a:latin typeface="Bradley Hand ITC" panose="03070402050302030203" pitchFamily="66" charset="0"/>
                <a:ea typeface="微软雅黑" pitchFamily="34" charset="-122"/>
              </a:rPr>
              <a:t>paste in this box, and select only the text. Your content to play here</a:t>
            </a:r>
          </a:p>
          <a:p>
            <a:pPr algn="ctr"/>
            <a:r>
              <a:rPr lang="en-US" altLang="zh-CN" sz="1100" dirty="0">
                <a:solidFill>
                  <a:srgbClr val="7DAFA3"/>
                </a:solidFill>
                <a:latin typeface="Bradley Hand ITC" panose="03070402050302030203" pitchFamily="66" charset="0"/>
                <a:ea typeface="微软雅黑" pitchFamily="34" charset="-122"/>
              </a:rPr>
              <a:t>paste in this box, and select only the text. Your content to play here</a:t>
            </a:r>
            <a:endParaRPr lang="zh-CN" altLang="en-US" sz="1100" dirty="0">
              <a:solidFill>
                <a:srgbClr val="7DAFA3"/>
              </a:solidFill>
              <a:latin typeface="Bradley Hand ITC" panose="03070402050302030203" pitchFamily="66" charset="0"/>
              <a:ea typeface="微软雅黑" pitchFamily="34" charset="-122"/>
            </a:endParaRPr>
          </a:p>
        </p:txBody>
      </p:sp>
      <p:grpSp>
        <p:nvGrpSpPr>
          <p:cNvPr id="19" name="组合 18">
            <a:extLst>
              <a:ext uri="{FF2B5EF4-FFF2-40B4-BE49-F238E27FC236}">
                <a16:creationId xmlns:a16="http://schemas.microsoft.com/office/drawing/2014/main" id="{274D11DF-5301-4A62-A01C-A5E4B6786367}"/>
              </a:ext>
            </a:extLst>
          </p:cNvPr>
          <p:cNvGrpSpPr/>
          <p:nvPr/>
        </p:nvGrpSpPr>
        <p:grpSpPr>
          <a:xfrm>
            <a:off x="3773714" y="1561912"/>
            <a:ext cx="5341258" cy="3329404"/>
            <a:chOff x="2418675" y="1545658"/>
            <a:chExt cx="7380169" cy="3621241"/>
          </a:xfrm>
        </p:grpSpPr>
        <p:grpSp>
          <p:nvGrpSpPr>
            <p:cNvPr id="20" name="组合 19">
              <a:extLst>
                <a:ext uri="{FF2B5EF4-FFF2-40B4-BE49-F238E27FC236}">
                  <a16:creationId xmlns:a16="http://schemas.microsoft.com/office/drawing/2014/main" id="{4F4799AE-C979-409E-B549-3ADB4CE5EC5B}"/>
                </a:ext>
              </a:extLst>
            </p:cNvPr>
            <p:cNvGrpSpPr/>
            <p:nvPr/>
          </p:nvGrpSpPr>
          <p:grpSpPr>
            <a:xfrm flipH="1" flipV="1">
              <a:off x="9270355" y="1545658"/>
              <a:ext cx="528489" cy="376022"/>
              <a:chOff x="2945453" y="2246911"/>
              <a:chExt cx="5437284" cy="3868656"/>
            </a:xfrm>
          </p:grpSpPr>
          <p:cxnSp>
            <p:nvCxnSpPr>
              <p:cNvPr id="31" name="直接连接符 30">
                <a:extLst>
                  <a:ext uri="{FF2B5EF4-FFF2-40B4-BE49-F238E27FC236}">
                    <a16:creationId xmlns:a16="http://schemas.microsoft.com/office/drawing/2014/main" id="{5C1B98FC-1B11-4D37-A32D-2C118B34BD92}"/>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94ED0DEF-A84F-4081-B391-E721C73795F7}"/>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68BB6F6B-9E2F-4B0B-B976-7E9672090FB7}"/>
                </a:ext>
              </a:extLst>
            </p:cNvPr>
            <p:cNvGrpSpPr/>
            <p:nvPr/>
          </p:nvGrpSpPr>
          <p:grpSpPr>
            <a:xfrm>
              <a:off x="2418675" y="4790877"/>
              <a:ext cx="528489" cy="376022"/>
              <a:chOff x="2945453" y="2246911"/>
              <a:chExt cx="5437284" cy="3868656"/>
            </a:xfrm>
          </p:grpSpPr>
          <p:cxnSp>
            <p:nvCxnSpPr>
              <p:cNvPr id="29" name="直接连接符 28">
                <a:extLst>
                  <a:ext uri="{FF2B5EF4-FFF2-40B4-BE49-F238E27FC236}">
                    <a16:creationId xmlns:a16="http://schemas.microsoft.com/office/drawing/2014/main" id="{4BAA6895-A147-40BD-9E22-C8750540A753}"/>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CCC7EA07-7867-40DE-9279-EAB6230E8D1F}"/>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ECE709E6-525A-468F-840C-D6BFBB5776E0}"/>
                </a:ext>
              </a:extLst>
            </p:cNvPr>
            <p:cNvGrpSpPr/>
            <p:nvPr/>
          </p:nvGrpSpPr>
          <p:grpSpPr>
            <a:xfrm flipH="1">
              <a:off x="2418675" y="1545658"/>
              <a:ext cx="7380169" cy="3621241"/>
              <a:chOff x="1931365" y="747372"/>
              <a:chExt cx="7380169" cy="3621241"/>
            </a:xfrm>
          </p:grpSpPr>
          <p:grpSp>
            <p:nvGrpSpPr>
              <p:cNvPr id="23" name="组合 22">
                <a:extLst>
                  <a:ext uri="{FF2B5EF4-FFF2-40B4-BE49-F238E27FC236}">
                    <a16:creationId xmlns:a16="http://schemas.microsoft.com/office/drawing/2014/main" id="{BBED7CC6-F11E-4823-A4F2-1FEB2B47DACC}"/>
                  </a:ext>
                </a:extLst>
              </p:cNvPr>
              <p:cNvGrpSpPr/>
              <p:nvPr/>
            </p:nvGrpSpPr>
            <p:grpSpPr>
              <a:xfrm flipH="1" flipV="1">
                <a:off x="8783045" y="747372"/>
                <a:ext cx="528489" cy="376022"/>
                <a:chOff x="2945453" y="2246911"/>
                <a:chExt cx="5437284" cy="3868656"/>
              </a:xfrm>
            </p:grpSpPr>
            <p:cxnSp>
              <p:nvCxnSpPr>
                <p:cNvPr id="27" name="直接连接符 26">
                  <a:extLst>
                    <a:ext uri="{FF2B5EF4-FFF2-40B4-BE49-F238E27FC236}">
                      <a16:creationId xmlns:a16="http://schemas.microsoft.com/office/drawing/2014/main" id="{49AD0264-DEA5-4E80-8EA7-4F8B3F816DCF}"/>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A93A92E-9AD5-416F-BD12-E99E2D438CFB}"/>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3E02D6DC-A68C-435E-8DFB-03F37A6FDE0A}"/>
                  </a:ext>
                </a:extLst>
              </p:cNvPr>
              <p:cNvGrpSpPr/>
              <p:nvPr/>
            </p:nvGrpSpPr>
            <p:grpSpPr>
              <a:xfrm>
                <a:off x="1931365" y="3992591"/>
                <a:ext cx="528489" cy="376022"/>
                <a:chOff x="2945453" y="2246911"/>
                <a:chExt cx="5437284" cy="3868656"/>
              </a:xfrm>
            </p:grpSpPr>
            <p:cxnSp>
              <p:nvCxnSpPr>
                <p:cNvPr id="25" name="直接连接符 24">
                  <a:extLst>
                    <a:ext uri="{FF2B5EF4-FFF2-40B4-BE49-F238E27FC236}">
                      <a16:creationId xmlns:a16="http://schemas.microsoft.com/office/drawing/2014/main" id="{3B3A63C7-9254-4F35-AD99-2C0ED5C93EBD}"/>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9887465-AC6C-4AD5-9041-7DD8E79DC6BF}"/>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grpSp>
      <p:pic>
        <p:nvPicPr>
          <p:cNvPr id="33" name="理查德.克莱德曼 - Say you love me">
            <a:hlinkClick r:id="" action="ppaction://media"/>
            <a:extLst>
              <a:ext uri="{FF2B5EF4-FFF2-40B4-BE49-F238E27FC236}">
                <a16:creationId xmlns:a16="http://schemas.microsoft.com/office/drawing/2014/main" id="{AD65E7EB-1079-4F85-BF01-850D040E159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9113" y="-1578428"/>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3"/>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750" fill="hold"/>
                                        <p:tgtEl>
                                          <p:spTgt spid="19"/>
                                        </p:tgtEl>
                                        <p:attrNameLst>
                                          <p:attrName>ppt_w</p:attrName>
                                        </p:attrNameLst>
                                      </p:cBhvr>
                                      <p:tavLst>
                                        <p:tav tm="0">
                                          <p:val>
                                            <p:fltVal val="0"/>
                                          </p:val>
                                        </p:tav>
                                        <p:tav tm="100000">
                                          <p:val>
                                            <p:strVal val="#ppt_w"/>
                                          </p:val>
                                        </p:tav>
                                      </p:tavLst>
                                    </p:anim>
                                    <p:anim calcmode="lin" valueType="num">
                                      <p:cBhvr>
                                        <p:cTn id="14" dur="750" fill="hold"/>
                                        <p:tgtEl>
                                          <p:spTgt spid="19"/>
                                        </p:tgtEl>
                                        <p:attrNameLst>
                                          <p:attrName>ppt_h</p:attrName>
                                        </p:attrNameLst>
                                      </p:cBhvr>
                                      <p:tavLst>
                                        <p:tav tm="0">
                                          <p:val>
                                            <p:fltVal val="0"/>
                                          </p:val>
                                        </p:tav>
                                        <p:tav tm="100000">
                                          <p:val>
                                            <p:strVal val="#ppt_h"/>
                                          </p:val>
                                        </p:tav>
                                      </p:tavLst>
                                    </p:anim>
                                    <p:animEffect transition="in" filter="fade">
                                      <p:cBhvr>
                                        <p:cTn id="15" dur="750"/>
                                        <p:tgtEl>
                                          <p:spTgt spid="19"/>
                                        </p:tgtEl>
                                      </p:cBhvr>
                                    </p:animEffect>
                                  </p:childTnLst>
                                </p:cTn>
                              </p:par>
                            </p:childTnLst>
                          </p:cTn>
                        </p:par>
                        <p:par>
                          <p:cTn id="16" fill="hold">
                            <p:stCondLst>
                              <p:cond delay="1500"/>
                            </p:stCondLst>
                            <p:childTnLst>
                              <p:par>
                                <p:cTn id="17" presetID="14" presetClass="entr" presetSubtype="10" fill="hold" grpId="0" nodeType="afterEffect">
                                  <p:stCondLst>
                                    <p:cond delay="0"/>
                                  </p:stCondLst>
                                  <p:iterate type="lt">
                                    <p:tmPct val="30000"/>
                                  </p:iterate>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45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950"/>
                            </p:stCondLst>
                            <p:childTnLst>
                              <p:par>
                                <p:cTn id="26" presetID="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0-#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14" presetClass="entr" presetSubtype="10" fill="hold" grpId="0" nodeType="afterEffect">
                                  <p:stCondLst>
                                    <p:cond delay="0"/>
                                  </p:stCondLst>
                                  <p:iterate type="lt">
                                    <p:tmPct val="30000"/>
                                  </p:iterate>
                                  <p:childTnLst>
                                    <p:set>
                                      <p:cBhvr>
                                        <p:cTn id="32" dur="1" fill="hold">
                                          <p:stCondLst>
                                            <p:cond delay="0"/>
                                          </p:stCondLst>
                                        </p:cTn>
                                        <p:tgtEl>
                                          <p:spTgt spid="17"/>
                                        </p:tgtEl>
                                        <p:attrNameLst>
                                          <p:attrName>style.visibility</p:attrName>
                                        </p:attrNameLst>
                                      </p:cBhvr>
                                      <p:to>
                                        <p:strVal val="visible"/>
                                      </p:to>
                                    </p:set>
                                    <p:animEffect transition="in" filter="randombar(horizontal)">
                                      <p:cBhvr>
                                        <p:cTn id="33" dur="250"/>
                                        <p:tgtEl>
                                          <p:spTgt spid="17"/>
                                        </p:tgtEl>
                                      </p:cBhvr>
                                    </p:animEffect>
                                  </p:childTnLst>
                                </p:cTn>
                              </p:par>
                            </p:childTnLst>
                          </p:cTn>
                        </p:par>
                        <p:par>
                          <p:cTn id="34" fill="hold">
                            <p:stCondLst>
                              <p:cond delay="46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3"/>
                </p:tgtEl>
              </p:cMediaNode>
            </p:audio>
          </p:childTnLst>
        </p:cTn>
      </p:par>
    </p:tnLst>
    <p:bldLst>
      <p:bldP spid="14" grpId="0" animBg="1"/>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711A639-5164-4228-AF78-CD4057574C28}"/>
              </a:ext>
            </a:extLst>
          </p:cNvPr>
          <p:cNvGrpSpPr/>
          <p:nvPr/>
        </p:nvGrpSpPr>
        <p:grpSpPr>
          <a:xfrm>
            <a:off x="1536627" y="1914435"/>
            <a:ext cx="5023829" cy="4325560"/>
            <a:chOff x="532007" y="2241063"/>
            <a:chExt cx="5364087" cy="4618525"/>
          </a:xfrm>
        </p:grpSpPr>
        <p:sp>
          <p:nvSpPr>
            <p:cNvPr id="7" name="矩形 6">
              <a:extLst>
                <a:ext uri="{FF2B5EF4-FFF2-40B4-BE49-F238E27FC236}">
                  <a16:creationId xmlns:a16="http://schemas.microsoft.com/office/drawing/2014/main" id="{FDD79586-3471-44CF-9337-531AB64588E8}"/>
                </a:ext>
              </a:extLst>
            </p:cNvPr>
            <p:cNvSpPr/>
            <p:nvPr/>
          </p:nvSpPr>
          <p:spPr>
            <a:xfrm>
              <a:off x="532007" y="2241063"/>
              <a:ext cx="5364087" cy="354991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nvGrpSpPr>
            <p:cNvPr id="9" name="组合 8">
              <a:extLst>
                <a:ext uri="{FF2B5EF4-FFF2-40B4-BE49-F238E27FC236}">
                  <a16:creationId xmlns:a16="http://schemas.microsoft.com/office/drawing/2014/main" id="{47CC71B1-1CB6-4223-AEEF-2DD5DCB2FAF8}"/>
                </a:ext>
              </a:extLst>
            </p:cNvPr>
            <p:cNvGrpSpPr/>
            <p:nvPr/>
          </p:nvGrpSpPr>
          <p:grpSpPr>
            <a:xfrm>
              <a:off x="532007" y="5882928"/>
              <a:ext cx="5364087" cy="976660"/>
              <a:chOff x="6060840" y="4559300"/>
              <a:chExt cx="5364087" cy="976660"/>
            </a:xfrm>
          </p:grpSpPr>
          <p:grpSp>
            <p:nvGrpSpPr>
              <p:cNvPr id="10" name="组合 9">
                <a:extLst>
                  <a:ext uri="{FF2B5EF4-FFF2-40B4-BE49-F238E27FC236}">
                    <a16:creationId xmlns:a16="http://schemas.microsoft.com/office/drawing/2014/main" id="{6ACE5670-5901-475F-B486-A33BBE0A2027}"/>
                  </a:ext>
                </a:extLst>
              </p:cNvPr>
              <p:cNvGrpSpPr/>
              <p:nvPr/>
            </p:nvGrpSpPr>
            <p:grpSpPr>
              <a:xfrm>
                <a:off x="6060840" y="4559300"/>
                <a:ext cx="5364087" cy="976660"/>
                <a:chOff x="6060840" y="4217196"/>
                <a:chExt cx="5364087" cy="1660868"/>
              </a:xfrm>
            </p:grpSpPr>
            <p:sp>
              <p:nvSpPr>
                <p:cNvPr id="15" name="矩形 14">
                  <a:extLst>
                    <a:ext uri="{FF2B5EF4-FFF2-40B4-BE49-F238E27FC236}">
                      <a16:creationId xmlns:a16="http://schemas.microsoft.com/office/drawing/2014/main" id="{0F2EB58B-5256-4A4E-B21A-2D3E045D3721}"/>
                    </a:ext>
                  </a:extLst>
                </p:cNvPr>
                <p:cNvSpPr/>
                <p:nvPr/>
              </p:nvSpPr>
              <p:spPr>
                <a:xfrm>
                  <a:off x="6060840" y="4217196"/>
                  <a:ext cx="1516646" cy="1660868"/>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16" name="矩形 15">
                  <a:extLst>
                    <a:ext uri="{FF2B5EF4-FFF2-40B4-BE49-F238E27FC236}">
                      <a16:creationId xmlns:a16="http://schemas.microsoft.com/office/drawing/2014/main" id="{18B0E997-56F6-40A0-9D20-0306510D8976}"/>
                    </a:ext>
                  </a:extLst>
                </p:cNvPr>
                <p:cNvSpPr/>
                <p:nvPr/>
              </p:nvSpPr>
              <p:spPr>
                <a:xfrm>
                  <a:off x="7604274" y="4217196"/>
                  <a:ext cx="3820653" cy="166086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7" name="Rectangle 24">
                  <a:extLst>
                    <a:ext uri="{FF2B5EF4-FFF2-40B4-BE49-F238E27FC236}">
                      <a16:creationId xmlns:a16="http://schemas.microsoft.com/office/drawing/2014/main" id="{CBA97789-0DCE-4A96-B280-EB2948F0F732}"/>
                    </a:ext>
                  </a:extLst>
                </p:cNvPr>
                <p:cNvSpPr>
                  <a:spLocks noChangeArrowheads="1"/>
                </p:cNvSpPr>
                <p:nvPr/>
              </p:nvSpPr>
              <p:spPr bwMode="auto">
                <a:xfrm>
                  <a:off x="7806771" y="4457349"/>
                  <a:ext cx="3462462" cy="120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zh-CN" altLang="en-US" sz="1200" dirty="0">
                      <a:solidFill>
                        <a:schemeClr val="bg1">
                          <a:lumMod val="50000"/>
                        </a:schemeClr>
                      </a:solidFill>
                      <a:latin typeface="+mn-ea"/>
                      <a:cs typeface="Calibri"/>
                    </a:rPr>
                    <a:t>相关并符合整体语言风格，语言描述尽量简洁生动。相关并符合整体语言风格，语言描述尽量简洁生动。相关并符合整体语言风格，语言描</a:t>
                  </a:r>
                  <a:endParaRPr lang="en-US" altLang="zh-CN" sz="1200" dirty="0">
                    <a:solidFill>
                      <a:schemeClr val="bg1">
                        <a:lumMod val="50000"/>
                      </a:schemeClr>
                    </a:solidFill>
                  </a:endParaRPr>
                </a:p>
              </p:txBody>
            </p:sp>
          </p:grpSp>
          <p:sp>
            <p:nvSpPr>
              <p:cNvPr id="14" name="Freeform 19">
                <a:extLst>
                  <a:ext uri="{FF2B5EF4-FFF2-40B4-BE49-F238E27FC236}">
                    <a16:creationId xmlns:a16="http://schemas.microsoft.com/office/drawing/2014/main" id="{2C5ED9D9-FD15-45DA-A1DF-16997A5F1724}"/>
                  </a:ext>
                </a:extLst>
              </p:cNvPr>
              <p:cNvSpPr>
                <a:spLocks noEditPoints="1"/>
              </p:cNvSpPr>
              <p:nvPr/>
            </p:nvSpPr>
            <p:spPr bwMode="auto">
              <a:xfrm>
                <a:off x="6631893" y="4840064"/>
                <a:ext cx="375679" cy="415132"/>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a:p>
            </p:txBody>
          </p:sp>
        </p:grpSp>
      </p:grpSp>
      <p:sp>
        <p:nvSpPr>
          <p:cNvPr id="18" name="TextBox 9">
            <a:extLst>
              <a:ext uri="{FF2B5EF4-FFF2-40B4-BE49-F238E27FC236}">
                <a16:creationId xmlns:a16="http://schemas.microsoft.com/office/drawing/2014/main" id="{F29AA0BA-AC11-4002-A52A-FE96C7C38622}"/>
              </a:ext>
            </a:extLst>
          </p:cNvPr>
          <p:cNvSpPr txBox="1"/>
          <p:nvPr/>
        </p:nvSpPr>
        <p:spPr>
          <a:xfrm>
            <a:off x="6876683" y="1885407"/>
            <a:ext cx="4151015" cy="4325560"/>
          </a:xfrm>
          <a:prstGeom prst="rect">
            <a:avLst/>
          </a:prstGeom>
          <a:noFill/>
        </p:spPr>
        <p:txBody>
          <a:bodyPr wrap="square" lIns="0" tIns="0" rIns="91420" bIns="0" numCol="2" spcCol="274258" rtlCol="0">
            <a:noAutofit/>
          </a:bodyPr>
          <a:lstStyle/>
          <a:p>
            <a:pPr algn="just"/>
            <a:r>
              <a:rPr lang="zh-CN" altLang="en-US" sz="1400" dirty="0">
                <a:solidFill>
                  <a:schemeClr val="bg1">
                    <a:lumMod val="50000"/>
                  </a:schemeClr>
                </a:solidFill>
                <a:latin typeface="+mn-ea"/>
                <a:cs typeface="Calibri"/>
              </a:rPr>
              <a:t>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a:t>
            </a: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a:t>
            </a:r>
          </a:p>
        </p:txBody>
      </p:sp>
    </p:spTree>
    <p:extLst>
      <p:ext uri="{BB962C8B-B14F-4D97-AF65-F5344CB8AC3E}">
        <p14:creationId xmlns:p14="http://schemas.microsoft.com/office/powerpoint/2010/main" val="17419169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C7581FA0-0F43-4BB0-A03F-61D882E51832}"/>
              </a:ext>
            </a:extLst>
          </p:cNvPr>
          <p:cNvGrpSpPr/>
          <p:nvPr/>
        </p:nvGrpSpPr>
        <p:grpSpPr>
          <a:xfrm>
            <a:off x="1949099" y="2000251"/>
            <a:ext cx="8951366" cy="3850664"/>
            <a:chOff x="1804919" y="2210034"/>
            <a:chExt cx="9658825" cy="4154997"/>
          </a:xfrm>
        </p:grpSpPr>
        <p:sp>
          <p:nvSpPr>
            <p:cNvPr id="7" name="Freeform 104">
              <a:extLst>
                <a:ext uri="{FF2B5EF4-FFF2-40B4-BE49-F238E27FC236}">
                  <a16:creationId xmlns:a16="http://schemas.microsoft.com/office/drawing/2014/main" id="{E849115E-8583-4FFD-BB7D-496B4C9A1D3D}"/>
                </a:ext>
              </a:extLst>
            </p:cNvPr>
            <p:cNvSpPr>
              <a:spLocks noChangeArrowheads="1"/>
            </p:cNvSpPr>
            <p:nvPr/>
          </p:nvSpPr>
          <p:spPr bwMode="auto">
            <a:xfrm>
              <a:off x="6231062" y="4936077"/>
              <a:ext cx="1315144" cy="142895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7DAFA3"/>
            </a:solidFill>
            <a:ln>
              <a:noFill/>
            </a:ln>
          </p:spPr>
          <p:txBody>
            <a:bodyPr lIns="121914" tIns="60957" rIns="121914" bIns="60957"/>
            <a:lstStyle/>
            <a:p>
              <a:endParaRPr lang="zh-CN" altLang="en-US" sz="1600"/>
            </a:p>
          </p:txBody>
        </p:sp>
        <p:sp>
          <p:nvSpPr>
            <p:cNvPr id="9" name="Freeform 106">
              <a:extLst>
                <a:ext uri="{FF2B5EF4-FFF2-40B4-BE49-F238E27FC236}">
                  <a16:creationId xmlns:a16="http://schemas.microsoft.com/office/drawing/2014/main" id="{DABCB0D1-BE0C-41CF-90DC-450FBEBC6547}"/>
                </a:ext>
              </a:extLst>
            </p:cNvPr>
            <p:cNvSpPr>
              <a:spLocks noChangeArrowheads="1"/>
            </p:cNvSpPr>
            <p:nvPr/>
          </p:nvSpPr>
          <p:spPr bwMode="auto">
            <a:xfrm>
              <a:off x="4598598" y="4926257"/>
              <a:ext cx="1320564" cy="1428956"/>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7DAFA3"/>
            </a:solidFill>
            <a:ln>
              <a:noFill/>
            </a:ln>
          </p:spPr>
          <p:txBody>
            <a:bodyPr lIns="121914" tIns="60957" rIns="121914" bIns="60957"/>
            <a:lstStyle/>
            <a:p>
              <a:endParaRPr lang="zh-CN" altLang="en-US" sz="1600"/>
            </a:p>
          </p:txBody>
        </p:sp>
        <p:sp>
          <p:nvSpPr>
            <p:cNvPr id="10" name="Freeform 108">
              <a:extLst>
                <a:ext uri="{FF2B5EF4-FFF2-40B4-BE49-F238E27FC236}">
                  <a16:creationId xmlns:a16="http://schemas.microsoft.com/office/drawing/2014/main" id="{C8330F5A-3F20-4503-AEB7-8AB341BF322E}"/>
                </a:ext>
              </a:extLst>
            </p:cNvPr>
            <p:cNvSpPr>
              <a:spLocks noChangeArrowheads="1"/>
            </p:cNvSpPr>
            <p:nvPr/>
          </p:nvSpPr>
          <p:spPr bwMode="auto">
            <a:xfrm>
              <a:off x="6061504" y="2210034"/>
              <a:ext cx="2301504" cy="2709776"/>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7DAFA3"/>
            </a:solidFill>
            <a:ln>
              <a:noFill/>
            </a:ln>
          </p:spPr>
          <p:txBody>
            <a:bodyPr lIns="121914" tIns="60957" rIns="121914" bIns="60957"/>
            <a:lstStyle/>
            <a:p>
              <a:endParaRPr lang="zh-CN" altLang="en-US" sz="1600">
                <a:solidFill>
                  <a:schemeClr val="bg1">
                    <a:lumMod val="50000"/>
                  </a:schemeClr>
                </a:solidFill>
              </a:endParaRPr>
            </a:p>
          </p:txBody>
        </p:sp>
        <p:sp>
          <p:nvSpPr>
            <p:cNvPr id="14" name="Freeform 109">
              <a:extLst>
                <a:ext uri="{FF2B5EF4-FFF2-40B4-BE49-F238E27FC236}">
                  <a16:creationId xmlns:a16="http://schemas.microsoft.com/office/drawing/2014/main" id="{8D7559B1-C696-4914-8A26-67D70DCDA910}"/>
                </a:ext>
              </a:extLst>
            </p:cNvPr>
            <p:cNvSpPr>
              <a:spLocks noChangeArrowheads="1"/>
            </p:cNvSpPr>
            <p:nvPr/>
          </p:nvSpPr>
          <p:spPr bwMode="auto">
            <a:xfrm>
              <a:off x="3750092" y="2210034"/>
              <a:ext cx="2301504" cy="2707968"/>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7DAFA3"/>
            </a:solidFill>
            <a:ln>
              <a:noFill/>
            </a:ln>
          </p:spPr>
          <p:txBody>
            <a:bodyPr lIns="121914" tIns="60957" rIns="121914" bIns="60957"/>
            <a:lstStyle/>
            <a:p>
              <a:endParaRPr lang="zh-CN" altLang="en-US" sz="1600">
                <a:solidFill>
                  <a:schemeClr val="bg1">
                    <a:lumMod val="50000"/>
                  </a:schemeClr>
                </a:solidFill>
              </a:endParaRPr>
            </a:p>
          </p:txBody>
        </p:sp>
        <p:sp>
          <p:nvSpPr>
            <p:cNvPr id="15" name="Freeform 121">
              <a:extLst>
                <a:ext uri="{FF2B5EF4-FFF2-40B4-BE49-F238E27FC236}">
                  <a16:creationId xmlns:a16="http://schemas.microsoft.com/office/drawing/2014/main" id="{6465F8C2-195D-4FA9-84FE-B5C5BAA5E808}"/>
                </a:ext>
              </a:extLst>
            </p:cNvPr>
            <p:cNvSpPr>
              <a:spLocks noChangeArrowheads="1"/>
            </p:cNvSpPr>
            <p:nvPr/>
          </p:nvSpPr>
          <p:spPr bwMode="auto">
            <a:xfrm>
              <a:off x="5737757" y="4212899"/>
              <a:ext cx="290850" cy="287236"/>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2"/>
                <a:gd name="T116" fmla="*/ 192 w 192"/>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DAFA3"/>
            </a:solidFill>
            <a:ln w="9525">
              <a:noFill/>
              <a:bevel/>
              <a:headEnd/>
              <a:tailEnd/>
            </a:ln>
          </p:spPr>
          <p:txBody>
            <a:bodyPr lIns="121914" tIns="60957" rIns="121914" bIns="60957"/>
            <a:lstStyle/>
            <a:p>
              <a:endParaRPr lang="zh-CN" altLang="en-US" sz="1600">
                <a:solidFill>
                  <a:schemeClr val="bg1">
                    <a:lumMod val="50000"/>
                  </a:schemeClr>
                </a:solidFill>
              </a:endParaRPr>
            </a:p>
          </p:txBody>
        </p:sp>
        <p:sp>
          <p:nvSpPr>
            <p:cNvPr id="16" name="Freeform 122">
              <a:extLst>
                <a:ext uri="{FF2B5EF4-FFF2-40B4-BE49-F238E27FC236}">
                  <a16:creationId xmlns:a16="http://schemas.microsoft.com/office/drawing/2014/main" id="{906143B9-DBB6-4F10-993E-0AD0D523C0EC}"/>
                </a:ext>
              </a:extLst>
            </p:cNvPr>
            <p:cNvSpPr>
              <a:spLocks noChangeArrowheads="1"/>
            </p:cNvSpPr>
            <p:nvPr/>
          </p:nvSpPr>
          <p:spPr bwMode="auto">
            <a:xfrm>
              <a:off x="6015608" y="4157609"/>
              <a:ext cx="361304" cy="36130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40"/>
                <a:gd name="T140" fmla="*/ 240 w 240"/>
                <a:gd name="T141" fmla="*/ 240 h 24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DAFA3"/>
            </a:solidFill>
            <a:ln w="9525">
              <a:noFill/>
              <a:bevel/>
              <a:headEnd/>
              <a:tailEnd/>
            </a:ln>
          </p:spPr>
          <p:txBody>
            <a:bodyPr lIns="121914" tIns="60957" rIns="121914" bIns="60957"/>
            <a:lstStyle/>
            <a:p>
              <a:endParaRPr lang="zh-CN" altLang="en-US" sz="1600">
                <a:solidFill>
                  <a:schemeClr val="bg1">
                    <a:lumMod val="50000"/>
                  </a:schemeClr>
                </a:solidFill>
              </a:endParaRPr>
            </a:p>
          </p:txBody>
        </p:sp>
        <p:sp>
          <p:nvSpPr>
            <p:cNvPr id="17" name="Freeform 123">
              <a:extLst>
                <a:ext uri="{FF2B5EF4-FFF2-40B4-BE49-F238E27FC236}">
                  <a16:creationId xmlns:a16="http://schemas.microsoft.com/office/drawing/2014/main" id="{4E6B9DA4-4A90-49D5-8468-8B967D5D5DFB}"/>
                </a:ext>
              </a:extLst>
            </p:cNvPr>
            <p:cNvSpPr>
              <a:spLocks noChangeArrowheads="1"/>
            </p:cNvSpPr>
            <p:nvPr/>
          </p:nvSpPr>
          <p:spPr bwMode="auto">
            <a:xfrm>
              <a:off x="5737757" y="4516330"/>
              <a:ext cx="290850" cy="283624"/>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0"/>
                <a:gd name="T116" fmla="*/ 192 w 192"/>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DAFA3"/>
            </a:solidFill>
            <a:ln w="9525">
              <a:noFill/>
              <a:bevel/>
              <a:headEnd/>
              <a:tailEnd/>
            </a:ln>
          </p:spPr>
          <p:txBody>
            <a:bodyPr lIns="121914" tIns="60957" rIns="121914" bIns="60957"/>
            <a:lstStyle/>
            <a:p>
              <a:endParaRPr lang="zh-CN" altLang="en-US" sz="1600">
                <a:solidFill>
                  <a:schemeClr val="bg1">
                    <a:lumMod val="50000"/>
                  </a:schemeClr>
                </a:solidFill>
              </a:endParaRPr>
            </a:p>
          </p:txBody>
        </p:sp>
        <p:sp>
          <p:nvSpPr>
            <p:cNvPr id="18" name="Freeform 124">
              <a:extLst>
                <a:ext uri="{FF2B5EF4-FFF2-40B4-BE49-F238E27FC236}">
                  <a16:creationId xmlns:a16="http://schemas.microsoft.com/office/drawing/2014/main" id="{676122F4-28A8-4F0D-9192-F607B66A7E85}"/>
                </a:ext>
              </a:extLst>
            </p:cNvPr>
            <p:cNvSpPr>
              <a:spLocks noChangeArrowheads="1"/>
            </p:cNvSpPr>
            <p:nvPr/>
          </p:nvSpPr>
          <p:spPr bwMode="auto">
            <a:xfrm>
              <a:off x="6025197" y="4516331"/>
              <a:ext cx="285430" cy="283622"/>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0"/>
                <a:gd name="T115" fmla="*/ 0 h 190"/>
                <a:gd name="T116" fmla="*/ 190 w 190"/>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DAFA3"/>
            </a:solidFill>
            <a:ln w="9525">
              <a:noFill/>
              <a:bevel/>
              <a:headEnd/>
              <a:tailEnd/>
            </a:ln>
          </p:spPr>
          <p:txBody>
            <a:bodyPr lIns="121914" tIns="60957" rIns="121914" bIns="60957"/>
            <a:lstStyle/>
            <a:p>
              <a:endParaRPr lang="zh-CN" altLang="en-US" sz="1600">
                <a:solidFill>
                  <a:schemeClr val="bg1">
                    <a:lumMod val="50000"/>
                  </a:schemeClr>
                </a:solidFill>
              </a:endParaRPr>
            </a:p>
          </p:txBody>
        </p:sp>
        <p:sp>
          <p:nvSpPr>
            <p:cNvPr id="19" name="矩形 1">
              <a:extLst>
                <a:ext uri="{FF2B5EF4-FFF2-40B4-BE49-F238E27FC236}">
                  <a16:creationId xmlns:a16="http://schemas.microsoft.com/office/drawing/2014/main" id="{6A698859-F055-44BD-B9C4-14BF3065E7C3}"/>
                </a:ext>
              </a:extLst>
            </p:cNvPr>
            <p:cNvSpPr>
              <a:spLocks noChangeArrowheads="1"/>
            </p:cNvSpPr>
            <p:nvPr/>
          </p:nvSpPr>
          <p:spPr bwMode="auto">
            <a:xfrm>
              <a:off x="8851518" y="2413139"/>
              <a:ext cx="2612226" cy="157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sz="1600"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sz="1600"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0" name="任意多边形 51">
              <a:extLst>
                <a:ext uri="{FF2B5EF4-FFF2-40B4-BE49-F238E27FC236}">
                  <a16:creationId xmlns:a16="http://schemas.microsoft.com/office/drawing/2014/main" id="{A3BD572F-7FF7-4FA7-A27C-4EFDD2742239}"/>
                </a:ext>
              </a:extLst>
            </p:cNvPr>
            <p:cNvSpPr>
              <a:spLocks/>
            </p:cNvSpPr>
            <p:nvPr/>
          </p:nvSpPr>
          <p:spPr bwMode="auto">
            <a:xfrm flipH="1">
              <a:off x="1906517" y="2954957"/>
              <a:ext cx="3596776" cy="937584"/>
            </a:xfrm>
            <a:custGeom>
              <a:avLst/>
              <a:gdLst>
                <a:gd name="T0" fmla="*/ 0 w 2896333"/>
                <a:gd name="T1" fmla="*/ 3331403 h 581025"/>
                <a:gd name="T2" fmla="*/ 515960 w 2896333"/>
                <a:gd name="T3" fmla="*/ 0 h 581025"/>
                <a:gd name="T4" fmla="*/ 4482609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sz="1600">
                <a:solidFill>
                  <a:schemeClr val="bg1">
                    <a:lumMod val="50000"/>
                  </a:schemeClr>
                </a:solidFill>
              </a:endParaRPr>
            </a:p>
          </p:txBody>
        </p:sp>
        <p:sp>
          <p:nvSpPr>
            <p:cNvPr id="21" name="矩形 1">
              <a:extLst>
                <a:ext uri="{FF2B5EF4-FFF2-40B4-BE49-F238E27FC236}">
                  <a16:creationId xmlns:a16="http://schemas.microsoft.com/office/drawing/2014/main" id="{26E4ADE2-A3FC-40B9-899F-03A5260BA7F4}"/>
                </a:ext>
              </a:extLst>
            </p:cNvPr>
            <p:cNvSpPr>
              <a:spLocks noChangeArrowheads="1"/>
            </p:cNvSpPr>
            <p:nvPr/>
          </p:nvSpPr>
          <p:spPr bwMode="auto">
            <a:xfrm>
              <a:off x="1804919" y="2487594"/>
              <a:ext cx="2915720" cy="157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sz="1600"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sz="1600"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2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22" name="任意多边形 53">
              <a:extLst>
                <a:ext uri="{FF2B5EF4-FFF2-40B4-BE49-F238E27FC236}">
                  <a16:creationId xmlns:a16="http://schemas.microsoft.com/office/drawing/2014/main" id="{EAE2FECD-3B98-459C-8C48-1EC7A892B735}"/>
                </a:ext>
              </a:extLst>
            </p:cNvPr>
            <p:cNvSpPr>
              <a:spLocks/>
            </p:cNvSpPr>
            <p:nvPr/>
          </p:nvSpPr>
          <p:spPr bwMode="auto">
            <a:xfrm flipH="1">
              <a:off x="1930718" y="4511630"/>
              <a:ext cx="3197536" cy="944810"/>
            </a:xfrm>
            <a:custGeom>
              <a:avLst/>
              <a:gdLst>
                <a:gd name="T0" fmla="*/ 0 w 2528430"/>
                <a:gd name="T1" fmla="*/ 3322353 h 587027"/>
                <a:gd name="T2" fmla="*/ 565084 w 2528430"/>
                <a:gd name="T3" fmla="*/ 33968 h 587027"/>
                <a:gd name="T4" fmla="*/ 4285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sz="1600" dirty="0">
                <a:solidFill>
                  <a:schemeClr val="bg1">
                    <a:lumMod val="50000"/>
                  </a:schemeClr>
                </a:solidFill>
              </a:endParaRPr>
            </a:p>
          </p:txBody>
        </p:sp>
        <p:sp>
          <p:nvSpPr>
            <p:cNvPr id="23" name="矩形 1">
              <a:extLst>
                <a:ext uri="{FF2B5EF4-FFF2-40B4-BE49-F238E27FC236}">
                  <a16:creationId xmlns:a16="http://schemas.microsoft.com/office/drawing/2014/main" id="{90FA4E81-8026-4BED-BF6E-360D2A822B4D}"/>
                </a:ext>
              </a:extLst>
            </p:cNvPr>
            <p:cNvSpPr>
              <a:spLocks noChangeArrowheads="1"/>
            </p:cNvSpPr>
            <p:nvPr/>
          </p:nvSpPr>
          <p:spPr bwMode="auto">
            <a:xfrm>
              <a:off x="1805350" y="4030758"/>
              <a:ext cx="2904880" cy="1228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sz="1600"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sz="1600"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p>
          </p:txBody>
        </p:sp>
        <p:sp>
          <p:nvSpPr>
            <p:cNvPr id="24" name="矩形 1">
              <a:extLst>
                <a:ext uri="{FF2B5EF4-FFF2-40B4-BE49-F238E27FC236}">
                  <a16:creationId xmlns:a16="http://schemas.microsoft.com/office/drawing/2014/main" id="{5BEBC173-BE01-4A3D-80E0-088BBE394AB2}"/>
                </a:ext>
              </a:extLst>
            </p:cNvPr>
            <p:cNvSpPr>
              <a:spLocks noChangeArrowheads="1"/>
            </p:cNvSpPr>
            <p:nvPr/>
          </p:nvSpPr>
          <p:spPr bwMode="auto">
            <a:xfrm>
              <a:off x="8857922" y="4229012"/>
              <a:ext cx="2162402" cy="16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sz="1600" b="1" dirty="0">
                  <a:solidFill>
                    <a:schemeClr val="bg1">
                      <a:lumMod val="50000"/>
                    </a:schemeClr>
                  </a:solidFill>
                  <a:latin typeface="微软雅黑" pitchFamily="34" charset="-122"/>
                  <a:ea typeface="微软雅黑" pitchFamily="34" charset="-122"/>
                  <a:sym typeface="微软雅黑" pitchFamily="34" charset="-122"/>
                </a:rPr>
                <a:t>此处添加标题内容</a:t>
              </a:r>
              <a:endParaRPr lang="en-US" altLang="zh-CN" sz="1600" b="1"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600" dirty="0">
                <a:solidFill>
                  <a:schemeClr val="bg1">
                    <a:lumMod val="50000"/>
                  </a:schemeClr>
                </a:solidFill>
                <a:latin typeface="Calibri" pitchFamily="34" charset="0"/>
                <a:sym typeface="宋体" pitchFamily="2" charset="-122"/>
              </a:endParaRPr>
            </a:p>
          </p:txBody>
        </p:sp>
        <p:sp>
          <p:nvSpPr>
            <p:cNvPr id="25" name="任意多边形 70">
              <a:extLst>
                <a:ext uri="{FF2B5EF4-FFF2-40B4-BE49-F238E27FC236}">
                  <a16:creationId xmlns:a16="http://schemas.microsoft.com/office/drawing/2014/main" id="{69C47823-05FB-42ED-9AC9-D0E01FA4D89F}"/>
                </a:ext>
              </a:extLst>
            </p:cNvPr>
            <p:cNvSpPr>
              <a:spLocks/>
            </p:cNvSpPr>
            <p:nvPr/>
          </p:nvSpPr>
          <p:spPr bwMode="auto">
            <a:xfrm>
              <a:off x="7119154" y="2873885"/>
              <a:ext cx="3638328" cy="939390"/>
            </a:xfrm>
            <a:custGeom>
              <a:avLst/>
              <a:gdLst>
                <a:gd name="T0" fmla="*/ 0 w 2896333"/>
                <a:gd name="T1" fmla="*/ 3363613 h 581025"/>
                <a:gd name="T2" fmla="*/ 546459 w 2896333"/>
                <a:gd name="T3" fmla="*/ 0 h 581025"/>
                <a:gd name="T4" fmla="*/ 4747578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sz="1600">
                <a:solidFill>
                  <a:schemeClr val="bg1">
                    <a:lumMod val="50000"/>
                  </a:schemeClr>
                </a:solidFill>
              </a:endParaRPr>
            </a:p>
          </p:txBody>
        </p:sp>
        <p:sp>
          <p:nvSpPr>
            <p:cNvPr id="26" name="任意多边形 71">
              <a:extLst>
                <a:ext uri="{FF2B5EF4-FFF2-40B4-BE49-F238E27FC236}">
                  <a16:creationId xmlns:a16="http://schemas.microsoft.com/office/drawing/2014/main" id="{ECE1AB7E-21CC-40B9-B302-F8C1570F2278}"/>
                </a:ext>
              </a:extLst>
            </p:cNvPr>
            <p:cNvSpPr>
              <a:spLocks/>
            </p:cNvSpPr>
            <p:nvPr/>
          </p:nvSpPr>
          <p:spPr bwMode="auto">
            <a:xfrm>
              <a:off x="6963788" y="4708480"/>
              <a:ext cx="3788268" cy="944810"/>
            </a:xfrm>
            <a:custGeom>
              <a:avLst/>
              <a:gdLst>
                <a:gd name="T0" fmla="*/ 0 w 2528430"/>
                <a:gd name="T1" fmla="*/ 3322353 h 587027"/>
                <a:gd name="T2" fmla="*/ 1318983 w 2528430"/>
                <a:gd name="T3" fmla="*/ 33968 h 587027"/>
                <a:gd name="T4" fmla="*/ 10003623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sz="1600">
                <a:solidFill>
                  <a:schemeClr val="bg1">
                    <a:lumMod val="50000"/>
                  </a:schemeClr>
                </a:solidFill>
              </a:endParaRPr>
            </a:p>
          </p:txBody>
        </p:sp>
        <p:sp>
          <p:nvSpPr>
            <p:cNvPr id="27" name="Oval 54">
              <a:extLst>
                <a:ext uri="{FF2B5EF4-FFF2-40B4-BE49-F238E27FC236}">
                  <a16:creationId xmlns:a16="http://schemas.microsoft.com/office/drawing/2014/main" id="{78E5946C-0E11-446C-A89E-B123E16DFE97}"/>
                </a:ext>
              </a:extLst>
            </p:cNvPr>
            <p:cNvSpPr>
              <a:spLocks noChangeArrowheads="1"/>
            </p:cNvSpPr>
            <p:nvPr/>
          </p:nvSpPr>
          <p:spPr bwMode="auto">
            <a:xfrm>
              <a:off x="5442691" y="383676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000">
                <a:solidFill>
                  <a:schemeClr val="bg1">
                    <a:lumMod val="50000"/>
                  </a:schemeClr>
                </a:solidFill>
                <a:latin typeface="方正兰亭粗黑_GBK" pitchFamily="2" charset="-122"/>
                <a:sym typeface="宋体" pitchFamily="2" charset="-122"/>
              </a:endParaRPr>
            </a:p>
          </p:txBody>
        </p:sp>
        <p:sp>
          <p:nvSpPr>
            <p:cNvPr id="28" name="Oval 54">
              <a:extLst>
                <a:ext uri="{FF2B5EF4-FFF2-40B4-BE49-F238E27FC236}">
                  <a16:creationId xmlns:a16="http://schemas.microsoft.com/office/drawing/2014/main" id="{E29E75D9-1302-4A37-BE5A-FEA064E17FC7}"/>
                </a:ext>
              </a:extLst>
            </p:cNvPr>
            <p:cNvSpPr>
              <a:spLocks noChangeArrowheads="1"/>
            </p:cNvSpPr>
            <p:nvPr/>
          </p:nvSpPr>
          <p:spPr bwMode="auto">
            <a:xfrm>
              <a:off x="7034727" y="376691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000">
                <a:solidFill>
                  <a:schemeClr val="bg1">
                    <a:lumMod val="50000"/>
                  </a:schemeClr>
                </a:solidFill>
                <a:latin typeface="方正兰亭粗黑_GBK" pitchFamily="2" charset="-122"/>
                <a:sym typeface="宋体" pitchFamily="2" charset="-122"/>
              </a:endParaRPr>
            </a:p>
          </p:txBody>
        </p:sp>
        <p:sp>
          <p:nvSpPr>
            <p:cNvPr id="29" name="Oval 54">
              <a:extLst>
                <a:ext uri="{FF2B5EF4-FFF2-40B4-BE49-F238E27FC236}">
                  <a16:creationId xmlns:a16="http://schemas.microsoft.com/office/drawing/2014/main" id="{1B00A86C-2D62-41EC-92BD-6E6628784A92}"/>
                </a:ext>
              </a:extLst>
            </p:cNvPr>
            <p:cNvSpPr>
              <a:spLocks noChangeArrowheads="1"/>
            </p:cNvSpPr>
            <p:nvPr/>
          </p:nvSpPr>
          <p:spPr bwMode="auto">
            <a:xfrm>
              <a:off x="6891962" y="5597193"/>
              <a:ext cx="124650" cy="126458"/>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000">
                <a:solidFill>
                  <a:schemeClr val="bg1">
                    <a:lumMod val="50000"/>
                  </a:schemeClr>
                </a:solidFill>
                <a:latin typeface="方正兰亭粗黑_GBK" pitchFamily="2" charset="-122"/>
                <a:sym typeface="宋体" pitchFamily="2" charset="-122"/>
              </a:endParaRPr>
            </a:p>
          </p:txBody>
        </p:sp>
        <p:sp>
          <p:nvSpPr>
            <p:cNvPr id="30" name="Oval 54">
              <a:extLst>
                <a:ext uri="{FF2B5EF4-FFF2-40B4-BE49-F238E27FC236}">
                  <a16:creationId xmlns:a16="http://schemas.microsoft.com/office/drawing/2014/main" id="{645D8EA1-4916-4E7D-B7F9-5FEFAFDB4497}"/>
                </a:ext>
              </a:extLst>
            </p:cNvPr>
            <p:cNvSpPr>
              <a:spLocks noChangeArrowheads="1"/>
            </p:cNvSpPr>
            <p:nvPr/>
          </p:nvSpPr>
          <p:spPr bwMode="auto">
            <a:xfrm>
              <a:off x="5071216" y="5402041"/>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000">
                <a:solidFill>
                  <a:schemeClr val="bg1">
                    <a:lumMod val="50000"/>
                  </a:schemeClr>
                </a:solidFill>
                <a:latin typeface="方正兰亭粗黑_GBK" pitchFamily="2" charset="-122"/>
                <a:sym typeface="宋体" pitchFamily="2" charset="-122"/>
              </a:endParaRPr>
            </a:p>
          </p:txBody>
        </p:sp>
      </p:grpSp>
    </p:spTree>
    <p:extLst>
      <p:ext uri="{BB962C8B-B14F-4D97-AF65-F5344CB8AC3E}">
        <p14:creationId xmlns:p14="http://schemas.microsoft.com/office/powerpoint/2010/main" val="17143719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731297AE-6E53-4FC2-87D5-FC41D926BC34}"/>
              </a:ext>
            </a:extLst>
          </p:cNvPr>
          <p:cNvGrpSpPr/>
          <p:nvPr/>
        </p:nvGrpSpPr>
        <p:grpSpPr>
          <a:xfrm>
            <a:off x="1020356" y="2046515"/>
            <a:ext cx="10328654" cy="3773036"/>
            <a:chOff x="1585731" y="2361821"/>
            <a:chExt cx="9200441" cy="3360903"/>
          </a:xfrm>
        </p:grpSpPr>
        <p:grpSp>
          <p:nvGrpSpPr>
            <p:cNvPr id="7" name="组合 6">
              <a:extLst>
                <a:ext uri="{FF2B5EF4-FFF2-40B4-BE49-F238E27FC236}">
                  <a16:creationId xmlns:a16="http://schemas.microsoft.com/office/drawing/2014/main" id="{B9F819E4-EDF7-42F1-9B53-948E177C0907}"/>
                </a:ext>
              </a:extLst>
            </p:cNvPr>
            <p:cNvGrpSpPr/>
            <p:nvPr/>
          </p:nvGrpSpPr>
          <p:grpSpPr>
            <a:xfrm>
              <a:off x="4218770" y="2361826"/>
              <a:ext cx="1749163" cy="2029031"/>
              <a:chOff x="3995936" y="1038814"/>
              <a:chExt cx="1179441" cy="1368152"/>
            </a:xfrm>
          </p:grpSpPr>
          <p:sp>
            <p:nvSpPr>
              <p:cNvPr id="38" name="六边形 37">
                <a:extLst>
                  <a:ext uri="{FF2B5EF4-FFF2-40B4-BE49-F238E27FC236}">
                    <a16:creationId xmlns:a16="http://schemas.microsoft.com/office/drawing/2014/main" id="{4F7E3003-FB23-4AEB-926E-ECC93B3425CC}"/>
                  </a:ext>
                </a:extLst>
              </p:cNvPr>
              <p:cNvSpPr/>
              <p:nvPr/>
            </p:nvSpPr>
            <p:spPr>
              <a:xfrm rot="5400000">
                <a:off x="3901581" y="1133169"/>
                <a:ext cx="1368152" cy="1179441"/>
              </a:xfrm>
              <a:prstGeom prst="hexagon">
                <a:avLst/>
              </a:prstGeom>
              <a:solidFill>
                <a:srgbClr val="7DAFA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9" name="组合 38">
                <a:extLst>
                  <a:ext uri="{FF2B5EF4-FFF2-40B4-BE49-F238E27FC236}">
                    <a16:creationId xmlns:a16="http://schemas.microsoft.com/office/drawing/2014/main" id="{97195E50-668D-4D8A-8BC8-D21CD0236DA6}"/>
                  </a:ext>
                </a:extLst>
              </p:cNvPr>
              <p:cNvGrpSpPr/>
              <p:nvPr/>
            </p:nvGrpSpPr>
            <p:grpSpPr>
              <a:xfrm>
                <a:off x="4315782" y="1508577"/>
                <a:ext cx="539750" cy="428626"/>
                <a:chOff x="1895475" y="3244850"/>
                <a:chExt cx="539750" cy="428626"/>
              </a:xfrm>
            </p:grpSpPr>
            <p:sp>
              <p:nvSpPr>
                <p:cNvPr id="40" name="Freeform 37">
                  <a:extLst>
                    <a:ext uri="{FF2B5EF4-FFF2-40B4-BE49-F238E27FC236}">
                      <a16:creationId xmlns:a16="http://schemas.microsoft.com/office/drawing/2014/main" id="{CF6405E0-F334-4A77-89B7-BE8F02CC3F3D}"/>
                    </a:ext>
                  </a:extLst>
                </p:cNvPr>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1" name="Freeform 38">
                  <a:extLst>
                    <a:ext uri="{FF2B5EF4-FFF2-40B4-BE49-F238E27FC236}">
                      <a16:creationId xmlns:a16="http://schemas.microsoft.com/office/drawing/2014/main" id="{D626723E-9ED6-4C21-9688-68C55C7C8917}"/>
                    </a:ext>
                  </a:extLst>
                </p:cNvPr>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2" name="Freeform 39">
                  <a:extLst>
                    <a:ext uri="{FF2B5EF4-FFF2-40B4-BE49-F238E27FC236}">
                      <a16:creationId xmlns:a16="http://schemas.microsoft.com/office/drawing/2014/main" id="{681B3F1C-62ED-4BDB-A0F7-5DED1E533C3C}"/>
                    </a:ext>
                  </a:extLst>
                </p:cNvPr>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3" name="Freeform 40">
                  <a:extLst>
                    <a:ext uri="{FF2B5EF4-FFF2-40B4-BE49-F238E27FC236}">
                      <a16:creationId xmlns:a16="http://schemas.microsoft.com/office/drawing/2014/main" id="{285C168F-7F2C-41A2-98FA-2F03701545A2}"/>
                    </a:ext>
                  </a:extLst>
                </p:cNvPr>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4" name="Freeform 41">
                  <a:extLst>
                    <a:ext uri="{FF2B5EF4-FFF2-40B4-BE49-F238E27FC236}">
                      <a16:creationId xmlns:a16="http://schemas.microsoft.com/office/drawing/2014/main" id="{8C6BEDB0-09DB-4A66-B490-90730F515032}"/>
                    </a:ext>
                  </a:extLst>
                </p:cNvPr>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9" name="组合 8">
              <a:extLst>
                <a:ext uri="{FF2B5EF4-FFF2-40B4-BE49-F238E27FC236}">
                  <a16:creationId xmlns:a16="http://schemas.microsoft.com/office/drawing/2014/main" id="{59675AFB-DB31-49E4-A1F8-A569D84E47F4}"/>
                </a:ext>
              </a:extLst>
            </p:cNvPr>
            <p:cNvGrpSpPr/>
            <p:nvPr/>
          </p:nvGrpSpPr>
          <p:grpSpPr>
            <a:xfrm>
              <a:off x="6387876" y="2361824"/>
              <a:ext cx="1749163" cy="2029031"/>
              <a:chOff x="6410720" y="1038815"/>
              <a:chExt cx="1179441" cy="1368152"/>
            </a:xfrm>
          </p:grpSpPr>
          <p:sp>
            <p:nvSpPr>
              <p:cNvPr id="34" name="六边形 33">
                <a:extLst>
                  <a:ext uri="{FF2B5EF4-FFF2-40B4-BE49-F238E27FC236}">
                    <a16:creationId xmlns:a16="http://schemas.microsoft.com/office/drawing/2014/main" id="{1E84C665-0E07-42E9-A1B5-087F7A8E64F9}"/>
                  </a:ext>
                </a:extLst>
              </p:cNvPr>
              <p:cNvSpPr/>
              <p:nvPr/>
            </p:nvSpPr>
            <p:spPr>
              <a:xfrm rot="5400000">
                <a:off x="6316365" y="1133170"/>
                <a:ext cx="1368152" cy="1179441"/>
              </a:xfrm>
              <a:prstGeom prst="hexagon">
                <a:avLst/>
              </a:prstGeom>
              <a:solidFill>
                <a:srgbClr val="7DAFA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5" name="组合 34">
                <a:extLst>
                  <a:ext uri="{FF2B5EF4-FFF2-40B4-BE49-F238E27FC236}">
                    <a16:creationId xmlns:a16="http://schemas.microsoft.com/office/drawing/2014/main" id="{AFD696CB-9FE2-4629-AD90-BA0F8F9A7901}"/>
                  </a:ext>
                </a:extLst>
              </p:cNvPr>
              <p:cNvGrpSpPr/>
              <p:nvPr/>
            </p:nvGrpSpPr>
            <p:grpSpPr>
              <a:xfrm>
                <a:off x="6730566" y="1476139"/>
                <a:ext cx="539750" cy="493713"/>
                <a:chOff x="568325" y="4538663"/>
                <a:chExt cx="539750" cy="493713"/>
              </a:xfrm>
            </p:grpSpPr>
            <p:sp>
              <p:nvSpPr>
                <p:cNvPr id="36" name="Freeform 49">
                  <a:extLst>
                    <a:ext uri="{FF2B5EF4-FFF2-40B4-BE49-F238E27FC236}">
                      <a16:creationId xmlns:a16="http://schemas.microsoft.com/office/drawing/2014/main" id="{068423C1-63DF-44ED-ABD0-69A98CD8DA11}"/>
                    </a:ext>
                  </a:extLst>
                </p:cNvPr>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7" name="Freeform 50">
                  <a:extLst>
                    <a:ext uri="{FF2B5EF4-FFF2-40B4-BE49-F238E27FC236}">
                      <a16:creationId xmlns:a16="http://schemas.microsoft.com/office/drawing/2014/main" id="{6376EC38-7EA6-45CC-86D5-EEC729868269}"/>
                    </a:ext>
                  </a:extLst>
                </p:cNvPr>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10" name="组合 9">
              <a:extLst>
                <a:ext uri="{FF2B5EF4-FFF2-40B4-BE49-F238E27FC236}">
                  <a16:creationId xmlns:a16="http://schemas.microsoft.com/office/drawing/2014/main" id="{35A15F90-C332-4E6F-97F8-AAFA5F3CE553}"/>
                </a:ext>
              </a:extLst>
            </p:cNvPr>
            <p:cNvGrpSpPr/>
            <p:nvPr/>
          </p:nvGrpSpPr>
          <p:grpSpPr>
            <a:xfrm>
              <a:off x="2046037" y="2361821"/>
              <a:ext cx="1749163" cy="2029031"/>
              <a:chOff x="1498003" y="1038813"/>
              <a:chExt cx="1179441" cy="1368152"/>
            </a:xfrm>
          </p:grpSpPr>
          <p:sp>
            <p:nvSpPr>
              <p:cNvPr id="30" name="六边形 29">
                <a:extLst>
                  <a:ext uri="{FF2B5EF4-FFF2-40B4-BE49-F238E27FC236}">
                    <a16:creationId xmlns:a16="http://schemas.microsoft.com/office/drawing/2014/main" id="{3063D7C8-8757-4D31-95E8-2DCB4C53D6D6}"/>
                  </a:ext>
                </a:extLst>
              </p:cNvPr>
              <p:cNvSpPr/>
              <p:nvPr/>
            </p:nvSpPr>
            <p:spPr>
              <a:xfrm rot="5400000">
                <a:off x="1403648" y="1133168"/>
                <a:ext cx="1368152" cy="1179441"/>
              </a:xfrm>
              <a:prstGeom prst="hexagon">
                <a:avLst/>
              </a:prstGeom>
              <a:solidFill>
                <a:srgbClr val="7DAFA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31" name="组合 30">
                <a:extLst>
                  <a:ext uri="{FF2B5EF4-FFF2-40B4-BE49-F238E27FC236}">
                    <a16:creationId xmlns:a16="http://schemas.microsoft.com/office/drawing/2014/main" id="{A8053596-A50D-4681-8DE9-93EFFC9AF099}"/>
                  </a:ext>
                </a:extLst>
              </p:cNvPr>
              <p:cNvGrpSpPr/>
              <p:nvPr/>
            </p:nvGrpSpPr>
            <p:grpSpPr>
              <a:xfrm>
                <a:off x="1817849" y="1441108"/>
                <a:ext cx="539750" cy="539750"/>
                <a:chOff x="1895475" y="4516438"/>
                <a:chExt cx="539750" cy="539750"/>
              </a:xfrm>
            </p:grpSpPr>
            <p:sp>
              <p:nvSpPr>
                <p:cNvPr id="32" name="Freeform 51">
                  <a:extLst>
                    <a:ext uri="{FF2B5EF4-FFF2-40B4-BE49-F238E27FC236}">
                      <a16:creationId xmlns:a16="http://schemas.microsoft.com/office/drawing/2014/main" id="{FCF1BB52-7FF7-4F48-8015-48829149F816}"/>
                    </a:ext>
                  </a:extLst>
                </p:cNvPr>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3" name="Freeform 52">
                  <a:extLst>
                    <a:ext uri="{FF2B5EF4-FFF2-40B4-BE49-F238E27FC236}">
                      <a16:creationId xmlns:a16="http://schemas.microsoft.com/office/drawing/2014/main" id="{67AA100B-159C-4C2E-8F67-1AB1ED733253}"/>
                    </a:ext>
                  </a:extLst>
                </p:cNvPr>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sp>
          <p:nvSpPr>
            <p:cNvPr id="14" name="TextBox 9">
              <a:extLst>
                <a:ext uri="{FF2B5EF4-FFF2-40B4-BE49-F238E27FC236}">
                  <a16:creationId xmlns:a16="http://schemas.microsoft.com/office/drawing/2014/main" id="{8A289936-3592-46B8-8BFF-094B493328DF}"/>
                </a:ext>
              </a:extLst>
            </p:cNvPr>
            <p:cNvSpPr txBox="1"/>
            <p:nvPr/>
          </p:nvSpPr>
          <p:spPr>
            <a:xfrm>
              <a:off x="2070023" y="4860159"/>
              <a:ext cx="1762146" cy="847262"/>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C1B66EAD-7268-4C57-A95B-888DDBFF5858}"/>
                </a:ext>
              </a:extLst>
            </p:cNvPr>
            <p:cNvSpPr/>
            <p:nvPr/>
          </p:nvSpPr>
          <p:spPr>
            <a:xfrm>
              <a:off x="1585731" y="4463937"/>
              <a:ext cx="2669777" cy="328990"/>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sp>
          <p:nvSpPr>
            <p:cNvPr id="16" name="TextBox 11">
              <a:extLst>
                <a:ext uri="{FF2B5EF4-FFF2-40B4-BE49-F238E27FC236}">
                  <a16:creationId xmlns:a16="http://schemas.microsoft.com/office/drawing/2014/main" id="{38CE2EF1-590B-4FC4-A994-2CA3111FE1A7}"/>
                </a:ext>
              </a:extLst>
            </p:cNvPr>
            <p:cNvSpPr txBox="1"/>
            <p:nvPr/>
          </p:nvSpPr>
          <p:spPr>
            <a:xfrm>
              <a:off x="4246095" y="4860163"/>
              <a:ext cx="1762146" cy="847262"/>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AAF2100-FB0B-40DE-A061-23A6FD789BA1}"/>
                </a:ext>
              </a:extLst>
            </p:cNvPr>
            <p:cNvSpPr/>
            <p:nvPr/>
          </p:nvSpPr>
          <p:spPr>
            <a:xfrm>
              <a:off x="3727513" y="4463941"/>
              <a:ext cx="2669777" cy="328990"/>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sp>
          <p:nvSpPr>
            <p:cNvPr id="18" name="TextBox 13">
              <a:extLst>
                <a:ext uri="{FF2B5EF4-FFF2-40B4-BE49-F238E27FC236}">
                  <a16:creationId xmlns:a16="http://schemas.microsoft.com/office/drawing/2014/main" id="{347B26F0-D480-4874-AC2E-1880EE887C84}"/>
                </a:ext>
              </a:extLst>
            </p:cNvPr>
            <p:cNvSpPr txBox="1"/>
            <p:nvPr/>
          </p:nvSpPr>
          <p:spPr>
            <a:xfrm>
              <a:off x="6387877" y="4860159"/>
              <a:ext cx="1762146" cy="847262"/>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116D62A3-0FFD-4DB3-B920-FF59263E3058}"/>
                </a:ext>
              </a:extLst>
            </p:cNvPr>
            <p:cNvSpPr/>
            <p:nvPr/>
          </p:nvSpPr>
          <p:spPr>
            <a:xfrm>
              <a:off x="5903585" y="4463937"/>
              <a:ext cx="2669777" cy="328990"/>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grpSp>
          <p:nvGrpSpPr>
            <p:cNvPr id="20" name="组合 19">
              <a:extLst>
                <a:ext uri="{FF2B5EF4-FFF2-40B4-BE49-F238E27FC236}">
                  <a16:creationId xmlns:a16="http://schemas.microsoft.com/office/drawing/2014/main" id="{3AC40555-BC6E-413B-BD93-6E50323872B3}"/>
                </a:ext>
              </a:extLst>
            </p:cNvPr>
            <p:cNvGrpSpPr/>
            <p:nvPr/>
          </p:nvGrpSpPr>
          <p:grpSpPr>
            <a:xfrm>
              <a:off x="8573362" y="2377125"/>
              <a:ext cx="1749163" cy="2029031"/>
              <a:chOff x="3995936" y="1038814"/>
              <a:chExt cx="1179441" cy="1368152"/>
            </a:xfrm>
          </p:grpSpPr>
          <p:sp>
            <p:nvSpPr>
              <p:cNvPr id="23" name="六边形 22">
                <a:extLst>
                  <a:ext uri="{FF2B5EF4-FFF2-40B4-BE49-F238E27FC236}">
                    <a16:creationId xmlns:a16="http://schemas.microsoft.com/office/drawing/2014/main" id="{71D2F7A1-7C55-4450-8BD0-579B566A55AC}"/>
                  </a:ext>
                </a:extLst>
              </p:cNvPr>
              <p:cNvSpPr/>
              <p:nvPr/>
            </p:nvSpPr>
            <p:spPr>
              <a:xfrm rot="5400000">
                <a:off x="3901581" y="1133169"/>
                <a:ext cx="1368152" cy="1179441"/>
              </a:xfrm>
              <a:prstGeom prst="hexagon">
                <a:avLst/>
              </a:prstGeom>
              <a:solidFill>
                <a:srgbClr val="7DAFA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24" name="组合 23">
                <a:extLst>
                  <a:ext uri="{FF2B5EF4-FFF2-40B4-BE49-F238E27FC236}">
                    <a16:creationId xmlns:a16="http://schemas.microsoft.com/office/drawing/2014/main" id="{AAE56251-6C02-43AA-88F8-B6CA4173BAE5}"/>
                  </a:ext>
                </a:extLst>
              </p:cNvPr>
              <p:cNvGrpSpPr/>
              <p:nvPr/>
            </p:nvGrpSpPr>
            <p:grpSpPr>
              <a:xfrm>
                <a:off x="4315782" y="1508577"/>
                <a:ext cx="539750" cy="428626"/>
                <a:chOff x="1895475" y="3244850"/>
                <a:chExt cx="539750" cy="428626"/>
              </a:xfrm>
            </p:grpSpPr>
            <p:sp>
              <p:nvSpPr>
                <p:cNvPr id="25" name="Freeform 37">
                  <a:extLst>
                    <a:ext uri="{FF2B5EF4-FFF2-40B4-BE49-F238E27FC236}">
                      <a16:creationId xmlns:a16="http://schemas.microsoft.com/office/drawing/2014/main" id="{F6ADD51C-6FB5-4C4E-A77E-3E087D27A684}"/>
                    </a:ext>
                  </a:extLst>
                </p:cNvPr>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6" name="Freeform 38">
                  <a:extLst>
                    <a:ext uri="{FF2B5EF4-FFF2-40B4-BE49-F238E27FC236}">
                      <a16:creationId xmlns:a16="http://schemas.microsoft.com/office/drawing/2014/main" id="{7F437FF3-4A82-44B4-895B-7CBCA4B2F601}"/>
                    </a:ext>
                  </a:extLst>
                </p:cNvPr>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7" name="Freeform 39">
                  <a:extLst>
                    <a:ext uri="{FF2B5EF4-FFF2-40B4-BE49-F238E27FC236}">
                      <a16:creationId xmlns:a16="http://schemas.microsoft.com/office/drawing/2014/main" id="{EA39362A-15FD-460C-9799-3A108CDE1564}"/>
                    </a:ext>
                  </a:extLst>
                </p:cNvPr>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8" name="Freeform 40">
                  <a:extLst>
                    <a:ext uri="{FF2B5EF4-FFF2-40B4-BE49-F238E27FC236}">
                      <a16:creationId xmlns:a16="http://schemas.microsoft.com/office/drawing/2014/main" id="{B0FBAE05-EB14-400E-BD69-8767019BEFAB}"/>
                    </a:ext>
                  </a:extLst>
                </p:cNvPr>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9" name="Freeform 41">
                  <a:extLst>
                    <a:ext uri="{FF2B5EF4-FFF2-40B4-BE49-F238E27FC236}">
                      <a16:creationId xmlns:a16="http://schemas.microsoft.com/office/drawing/2014/main" id="{D9F07589-EF87-4814-A83E-00DEEC9E03B1}"/>
                    </a:ext>
                  </a:extLst>
                </p:cNvPr>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sp>
          <p:nvSpPr>
            <p:cNvPr id="21" name="TextBox 11">
              <a:extLst>
                <a:ext uri="{FF2B5EF4-FFF2-40B4-BE49-F238E27FC236}">
                  <a16:creationId xmlns:a16="http://schemas.microsoft.com/office/drawing/2014/main" id="{F8548552-0953-4F50-AFD5-A1ECE9A75E71}"/>
                </a:ext>
              </a:extLst>
            </p:cNvPr>
            <p:cNvSpPr txBox="1"/>
            <p:nvPr/>
          </p:nvSpPr>
          <p:spPr>
            <a:xfrm>
              <a:off x="8600687" y="4875462"/>
              <a:ext cx="1762146" cy="847262"/>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09BE4286-A028-4A7C-A0F9-9FC9CA24528D}"/>
                </a:ext>
              </a:extLst>
            </p:cNvPr>
            <p:cNvSpPr/>
            <p:nvPr/>
          </p:nvSpPr>
          <p:spPr>
            <a:xfrm>
              <a:off x="8116395" y="4479240"/>
              <a:ext cx="2669777" cy="328990"/>
            </a:xfrm>
            <a:prstGeom prst="rect">
              <a:avLst/>
            </a:prstGeom>
            <a:noFill/>
          </p:spPr>
          <p:txBody>
            <a:bodyPr wrap="square">
              <a:spAutoFit/>
            </a:bodyPr>
            <a:lstStyle/>
            <a:p>
              <a:pPr algn="ctr"/>
              <a:r>
                <a:rPr lang="zh-CN" altLang="en-US" b="1" dirty="0">
                  <a:solidFill>
                    <a:schemeClr val="bg1">
                      <a:lumMod val="50000"/>
                    </a:schemeClr>
                  </a:solidFill>
                </a:rPr>
                <a:t>加入标题描述</a:t>
              </a:r>
            </a:p>
          </p:txBody>
        </p:sp>
      </p:grpSp>
    </p:spTree>
    <p:extLst>
      <p:ext uri="{BB962C8B-B14F-4D97-AF65-F5344CB8AC3E}">
        <p14:creationId xmlns:p14="http://schemas.microsoft.com/office/powerpoint/2010/main" val="318686966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E49009FF-BBDA-46BF-862C-EFE0F2465D23}"/>
              </a:ext>
            </a:extLst>
          </p:cNvPr>
          <p:cNvGrpSpPr/>
          <p:nvPr/>
        </p:nvGrpSpPr>
        <p:grpSpPr>
          <a:xfrm>
            <a:off x="6510852" y="2582871"/>
            <a:ext cx="4428840" cy="3268872"/>
            <a:chOff x="6510852" y="2582871"/>
            <a:chExt cx="4428840" cy="3268872"/>
          </a:xfrm>
          <a:solidFill>
            <a:srgbClr val="7DAFA3"/>
          </a:solidFill>
        </p:grpSpPr>
        <p:sp>
          <p:nvSpPr>
            <p:cNvPr id="7" name="Rectangle 157">
              <a:extLst>
                <a:ext uri="{FF2B5EF4-FFF2-40B4-BE49-F238E27FC236}">
                  <a16:creationId xmlns:a16="http://schemas.microsoft.com/office/drawing/2014/main" id="{6B8795FC-00A1-4390-9DEB-7ADBAF095A47}"/>
                </a:ext>
              </a:extLst>
            </p:cNvPr>
            <p:cNvSpPr/>
            <p:nvPr/>
          </p:nvSpPr>
          <p:spPr>
            <a:xfrm>
              <a:off x="7015625" y="3633134"/>
              <a:ext cx="3791370" cy="3072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158">
              <a:extLst>
                <a:ext uri="{FF2B5EF4-FFF2-40B4-BE49-F238E27FC236}">
                  <a16:creationId xmlns:a16="http://schemas.microsoft.com/office/drawing/2014/main" id="{A8C892D4-579C-450A-9DC1-6BE8215E8ECF}"/>
                </a:ext>
              </a:extLst>
            </p:cNvPr>
            <p:cNvSpPr/>
            <p:nvPr/>
          </p:nvSpPr>
          <p:spPr>
            <a:xfrm>
              <a:off x="7015625" y="3633134"/>
              <a:ext cx="1895685" cy="3072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Content Placeholder 2">
              <a:extLst>
                <a:ext uri="{FF2B5EF4-FFF2-40B4-BE49-F238E27FC236}">
                  <a16:creationId xmlns:a16="http://schemas.microsoft.com/office/drawing/2014/main" id="{F7A10E61-F39A-4A87-BA07-C8F14E6A3573}"/>
                </a:ext>
              </a:extLst>
            </p:cNvPr>
            <p:cNvSpPr txBox="1"/>
            <p:nvPr/>
          </p:nvSpPr>
          <p:spPr>
            <a:xfrm>
              <a:off x="7143839" y="3651289"/>
              <a:ext cx="671652" cy="366750"/>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4" name="Rectangle 160">
              <a:extLst>
                <a:ext uri="{FF2B5EF4-FFF2-40B4-BE49-F238E27FC236}">
                  <a16:creationId xmlns:a16="http://schemas.microsoft.com/office/drawing/2014/main" id="{CBAD0509-CFAA-466C-93C8-E1F5AEF73B51}"/>
                </a:ext>
              </a:extLst>
            </p:cNvPr>
            <p:cNvSpPr/>
            <p:nvPr/>
          </p:nvSpPr>
          <p:spPr>
            <a:xfrm>
              <a:off x="7015625" y="5019923"/>
              <a:ext cx="3791370" cy="3072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61">
              <a:extLst>
                <a:ext uri="{FF2B5EF4-FFF2-40B4-BE49-F238E27FC236}">
                  <a16:creationId xmlns:a16="http://schemas.microsoft.com/office/drawing/2014/main" id="{32ED1060-E9A4-469C-B477-EE459BFE0C4E}"/>
                </a:ext>
              </a:extLst>
            </p:cNvPr>
            <p:cNvSpPr/>
            <p:nvPr/>
          </p:nvSpPr>
          <p:spPr>
            <a:xfrm>
              <a:off x="7015625" y="5019923"/>
              <a:ext cx="1561151" cy="3072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ontent Placeholder 2">
              <a:extLst>
                <a:ext uri="{FF2B5EF4-FFF2-40B4-BE49-F238E27FC236}">
                  <a16:creationId xmlns:a16="http://schemas.microsoft.com/office/drawing/2014/main" id="{7649C892-7E46-408C-B12B-6645847C264B}"/>
                </a:ext>
              </a:extLst>
            </p:cNvPr>
            <p:cNvSpPr txBox="1"/>
            <p:nvPr/>
          </p:nvSpPr>
          <p:spPr>
            <a:xfrm>
              <a:off x="7143839" y="5039339"/>
              <a:ext cx="671652" cy="366750"/>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7" name="Rectangle 163">
              <a:extLst>
                <a:ext uri="{FF2B5EF4-FFF2-40B4-BE49-F238E27FC236}">
                  <a16:creationId xmlns:a16="http://schemas.microsoft.com/office/drawing/2014/main" id="{050C716B-C4D7-4259-A2A2-5855BF726327}"/>
                </a:ext>
              </a:extLst>
            </p:cNvPr>
            <p:cNvSpPr/>
            <p:nvPr/>
          </p:nvSpPr>
          <p:spPr>
            <a:xfrm>
              <a:off x="7015625" y="4554925"/>
              <a:ext cx="3791370" cy="3072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64">
              <a:extLst>
                <a:ext uri="{FF2B5EF4-FFF2-40B4-BE49-F238E27FC236}">
                  <a16:creationId xmlns:a16="http://schemas.microsoft.com/office/drawing/2014/main" id="{0E0A1136-72BA-471E-B952-D9440085C755}"/>
                </a:ext>
              </a:extLst>
            </p:cNvPr>
            <p:cNvSpPr/>
            <p:nvPr/>
          </p:nvSpPr>
          <p:spPr>
            <a:xfrm>
              <a:off x="7015626" y="4554925"/>
              <a:ext cx="2824942" cy="3072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ontent Placeholder 2">
              <a:extLst>
                <a:ext uri="{FF2B5EF4-FFF2-40B4-BE49-F238E27FC236}">
                  <a16:creationId xmlns:a16="http://schemas.microsoft.com/office/drawing/2014/main" id="{C94347A8-64FB-4286-BD26-0886B1E45C09}"/>
                </a:ext>
              </a:extLst>
            </p:cNvPr>
            <p:cNvSpPr txBox="1"/>
            <p:nvPr/>
          </p:nvSpPr>
          <p:spPr>
            <a:xfrm>
              <a:off x="7143839" y="4573081"/>
              <a:ext cx="671652" cy="366750"/>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20" name="Rectangle 166">
              <a:extLst>
                <a:ext uri="{FF2B5EF4-FFF2-40B4-BE49-F238E27FC236}">
                  <a16:creationId xmlns:a16="http://schemas.microsoft.com/office/drawing/2014/main" id="{FE92882F-9EBC-4877-889B-00FD2672CBF4}"/>
                </a:ext>
              </a:extLst>
            </p:cNvPr>
            <p:cNvSpPr/>
            <p:nvPr/>
          </p:nvSpPr>
          <p:spPr>
            <a:xfrm>
              <a:off x="7015625" y="4090384"/>
              <a:ext cx="3791370" cy="3072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167">
              <a:extLst>
                <a:ext uri="{FF2B5EF4-FFF2-40B4-BE49-F238E27FC236}">
                  <a16:creationId xmlns:a16="http://schemas.microsoft.com/office/drawing/2014/main" id="{113C33D9-D986-4B45-A8EE-508FAA797E04}"/>
                </a:ext>
              </a:extLst>
            </p:cNvPr>
            <p:cNvSpPr/>
            <p:nvPr/>
          </p:nvSpPr>
          <p:spPr>
            <a:xfrm>
              <a:off x="7015626" y="4090384"/>
              <a:ext cx="2230219" cy="3072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Content Placeholder 2">
              <a:extLst>
                <a:ext uri="{FF2B5EF4-FFF2-40B4-BE49-F238E27FC236}">
                  <a16:creationId xmlns:a16="http://schemas.microsoft.com/office/drawing/2014/main" id="{D923F0C2-9E71-47D5-9683-FDD2550E0B50}"/>
                </a:ext>
              </a:extLst>
            </p:cNvPr>
            <p:cNvSpPr txBox="1"/>
            <p:nvPr/>
          </p:nvSpPr>
          <p:spPr>
            <a:xfrm>
              <a:off x="7143839" y="4108540"/>
              <a:ext cx="671652" cy="366750"/>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nvGrpSpPr>
            <p:cNvPr id="23" name="Group 169">
              <a:extLst>
                <a:ext uri="{FF2B5EF4-FFF2-40B4-BE49-F238E27FC236}">
                  <a16:creationId xmlns:a16="http://schemas.microsoft.com/office/drawing/2014/main" id="{51893864-13FE-4A96-A90E-0CEA7341395D}"/>
                </a:ext>
              </a:extLst>
            </p:cNvPr>
            <p:cNvGrpSpPr/>
            <p:nvPr/>
          </p:nvGrpSpPr>
          <p:grpSpPr>
            <a:xfrm>
              <a:off x="6547319" y="4075297"/>
              <a:ext cx="310699" cy="311290"/>
              <a:chOff x="7275629" y="3973834"/>
              <a:chExt cx="464344" cy="465138"/>
            </a:xfrm>
            <a:grpFill/>
          </p:grpSpPr>
          <p:sp>
            <p:nvSpPr>
              <p:cNvPr id="44" name="AutoShape 37">
                <a:extLst>
                  <a:ext uri="{FF2B5EF4-FFF2-40B4-BE49-F238E27FC236}">
                    <a16:creationId xmlns:a16="http://schemas.microsoft.com/office/drawing/2014/main" id="{944D53CE-B5C7-47B7-AB3C-6EF39785FCB4}"/>
                  </a:ext>
                </a:extLst>
              </p:cNvPr>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38">
                <a:extLst>
                  <a:ext uri="{FF2B5EF4-FFF2-40B4-BE49-F238E27FC236}">
                    <a16:creationId xmlns:a16="http://schemas.microsoft.com/office/drawing/2014/main" id="{32B96689-8387-4A6B-A338-7C6A91014FA1}"/>
                  </a:ext>
                </a:extLst>
              </p:cNvPr>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AutoShape 39">
                <a:extLst>
                  <a:ext uri="{FF2B5EF4-FFF2-40B4-BE49-F238E27FC236}">
                    <a16:creationId xmlns:a16="http://schemas.microsoft.com/office/drawing/2014/main" id="{281929E3-C7F3-4643-ACF4-56C215430212}"/>
                  </a:ext>
                </a:extLst>
              </p:cNvPr>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40">
                <a:extLst>
                  <a:ext uri="{FF2B5EF4-FFF2-40B4-BE49-F238E27FC236}">
                    <a16:creationId xmlns:a16="http://schemas.microsoft.com/office/drawing/2014/main" id="{7DE59C98-CD87-434E-B9A7-5970FEBE3CB9}"/>
                  </a:ext>
                </a:extLst>
              </p:cNvPr>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AutoShape 41">
                <a:extLst>
                  <a:ext uri="{FF2B5EF4-FFF2-40B4-BE49-F238E27FC236}">
                    <a16:creationId xmlns:a16="http://schemas.microsoft.com/office/drawing/2014/main" id="{FE855888-E3E4-434A-96C9-480D489BFB51}"/>
                  </a:ext>
                </a:extLst>
              </p:cNvPr>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AutoShape 42">
                <a:extLst>
                  <a:ext uri="{FF2B5EF4-FFF2-40B4-BE49-F238E27FC236}">
                    <a16:creationId xmlns:a16="http://schemas.microsoft.com/office/drawing/2014/main" id="{8DB56D45-810F-4744-8473-82CB95CCA711}"/>
                  </a:ext>
                </a:extLst>
              </p:cNvPr>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76">
              <a:extLst>
                <a:ext uri="{FF2B5EF4-FFF2-40B4-BE49-F238E27FC236}">
                  <a16:creationId xmlns:a16="http://schemas.microsoft.com/office/drawing/2014/main" id="{C45BD2F1-7F9E-49BB-9BF1-2C94FC43852D}"/>
                </a:ext>
              </a:extLst>
            </p:cNvPr>
            <p:cNvGrpSpPr/>
            <p:nvPr/>
          </p:nvGrpSpPr>
          <p:grpSpPr>
            <a:xfrm>
              <a:off x="6574348" y="5028053"/>
              <a:ext cx="264019" cy="301722"/>
              <a:chOff x="9162373" y="3045147"/>
              <a:chExt cx="406400" cy="464344"/>
            </a:xfrm>
            <a:grpFill/>
          </p:grpSpPr>
          <p:sp>
            <p:nvSpPr>
              <p:cNvPr id="40" name="AutoShape 48">
                <a:extLst>
                  <a:ext uri="{FF2B5EF4-FFF2-40B4-BE49-F238E27FC236}">
                    <a16:creationId xmlns:a16="http://schemas.microsoft.com/office/drawing/2014/main" id="{96BE27AF-F73C-477A-9B61-5F0E32793757}"/>
                  </a:ext>
                </a:extLst>
              </p:cNvPr>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AutoShape 49">
                <a:extLst>
                  <a:ext uri="{FF2B5EF4-FFF2-40B4-BE49-F238E27FC236}">
                    <a16:creationId xmlns:a16="http://schemas.microsoft.com/office/drawing/2014/main" id="{DE498FAA-40F3-48D3-8D9A-C1417959F1E4}"/>
                  </a:ext>
                </a:extLst>
              </p:cNvPr>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AutoShape 50">
                <a:extLst>
                  <a:ext uri="{FF2B5EF4-FFF2-40B4-BE49-F238E27FC236}">
                    <a16:creationId xmlns:a16="http://schemas.microsoft.com/office/drawing/2014/main" id="{34F30416-AC55-4CF6-9BA9-21E6A210311E}"/>
                  </a:ext>
                </a:extLst>
              </p:cNvPr>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AutoShape 51">
                <a:extLst>
                  <a:ext uri="{FF2B5EF4-FFF2-40B4-BE49-F238E27FC236}">
                    <a16:creationId xmlns:a16="http://schemas.microsoft.com/office/drawing/2014/main" id="{EC5C4528-194F-42ED-9E34-C1DDB6BEAEC7}"/>
                  </a:ext>
                </a:extLst>
              </p:cNvPr>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81">
              <a:extLst>
                <a:ext uri="{FF2B5EF4-FFF2-40B4-BE49-F238E27FC236}">
                  <a16:creationId xmlns:a16="http://schemas.microsoft.com/office/drawing/2014/main" id="{E6A986A0-7A98-4C5F-9F0D-5E3D6EF57625}"/>
                </a:ext>
              </a:extLst>
            </p:cNvPr>
            <p:cNvGrpSpPr/>
            <p:nvPr/>
          </p:nvGrpSpPr>
          <p:grpSpPr>
            <a:xfrm>
              <a:off x="6603557" y="3628273"/>
              <a:ext cx="213505" cy="311290"/>
              <a:chOff x="3582988" y="3510757"/>
              <a:chExt cx="319088" cy="465138"/>
            </a:xfrm>
            <a:grpFill/>
          </p:grpSpPr>
          <p:sp>
            <p:nvSpPr>
              <p:cNvPr id="38" name="AutoShape 113">
                <a:extLst>
                  <a:ext uri="{FF2B5EF4-FFF2-40B4-BE49-F238E27FC236}">
                    <a16:creationId xmlns:a16="http://schemas.microsoft.com/office/drawing/2014/main" id="{77E81624-0F99-4536-86F8-89A89B3A0B9C}"/>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114">
                <a:extLst>
                  <a:ext uri="{FF2B5EF4-FFF2-40B4-BE49-F238E27FC236}">
                    <a16:creationId xmlns:a16="http://schemas.microsoft.com/office/drawing/2014/main" id="{1E9C4EFD-B5A5-4207-8111-7BD72DA8B7D1}"/>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84">
              <a:extLst>
                <a:ext uri="{FF2B5EF4-FFF2-40B4-BE49-F238E27FC236}">
                  <a16:creationId xmlns:a16="http://schemas.microsoft.com/office/drawing/2014/main" id="{4840A838-62BF-4B2A-B47C-4A781DBEBE86}"/>
                </a:ext>
              </a:extLst>
            </p:cNvPr>
            <p:cNvGrpSpPr/>
            <p:nvPr/>
          </p:nvGrpSpPr>
          <p:grpSpPr>
            <a:xfrm>
              <a:off x="6586510" y="4551672"/>
              <a:ext cx="233155" cy="311290"/>
              <a:chOff x="2639219" y="3510757"/>
              <a:chExt cx="348456" cy="465138"/>
            </a:xfrm>
            <a:grpFill/>
          </p:grpSpPr>
          <p:sp>
            <p:nvSpPr>
              <p:cNvPr id="36" name="AutoShape 115">
                <a:extLst>
                  <a:ext uri="{FF2B5EF4-FFF2-40B4-BE49-F238E27FC236}">
                    <a16:creationId xmlns:a16="http://schemas.microsoft.com/office/drawing/2014/main" id="{B80BDF9D-74AF-4195-9EA7-4341A4662097}"/>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AutoShape 116">
                <a:extLst>
                  <a:ext uri="{FF2B5EF4-FFF2-40B4-BE49-F238E27FC236}">
                    <a16:creationId xmlns:a16="http://schemas.microsoft.com/office/drawing/2014/main" id="{8D6C4DAA-A5D8-4508-855E-ED4E8A2C8DAD}"/>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Box 187">
              <a:extLst>
                <a:ext uri="{FF2B5EF4-FFF2-40B4-BE49-F238E27FC236}">
                  <a16:creationId xmlns:a16="http://schemas.microsoft.com/office/drawing/2014/main" id="{95E3382B-1717-4D50-96F8-45656FEDCED7}"/>
                </a:ext>
              </a:extLst>
            </p:cNvPr>
            <p:cNvSpPr txBox="1"/>
            <p:nvPr/>
          </p:nvSpPr>
          <p:spPr>
            <a:xfrm>
              <a:off x="6510852" y="2582871"/>
              <a:ext cx="2065922" cy="320425"/>
            </a:xfrm>
            <a:prstGeom prst="rect">
              <a:avLst/>
            </a:prstGeom>
            <a:noFill/>
          </p:spPr>
          <p:txBody>
            <a:bodyPr wrap="square" lIns="68568" tIns="34283" rIns="68568" bIns="34283" rtlCol="0">
              <a:spAutoFit/>
            </a:bodyPr>
            <a:lstStyle/>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191">
              <a:extLst>
                <a:ext uri="{FF2B5EF4-FFF2-40B4-BE49-F238E27FC236}">
                  <a16:creationId xmlns:a16="http://schemas.microsoft.com/office/drawing/2014/main" id="{D7FC4FE5-EBB1-4E0E-B92A-B5F3FF415B7A}"/>
                </a:ext>
              </a:extLst>
            </p:cNvPr>
            <p:cNvSpPr/>
            <p:nvPr/>
          </p:nvSpPr>
          <p:spPr>
            <a:xfrm>
              <a:off x="7015625" y="5464518"/>
              <a:ext cx="3791370" cy="3072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192">
              <a:extLst>
                <a:ext uri="{FF2B5EF4-FFF2-40B4-BE49-F238E27FC236}">
                  <a16:creationId xmlns:a16="http://schemas.microsoft.com/office/drawing/2014/main" id="{E23D8B37-2DD1-4863-80CD-5D605DD9331C}"/>
                </a:ext>
              </a:extLst>
            </p:cNvPr>
            <p:cNvSpPr/>
            <p:nvPr/>
          </p:nvSpPr>
          <p:spPr>
            <a:xfrm>
              <a:off x="7015625" y="5464518"/>
              <a:ext cx="3520249" cy="3072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a:extLst>
                <a:ext uri="{FF2B5EF4-FFF2-40B4-BE49-F238E27FC236}">
                  <a16:creationId xmlns:a16="http://schemas.microsoft.com/office/drawing/2014/main" id="{A0DBD95A-B6A8-48BB-9ADD-09C3FAB18092}"/>
                </a:ext>
              </a:extLst>
            </p:cNvPr>
            <p:cNvSpPr txBox="1"/>
            <p:nvPr/>
          </p:nvSpPr>
          <p:spPr>
            <a:xfrm>
              <a:off x="7143839" y="5482671"/>
              <a:ext cx="671652" cy="369072"/>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nvGrpSpPr>
            <p:cNvPr id="31" name="Group 194">
              <a:extLst>
                <a:ext uri="{FF2B5EF4-FFF2-40B4-BE49-F238E27FC236}">
                  <a16:creationId xmlns:a16="http://schemas.microsoft.com/office/drawing/2014/main" id="{1F3A6B20-79F2-4249-8210-EB1B25F041F1}"/>
                </a:ext>
              </a:extLst>
            </p:cNvPr>
            <p:cNvGrpSpPr/>
            <p:nvPr/>
          </p:nvGrpSpPr>
          <p:grpSpPr>
            <a:xfrm>
              <a:off x="6579669" y="5478066"/>
              <a:ext cx="278346" cy="297196"/>
              <a:chOff x="9159875" y="1647825"/>
              <a:chExt cx="434975" cy="464344"/>
            </a:xfrm>
            <a:grpFill/>
          </p:grpSpPr>
          <p:sp>
            <p:nvSpPr>
              <p:cNvPr id="33" name="AutoShape 78">
                <a:extLst>
                  <a:ext uri="{FF2B5EF4-FFF2-40B4-BE49-F238E27FC236}">
                    <a16:creationId xmlns:a16="http://schemas.microsoft.com/office/drawing/2014/main" id="{319B9FC7-95C8-4138-9950-AEEEF5F1476C}"/>
                  </a:ext>
                </a:extLst>
              </p:cNvPr>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AutoShape 79">
                <a:extLst>
                  <a:ext uri="{FF2B5EF4-FFF2-40B4-BE49-F238E27FC236}">
                    <a16:creationId xmlns:a16="http://schemas.microsoft.com/office/drawing/2014/main" id="{37544322-CC07-456C-B960-0E90E620D81B}"/>
                  </a:ext>
                </a:extLst>
              </p:cNvPr>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AutoShape 80">
                <a:extLst>
                  <a:ext uri="{FF2B5EF4-FFF2-40B4-BE49-F238E27FC236}">
                    <a16:creationId xmlns:a16="http://schemas.microsoft.com/office/drawing/2014/main" id="{0B73884F-58D3-4D74-8D14-4857608527F3}"/>
                  </a:ext>
                </a:extLst>
              </p:cNvPr>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198">
              <a:extLst>
                <a:ext uri="{FF2B5EF4-FFF2-40B4-BE49-F238E27FC236}">
                  <a16:creationId xmlns:a16="http://schemas.microsoft.com/office/drawing/2014/main" id="{C52229DA-EFE5-4662-91D0-4F5C20FEFA51}"/>
                </a:ext>
              </a:extLst>
            </p:cNvPr>
            <p:cNvSpPr txBox="1"/>
            <p:nvPr/>
          </p:nvSpPr>
          <p:spPr>
            <a:xfrm>
              <a:off x="6540498" y="2876071"/>
              <a:ext cx="4399194" cy="493326"/>
            </a:xfrm>
            <a:prstGeom prst="rect">
              <a:avLst/>
            </a:prstGeom>
            <a:noFill/>
          </p:spPr>
          <p:txBody>
            <a:bodyPr wrap="square" lIns="68568" tIns="34283" rIns="68568" bIns="34283" rtlCol="0">
              <a:spAutoFit/>
            </a:bodyPr>
            <a:lstStyle/>
            <a:p>
              <a:pPr>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0" name="TextBox 54">
            <a:extLst>
              <a:ext uri="{FF2B5EF4-FFF2-40B4-BE49-F238E27FC236}">
                <a16:creationId xmlns:a16="http://schemas.microsoft.com/office/drawing/2014/main" id="{F2B6F226-34CA-43B3-A3FE-CF475D3380E6}"/>
              </a:ext>
            </a:extLst>
          </p:cNvPr>
          <p:cNvSpPr txBox="1"/>
          <p:nvPr/>
        </p:nvSpPr>
        <p:spPr>
          <a:xfrm>
            <a:off x="1623569" y="2959624"/>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51" name="Rectangle 19">
            <a:extLst>
              <a:ext uri="{FF2B5EF4-FFF2-40B4-BE49-F238E27FC236}">
                <a16:creationId xmlns:a16="http://schemas.microsoft.com/office/drawing/2014/main" id="{41F2E4BC-7280-488A-8A39-79F95DF72D4A}"/>
              </a:ext>
            </a:extLst>
          </p:cNvPr>
          <p:cNvSpPr/>
          <p:nvPr/>
        </p:nvSpPr>
        <p:spPr>
          <a:xfrm>
            <a:off x="2104658" y="3042049"/>
            <a:ext cx="4123670" cy="493317"/>
          </a:xfrm>
          <a:prstGeom prst="rect">
            <a:avLst/>
          </a:prstGeom>
        </p:spPr>
        <p:txBody>
          <a:bodyPr wrap="square" lIns="49634" tIns="24817" rIns="49634" bIns="24817">
            <a:spAutoFit/>
          </a:bodyPr>
          <a:lstStyle/>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2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6">
            <a:extLst>
              <a:ext uri="{FF2B5EF4-FFF2-40B4-BE49-F238E27FC236}">
                <a16:creationId xmlns:a16="http://schemas.microsoft.com/office/drawing/2014/main" id="{05A98097-03E4-4763-AE59-FFC2473D12B5}"/>
              </a:ext>
            </a:extLst>
          </p:cNvPr>
          <p:cNvSpPr txBox="1"/>
          <p:nvPr/>
        </p:nvSpPr>
        <p:spPr>
          <a:xfrm>
            <a:off x="1623569" y="3699583"/>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53" name="Rectangle 19">
            <a:extLst>
              <a:ext uri="{FF2B5EF4-FFF2-40B4-BE49-F238E27FC236}">
                <a16:creationId xmlns:a16="http://schemas.microsoft.com/office/drawing/2014/main" id="{8E22C012-13E7-4DA5-B423-AEDCED2AE689}"/>
              </a:ext>
            </a:extLst>
          </p:cNvPr>
          <p:cNvSpPr/>
          <p:nvPr/>
        </p:nvSpPr>
        <p:spPr>
          <a:xfrm>
            <a:off x="2104658" y="3782010"/>
            <a:ext cx="4123670" cy="493317"/>
          </a:xfrm>
          <a:prstGeom prst="rect">
            <a:avLst/>
          </a:prstGeom>
        </p:spPr>
        <p:txBody>
          <a:bodyPr wrap="square" lIns="49634" tIns="24817" rIns="49634" bIns="24817">
            <a:spAutoFit/>
          </a:bodyPr>
          <a:lstStyle/>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2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a:extLst>
              <a:ext uri="{FF2B5EF4-FFF2-40B4-BE49-F238E27FC236}">
                <a16:creationId xmlns:a16="http://schemas.microsoft.com/office/drawing/2014/main" id="{F5AB841E-3100-4602-A80D-115E94570CB2}"/>
              </a:ext>
            </a:extLst>
          </p:cNvPr>
          <p:cNvSpPr txBox="1"/>
          <p:nvPr/>
        </p:nvSpPr>
        <p:spPr>
          <a:xfrm>
            <a:off x="1623569" y="4440365"/>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55" name="Rectangle 19">
            <a:extLst>
              <a:ext uri="{FF2B5EF4-FFF2-40B4-BE49-F238E27FC236}">
                <a16:creationId xmlns:a16="http://schemas.microsoft.com/office/drawing/2014/main" id="{C72B6F5A-2AF4-4DD0-9D96-01A9CD79CC2C}"/>
              </a:ext>
            </a:extLst>
          </p:cNvPr>
          <p:cNvSpPr/>
          <p:nvPr/>
        </p:nvSpPr>
        <p:spPr>
          <a:xfrm>
            <a:off x="2104658" y="4522791"/>
            <a:ext cx="4123670" cy="493317"/>
          </a:xfrm>
          <a:prstGeom prst="rect">
            <a:avLst/>
          </a:prstGeom>
        </p:spPr>
        <p:txBody>
          <a:bodyPr wrap="square" lIns="49634" tIns="24817" rIns="49634" bIns="24817">
            <a:spAutoFit/>
          </a:bodyPr>
          <a:lstStyle/>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2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6" name="直接连接符 55">
            <a:extLst>
              <a:ext uri="{FF2B5EF4-FFF2-40B4-BE49-F238E27FC236}">
                <a16:creationId xmlns:a16="http://schemas.microsoft.com/office/drawing/2014/main" id="{998E332C-CD56-43C0-AB92-6EB14D9AC277}"/>
              </a:ext>
            </a:extLst>
          </p:cNvPr>
          <p:cNvCxnSpPr/>
          <p:nvPr/>
        </p:nvCxnSpPr>
        <p:spPr>
          <a:xfrm>
            <a:off x="1770949" y="3693724"/>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4A0C2A75-AC66-4AEF-9BB3-453DFA94359B}"/>
              </a:ext>
            </a:extLst>
          </p:cNvPr>
          <p:cNvCxnSpPr/>
          <p:nvPr/>
        </p:nvCxnSpPr>
        <p:spPr>
          <a:xfrm>
            <a:off x="1770949" y="4381348"/>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圆角矩形 6">
            <a:extLst>
              <a:ext uri="{FF2B5EF4-FFF2-40B4-BE49-F238E27FC236}">
                <a16:creationId xmlns:a16="http://schemas.microsoft.com/office/drawing/2014/main" id="{A888CC5D-5B6F-4D88-96B0-CAF0E6759C06}"/>
              </a:ext>
            </a:extLst>
          </p:cNvPr>
          <p:cNvSpPr>
            <a:spLocks noChangeArrowheads="1"/>
          </p:cNvSpPr>
          <p:nvPr/>
        </p:nvSpPr>
        <p:spPr bwMode="auto">
          <a:xfrm>
            <a:off x="1710364" y="2284928"/>
            <a:ext cx="2471738" cy="461963"/>
          </a:xfrm>
          <a:prstGeom prst="roundRect">
            <a:avLst>
              <a:gd name="adj" fmla="val 16667"/>
            </a:avLst>
          </a:prstGeom>
          <a:solidFill>
            <a:srgbClr val="7DAFA3"/>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59" name="文本框 7">
            <a:extLst>
              <a:ext uri="{FF2B5EF4-FFF2-40B4-BE49-F238E27FC236}">
                <a16:creationId xmlns:a16="http://schemas.microsoft.com/office/drawing/2014/main" id="{3A6DABA8-87C9-479E-BB94-DA2FD87713AC}"/>
              </a:ext>
            </a:extLst>
          </p:cNvPr>
          <p:cNvSpPr txBox="1">
            <a:spLocks noChangeArrowheads="1"/>
          </p:cNvSpPr>
          <p:nvPr/>
        </p:nvSpPr>
        <p:spPr bwMode="auto">
          <a:xfrm>
            <a:off x="1915429" y="2332553"/>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0" name="直接连接符 59">
            <a:extLst>
              <a:ext uri="{FF2B5EF4-FFF2-40B4-BE49-F238E27FC236}">
                <a16:creationId xmlns:a16="http://schemas.microsoft.com/office/drawing/2014/main" id="{CA9C5990-B48B-464F-B926-FEE593315185}"/>
              </a:ext>
            </a:extLst>
          </p:cNvPr>
          <p:cNvCxnSpPr/>
          <p:nvPr/>
        </p:nvCxnSpPr>
        <p:spPr>
          <a:xfrm>
            <a:off x="1770947" y="5122129"/>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TextBox 58">
            <a:extLst>
              <a:ext uri="{FF2B5EF4-FFF2-40B4-BE49-F238E27FC236}">
                <a16:creationId xmlns:a16="http://schemas.microsoft.com/office/drawing/2014/main" id="{11A3B439-89BD-4083-AEB6-C35BCFBF4AFD}"/>
              </a:ext>
            </a:extLst>
          </p:cNvPr>
          <p:cNvSpPr txBox="1"/>
          <p:nvPr/>
        </p:nvSpPr>
        <p:spPr>
          <a:xfrm>
            <a:off x="1623565" y="5186071"/>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4.</a:t>
            </a:r>
            <a:endParaRPr lang="id-ID" sz="4000" dirty="0">
              <a:solidFill>
                <a:schemeClr val="bg1">
                  <a:lumMod val="50000"/>
                </a:schemeClr>
              </a:solidFill>
              <a:latin typeface="+mj-lt"/>
            </a:endParaRPr>
          </a:p>
        </p:txBody>
      </p:sp>
      <p:sp>
        <p:nvSpPr>
          <p:cNvPr id="62" name="Rectangle 19">
            <a:extLst>
              <a:ext uri="{FF2B5EF4-FFF2-40B4-BE49-F238E27FC236}">
                <a16:creationId xmlns:a16="http://schemas.microsoft.com/office/drawing/2014/main" id="{A9818ADD-5D33-49A8-98AD-D7BB5ABE84A0}"/>
              </a:ext>
            </a:extLst>
          </p:cNvPr>
          <p:cNvSpPr/>
          <p:nvPr/>
        </p:nvSpPr>
        <p:spPr>
          <a:xfrm>
            <a:off x="2104654" y="5268497"/>
            <a:ext cx="4123670" cy="493317"/>
          </a:xfrm>
          <a:prstGeom prst="rect">
            <a:avLst/>
          </a:prstGeom>
        </p:spPr>
        <p:txBody>
          <a:bodyPr wrap="square" lIns="49634" tIns="24817" rIns="49634" bIns="24817">
            <a:spAutoFit/>
          </a:bodyPr>
          <a:lstStyle/>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p>
          <a:p>
            <a:pPr lvl="0">
              <a:lnSpc>
                <a:spcPct val="12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2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3" name="直接连接符 62">
            <a:extLst>
              <a:ext uri="{FF2B5EF4-FFF2-40B4-BE49-F238E27FC236}">
                <a16:creationId xmlns:a16="http://schemas.microsoft.com/office/drawing/2014/main" id="{D459E936-B5DB-40BB-A234-BE02AE29370F}"/>
              </a:ext>
            </a:extLst>
          </p:cNvPr>
          <p:cNvCxnSpPr/>
          <p:nvPr/>
        </p:nvCxnSpPr>
        <p:spPr>
          <a:xfrm>
            <a:off x="1770943" y="5867835"/>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5984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randombar(horizontal)">
                                      <p:cBhvr>
                                        <p:cTn id="16" dur="250"/>
                                        <p:tgtEl>
                                          <p:spTgt spid="50"/>
                                        </p:tgtEl>
                                      </p:cBhvr>
                                    </p:animEffect>
                                  </p:childTnLst>
                                </p:cTn>
                              </p:par>
                            </p:childTnLst>
                          </p:cTn>
                        </p:par>
                        <p:par>
                          <p:cTn id="17" fill="hold">
                            <p:stCondLst>
                              <p:cond delay="1250"/>
                            </p:stCondLst>
                            <p:childTnLst>
                              <p:par>
                                <p:cTn id="18" presetID="12" presetClass="entr" presetSubtype="4"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250"/>
                                        <p:tgtEl>
                                          <p:spTgt spid="51"/>
                                        </p:tgtEl>
                                        <p:attrNameLst>
                                          <p:attrName>ppt_y</p:attrName>
                                        </p:attrNameLst>
                                      </p:cBhvr>
                                      <p:tavLst>
                                        <p:tav tm="0">
                                          <p:val>
                                            <p:strVal val="#ppt_y+#ppt_h*1.125000"/>
                                          </p:val>
                                        </p:tav>
                                        <p:tav tm="100000">
                                          <p:val>
                                            <p:strVal val="#ppt_y"/>
                                          </p:val>
                                        </p:tav>
                                      </p:tavLst>
                                    </p:anim>
                                    <p:animEffect transition="in" filter="wipe(up)">
                                      <p:cBhvr>
                                        <p:cTn id="21" dur="250"/>
                                        <p:tgtEl>
                                          <p:spTgt spid="51"/>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250"/>
                                        <p:tgtEl>
                                          <p:spTgt spid="56"/>
                                        </p:tgtEl>
                                        <p:attrNameLst>
                                          <p:attrName>ppt_y</p:attrName>
                                        </p:attrNameLst>
                                      </p:cBhvr>
                                      <p:tavLst>
                                        <p:tav tm="0">
                                          <p:val>
                                            <p:strVal val="#ppt_y+#ppt_h*1.125000"/>
                                          </p:val>
                                        </p:tav>
                                        <p:tav tm="100000">
                                          <p:val>
                                            <p:strVal val="#ppt_y"/>
                                          </p:val>
                                        </p:tav>
                                      </p:tavLst>
                                    </p:anim>
                                    <p:animEffect transition="in" filter="wipe(up)">
                                      <p:cBhvr>
                                        <p:cTn id="26" dur="250"/>
                                        <p:tgtEl>
                                          <p:spTgt spid="56"/>
                                        </p:tgtEl>
                                      </p:cBhvr>
                                    </p:animEffect>
                                  </p:childTnLst>
                                </p:cTn>
                              </p:par>
                            </p:childTnLst>
                          </p:cTn>
                        </p:par>
                        <p:par>
                          <p:cTn id="27" fill="hold">
                            <p:stCondLst>
                              <p:cond delay="1750"/>
                            </p:stCondLst>
                            <p:childTnLst>
                              <p:par>
                                <p:cTn id="28" presetID="14" presetClass="entr" presetSubtype="1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randombar(horizontal)">
                                      <p:cBhvr>
                                        <p:cTn id="30" dur="250"/>
                                        <p:tgtEl>
                                          <p:spTgt spid="52"/>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250"/>
                                        <p:tgtEl>
                                          <p:spTgt spid="53"/>
                                        </p:tgtEl>
                                        <p:attrNameLst>
                                          <p:attrName>ppt_y</p:attrName>
                                        </p:attrNameLst>
                                      </p:cBhvr>
                                      <p:tavLst>
                                        <p:tav tm="0">
                                          <p:val>
                                            <p:strVal val="#ppt_y+#ppt_h*1.125000"/>
                                          </p:val>
                                        </p:tav>
                                        <p:tav tm="100000">
                                          <p:val>
                                            <p:strVal val="#ppt_y"/>
                                          </p:val>
                                        </p:tav>
                                      </p:tavLst>
                                    </p:anim>
                                    <p:animEffect transition="in" filter="wipe(up)">
                                      <p:cBhvr>
                                        <p:cTn id="35" dur="250"/>
                                        <p:tgtEl>
                                          <p:spTgt spid="53"/>
                                        </p:tgtEl>
                                      </p:cBhvr>
                                    </p:animEffect>
                                  </p:childTnLst>
                                </p:cTn>
                              </p:par>
                            </p:childTnLst>
                          </p:cTn>
                        </p:par>
                        <p:par>
                          <p:cTn id="36" fill="hold">
                            <p:stCondLst>
                              <p:cond delay="2250"/>
                            </p:stCondLst>
                            <p:childTnLst>
                              <p:par>
                                <p:cTn id="37" presetID="12" presetClass="entr" presetSubtype="4"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250"/>
                                        <p:tgtEl>
                                          <p:spTgt spid="57"/>
                                        </p:tgtEl>
                                        <p:attrNameLst>
                                          <p:attrName>ppt_y</p:attrName>
                                        </p:attrNameLst>
                                      </p:cBhvr>
                                      <p:tavLst>
                                        <p:tav tm="0">
                                          <p:val>
                                            <p:strVal val="#ppt_y+#ppt_h*1.125000"/>
                                          </p:val>
                                        </p:tav>
                                        <p:tav tm="100000">
                                          <p:val>
                                            <p:strVal val="#ppt_y"/>
                                          </p:val>
                                        </p:tav>
                                      </p:tavLst>
                                    </p:anim>
                                    <p:animEffect transition="in" filter="wipe(up)">
                                      <p:cBhvr>
                                        <p:cTn id="40" dur="250"/>
                                        <p:tgtEl>
                                          <p:spTgt spid="57"/>
                                        </p:tgtEl>
                                      </p:cBhvr>
                                    </p:animEffect>
                                  </p:childTnLst>
                                </p:cTn>
                              </p:par>
                            </p:childTnLst>
                          </p:cTn>
                        </p:par>
                        <p:par>
                          <p:cTn id="41" fill="hold">
                            <p:stCondLst>
                              <p:cond delay="2500"/>
                            </p:stCondLst>
                            <p:childTnLst>
                              <p:par>
                                <p:cTn id="42" presetID="14" presetClass="entr" presetSubtype="1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randombar(horizontal)">
                                      <p:cBhvr>
                                        <p:cTn id="44" dur="250"/>
                                        <p:tgtEl>
                                          <p:spTgt spid="54"/>
                                        </p:tgtEl>
                                      </p:cBhvr>
                                    </p:animEffect>
                                  </p:childTnLst>
                                </p:cTn>
                              </p:par>
                            </p:childTnLst>
                          </p:cTn>
                        </p:par>
                        <p:par>
                          <p:cTn id="45" fill="hold">
                            <p:stCondLst>
                              <p:cond delay="2750"/>
                            </p:stCondLst>
                            <p:childTnLst>
                              <p:par>
                                <p:cTn id="46" presetID="12" presetClass="entr" presetSubtype="4"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250"/>
                                        <p:tgtEl>
                                          <p:spTgt spid="55"/>
                                        </p:tgtEl>
                                        <p:attrNameLst>
                                          <p:attrName>ppt_y</p:attrName>
                                        </p:attrNameLst>
                                      </p:cBhvr>
                                      <p:tavLst>
                                        <p:tav tm="0">
                                          <p:val>
                                            <p:strVal val="#ppt_y+#ppt_h*1.125000"/>
                                          </p:val>
                                        </p:tav>
                                        <p:tav tm="100000">
                                          <p:val>
                                            <p:strVal val="#ppt_y"/>
                                          </p:val>
                                        </p:tav>
                                      </p:tavLst>
                                    </p:anim>
                                    <p:animEffect transition="in" filter="wipe(up)">
                                      <p:cBhvr>
                                        <p:cTn id="49" dur="250"/>
                                        <p:tgtEl>
                                          <p:spTgt spid="55"/>
                                        </p:tgtEl>
                                      </p:cBhvr>
                                    </p:animEffect>
                                  </p:childTnLst>
                                </p:cTn>
                              </p:par>
                            </p:childTnLst>
                          </p:cTn>
                        </p:par>
                        <p:par>
                          <p:cTn id="50" fill="hold">
                            <p:stCondLst>
                              <p:cond delay="300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250"/>
                                        <p:tgtEl>
                                          <p:spTgt spid="58"/>
                                        </p:tgtEl>
                                      </p:cBhvr>
                                    </p:animEffect>
                                    <p:anim calcmode="lin" valueType="num">
                                      <p:cBhvr>
                                        <p:cTn id="54" dur="250" fill="hold"/>
                                        <p:tgtEl>
                                          <p:spTgt spid="58"/>
                                        </p:tgtEl>
                                        <p:attrNameLst>
                                          <p:attrName>ppt_x</p:attrName>
                                        </p:attrNameLst>
                                      </p:cBhvr>
                                      <p:tavLst>
                                        <p:tav tm="0">
                                          <p:val>
                                            <p:strVal val="#ppt_x"/>
                                          </p:val>
                                        </p:tav>
                                        <p:tav tm="100000">
                                          <p:val>
                                            <p:strVal val="#ppt_x"/>
                                          </p:val>
                                        </p:tav>
                                      </p:tavLst>
                                    </p:anim>
                                    <p:anim calcmode="lin" valueType="num">
                                      <p:cBhvr>
                                        <p:cTn id="55" dur="250" fill="hold"/>
                                        <p:tgtEl>
                                          <p:spTgt spid="58"/>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42"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250"/>
                                        <p:tgtEl>
                                          <p:spTgt spid="59"/>
                                        </p:tgtEl>
                                      </p:cBhvr>
                                    </p:animEffect>
                                    <p:anim calcmode="lin" valueType="num">
                                      <p:cBhvr>
                                        <p:cTn id="60" dur="250" fill="hold"/>
                                        <p:tgtEl>
                                          <p:spTgt spid="59"/>
                                        </p:tgtEl>
                                        <p:attrNameLst>
                                          <p:attrName>ppt_x</p:attrName>
                                        </p:attrNameLst>
                                      </p:cBhvr>
                                      <p:tavLst>
                                        <p:tav tm="0">
                                          <p:val>
                                            <p:strVal val="#ppt_x"/>
                                          </p:val>
                                        </p:tav>
                                        <p:tav tm="100000">
                                          <p:val>
                                            <p:strVal val="#ppt_x"/>
                                          </p:val>
                                        </p:tav>
                                      </p:tavLst>
                                    </p:anim>
                                    <p:anim calcmode="lin" valueType="num">
                                      <p:cBhvr>
                                        <p:cTn id="61" dur="250" fill="hold"/>
                                        <p:tgtEl>
                                          <p:spTgt spid="59"/>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12" presetClass="entr" presetSubtype="4"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250"/>
                                        <p:tgtEl>
                                          <p:spTgt spid="60"/>
                                        </p:tgtEl>
                                        <p:attrNameLst>
                                          <p:attrName>ppt_y</p:attrName>
                                        </p:attrNameLst>
                                      </p:cBhvr>
                                      <p:tavLst>
                                        <p:tav tm="0">
                                          <p:val>
                                            <p:strVal val="#ppt_y+#ppt_h*1.125000"/>
                                          </p:val>
                                        </p:tav>
                                        <p:tav tm="100000">
                                          <p:val>
                                            <p:strVal val="#ppt_y"/>
                                          </p:val>
                                        </p:tav>
                                      </p:tavLst>
                                    </p:anim>
                                    <p:animEffect transition="in" filter="wipe(up)">
                                      <p:cBhvr>
                                        <p:cTn id="66" dur="250"/>
                                        <p:tgtEl>
                                          <p:spTgt spid="60"/>
                                        </p:tgtEl>
                                      </p:cBhvr>
                                    </p:animEffect>
                                  </p:childTnLst>
                                </p:cTn>
                              </p:par>
                            </p:childTnLst>
                          </p:cTn>
                        </p:par>
                        <p:par>
                          <p:cTn id="67" fill="hold">
                            <p:stCondLst>
                              <p:cond delay="3750"/>
                            </p:stCondLst>
                            <p:childTnLst>
                              <p:par>
                                <p:cTn id="68" presetID="14" presetClass="entr" presetSubtype="10"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randombar(horizontal)">
                                      <p:cBhvr>
                                        <p:cTn id="70" dur="250"/>
                                        <p:tgtEl>
                                          <p:spTgt spid="61"/>
                                        </p:tgtEl>
                                      </p:cBhvr>
                                    </p:animEffect>
                                  </p:childTnLst>
                                </p:cTn>
                              </p:par>
                            </p:childTnLst>
                          </p:cTn>
                        </p:par>
                        <p:par>
                          <p:cTn id="71" fill="hold">
                            <p:stCondLst>
                              <p:cond delay="4000"/>
                            </p:stCondLst>
                            <p:childTnLst>
                              <p:par>
                                <p:cTn id="72" presetID="12" presetClass="entr" presetSubtype="4" fill="hold" grpId="0" nodeType="afterEffect">
                                  <p:stCondLst>
                                    <p:cond delay="0"/>
                                  </p:stCondLst>
                                  <p:childTnLst>
                                    <p:set>
                                      <p:cBhvr>
                                        <p:cTn id="73" dur="1" fill="hold">
                                          <p:stCondLst>
                                            <p:cond delay="0"/>
                                          </p:stCondLst>
                                        </p:cTn>
                                        <p:tgtEl>
                                          <p:spTgt spid="62"/>
                                        </p:tgtEl>
                                        <p:attrNameLst>
                                          <p:attrName>style.visibility</p:attrName>
                                        </p:attrNameLst>
                                      </p:cBhvr>
                                      <p:to>
                                        <p:strVal val="visible"/>
                                      </p:to>
                                    </p:set>
                                    <p:anim calcmode="lin" valueType="num">
                                      <p:cBhvr additive="base">
                                        <p:cTn id="74" dur="250"/>
                                        <p:tgtEl>
                                          <p:spTgt spid="62"/>
                                        </p:tgtEl>
                                        <p:attrNameLst>
                                          <p:attrName>ppt_y</p:attrName>
                                        </p:attrNameLst>
                                      </p:cBhvr>
                                      <p:tavLst>
                                        <p:tav tm="0">
                                          <p:val>
                                            <p:strVal val="#ppt_y+#ppt_h*1.125000"/>
                                          </p:val>
                                        </p:tav>
                                        <p:tav tm="100000">
                                          <p:val>
                                            <p:strVal val="#ppt_y"/>
                                          </p:val>
                                        </p:tav>
                                      </p:tavLst>
                                    </p:anim>
                                    <p:animEffect transition="in" filter="wipe(up)">
                                      <p:cBhvr>
                                        <p:cTn id="75" dur="250"/>
                                        <p:tgtEl>
                                          <p:spTgt spid="62"/>
                                        </p:tgtEl>
                                      </p:cBhvr>
                                    </p:animEffect>
                                  </p:childTnLst>
                                </p:cTn>
                              </p:par>
                            </p:childTnLst>
                          </p:cTn>
                        </p:par>
                        <p:par>
                          <p:cTn id="76" fill="hold">
                            <p:stCondLst>
                              <p:cond delay="4250"/>
                            </p:stCondLst>
                            <p:childTnLst>
                              <p:par>
                                <p:cTn id="77" presetID="1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 calcmode="lin" valueType="num">
                                      <p:cBhvr additive="base">
                                        <p:cTn id="79" dur="250"/>
                                        <p:tgtEl>
                                          <p:spTgt spid="63"/>
                                        </p:tgtEl>
                                        <p:attrNameLst>
                                          <p:attrName>ppt_y</p:attrName>
                                        </p:attrNameLst>
                                      </p:cBhvr>
                                      <p:tavLst>
                                        <p:tav tm="0">
                                          <p:val>
                                            <p:strVal val="#ppt_y+#ppt_h*1.125000"/>
                                          </p:val>
                                        </p:tav>
                                        <p:tav tm="100000">
                                          <p:val>
                                            <p:strVal val="#ppt_y"/>
                                          </p:val>
                                        </p:tav>
                                      </p:tavLst>
                                    </p:anim>
                                    <p:animEffect transition="in" filter="wipe(up)">
                                      <p:cBhvr>
                                        <p:cTn id="80" dur="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58" grpId="0" animBg="1"/>
      <p:bldP spid="59" grpId="0"/>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754745-DA0E-43B7-A432-C0F4A05AD52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74397D3-1FD8-4FDC-8D1C-86BD02281DCA}"/>
              </a:ext>
            </a:extLst>
          </p:cNvPr>
          <p:cNvGrpSpPr/>
          <p:nvPr/>
        </p:nvGrpSpPr>
        <p:grpSpPr>
          <a:xfrm rot="5400000">
            <a:off x="3756665" y="2795588"/>
            <a:ext cx="2216458" cy="1001710"/>
            <a:chOff x="1522878" y="153159"/>
            <a:chExt cx="3632784" cy="766767"/>
          </a:xfrm>
        </p:grpSpPr>
        <p:grpSp>
          <p:nvGrpSpPr>
            <p:cNvPr id="13" name="组合 12">
              <a:extLst>
                <a:ext uri="{FF2B5EF4-FFF2-40B4-BE49-F238E27FC236}">
                  <a16:creationId xmlns:a16="http://schemas.microsoft.com/office/drawing/2014/main" id="{34FAAE18-162F-4E78-9B62-DD67513FBA9B}"/>
                </a:ext>
              </a:extLst>
            </p:cNvPr>
            <p:cNvGrpSpPr/>
            <p:nvPr/>
          </p:nvGrpSpPr>
          <p:grpSpPr>
            <a:xfrm>
              <a:off x="1522879" y="153159"/>
              <a:ext cx="3632783" cy="766767"/>
              <a:chOff x="2418678" y="1323381"/>
              <a:chExt cx="7380166" cy="4117318"/>
            </a:xfrm>
          </p:grpSpPr>
          <p:grpSp>
            <p:nvGrpSpPr>
              <p:cNvPr id="15" name="组合 14">
                <a:extLst>
                  <a:ext uri="{FF2B5EF4-FFF2-40B4-BE49-F238E27FC236}">
                    <a16:creationId xmlns:a16="http://schemas.microsoft.com/office/drawing/2014/main" id="{A7A22E2F-1584-419F-A336-31731EAA56A6}"/>
                  </a:ext>
                </a:extLst>
              </p:cNvPr>
              <p:cNvGrpSpPr/>
              <p:nvPr/>
            </p:nvGrpSpPr>
            <p:grpSpPr>
              <a:xfrm flipH="1" flipV="1">
                <a:off x="9270355" y="1323381"/>
                <a:ext cx="528489" cy="598297"/>
                <a:chOff x="2945453" y="2246938"/>
                <a:chExt cx="5437284" cy="6155509"/>
              </a:xfrm>
            </p:grpSpPr>
            <p:cxnSp>
              <p:nvCxnSpPr>
                <p:cNvPr id="27" name="直接连接符 26">
                  <a:extLst>
                    <a:ext uri="{FF2B5EF4-FFF2-40B4-BE49-F238E27FC236}">
                      <a16:creationId xmlns:a16="http://schemas.microsoft.com/office/drawing/2014/main" id="{8690F62E-709D-4337-B73F-28F6AB30F076}"/>
                    </a:ext>
                  </a:extLst>
                </p:cNvPr>
                <p:cNvCxnSpPr>
                  <a:cxnSpLocks/>
                </p:cNvCxnSpPr>
                <p:nvPr/>
              </p:nvCxnSpPr>
              <p:spPr>
                <a:xfrm rot="16200000" flipH="1" flipV="1">
                  <a:off x="724970" y="5324693"/>
                  <a:ext cx="615550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C665A37-28AD-493F-8823-8BC917717D2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1F37697A-EB00-4C45-9DCA-72E5E965077A}"/>
                  </a:ext>
                </a:extLst>
              </p:cNvPr>
              <p:cNvGrpSpPr/>
              <p:nvPr/>
            </p:nvGrpSpPr>
            <p:grpSpPr>
              <a:xfrm>
                <a:off x="2418678" y="4790874"/>
                <a:ext cx="528486" cy="649815"/>
                <a:chOff x="2945487" y="2246883"/>
                <a:chExt cx="5437250" cy="6685539"/>
              </a:xfrm>
            </p:grpSpPr>
            <p:cxnSp>
              <p:nvCxnSpPr>
                <p:cNvPr id="25" name="直接连接符 24">
                  <a:extLst>
                    <a:ext uri="{FF2B5EF4-FFF2-40B4-BE49-F238E27FC236}">
                      <a16:creationId xmlns:a16="http://schemas.microsoft.com/office/drawing/2014/main" id="{2AB8192C-0AF4-43F2-A1B0-A70DACCADE3C}"/>
                    </a:ext>
                  </a:extLst>
                </p:cNvPr>
                <p:cNvCxnSpPr>
                  <a:cxnSpLocks/>
                </p:cNvCxnSpPr>
                <p:nvPr/>
              </p:nvCxnSpPr>
              <p:spPr>
                <a:xfrm rot="16200000" flipH="1">
                  <a:off x="459955" y="5589653"/>
                  <a:ext cx="668553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72EFAF7-7ED9-4009-B2FC-270E39B30440}"/>
                    </a:ext>
                  </a:extLst>
                </p:cNvPr>
                <p:cNvCxnSpPr>
                  <a:cxnSpLocks/>
                </p:cNvCxnSpPr>
                <p:nvPr/>
              </p:nvCxnSpPr>
              <p:spPr>
                <a:xfrm rot="16200000">
                  <a:off x="5664112" y="2508368"/>
                  <a:ext cx="0" cy="543725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984C210-4E65-4EC5-86DE-D4D8F7383024}"/>
                  </a:ext>
                </a:extLst>
              </p:cNvPr>
              <p:cNvGrpSpPr/>
              <p:nvPr/>
            </p:nvGrpSpPr>
            <p:grpSpPr>
              <a:xfrm flipH="1">
                <a:off x="2418680" y="1323385"/>
                <a:ext cx="7380164" cy="4117314"/>
                <a:chOff x="1931365" y="525099"/>
                <a:chExt cx="7380164" cy="4117314"/>
              </a:xfrm>
            </p:grpSpPr>
            <p:grpSp>
              <p:nvGrpSpPr>
                <p:cNvPr id="19" name="组合 18">
                  <a:extLst>
                    <a:ext uri="{FF2B5EF4-FFF2-40B4-BE49-F238E27FC236}">
                      <a16:creationId xmlns:a16="http://schemas.microsoft.com/office/drawing/2014/main" id="{B02AE61A-7B32-4D38-904D-A21A8704C217}"/>
                    </a:ext>
                  </a:extLst>
                </p:cNvPr>
                <p:cNvGrpSpPr/>
                <p:nvPr/>
              </p:nvGrpSpPr>
              <p:grpSpPr>
                <a:xfrm flipH="1" flipV="1">
                  <a:off x="8783047" y="525099"/>
                  <a:ext cx="528482" cy="598292"/>
                  <a:chOff x="2945504" y="2246938"/>
                  <a:chExt cx="5437215" cy="6155453"/>
                </a:xfrm>
              </p:grpSpPr>
              <p:cxnSp>
                <p:nvCxnSpPr>
                  <p:cNvPr id="23" name="直接连接符 22">
                    <a:extLst>
                      <a:ext uri="{FF2B5EF4-FFF2-40B4-BE49-F238E27FC236}">
                        <a16:creationId xmlns:a16="http://schemas.microsoft.com/office/drawing/2014/main" id="{D8F10A81-A79F-40E3-BD24-D57D69DC4F0A}"/>
                      </a:ext>
                    </a:extLst>
                  </p:cNvPr>
                  <p:cNvCxnSpPr>
                    <a:cxnSpLocks/>
                  </p:cNvCxnSpPr>
                  <p:nvPr/>
                </p:nvCxnSpPr>
                <p:spPr>
                  <a:xfrm rot="5400000" flipV="1">
                    <a:off x="724998" y="5324665"/>
                    <a:ext cx="6155453"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B175524-FC57-4490-A8E5-2090D9358FB0}"/>
                      </a:ext>
                    </a:extLst>
                  </p:cNvPr>
                  <p:cNvCxnSpPr>
                    <a:cxnSpLocks/>
                  </p:cNvCxnSpPr>
                  <p:nvPr/>
                </p:nvCxnSpPr>
                <p:spPr>
                  <a:xfrm rot="5400000" flipV="1">
                    <a:off x="5664112" y="2508410"/>
                    <a:ext cx="0" cy="5437215"/>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AA86B826-A176-4C77-8BB7-86B7AC03B922}"/>
                    </a:ext>
                  </a:extLst>
                </p:cNvPr>
                <p:cNvGrpSpPr/>
                <p:nvPr/>
              </p:nvGrpSpPr>
              <p:grpSpPr>
                <a:xfrm>
                  <a:off x="1931365" y="3992588"/>
                  <a:ext cx="528489" cy="649825"/>
                  <a:chOff x="2945453" y="2246883"/>
                  <a:chExt cx="5437284" cy="6685649"/>
                </a:xfrm>
              </p:grpSpPr>
              <p:cxnSp>
                <p:nvCxnSpPr>
                  <p:cNvPr id="21" name="直接连接符 20">
                    <a:extLst>
                      <a:ext uri="{FF2B5EF4-FFF2-40B4-BE49-F238E27FC236}">
                        <a16:creationId xmlns:a16="http://schemas.microsoft.com/office/drawing/2014/main" id="{AD831083-0F32-49B6-A250-E6840EA9C1AE}"/>
                      </a:ext>
                    </a:extLst>
                  </p:cNvPr>
                  <p:cNvCxnSpPr>
                    <a:cxnSpLocks/>
                  </p:cNvCxnSpPr>
                  <p:nvPr/>
                </p:nvCxnSpPr>
                <p:spPr>
                  <a:xfrm rot="5400000">
                    <a:off x="459900" y="5589708"/>
                    <a:ext cx="668564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5EF7330-F5DA-4F97-9257-9AC685E2AF6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grpSp>
        <p:sp>
          <p:nvSpPr>
            <p:cNvPr id="14" name="Copyright Notice">
              <a:extLst>
                <a:ext uri="{FF2B5EF4-FFF2-40B4-BE49-F238E27FC236}">
                  <a16:creationId xmlns:a16="http://schemas.microsoft.com/office/drawing/2014/main" id="{60333817-A5DB-4D4E-AFA2-1ECAFEB200E0}"/>
                </a:ext>
              </a:extLst>
            </p:cNvPr>
            <p:cNvSpPr>
              <a:spLocks/>
            </p:cNvSpPr>
            <p:nvPr/>
          </p:nvSpPr>
          <p:spPr bwMode="auto">
            <a:xfrm rot="16200000">
              <a:off x="3093202" y="-1283735"/>
              <a:ext cx="488247" cy="3628895"/>
            </a:xfrm>
            <a:prstGeom prst="rect">
              <a:avLst/>
            </a:prstGeom>
            <a:noFill/>
            <a:ln w="190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cap="small" spc="600" dirty="0">
                  <a:solidFill>
                    <a:srgbClr val="7DAFA3"/>
                  </a:solidFill>
                  <a:latin typeface="张海山锐线体简" panose="02000000000000000000" pitchFamily="2" charset="-122"/>
                  <a:ea typeface="张海山锐线体简" panose="02000000000000000000" pitchFamily="2" charset="-122"/>
                </a:rPr>
                <a:t>第三章</a:t>
              </a:r>
              <a:endParaRPr lang="en-US" sz="3200" cap="small" spc="600" dirty="0">
                <a:solidFill>
                  <a:srgbClr val="7DAFA3"/>
                </a:solidFill>
                <a:latin typeface="张海山锐线体简" panose="02000000000000000000" pitchFamily="2" charset="-122"/>
                <a:ea typeface="张海山锐线体简" panose="02000000000000000000" pitchFamily="2" charset="-122"/>
              </a:endParaRPr>
            </a:p>
          </p:txBody>
        </p:sp>
      </p:grpSp>
      <p:sp>
        <p:nvSpPr>
          <p:cNvPr id="29" name="矩形 28">
            <a:extLst>
              <a:ext uri="{FF2B5EF4-FFF2-40B4-BE49-F238E27FC236}">
                <a16:creationId xmlns:a16="http://schemas.microsoft.com/office/drawing/2014/main" id="{76086973-1ED7-4EF1-8FE0-D97B75B4299B}"/>
              </a:ext>
            </a:extLst>
          </p:cNvPr>
          <p:cNvSpPr/>
          <p:nvPr/>
        </p:nvSpPr>
        <p:spPr>
          <a:xfrm>
            <a:off x="5468874" y="2681607"/>
            <a:ext cx="3687826" cy="615553"/>
          </a:xfrm>
          <a:prstGeom prst="rect">
            <a:avLst/>
          </a:prstGeom>
        </p:spPr>
        <p:txBody>
          <a:bodyPr wrap="square" lIns="0" tIns="0" rIns="0" bIns="0">
            <a:spAutoFit/>
          </a:bodyPr>
          <a:lstStyle/>
          <a:p>
            <a:pPr algn="ctr" eaLnBrk="1" hangingPunct="1">
              <a:defRPr/>
            </a:pPr>
            <a:r>
              <a:rPr lang="zh-CN" altLang="en-US" sz="4000" spc="-150" noProof="1">
                <a:solidFill>
                  <a:srgbClr val="7DAFA3"/>
                </a:solidFill>
                <a:latin typeface="张海山锐线体简" panose="02000000000000000000" pitchFamily="2" charset="-122"/>
                <a:ea typeface="张海山锐线体简" panose="02000000000000000000" pitchFamily="2" charset="-122"/>
                <a:cs typeface="+mn-ea"/>
                <a:sym typeface="Arial" panose="020B0604020202020204" pitchFamily="34" charset="0"/>
              </a:rPr>
              <a:t>成功项目展示</a:t>
            </a:r>
          </a:p>
        </p:txBody>
      </p:sp>
      <p:sp>
        <p:nvSpPr>
          <p:cNvPr id="30" name="TextBox 11">
            <a:extLst>
              <a:ext uri="{FF2B5EF4-FFF2-40B4-BE49-F238E27FC236}">
                <a16:creationId xmlns:a16="http://schemas.microsoft.com/office/drawing/2014/main" id="{AAE38B1E-0AC3-428D-A9BF-E1AD686ED58A}"/>
              </a:ext>
            </a:extLst>
          </p:cNvPr>
          <p:cNvSpPr txBox="1"/>
          <p:nvPr/>
        </p:nvSpPr>
        <p:spPr>
          <a:xfrm>
            <a:off x="5704915" y="32790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561F1198-A7DE-4A3F-B26C-7DAE186418E0}"/>
              </a:ext>
            </a:extLst>
          </p:cNvPr>
          <p:cNvSpPr txBox="1"/>
          <p:nvPr/>
        </p:nvSpPr>
        <p:spPr>
          <a:xfrm>
            <a:off x="5704915" y="35203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282948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3" presetClass="entr" presetSubtype="3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strVal val="4*#ppt_w"/>
                                          </p:val>
                                        </p:tav>
                                        <p:tav tm="100000">
                                          <p:val>
                                            <p:strVal val="#ppt_w"/>
                                          </p:val>
                                        </p:tav>
                                      </p:tavLst>
                                    </p:anim>
                                    <p:anim calcmode="lin" valueType="num">
                                      <p:cBhvr>
                                        <p:cTn id="17" dur="500" fill="hold"/>
                                        <p:tgtEl>
                                          <p:spTgt spid="29"/>
                                        </p:tgtEl>
                                        <p:attrNameLst>
                                          <p:attrName>ppt_h</p:attrName>
                                        </p:attrNameLst>
                                      </p:cBhvr>
                                      <p:tavLst>
                                        <p:tav tm="0">
                                          <p:val>
                                            <p:strVal val="4*#ppt_h"/>
                                          </p:val>
                                        </p:tav>
                                        <p:tav tm="100000">
                                          <p:val>
                                            <p:strVal val="#ppt_h"/>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29" name="组合 28">
            <a:extLst>
              <a:ext uri="{FF2B5EF4-FFF2-40B4-BE49-F238E27FC236}">
                <a16:creationId xmlns:a16="http://schemas.microsoft.com/office/drawing/2014/main" id="{DE8CB8E1-2192-435F-A2FE-981957E93515}"/>
              </a:ext>
            </a:extLst>
          </p:cNvPr>
          <p:cNvGrpSpPr/>
          <p:nvPr/>
        </p:nvGrpSpPr>
        <p:grpSpPr>
          <a:xfrm>
            <a:off x="1405002" y="1804350"/>
            <a:ext cx="9653910" cy="4337113"/>
            <a:chOff x="853721" y="1775300"/>
            <a:chExt cx="10304846" cy="4629551"/>
          </a:xfrm>
        </p:grpSpPr>
        <p:grpSp>
          <p:nvGrpSpPr>
            <p:cNvPr id="30" name="Group 7">
              <a:extLst>
                <a:ext uri="{FF2B5EF4-FFF2-40B4-BE49-F238E27FC236}">
                  <a16:creationId xmlns:a16="http://schemas.microsoft.com/office/drawing/2014/main" id="{34C5E3EE-BCDC-49A4-8F24-DBBE190FB1DD}"/>
                </a:ext>
              </a:extLst>
            </p:cNvPr>
            <p:cNvGrpSpPr/>
            <p:nvPr/>
          </p:nvGrpSpPr>
          <p:grpSpPr>
            <a:xfrm flipH="1">
              <a:off x="853721" y="1775300"/>
              <a:ext cx="4785381" cy="4629551"/>
              <a:chOff x="7758267" y="1736883"/>
              <a:chExt cx="3589261" cy="3472383"/>
            </a:xfrm>
          </p:grpSpPr>
          <p:grpSp>
            <p:nvGrpSpPr>
              <p:cNvPr id="36" name="Group 35">
                <a:extLst>
                  <a:ext uri="{FF2B5EF4-FFF2-40B4-BE49-F238E27FC236}">
                    <a16:creationId xmlns:a16="http://schemas.microsoft.com/office/drawing/2014/main" id="{9EF53779-6F6D-4A62-AE89-BE36E500B76F}"/>
                  </a:ext>
                </a:extLst>
              </p:cNvPr>
              <p:cNvGrpSpPr/>
              <p:nvPr/>
            </p:nvGrpSpPr>
            <p:grpSpPr>
              <a:xfrm>
                <a:off x="7845714" y="1736883"/>
                <a:ext cx="3501814" cy="3310032"/>
                <a:chOff x="7541909" y="1631853"/>
                <a:chExt cx="4046955" cy="3310032"/>
              </a:xfrm>
            </p:grpSpPr>
            <p:sp>
              <p:nvSpPr>
                <p:cNvPr id="38" name="Rectangle 29">
                  <a:extLst>
                    <a:ext uri="{FF2B5EF4-FFF2-40B4-BE49-F238E27FC236}">
                      <a16:creationId xmlns:a16="http://schemas.microsoft.com/office/drawing/2014/main" id="{9B2407B2-E3AE-4F85-884B-0F667A76D0D4}"/>
                    </a:ext>
                  </a:extLst>
                </p:cNvPr>
                <p:cNvSpPr/>
                <p:nvPr/>
              </p:nvSpPr>
              <p:spPr>
                <a:xfrm>
                  <a:off x="7541909" y="1631853"/>
                  <a:ext cx="4046955" cy="3310032"/>
                </a:xfrm>
                <a:prstGeom prst="rect">
                  <a:avLst/>
                </a:prstGeom>
                <a:noFill/>
                <a:ln w="28575">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Rectangle 33">
                  <a:extLst>
                    <a:ext uri="{FF2B5EF4-FFF2-40B4-BE49-F238E27FC236}">
                      <a16:creationId xmlns:a16="http://schemas.microsoft.com/office/drawing/2014/main" id="{2E85E355-F941-46FE-8DB8-681057E85DE5}"/>
                    </a:ext>
                  </a:extLst>
                </p:cNvPr>
                <p:cNvSpPr/>
                <p:nvPr/>
              </p:nvSpPr>
              <p:spPr>
                <a:xfrm>
                  <a:off x="7541909" y="1631854"/>
                  <a:ext cx="4046955" cy="435299"/>
                </a:xfrm>
                <a:prstGeom prst="rect">
                  <a:avLst/>
                </a:prstGeom>
                <a:solidFill>
                  <a:srgbClr val="7DAFA3"/>
                </a:solidFill>
                <a:ln>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7" name="Rectangle 34">
                <a:extLst>
                  <a:ext uri="{FF2B5EF4-FFF2-40B4-BE49-F238E27FC236}">
                    <a16:creationId xmlns:a16="http://schemas.microsoft.com/office/drawing/2014/main" id="{4125F416-2182-4929-8884-4E7A8D380148}"/>
                  </a:ext>
                </a:extLst>
              </p:cNvPr>
              <p:cNvSpPr/>
              <p:nvPr/>
            </p:nvSpPr>
            <p:spPr>
              <a:xfrm>
                <a:off x="7758267" y="2474089"/>
                <a:ext cx="3483015" cy="273517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1" name="组合 30">
              <a:extLst>
                <a:ext uri="{FF2B5EF4-FFF2-40B4-BE49-F238E27FC236}">
                  <a16:creationId xmlns:a16="http://schemas.microsoft.com/office/drawing/2014/main" id="{F86AE8E3-8891-40B4-9470-C2E5BAAD4801}"/>
                </a:ext>
              </a:extLst>
            </p:cNvPr>
            <p:cNvGrpSpPr/>
            <p:nvPr/>
          </p:nvGrpSpPr>
          <p:grpSpPr>
            <a:xfrm>
              <a:off x="5755689" y="1802208"/>
              <a:ext cx="5402878" cy="4409327"/>
              <a:chOff x="5650562" y="4584069"/>
              <a:chExt cx="6024562" cy="4153243"/>
            </a:xfrm>
          </p:grpSpPr>
          <p:sp>
            <p:nvSpPr>
              <p:cNvPr id="32" name="矩形 31">
                <a:extLst>
                  <a:ext uri="{FF2B5EF4-FFF2-40B4-BE49-F238E27FC236}">
                    <a16:creationId xmlns:a16="http://schemas.microsoft.com/office/drawing/2014/main" id="{C5D1B3BB-F017-4484-B021-8A760E4BFA6D}"/>
                  </a:ext>
                </a:extLst>
              </p:cNvPr>
              <p:cNvSpPr/>
              <p:nvPr/>
            </p:nvSpPr>
            <p:spPr>
              <a:xfrm>
                <a:off x="5650562" y="4584069"/>
                <a:ext cx="6024562" cy="233836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33" name="矩形 32">
                <a:extLst>
                  <a:ext uri="{FF2B5EF4-FFF2-40B4-BE49-F238E27FC236}">
                    <a16:creationId xmlns:a16="http://schemas.microsoft.com/office/drawing/2014/main" id="{E2512520-A19E-49DC-ADB8-E3F5B524D572}"/>
                  </a:ext>
                </a:extLst>
              </p:cNvPr>
              <p:cNvSpPr/>
              <p:nvPr/>
            </p:nvSpPr>
            <p:spPr>
              <a:xfrm>
                <a:off x="5650562" y="7011394"/>
                <a:ext cx="6024562" cy="1704126"/>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34" name="文本框 23">
                <a:extLst>
                  <a:ext uri="{FF2B5EF4-FFF2-40B4-BE49-F238E27FC236}">
                    <a16:creationId xmlns:a16="http://schemas.microsoft.com/office/drawing/2014/main" id="{033B08A2-CFDA-4BEA-B4B3-2228FAE441E4}"/>
                  </a:ext>
                </a:extLst>
              </p:cNvPr>
              <p:cNvSpPr txBox="1">
                <a:spLocks noChangeArrowheads="1"/>
              </p:cNvSpPr>
              <p:nvPr/>
            </p:nvSpPr>
            <p:spPr bwMode="auto">
              <a:xfrm>
                <a:off x="5860670" y="7561407"/>
                <a:ext cx="5688430" cy="117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5" name="文本框 24">
                <a:extLst>
                  <a:ext uri="{FF2B5EF4-FFF2-40B4-BE49-F238E27FC236}">
                    <a16:creationId xmlns:a16="http://schemas.microsoft.com/office/drawing/2014/main" id="{6017DFB2-5500-4B53-8297-FC9D59B4DCAC}"/>
                  </a:ext>
                </a:extLst>
              </p:cNvPr>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400" b="1" dirty="0">
                    <a:solidFill>
                      <a:schemeClr val="bg1"/>
                    </a:solidFill>
                    <a:latin typeface="微软雅黑" pitchFamily="34" charset="-122"/>
                    <a:ea typeface="微软雅黑" pitchFamily="34" charset="-122"/>
                  </a:rPr>
                  <a:t>单击此处添加标题</a:t>
                </a:r>
              </a:p>
            </p:txBody>
          </p:sp>
        </p:grpSp>
      </p:grpSp>
    </p:spTree>
    <p:extLst>
      <p:ext uri="{BB962C8B-B14F-4D97-AF65-F5344CB8AC3E}">
        <p14:creationId xmlns:p14="http://schemas.microsoft.com/office/powerpoint/2010/main" val="208476623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94485D5-71C4-483E-965F-AC803F3B04D1}"/>
              </a:ext>
            </a:extLst>
          </p:cNvPr>
          <p:cNvGrpSpPr/>
          <p:nvPr/>
        </p:nvGrpSpPr>
        <p:grpSpPr>
          <a:xfrm>
            <a:off x="1207386" y="1641644"/>
            <a:ext cx="9997643" cy="4535966"/>
            <a:chOff x="381000" y="971550"/>
            <a:chExt cx="8229600" cy="3733799"/>
          </a:xfrm>
        </p:grpSpPr>
        <p:graphicFrame>
          <p:nvGraphicFramePr>
            <p:cNvPr id="7" name="Chart 2">
              <a:extLst>
                <a:ext uri="{FF2B5EF4-FFF2-40B4-BE49-F238E27FC236}">
                  <a16:creationId xmlns:a16="http://schemas.microsoft.com/office/drawing/2014/main" id="{3BC514A0-B564-4CF8-960A-57F000911F19}"/>
                </a:ext>
              </a:extLst>
            </p:cNvPr>
            <p:cNvGraphicFramePr/>
            <p:nvPr>
              <p:extLst>
                <p:ext uri="{D42A27DB-BD31-4B8C-83A1-F6EECF244321}">
                  <p14:modId xmlns:p14="http://schemas.microsoft.com/office/powerpoint/2010/main" val="235273814"/>
                </p:ext>
              </p:extLst>
            </p:nvPr>
          </p:nvGraphicFramePr>
          <p:xfrm>
            <a:off x="381000" y="1675056"/>
            <a:ext cx="8229600" cy="2268294"/>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Group 5">
              <a:extLst>
                <a:ext uri="{FF2B5EF4-FFF2-40B4-BE49-F238E27FC236}">
                  <a16:creationId xmlns:a16="http://schemas.microsoft.com/office/drawing/2014/main" id="{6FA38069-BC68-4A58-8312-D8C8098C1454}"/>
                </a:ext>
              </a:extLst>
            </p:cNvPr>
            <p:cNvGrpSpPr/>
            <p:nvPr/>
          </p:nvGrpSpPr>
          <p:grpSpPr>
            <a:xfrm>
              <a:off x="914400" y="1000125"/>
              <a:ext cx="838200" cy="962025"/>
              <a:chOff x="914400" y="1257300"/>
              <a:chExt cx="838200" cy="962025"/>
            </a:xfrm>
            <a:solidFill>
              <a:srgbClr val="45C1A4"/>
            </a:solidFill>
          </p:grpSpPr>
          <p:sp>
            <p:nvSpPr>
              <p:cNvPr id="60" name="Oval 3">
                <a:extLst>
                  <a:ext uri="{FF2B5EF4-FFF2-40B4-BE49-F238E27FC236}">
                    <a16:creationId xmlns:a16="http://schemas.microsoft.com/office/drawing/2014/main" id="{C469B20C-EDAA-4D58-83DF-F6367B4FA464}"/>
                  </a:ext>
                </a:extLst>
              </p:cNvPr>
              <p:cNvSpPr/>
              <p:nvPr/>
            </p:nvSpPr>
            <p:spPr>
              <a:xfrm>
                <a:off x="914400" y="1257300"/>
                <a:ext cx="838200" cy="838200"/>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4">
                <a:extLst>
                  <a:ext uri="{FF2B5EF4-FFF2-40B4-BE49-F238E27FC236}">
                    <a16:creationId xmlns:a16="http://schemas.microsoft.com/office/drawing/2014/main" id="{B07D23F9-C2EA-4D9F-BCC9-5A19C8437220}"/>
                  </a:ext>
                </a:extLst>
              </p:cNvPr>
              <p:cNvSpPr/>
              <p:nvPr/>
            </p:nvSpPr>
            <p:spPr>
              <a:xfrm flipV="1">
                <a:off x="1166885" y="1971675"/>
                <a:ext cx="287274" cy="247650"/>
              </a:xfrm>
              <a:prstGeom prst="triangl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 Box 10">
              <a:extLst>
                <a:ext uri="{FF2B5EF4-FFF2-40B4-BE49-F238E27FC236}">
                  <a16:creationId xmlns:a16="http://schemas.microsoft.com/office/drawing/2014/main" id="{BD261607-A696-4CA6-AFDE-49F2B00CD406}"/>
                </a:ext>
              </a:extLst>
            </p:cNvPr>
            <p:cNvSpPr txBox="1">
              <a:spLocks noChangeArrowheads="1"/>
            </p:cNvSpPr>
            <p:nvPr/>
          </p:nvSpPr>
          <p:spPr bwMode="auto">
            <a:xfrm>
              <a:off x="990600" y="1476375"/>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45%</a:t>
              </a:r>
              <a:endParaRPr lang="en-US" sz="1050">
                <a:solidFill>
                  <a:schemeClr val="bg1"/>
                </a:solidFill>
                <a:latin typeface="Open Sans" pitchFamily="34" charset="0"/>
                <a:ea typeface="Open Sans" pitchFamily="34" charset="0"/>
                <a:cs typeface="Open Sans" pitchFamily="34" charset="0"/>
              </a:endParaRPr>
            </a:p>
          </p:txBody>
        </p:sp>
        <p:grpSp>
          <p:nvGrpSpPr>
            <p:cNvPr id="14" name="Group 10">
              <a:extLst>
                <a:ext uri="{FF2B5EF4-FFF2-40B4-BE49-F238E27FC236}">
                  <a16:creationId xmlns:a16="http://schemas.microsoft.com/office/drawing/2014/main" id="{4C6A58AE-EB19-4E66-8086-F40C91ADFF75}"/>
                </a:ext>
              </a:extLst>
            </p:cNvPr>
            <p:cNvGrpSpPr/>
            <p:nvPr/>
          </p:nvGrpSpPr>
          <p:grpSpPr>
            <a:xfrm>
              <a:off x="2514600" y="1657350"/>
              <a:ext cx="838200" cy="962025"/>
              <a:chOff x="914400" y="1257300"/>
              <a:chExt cx="838200" cy="962025"/>
            </a:xfrm>
            <a:solidFill>
              <a:srgbClr val="45C1A4"/>
            </a:solidFill>
          </p:grpSpPr>
          <p:sp>
            <p:nvSpPr>
              <p:cNvPr id="58" name="Oval 11">
                <a:extLst>
                  <a:ext uri="{FF2B5EF4-FFF2-40B4-BE49-F238E27FC236}">
                    <a16:creationId xmlns:a16="http://schemas.microsoft.com/office/drawing/2014/main" id="{66769370-9F9C-44C6-874C-325687CDA40F}"/>
                  </a:ext>
                </a:extLst>
              </p:cNvPr>
              <p:cNvSpPr/>
              <p:nvPr/>
            </p:nvSpPr>
            <p:spPr>
              <a:xfrm>
                <a:off x="914400" y="1257300"/>
                <a:ext cx="838200" cy="838200"/>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sosceles Triangle 12">
                <a:extLst>
                  <a:ext uri="{FF2B5EF4-FFF2-40B4-BE49-F238E27FC236}">
                    <a16:creationId xmlns:a16="http://schemas.microsoft.com/office/drawing/2014/main" id="{65EED584-F9E2-4D69-93AA-89BE25A6E8AE}"/>
                  </a:ext>
                </a:extLst>
              </p:cNvPr>
              <p:cNvSpPr/>
              <p:nvPr/>
            </p:nvSpPr>
            <p:spPr>
              <a:xfrm flipV="1">
                <a:off x="1166885" y="1971675"/>
                <a:ext cx="287274" cy="247650"/>
              </a:xfrm>
              <a:prstGeom prst="triangl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 Box 10">
              <a:extLst>
                <a:ext uri="{FF2B5EF4-FFF2-40B4-BE49-F238E27FC236}">
                  <a16:creationId xmlns:a16="http://schemas.microsoft.com/office/drawing/2014/main" id="{1B9806D0-8BA8-44E6-813B-3C6DD09A9E86}"/>
                </a:ext>
              </a:extLst>
            </p:cNvPr>
            <p:cNvSpPr txBox="1">
              <a:spLocks noChangeArrowheads="1"/>
            </p:cNvSpPr>
            <p:nvPr/>
          </p:nvSpPr>
          <p:spPr bwMode="auto">
            <a:xfrm>
              <a:off x="2590800" y="215774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30%</a:t>
              </a:r>
              <a:endParaRPr lang="en-US" sz="1050">
                <a:solidFill>
                  <a:schemeClr val="bg1"/>
                </a:solidFill>
                <a:latin typeface="Open Sans" pitchFamily="34" charset="0"/>
                <a:ea typeface="Open Sans" pitchFamily="34" charset="0"/>
                <a:cs typeface="Open Sans" pitchFamily="34" charset="0"/>
              </a:endParaRPr>
            </a:p>
          </p:txBody>
        </p:sp>
        <p:grpSp>
          <p:nvGrpSpPr>
            <p:cNvPr id="16" name="Group 14">
              <a:extLst>
                <a:ext uri="{FF2B5EF4-FFF2-40B4-BE49-F238E27FC236}">
                  <a16:creationId xmlns:a16="http://schemas.microsoft.com/office/drawing/2014/main" id="{28468E66-70CA-4BE7-B897-D09CDABFBF3B}"/>
                </a:ext>
              </a:extLst>
            </p:cNvPr>
            <p:cNvGrpSpPr/>
            <p:nvPr/>
          </p:nvGrpSpPr>
          <p:grpSpPr>
            <a:xfrm>
              <a:off x="4114800" y="1304925"/>
              <a:ext cx="838200" cy="962025"/>
              <a:chOff x="914400" y="1257300"/>
              <a:chExt cx="838200" cy="962025"/>
            </a:xfrm>
            <a:solidFill>
              <a:srgbClr val="45C1A4"/>
            </a:solidFill>
          </p:grpSpPr>
          <p:sp>
            <p:nvSpPr>
              <p:cNvPr id="56" name="Oval 15">
                <a:extLst>
                  <a:ext uri="{FF2B5EF4-FFF2-40B4-BE49-F238E27FC236}">
                    <a16:creationId xmlns:a16="http://schemas.microsoft.com/office/drawing/2014/main" id="{D87CFA3B-D871-429E-A61E-3938092DABE5}"/>
                  </a:ext>
                </a:extLst>
              </p:cNvPr>
              <p:cNvSpPr/>
              <p:nvPr/>
            </p:nvSpPr>
            <p:spPr>
              <a:xfrm>
                <a:off x="914400" y="1257300"/>
                <a:ext cx="838200" cy="838200"/>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16">
                <a:extLst>
                  <a:ext uri="{FF2B5EF4-FFF2-40B4-BE49-F238E27FC236}">
                    <a16:creationId xmlns:a16="http://schemas.microsoft.com/office/drawing/2014/main" id="{CB5A6CAB-37B2-40C1-94EE-BB16367902EC}"/>
                  </a:ext>
                </a:extLst>
              </p:cNvPr>
              <p:cNvSpPr/>
              <p:nvPr/>
            </p:nvSpPr>
            <p:spPr>
              <a:xfrm flipV="1">
                <a:off x="1166885" y="1971675"/>
                <a:ext cx="287274" cy="247650"/>
              </a:xfrm>
              <a:prstGeom prst="triangl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 Box 10">
              <a:extLst>
                <a:ext uri="{FF2B5EF4-FFF2-40B4-BE49-F238E27FC236}">
                  <a16:creationId xmlns:a16="http://schemas.microsoft.com/office/drawing/2014/main" id="{A6129ECE-78B3-468F-9FCF-BABC8769CCB6}"/>
                </a:ext>
              </a:extLst>
            </p:cNvPr>
            <p:cNvSpPr txBox="1">
              <a:spLocks noChangeArrowheads="1"/>
            </p:cNvSpPr>
            <p:nvPr/>
          </p:nvSpPr>
          <p:spPr bwMode="auto">
            <a:xfrm>
              <a:off x="4191000" y="180975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35%</a:t>
              </a:r>
              <a:endParaRPr lang="en-US" sz="1050">
                <a:solidFill>
                  <a:schemeClr val="bg1"/>
                </a:solidFill>
                <a:latin typeface="Open Sans" pitchFamily="34" charset="0"/>
                <a:ea typeface="Open Sans" pitchFamily="34" charset="0"/>
                <a:cs typeface="Open Sans" pitchFamily="34" charset="0"/>
              </a:endParaRPr>
            </a:p>
          </p:txBody>
        </p:sp>
        <p:grpSp>
          <p:nvGrpSpPr>
            <p:cNvPr id="18" name="Group 18">
              <a:extLst>
                <a:ext uri="{FF2B5EF4-FFF2-40B4-BE49-F238E27FC236}">
                  <a16:creationId xmlns:a16="http://schemas.microsoft.com/office/drawing/2014/main" id="{E0A49034-BFE3-4F20-BD88-1CF90FDC58B3}"/>
                </a:ext>
              </a:extLst>
            </p:cNvPr>
            <p:cNvGrpSpPr/>
            <p:nvPr/>
          </p:nvGrpSpPr>
          <p:grpSpPr>
            <a:xfrm>
              <a:off x="5638800" y="971550"/>
              <a:ext cx="838200" cy="962025"/>
              <a:chOff x="914400" y="1257300"/>
              <a:chExt cx="838200" cy="962025"/>
            </a:xfrm>
            <a:solidFill>
              <a:srgbClr val="45C1A4"/>
            </a:solidFill>
          </p:grpSpPr>
          <p:sp>
            <p:nvSpPr>
              <p:cNvPr id="54" name="Oval 19">
                <a:extLst>
                  <a:ext uri="{FF2B5EF4-FFF2-40B4-BE49-F238E27FC236}">
                    <a16:creationId xmlns:a16="http://schemas.microsoft.com/office/drawing/2014/main" id="{A5716CA3-63D8-40E7-8F68-FD4701B87525}"/>
                  </a:ext>
                </a:extLst>
              </p:cNvPr>
              <p:cNvSpPr/>
              <p:nvPr/>
            </p:nvSpPr>
            <p:spPr>
              <a:xfrm>
                <a:off x="914400" y="1257300"/>
                <a:ext cx="838200" cy="838200"/>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Isosceles Triangle 20">
                <a:extLst>
                  <a:ext uri="{FF2B5EF4-FFF2-40B4-BE49-F238E27FC236}">
                    <a16:creationId xmlns:a16="http://schemas.microsoft.com/office/drawing/2014/main" id="{3E5F5D54-B118-4FB7-AB3B-726675F43CCC}"/>
                  </a:ext>
                </a:extLst>
              </p:cNvPr>
              <p:cNvSpPr/>
              <p:nvPr/>
            </p:nvSpPr>
            <p:spPr>
              <a:xfrm flipV="1">
                <a:off x="1189863" y="1971675"/>
                <a:ext cx="287274" cy="247650"/>
              </a:xfrm>
              <a:prstGeom prst="triangl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 Box 10">
              <a:extLst>
                <a:ext uri="{FF2B5EF4-FFF2-40B4-BE49-F238E27FC236}">
                  <a16:creationId xmlns:a16="http://schemas.microsoft.com/office/drawing/2014/main" id="{6BCEE191-9F88-4278-B055-E7076499B6DB}"/>
                </a:ext>
              </a:extLst>
            </p:cNvPr>
            <p:cNvSpPr txBox="1">
              <a:spLocks noChangeArrowheads="1"/>
            </p:cNvSpPr>
            <p:nvPr/>
          </p:nvSpPr>
          <p:spPr bwMode="auto">
            <a:xfrm>
              <a:off x="5715000" y="144780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50%</a:t>
              </a:r>
              <a:endParaRPr lang="en-US" sz="1050">
                <a:solidFill>
                  <a:schemeClr val="bg1"/>
                </a:solidFill>
                <a:latin typeface="Open Sans" pitchFamily="34" charset="0"/>
                <a:ea typeface="Open Sans" pitchFamily="34" charset="0"/>
                <a:cs typeface="Open Sans" pitchFamily="34" charset="0"/>
              </a:endParaRPr>
            </a:p>
          </p:txBody>
        </p:sp>
        <p:grpSp>
          <p:nvGrpSpPr>
            <p:cNvPr id="20" name="Group 22">
              <a:extLst>
                <a:ext uri="{FF2B5EF4-FFF2-40B4-BE49-F238E27FC236}">
                  <a16:creationId xmlns:a16="http://schemas.microsoft.com/office/drawing/2014/main" id="{25241098-54CA-43DB-A9A2-F6A4C5C5C161}"/>
                </a:ext>
              </a:extLst>
            </p:cNvPr>
            <p:cNvGrpSpPr/>
            <p:nvPr/>
          </p:nvGrpSpPr>
          <p:grpSpPr>
            <a:xfrm>
              <a:off x="7239000" y="1047750"/>
              <a:ext cx="838200" cy="962025"/>
              <a:chOff x="914400" y="1257300"/>
              <a:chExt cx="838200" cy="962025"/>
            </a:xfrm>
            <a:solidFill>
              <a:srgbClr val="45C1A4"/>
            </a:solidFill>
          </p:grpSpPr>
          <p:sp>
            <p:nvSpPr>
              <p:cNvPr id="52" name="Oval 23">
                <a:extLst>
                  <a:ext uri="{FF2B5EF4-FFF2-40B4-BE49-F238E27FC236}">
                    <a16:creationId xmlns:a16="http://schemas.microsoft.com/office/drawing/2014/main" id="{A5CDC1F2-1999-4611-B08E-47B4F0B3C0D9}"/>
                  </a:ext>
                </a:extLst>
              </p:cNvPr>
              <p:cNvSpPr/>
              <p:nvPr/>
            </p:nvSpPr>
            <p:spPr>
              <a:xfrm>
                <a:off x="914400" y="1257300"/>
                <a:ext cx="838200" cy="838200"/>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Isosceles Triangle 24">
                <a:extLst>
                  <a:ext uri="{FF2B5EF4-FFF2-40B4-BE49-F238E27FC236}">
                    <a16:creationId xmlns:a16="http://schemas.microsoft.com/office/drawing/2014/main" id="{1E785233-134D-4156-9B25-32BF3E33BCAA}"/>
                  </a:ext>
                </a:extLst>
              </p:cNvPr>
              <p:cNvSpPr/>
              <p:nvPr/>
            </p:nvSpPr>
            <p:spPr>
              <a:xfrm flipV="1">
                <a:off x="1189863" y="1971675"/>
                <a:ext cx="287274" cy="247650"/>
              </a:xfrm>
              <a:prstGeom prst="triangl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 Box 10">
              <a:extLst>
                <a:ext uri="{FF2B5EF4-FFF2-40B4-BE49-F238E27FC236}">
                  <a16:creationId xmlns:a16="http://schemas.microsoft.com/office/drawing/2014/main" id="{340D29E1-6611-44AE-BAC3-6005B17504F1}"/>
                </a:ext>
              </a:extLst>
            </p:cNvPr>
            <p:cNvSpPr txBox="1">
              <a:spLocks noChangeArrowheads="1"/>
            </p:cNvSpPr>
            <p:nvPr/>
          </p:nvSpPr>
          <p:spPr bwMode="auto">
            <a:xfrm>
              <a:off x="7315200" y="154814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48%</a:t>
              </a:r>
              <a:endParaRPr lang="en-US" sz="1050">
                <a:solidFill>
                  <a:schemeClr val="bg1"/>
                </a:solidFill>
                <a:latin typeface="Open Sans" pitchFamily="34" charset="0"/>
                <a:ea typeface="Open Sans" pitchFamily="34" charset="0"/>
                <a:cs typeface="Open Sans" pitchFamily="34" charset="0"/>
              </a:endParaRPr>
            </a:p>
          </p:txBody>
        </p:sp>
        <p:sp>
          <p:nvSpPr>
            <p:cNvPr id="22" name="Rectangle 26">
              <a:extLst>
                <a:ext uri="{FF2B5EF4-FFF2-40B4-BE49-F238E27FC236}">
                  <a16:creationId xmlns:a16="http://schemas.microsoft.com/office/drawing/2014/main" id="{877D0D03-FE9B-4B48-86C2-1C6E40EBA0B3}"/>
                </a:ext>
              </a:extLst>
            </p:cNvPr>
            <p:cNvSpPr/>
            <p:nvPr/>
          </p:nvSpPr>
          <p:spPr>
            <a:xfrm>
              <a:off x="533400" y="3959482"/>
              <a:ext cx="8001000" cy="745867"/>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Box 7">
              <a:extLst>
                <a:ext uri="{FF2B5EF4-FFF2-40B4-BE49-F238E27FC236}">
                  <a16:creationId xmlns:a16="http://schemas.microsoft.com/office/drawing/2014/main" id="{2A440A5C-2C3A-496F-B0E9-7FB06A7D58DF}"/>
                </a:ext>
              </a:extLst>
            </p:cNvPr>
            <p:cNvSpPr txBox="1">
              <a:spLocks noChangeArrowheads="1"/>
            </p:cNvSpPr>
            <p:nvPr/>
          </p:nvSpPr>
          <p:spPr bwMode="auto">
            <a:xfrm>
              <a:off x="630017" y="4141640"/>
              <a:ext cx="7821339" cy="381551"/>
            </a:xfrm>
            <a:prstGeom prst="rect">
              <a:avLst/>
            </a:prstGeom>
            <a:noFill/>
            <a:ln w="9525">
              <a:noFill/>
              <a:miter lim="800000"/>
              <a:headEnd/>
              <a:tailEnd/>
            </a:ln>
          </p:spPr>
          <p:txBody>
            <a:bodyPr wrap="square" lIns="45720" tIns="22860" rIns="45720" bIns="22860" anchor="ctr">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24" name="Group 28">
              <a:extLst>
                <a:ext uri="{FF2B5EF4-FFF2-40B4-BE49-F238E27FC236}">
                  <a16:creationId xmlns:a16="http://schemas.microsoft.com/office/drawing/2014/main" id="{91B9F656-AB6D-47EA-BA48-01278C2427D4}"/>
                </a:ext>
              </a:extLst>
            </p:cNvPr>
            <p:cNvGrpSpPr/>
            <p:nvPr/>
          </p:nvGrpSpPr>
          <p:grpSpPr>
            <a:xfrm>
              <a:off x="2709081" y="1785611"/>
              <a:ext cx="427650" cy="347990"/>
              <a:chOff x="1550139" y="1314466"/>
              <a:chExt cx="509139" cy="414300"/>
            </a:xfrm>
            <a:solidFill>
              <a:schemeClr val="bg1"/>
            </a:solidFill>
          </p:grpSpPr>
          <p:sp>
            <p:nvSpPr>
              <p:cNvPr id="49" name="Freeform 5">
                <a:extLst>
                  <a:ext uri="{FF2B5EF4-FFF2-40B4-BE49-F238E27FC236}">
                    <a16:creationId xmlns:a16="http://schemas.microsoft.com/office/drawing/2014/main" id="{BD2E035A-3F58-4317-9321-DC8C96AA0363}"/>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6">
                <a:extLst>
                  <a:ext uri="{FF2B5EF4-FFF2-40B4-BE49-F238E27FC236}">
                    <a16:creationId xmlns:a16="http://schemas.microsoft.com/office/drawing/2014/main" id="{E751D40C-DC84-413E-9934-1286500B9C45}"/>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7">
                <a:extLst>
                  <a:ext uri="{FF2B5EF4-FFF2-40B4-BE49-F238E27FC236}">
                    <a16:creationId xmlns:a16="http://schemas.microsoft.com/office/drawing/2014/main" id="{D27C19BF-1E2C-4914-B9E2-45087FF7506C}"/>
                  </a:ext>
                </a:extLst>
              </p:cNvPr>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32">
              <a:extLst>
                <a:ext uri="{FF2B5EF4-FFF2-40B4-BE49-F238E27FC236}">
                  <a16:creationId xmlns:a16="http://schemas.microsoft.com/office/drawing/2014/main" id="{0A29CB40-AFBC-47E6-8585-CC4F21C4A46F}"/>
                </a:ext>
              </a:extLst>
            </p:cNvPr>
            <p:cNvGrpSpPr/>
            <p:nvPr/>
          </p:nvGrpSpPr>
          <p:grpSpPr>
            <a:xfrm>
              <a:off x="7495409" y="1215609"/>
              <a:ext cx="325383" cy="314291"/>
              <a:chOff x="5099140" y="1309474"/>
              <a:chExt cx="439257" cy="424283"/>
            </a:xfrm>
            <a:solidFill>
              <a:schemeClr val="bg1"/>
            </a:solidFill>
          </p:grpSpPr>
          <p:sp>
            <p:nvSpPr>
              <p:cNvPr id="35" name="Rectangle 18">
                <a:extLst>
                  <a:ext uri="{FF2B5EF4-FFF2-40B4-BE49-F238E27FC236}">
                    <a16:creationId xmlns:a16="http://schemas.microsoft.com/office/drawing/2014/main" id="{4511E0B3-BCFA-43C1-8419-1D96023947A4}"/>
                  </a:ext>
                </a:extLst>
              </p:cNvPr>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19">
                <a:extLst>
                  <a:ext uri="{FF2B5EF4-FFF2-40B4-BE49-F238E27FC236}">
                    <a16:creationId xmlns:a16="http://schemas.microsoft.com/office/drawing/2014/main" id="{236BC155-695A-4F13-AEB0-ACBAF5D755CA}"/>
                  </a:ext>
                </a:extLst>
              </p:cNvPr>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0">
                <a:extLst>
                  <a:ext uri="{FF2B5EF4-FFF2-40B4-BE49-F238E27FC236}">
                    <a16:creationId xmlns:a16="http://schemas.microsoft.com/office/drawing/2014/main" id="{61BE3C02-7C00-4E06-B8F4-7814CE8A08F9}"/>
                  </a:ext>
                </a:extLst>
              </p:cNvPr>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21">
                <a:extLst>
                  <a:ext uri="{FF2B5EF4-FFF2-40B4-BE49-F238E27FC236}">
                    <a16:creationId xmlns:a16="http://schemas.microsoft.com/office/drawing/2014/main" id="{2BECF145-A9DA-4C12-8355-CE72A20B5169}"/>
                  </a:ext>
                </a:extLst>
              </p:cNvPr>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2">
                <a:extLst>
                  <a:ext uri="{FF2B5EF4-FFF2-40B4-BE49-F238E27FC236}">
                    <a16:creationId xmlns:a16="http://schemas.microsoft.com/office/drawing/2014/main" id="{B418B888-5B39-467A-BCCD-7EA4D6AFE11D}"/>
                  </a:ext>
                </a:extLst>
              </p:cNvPr>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23">
                <a:extLst>
                  <a:ext uri="{FF2B5EF4-FFF2-40B4-BE49-F238E27FC236}">
                    <a16:creationId xmlns:a16="http://schemas.microsoft.com/office/drawing/2014/main" id="{1327DDC2-A861-4195-8804-CC59DF414553}"/>
                  </a:ext>
                </a:extLst>
              </p:cNvPr>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24">
                <a:extLst>
                  <a:ext uri="{FF2B5EF4-FFF2-40B4-BE49-F238E27FC236}">
                    <a16:creationId xmlns:a16="http://schemas.microsoft.com/office/drawing/2014/main" id="{74FE2580-A7D6-44D3-AD98-51784CF93C60}"/>
                  </a:ext>
                </a:extLst>
              </p:cNvPr>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25">
                <a:extLst>
                  <a:ext uri="{FF2B5EF4-FFF2-40B4-BE49-F238E27FC236}">
                    <a16:creationId xmlns:a16="http://schemas.microsoft.com/office/drawing/2014/main" id="{4E3DE19B-FBDA-4D5E-AAF4-9A0DD71F558C}"/>
                  </a:ext>
                </a:extLst>
              </p:cNvPr>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26">
                <a:extLst>
                  <a:ext uri="{FF2B5EF4-FFF2-40B4-BE49-F238E27FC236}">
                    <a16:creationId xmlns:a16="http://schemas.microsoft.com/office/drawing/2014/main" id="{7C17D8E4-66D5-4844-A808-65D706545257}"/>
                  </a:ext>
                </a:extLst>
              </p:cNvPr>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7">
                <a:extLst>
                  <a:ext uri="{FF2B5EF4-FFF2-40B4-BE49-F238E27FC236}">
                    <a16:creationId xmlns:a16="http://schemas.microsoft.com/office/drawing/2014/main" id="{ECC53D08-94A7-4C88-A84B-E3982449B904}"/>
                  </a:ext>
                </a:extLst>
              </p:cNvPr>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28">
                <a:extLst>
                  <a:ext uri="{FF2B5EF4-FFF2-40B4-BE49-F238E27FC236}">
                    <a16:creationId xmlns:a16="http://schemas.microsoft.com/office/drawing/2014/main" id="{5AA92C3D-3971-4AB3-84D2-7E5DF9468029}"/>
                  </a:ext>
                </a:extLst>
              </p:cNvPr>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9">
                <a:extLst>
                  <a:ext uri="{FF2B5EF4-FFF2-40B4-BE49-F238E27FC236}">
                    <a16:creationId xmlns:a16="http://schemas.microsoft.com/office/drawing/2014/main" id="{744F5CE2-26CD-451F-AA87-7BFEECD4E9EF}"/>
                  </a:ext>
                </a:extLst>
              </p:cNvPr>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0">
                <a:extLst>
                  <a:ext uri="{FF2B5EF4-FFF2-40B4-BE49-F238E27FC236}">
                    <a16:creationId xmlns:a16="http://schemas.microsoft.com/office/drawing/2014/main" id="{FCB1DD6A-D63A-4F0A-930B-E6965CEFC822}"/>
                  </a:ext>
                </a:extLst>
              </p:cNvPr>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1">
                <a:extLst>
                  <a:ext uri="{FF2B5EF4-FFF2-40B4-BE49-F238E27FC236}">
                    <a16:creationId xmlns:a16="http://schemas.microsoft.com/office/drawing/2014/main" id="{DDBD2FA3-F14A-491C-A78D-4E5A7FD80A6F}"/>
                  </a:ext>
                </a:extLst>
              </p:cNvPr>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 name="Freeform 34">
              <a:extLst>
                <a:ext uri="{FF2B5EF4-FFF2-40B4-BE49-F238E27FC236}">
                  <a16:creationId xmlns:a16="http://schemas.microsoft.com/office/drawing/2014/main" id="{52225618-38CD-43B7-9202-18A400C3E8D7}"/>
                </a:ext>
              </a:extLst>
            </p:cNvPr>
            <p:cNvSpPr>
              <a:spLocks/>
            </p:cNvSpPr>
            <p:nvPr/>
          </p:nvSpPr>
          <p:spPr bwMode="auto">
            <a:xfrm>
              <a:off x="4343400" y="1479282"/>
              <a:ext cx="373842" cy="330468"/>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Group 53">
              <a:extLst>
                <a:ext uri="{FF2B5EF4-FFF2-40B4-BE49-F238E27FC236}">
                  <a16:creationId xmlns:a16="http://schemas.microsoft.com/office/drawing/2014/main" id="{5589F070-DA15-4AE1-8A99-8B8161549ABC}"/>
                </a:ext>
              </a:extLst>
            </p:cNvPr>
            <p:cNvGrpSpPr/>
            <p:nvPr/>
          </p:nvGrpSpPr>
          <p:grpSpPr>
            <a:xfrm>
              <a:off x="1125102" y="1193117"/>
              <a:ext cx="416796" cy="259561"/>
              <a:chOff x="2942785" y="3296116"/>
              <a:chExt cx="416796" cy="259561"/>
            </a:xfrm>
            <a:solidFill>
              <a:schemeClr val="bg1"/>
            </a:solidFill>
          </p:grpSpPr>
          <p:sp>
            <p:nvSpPr>
              <p:cNvPr id="32" name="Freeform 95">
                <a:extLst>
                  <a:ext uri="{FF2B5EF4-FFF2-40B4-BE49-F238E27FC236}">
                    <a16:creationId xmlns:a16="http://schemas.microsoft.com/office/drawing/2014/main" id="{D5DB9569-FAE8-4B66-9FC4-866CCFB2E435}"/>
                  </a:ext>
                </a:extLst>
              </p:cNvPr>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96">
                <a:extLst>
                  <a:ext uri="{FF2B5EF4-FFF2-40B4-BE49-F238E27FC236}">
                    <a16:creationId xmlns:a16="http://schemas.microsoft.com/office/drawing/2014/main" id="{F8E44BD8-A81A-48A2-83CD-FEE818CE3CAA}"/>
                  </a:ext>
                </a:extLst>
              </p:cNvPr>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97">
                <a:extLst>
                  <a:ext uri="{FF2B5EF4-FFF2-40B4-BE49-F238E27FC236}">
                    <a16:creationId xmlns:a16="http://schemas.microsoft.com/office/drawing/2014/main" id="{E9D38A02-9E18-4184-A564-BF6E4F520FF9}"/>
                  </a:ext>
                </a:extLst>
              </p:cNvPr>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 name="Group 57">
              <a:extLst>
                <a:ext uri="{FF2B5EF4-FFF2-40B4-BE49-F238E27FC236}">
                  <a16:creationId xmlns:a16="http://schemas.microsoft.com/office/drawing/2014/main" id="{AC527A2E-AF71-44D5-BFE4-FC30119FC9B6}"/>
                </a:ext>
              </a:extLst>
            </p:cNvPr>
            <p:cNvGrpSpPr/>
            <p:nvPr/>
          </p:nvGrpSpPr>
          <p:grpSpPr>
            <a:xfrm>
              <a:off x="5888728" y="1075929"/>
              <a:ext cx="312809" cy="352821"/>
              <a:chOff x="5513440" y="1766202"/>
              <a:chExt cx="429274" cy="484183"/>
            </a:xfrm>
            <a:solidFill>
              <a:schemeClr val="bg1"/>
            </a:solidFill>
          </p:grpSpPr>
          <p:sp>
            <p:nvSpPr>
              <p:cNvPr id="29" name="Freeform 147">
                <a:extLst>
                  <a:ext uri="{FF2B5EF4-FFF2-40B4-BE49-F238E27FC236}">
                    <a16:creationId xmlns:a16="http://schemas.microsoft.com/office/drawing/2014/main" id="{3DFA7F6F-0331-4DCF-8E40-713A735D0F7B}"/>
                  </a:ext>
                </a:extLst>
              </p:cNvPr>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48">
                <a:extLst>
                  <a:ext uri="{FF2B5EF4-FFF2-40B4-BE49-F238E27FC236}">
                    <a16:creationId xmlns:a16="http://schemas.microsoft.com/office/drawing/2014/main" id="{A4656F8E-62B5-48A7-AC2A-C9BF9FCD2C42}"/>
                  </a:ext>
                </a:extLst>
              </p:cNvPr>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9">
                <a:extLst>
                  <a:ext uri="{FF2B5EF4-FFF2-40B4-BE49-F238E27FC236}">
                    <a16:creationId xmlns:a16="http://schemas.microsoft.com/office/drawing/2014/main" id="{050685F0-8526-42D1-9429-745F68AA8756}"/>
                  </a:ext>
                </a:extLst>
              </p:cNvPr>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86817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DB3F01F0-BAFB-4963-9C42-C74F16B54761}"/>
              </a:ext>
            </a:extLst>
          </p:cNvPr>
          <p:cNvGrpSpPr/>
          <p:nvPr/>
        </p:nvGrpSpPr>
        <p:grpSpPr>
          <a:xfrm>
            <a:off x="1472043" y="1867981"/>
            <a:ext cx="9558814" cy="4045026"/>
            <a:chOff x="964043" y="1750741"/>
            <a:chExt cx="10316048" cy="4365466"/>
          </a:xfrm>
          <a:solidFill>
            <a:srgbClr val="7DAFA3"/>
          </a:solidFill>
        </p:grpSpPr>
        <p:grpSp>
          <p:nvGrpSpPr>
            <p:cNvPr id="7" name="组合 6">
              <a:extLst>
                <a:ext uri="{FF2B5EF4-FFF2-40B4-BE49-F238E27FC236}">
                  <a16:creationId xmlns:a16="http://schemas.microsoft.com/office/drawing/2014/main" id="{DF28C038-BD2C-46D8-A2C2-21E106432190}"/>
                </a:ext>
              </a:extLst>
            </p:cNvPr>
            <p:cNvGrpSpPr/>
            <p:nvPr/>
          </p:nvGrpSpPr>
          <p:grpSpPr>
            <a:xfrm>
              <a:off x="3923638" y="2054324"/>
              <a:ext cx="1653822" cy="1437322"/>
              <a:chOff x="3329423" y="1479822"/>
              <a:chExt cx="1202036" cy="1044679"/>
            </a:xfrm>
            <a:grpFill/>
          </p:grpSpPr>
          <p:sp>
            <p:nvSpPr>
              <p:cNvPr id="60" name="Freeform 5">
                <a:extLst>
                  <a:ext uri="{FF2B5EF4-FFF2-40B4-BE49-F238E27FC236}">
                    <a16:creationId xmlns:a16="http://schemas.microsoft.com/office/drawing/2014/main" id="{9E0F7ECA-486C-449A-980B-02DF181A1D6F}"/>
                  </a:ext>
                </a:extLst>
              </p:cNvPr>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p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61" name="组合 47">
                <a:extLst>
                  <a:ext uri="{FF2B5EF4-FFF2-40B4-BE49-F238E27FC236}">
                    <a16:creationId xmlns:a16="http://schemas.microsoft.com/office/drawing/2014/main" id="{8FE96287-D417-4090-A44B-25CDB3E07735}"/>
                  </a:ext>
                </a:extLst>
              </p:cNvPr>
              <p:cNvGrpSpPr>
                <a:grpSpLocks/>
              </p:cNvGrpSpPr>
              <p:nvPr/>
            </p:nvGrpSpPr>
            <p:grpSpPr bwMode="auto">
              <a:xfrm>
                <a:off x="3754548" y="1808481"/>
                <a:ext cx="295362" cy="381037"/>
                <a:chOff x="12327414" y="858402"/>
                <a:chExt cx="370336" cy="484095"/>
              </a:xfrm>
              <a:grpFill/>
            </p:grpSpPr>
            <p:sp>
              <p:nvSpPr>
                <p:cNvPr id="62" name="Freeform 56">
                  <a:extLst>
                    <a:ext uri="{FF2B5EF4-FFF2-40B4-BE49-F238E27FC236}">
                      <a16:creationId xmlns:a16="http://schemas.microsoft.com/office/drawing/2014/main" id="{46A69689-1D11-4102-AB6B-F94FBC56BE65}"/>
                    </a:ext>
                  </a:extLst>
                </p:cNvPr>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000">
                    <a:solidFill>
                      <a:schemeClr val="bg1">
                        <a:lumMod val="50000"/>
                      </a:schemeClr>
                    </a:solidFill>
                  </a:endParaRPr>
                </a:p>
              </p:txBody>
            </p:sp>
            <p:sp>
              <p:nvSpPr>
                <p:cNvPr id="63" name="Freeform 57">
                  <a:extLst>
                    <a:ext uri="{FF2B5EF4-FFF2-40B4-BE49-F238E27FC236}">
                      <a16:creationId xmlns:a16="http://schemas.microsoft.com/office/drawing/2014/main" id="{87A9BE78-12A7-4D4B-A7CB-9AD28A8B8D00}"/>
                    </a:ext>
                  </a:extLst>
                </p:cNvPr>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9" name="组合 8">
              <a:extLst>
                <a:ext uri="{FF2B5EF4-FFF2-40B4-BE49-F238E27FC236}">
                  <a16:creationId xmlns:a16="http://schemas.microsoft.com/office/drawing/2014/main" id="{B607D852-6E38-441A-9D22-AACB9F955AF4}"/>
                </a:ext>
              </a:extLst>
            </p:cNvPr>
            <p:cNvGrpSpPr/>
            <p:nvPr/>
          </p:nvGrpSpPr>
          <p:grpSpPr>
            <a:xfrm>
              <a:off x="6533202" y="2032363"/>
              <a:ext cx="1653822" cy="1437322"/>
              <a:chOff x="5226114" y="1463860"/>
              <a:chExt cx="1202036" cy="1044679"/>
            </a:xfrm>
            <a:grpFill/>
          </p:grpSpPr>
          <p:sp>
            <p:nvSpPr>
              <p:cNvPr id="56" name="Freeform 5">
                <a:extLst>
                  <a:ext uri="{FF2B5EF4-FFF2-40B4-BE49-F238E27FC236}">
                    <a16:creationId xmlns:a16="http://schemas.microsoft.com/office/drawing/2014/main" id="{A905164C-23B1-4AC7-9F57-5679C205E7E6}"/>
                  </a:ext>
                </a:extLst>
              </p:cNvPr>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p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7" name="组合 51">
                <a:extLst>
                  <a:ext uri="{FF2B5EF4-FFF2-40B4-BE49-F238E27FC236}">
                    <a16:creationId xmlns:a16="http://schemas.microsoft.com/office/drawing/2014/main" id="{A8A93D7B-EE83-4585-85CA-5962873EE8EE}"/>
                  </a:ext>
                </a:extLst>
              </p:cNvPr>
              <p:cNvGrpSpPr>
                <a:grpSpLocks/>
              </p:cNvGrpSpPr>
              <p:nvPr/>
            </p:nvGrpSpPr>
            <p:grpSpPr bwMode="auto">
              <a:xfrm>
                <a:off x="5628039" y="1804737"/>
                <a:ext cx="339884" cy="381036"/>
                <a:chOff x="952501" y="6013451"/>
                <a:chExt cx="255587" cy="290513"/>
              </a:xfrm>
              <a:grpFill/>
            </p:grpSpPr>
            <p:sp>
              <p:nvSpPr>
                <p:cNvPr id="58" name="Freeform 59">
                  <a:extLst>
                    <a:ext uri="{FF2B5EF4-FFF2-40B4-BE49-F238E27FC236}">
                      <a16:creationId xmlns:a16="http://schemas.microsoft.com/office/drawing/2014/main" id="{80F4A122-DAF5-4762-BC37-DB85FCCF5692}"/>
                    </a:ext>
                  </a:extLst>
                </p:cNvPr>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9" name="Freeform 60">
                  <a:extLst>
                    <a:ext uri="{FF2B5EF4-FFF2-40B4-BE49-F238E27FC236}">
                      <a16:creationId xmlns:a16="http://schemas.microsoft.com/office/drawing/2014/main" id="{524D2108-0662-448A-9905-623529054A79}"/>
                    </a:ext>
                  </a:extLst>
                </p:cNvPr>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0" name="组合 9">
              <a:extLst>
                <a:ext uri="{FF2B5EF4-FFF2-40B4-BE49-F238E27FC236}">
                  <a16:creationId xmlns:a16="http://schemas.microsoft.com/office/drawing/2014/main" id="{5880BFDF-9D3F-4AD1-872C-240BA637780E}"/>
                </a:ext>
              </a:extLst>
            </p:cNvPr>
            <p:cNvGrpSpPr/>
            <p:nvPr/>
          </p:nvGrpSpPr>
          <p:grpSpPr>
            <a:xfrm>
              <a:off x="6533202" y="4528487"/>
              <a:ext cx="1653822" cy="1437322"/>
              <a:chOff x="5226114" y="3278100"/>
              <a:chExt cx="1202036" cy="1044679"/>
            </a:xfrm>
            <a:grpFill/>
          </p:grpSpPr>
          <p:sp>
            <p:nvSpPr>
              <p:cNvPr id="52" name="Freeform 5">
                <a:extLst>
                  <a:ext uri="{FF2B5EF4-FFF2-40B4-BE49-F238E27FC236}">
                    <a16:creationId xmlns:a16="http://schemas.microsoft.com/office/drawing/2014/main" id="{12C2D603-ECE3-4DCA-901C-7C0F77036E7E}"/>
                  </a:ext>
                </a:extLst>
              </p:cNvPr>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53" name="组合 55">
                <a:extLst>
                  <a:ext uri="{FF2B5EF4-FFF2-40B4-BE49-F238E27FC236}">
                    <a16:creationId xmlns:a16="http://schemas.microsoft.com/office/drawing/2014/main" id="{0C3A42E3-4C6D-4643-8D66-DDE123D72475}"/>
                  </a:ext>
                </a:extLst>
              </p:cNvPr>
              <p:cNvGrpSpPr>
                <a:grpSpLocks/>
              </p:cNvGrpSpPr>
              <p:nvPr/>
            </p:nvGrpSpPr>
            <p:grpSpPr bwMode="auto">
              <a:xfrm>
                <a:off x="5640688" y="3590456"/>
                <a:ext cx="335663" cy="381036"/>
                <a:chOff x="5405438" y="6815138"/>
                <a:chExt cx="252413" cy="290513"/>
              </a:xfrm>
              <a:grpFill/>
            </p:grpSpPr>
            <p:sp>
              <p:nvSpPr>
                <p:cNvPr id="54" name="Freeform 62">
                  <a:extLst>
                    <a:ext uri="{FF2B5EF4-FFF2-40B4-BE49-F238E27FC236}">
                      <a16:creationId xmlns:a16="http://schemas.microsoft.com/office/drawing/2014/main" id="{A023AC85-0EC7-4942-9FF2-F6F303DA3018}"/>
                    </a:ext>
                  </a:extLst>
                </p:cNvPr>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5" name="Freeform 63">
                  <a:extLst>
                    <a:ext uri="{FF2B5EF4-FFF2-40B4-BE49-F238E27FC236}">
                      <a16:creationId xmlns:a16="http://schemas.microsoft.com/office/drawing/2014/main" id="{D38FEBA0-6D34-42DD-AB75-8686E7E0B5D8}"/>
                    </a:ext>
                  </a:extLst>
                </p:cNvPr>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4" name="组合 13">
              <a:extLst>
                <a:ext uri="{FF2B5EF4-FFF2-40B4-BE49-F238E27FC236}">
                  <a16:creationId xmlns:a16="http://schemas.microsoft.com/office/drawing/2014/main" id="{A3FBC0DE-97BE-4343-BFBD-2FCF0CA0CDFE}"/>
                </a:ext>
              </a:extLst>
            </p:cNvPr>
            <p:cNvGrpSpPr/>
            <p:nvPr/>
          </p:nvGrpSpPr>
          <p:grpSpPr>
            <a:xfrm>
              <a:off x="3927207" y="4515456"/>
              <a:ext cx="1653822" cy="1437322"/>
              <a:chOff x="3332017" y="3268629"/>
              <a:chExt cx="1202036" cy="1044679"/>
            </a:xfrm>
            <a:grpFill/>
          </p:grpSpPr>
          <p:sp>
            <p:nvSpPr>
              <p:cNvPr id="48" name="Freeform 5">
                <a:extLst>
                  <a:ext uri="{FF2B5EF4-FFF2-40B4-BE49-F238E27FC236}">
                    <a16:creationId xmlns:a16="http://schemas.microsoft.com/office/drawing/2014/main" id="{F8E7945B-2D20-4148-A768-414318E61775}"/>
                  </a:ext>
                </a:extLst>
              </p:cNvPr>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9" name="组合 59">
                <a:extLst>
                  <a:ext uri="{FF2B5EF4-FFF2-40B4-BE49-F238E27FC236}">
                    <a16:creationId xmlns:a16="http://schemas.microsoft.com/office/drawing/2014/main" id="{F526E5D9-3995-4341-84E1-CB56F0AED495}"/>
                  </a:ext>
                </a:extLst>
              </p:cNvPr>
              <p:cNvGrpSpPr>
                <a:grpSpLocks/>
              </p:cNvGrpSpPr>
              <p:nvPr/>
            </p:nvGrpSpPr>
            <p:grpSpPr bwMode="auto">
              <a:xfrm>
                <a:off x="3724179" y="3599213"/>
                <a:ext cx="350223" cy="387548"/>
                <a:chOff x="688976" y="7240588"/>
                <a:chExt cx="263525" cy="295275"/>
              </a:xfrm>
              <a:grpFill/>
            </p:grpSpPr>
            <p:sp>
              <p:nvSpPr>
                <p:cNvPr id="50" name="Freeform 65">
                  <a:extLst>
                    <a:ext uri="{FF2B5EF4-FFF2-40B4-BE49-F238E27FC236}">
                      <a16:creationId xmlns:a16="http://schemas.microsoft.com/office/drawing/2014/main" id="{A1C5951D-9403-419B-AF19-77335B35BB33}"/>
                    </a:ext>
                  </a:extLst>
                </p:cNvPr>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1" name="Freeform 66">
                  <a:extLst>
                    <a:ext uri="{FF2B5EF4-FFF2-40B4-BE49-F238E27FC236}">
                      <a16:creationId xmlns:a16="http://schemas.microsoft.com/office/drawing/2014/main" id="{EA5F1B1F-0CCC-4138-945E-E08012CAE762}"/>
                    </a:ext>
                  </a:extLst>
                </p:cNvPr>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chemeClr val="bg1"/>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5" name="组合 14">
              <a:extLst>
                <a:ext uri="{FF2B5EF4-FFF2-40B4-BE49-F238E27FC236}">
                  <a16:creationId xmlns:a16="http://schemas.microsoft.com/office/drawing/2014/main" id="{D07B01DD-1612-497E-86C7-5DF49324C641}"/>
                </a:ext>
              </a:extLst>
            </p:cNvPr>
            <p:cNvGrpSpPr/>
            <p:nvPr/>
          </p:nvGrpSpPr>
          <p:grpSpPr>
            <a:xfrm>
              <a:off x="2167449" y="4270985"/>
              <a:ext cx="767253" cy="855405"/>
              <a:chOff x="7156453" y="4826087"/>
              <a:chExt cx="763584" cy="862012"/>
            </a:xfrm>
            <a:grpFill/>
          </p:grpSpPr>
          <p:sp>
            <p:nvSpPr>
              <p:cNvPr id="45" name="Freeform 78">
                <a:extLst>
                  <a:ext uri="{FF2B5EF4-FFF2-40B4-BE49-F238E27FC236}">
                    <a16:creationId xmlns:a16="http://schemas.microsoft.com/office/drawing/2014/main" id="{14138900-01E4-4C8E-B6DE-9FF06D1D482A}"/>
                  </a:ext>
                </a:extLst>
              </p:cNvPr>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6" name="Freeform 79">
                <a:extLst>
                  <a:ext uri="{FF2B5EF4-FFF2-40B4-BE49-F238E27FC236}">
                    <a16:creationId xmlns:a16="http://schemas.microsoft.com/office/drawing/2014/main" id="{A66F32DB-406E-428F-8124-DEC4F7136397}"/>
                  </a:ext>
                </a:extLst>
              </p:cNvPr>
              <p:cNvSpPr>
                <a:spLocks/>
              </p:cNvSpPr>
              <p:nvPr/>
            </p:nvSpPr>
            <p:spPr bwMode="auto">
              <a:xfrm>
                <a:off x="7156453"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7" name="Freeform 80">
                <a:extLst>
                  <a:ext uri="{FF2B5EF4-FFF2-40B4-BE49-F238E27FC236}">
                    <a16:creationId xmlns:a16="http://schemas.microsoft.com/office/drawing/2014/main" id="{F2CEF37B-DA79-4D86-8307-4061A9B6537E}"/>
                  </a:ext>
                </a:extLst>
              </p:cNvPr>
              <p:cNvSpPr>
                <a:spLocks/>
              </p:cNvSpPr>
              <p:nvPr/>
            </p:nvSpPr>
            <p:spPr bwMode="auto">
              <a:xfrm>
                <a:off x="7454899"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6" name="组合 15">
              <a:extLst>
                <a:ext uri="{FF2B5EF4-FFF2-40B4-BE49-F238E27FC236}">
                  <a16:creationId xmlns:a16="http://schemas.microsoft.com/office/drawing/2014/main" id="{CEFD1D6C-4F88-48A5-BE28-BBC7DDA2A248}"/>
                </a:ext>
              </a:extLst>
            </p:cNvPr>
            <p:cNvGrpSpPr/>
            <p:nvPr/>
          </p:nvGrpSpPr>
          <p:grpSpPr>
            <a:xfrm>
              <a:off x="2226914" y="1905666"/>
              <a:ext cx="427371" cy="834879"/>
              <a:chOff x="8080376" y="1863812"/>
              <a:chExt cx="361950" cy="715962"/>
            </a:xfrm>
            <a:grpFill/>
          </p:grpSpPr>
          <p:sp>
            <p:nvSpPr>
              <p:cNvPr id="39" name="Freeform 81">
                <a:extLst>
                  <a:ext uri="{FF2B5EF4-FFF2-40B4-BE49-F238E27FC236}">
                    <a16:creationId xmlns:a16="http://schemas.microsoft.com/office/drawing/2014/main" id="{6E4F09FE-FCD1-4456-8AE6-0C5CB5894972}"/>
                  </a:ext>
                </a:extLst>
              </p:cNvPr>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0" name="Freeform 82">
                <a:extLst>
                  <a:ext uri="{FF2B5EF4-FFF2-40B4-BE49-F238E27FC236}">
                    <a16:creationId xmlns:a16="http://schemas.microsoft.com/office/drawing/2014/main" id="{F1236E0F-F66E-45A7-A72D-3AB8410EC734}"/>
                  </a:ext>
                </a:extLst>
              </p:cNvPr>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1" name="Freeform 83">
                <a:extLst>
                  <a:ext uri="{FF2B5EF4-FFF2-40B4-BE49-F238E27FC236}">
                    <a16:creationId xmlns:a16="http://schemas.microsoft.com/office/drawing/2014/main" id="{2DE7BF02-8175-4629-A00B-A76B8E4A276B}"/>
                  </a:ext>
                </a:extLst>
              </p:cNvPr>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2" name="Freeform 84">
                <a:extLst>
                  <a:ext uri="{FF2B5EF4-FFF2-40B4-BE49-F238E27FC236}">
                    <a16:creationId xmlns:a16="http://schemas.microsoft.com/office/drawing/2014/main" id="{AB8C6BB0-5547-42E7-B3DF-83B89D773739}"/>
                  </a:ext>
                </a:extLst>
              </p:cNvPr>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3" name="Freeform 85">
                <a:extLst>
                  <a:ext uri="{FF2B5EF4-FFF2-40B4-BE49-F238E27FC236}">
                    <a16:creationId xmlns:a16="http://schemas.microsoft.com/office/drawing/2014/main" id="{5E5853C1-7657-4196-BD26-32899DF2FE30}"/>
                  </a:ext>
                </a:extLst>
              </p:cNvPr>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4" name="Freeform 86">
                <a:extLst>
                  <a:ext uri="{FF2B5EF4-FFF2-40B4-BE49-F238E27FC236}">
                    <a16:creationId xmlns:a16="http://schemas.microsoft.com/office/drawing/2014/main" id="{774E6197-3488-42DF-8297-79D3A688754A}"/>
                  </a:ext>
                </a:extLst>
              </p:cNvPr>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7" name="组合 16">
              <a:extLst>
                <a:ext uri="{FF2B5EF4-FFF2-40B4-BE49-F238E27FC236}">
                  <a16:creationId xmlns:a16="http://schemas.microsoft.com/office/drawing/2014/main" id="{671DD227-B566-420F-A72F-0EFC2777630D}"/>
                </a:ext>
              </a:extLst>
            </p:cNvPr>
            <p:cNvGrpSpPr/>
            <p:nvPr/>
          </p:nvGrpSpPr>
          <p:grpSpPr>
            <a:xfrm>
              <a:off x="9433860" y="4040870"/>
              <a:ext cx="732839" cy="1041095"/>
              <a:chOff x="10885488" y="4680037"/>
              <a:chExt cx="503238" cy="723900"/>
            </a:xfrm>
            <a:grpFill/>
          </p:grpSpPr>
          <p:sp>
            <p:nvSpPr>
              <p:cNvPr id="31" name="Freeform 87">
                <a:extLst>
                  <a:ext uri="{FF2B5EF4-FFF2-40B4-BE49-F238E27FC236}">
                    <a16:creationId xmlns:a16="http://schemas.microsoft.com/office/drawing/2014/main" id="{C1C6DFE3-7F6D-45CE-ABC4-BD41C3B73CEC}"/>
                  </a:ext>
                </a:extLst>
              </p:cNvPr>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2" name="Freeform 88">
                <a:extLst>
                  <a:ext uri="{FF2B5EF4-FFF2-40B4-BE49-F238E27FC236}">
                    <a16:creationId xmlns:a16="http://schemas.microsoft.com/office/drawing/2014/main" id="{97D929A5-F165-4D4D-A9B3-1F966EDDBFA2}"/>
                  </a:ext>
                </a:extLst>
              </p:cNvPr>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3" name="Freeform 89">
                <a:extLst>
                  <a:ext uri="{FF2B5EF4-FFF2-40B4-BE49-F238E27FC236}">
                    <a16:creationId xmlns:a16="http://schemas.microsoft.com/office/drawing/2014/main" id="{78B66244-F1CB-4A5E-A648-3B569ACC42C2}"/>
                  </a:ext>
                </a:extLst>
              </p:cNvPr>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4" name="Freeform 90">
                <a:extLst>
                  <a:ext uri="{FF2B5EF4-FFF2-40B4-BE49-F238E27FC236}">
                    <a16:creationId xmlns:a16="http://schemas.microsoft.com/office/drawing/2014/main" id="{491242B2-890F-4B41-83DE-E5628A79E347}"/>
                  </a:ext>
                </a:extLst>
              </p:cNvPr>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5" name="Freeform 91">
                <a:extLst>
                  <a:ext uri="{FF2B5EF4-FFF2-40B4-BE49-F238E27FC236}">
                    <a16:creationId xmlns:a16="http://schemas.microsoft.com/office/drawing/2014/main" id="{BAA34103-1F9E-430B-A959-2AFE5243E203}"/>
                  </a:ext>
                </a:extLst>
              </p:cNvPr>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6" name="Freeform 92">
                <a:extLst>
                  <a:ext uri="{FF2B5EF4-FFF2-40B4-BE49-F238E27FC236}">
                    <a16:creationId xmlns:a16="http://schemas.microsoft.com/office/drawing/2014/main" id="{3E02325D-2231-4DF1-90AE-AD1E593E5462}"/>
                  </a:ext>
                </a:extLst>
              </p:cNvPr>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7" name="Oval 93">
                <a:extLst>
                  <a:ext uri="{FF2B5EF4-FFF2-40B4-BE49-F238E27FC236}">
                    <a16:creationId xmlns:a16="http://schemas.microsoft.com/office/drawing/2014/main" id="{FD2D73BA-7C6D-46F9-910E-B1BB6A8DF6EC}"/>
                  </a:ext>
                </a:extLst>
              </p:cNvPr>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8" name="Freeform 94">
                <a:extLst>
                  <a:ext uri="{FF2B5EF4-FFF2-40B4-BE49-F238E27FC236}">
                    <a16:creationId xmlns:a16="http://schemas.microsoft.com/office/drawing/2014/main" id="{54F550E0-7E3C-4433-BA37-93FFA7CF9765}"/>
                  </a:ext>
                </a:extLst>
              </p:cNvPr>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8" name="组合 17">
              <a:extLst>
                <a:ext uri="{FF2B5EF4-FFF2-40B4-BE49-F238E27FC236}">
                  <a16:creationId xmlns:a16="http://schemas.microsoft.com/office/drawing/2014/main" id="{E175068E-D1F4-4FEC-8ACD-4FE15BD3B15F}"/>
                </a:ext>
              </a:extLst>
            </p:cNvPr>
            <p:cNvGrpSpPr/>
            <p:nvPr/>
          </p:nvGrpSpPr>
          <p:grpSpPr>
            <a:xfrm>
              <a:off x="9448302" y="1830435"/>
              <a:ext cx="626983" cy="840515"/>
              <a:chOff x="10709282" y="1628862"/>
              <a:chExt cx="439732" cy="596900"/>
            </a:xfrm>
            <a:grpFill/>
          </p:grpSpPr>
          <p:sp>
            <p:nvSpPr>
              <p:cNvPr id="29" name="Freeform 95">
                <a:extLst>
                  <a:ext uri="{FF2B5EF4-FFF2-40B4-BE49-F238E27FC236}">
                    <a16:creationId xmlns:a16="http://schemas.microsoft.com/office/drawing/2014/main" id="{A300EB3A-ECF7-42C4-BCBB-2AACBB365930}"/>
                  </a:ext>
                </a:extLst>
              </p:cNvPr>
              <p:cNvSpPr>
                <a:spLocks/>
              </p:cNvSpPr>
              <p:nvPr/>
            </p:nvSpPr>
            <p:spPr bwMode="auto">
              <a:xfrm>
                <a:off x="10709282"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0" name="Freeform 96">
                <a:extLst>
                  <a:ext uri="{FF2B5EF4-FFF2-40B4-BE49-F238E27FC236}">
                    <a16:creationId xmlns:a16="http://schemas.microsoft.com/office/drawing/2014/main" id="{51558624-C40D-4058-8CA6-5B830A292A74}"/>
                  </a:ext>
                </a:extLst>
              </p:cNvPr>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sp>
          <p:nvSpPr>
            <p:cNvPr id="19" name="文本框 20">
              <a:extLst>
                <a:ext uri="{FF2B5EF4-FFF2-40B4-BE49-F238E27FC236}">
                  <a16:creationId xmlns:a16="http://schemas.microsoft.com/office/drawing/2014/main" id="{A6F5FB1D-6E4C-4E25-BD97-1537578066ED}"/>
                </a:ext>
              </a:extLst>
            </p:cNvPr>
            <p:cNvSpPr txBox="1"/>
            <p:nvPr/>
          </p:nvSpPr>
          <p:spPr>
            <a:xfrm>
              <a:off x="1936371" y="276342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0" name="矩形 47">
              <a:extLst>
                <a:ext uri="{FF2B5EF4-FFF2-40B4-BE49-F238E27FC236}">
                  <a16:creationId xmlns:a16="http://schemas.microsoft.com/office/drawing/2014/main" id="{88BD7C46-0308-4E10-912C-86339F189C2E}"/>
                </a:ext>
              </a:extLst>
            </p:cNvPr>
            <p:cNvSpPr>
              <a:spLocks noChangeArrowheads="1"/>
            </p:cNvSpPr>
            <p:nvPr/>
          </p:nvSpPr>
          <p:spPr bwMode="auto">
            <a:xfrm>
              <a:off x="964043" y="3251929"/>
              <a:ext cx="2506585"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1" name="文本框 20">
              <a:extLst>
                <a:ext uri="{FF2B5EF4-FFF2-40B4-BE49-F238E27FC236}">
                  <a16:creationId xmlns:a16="http://schemas.microsoft.com/office/drawing/2014/main" id="{20EBBE82-D801-46D1-B578-E62B62A53C73}"/>
                </a:ext>
              </a:extLst>
            </p:cNvPr>
            <p:cNvSpPr txBox="1"/>
            <p:nvPr/>
          </p:nvSpPr>
          <p:spPr>
            <a:xfrm>
              <a:off x="9052327" y="2752277"/>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2" name="矩形 47">
              <a:extLst>
                <a:ext uri="{FF2B5EF4-FFF2-40B4-BE49-F238E27FC236}">
                  <a16:creationId xmlns:a16="http://schemas.microsoft.com/office/drawing/2014/main" id="{2A54024D-A5C6-418D-8D76-7743BE86D9F2}"/>
                </a:ext>
              </a:extLst>
            </p:cNvPr>
            <p:cNvSpPr>
              <a:spLocks noChangeArrowheads="1"/>
            </p:cNvSpPr>
            <p:nvPr/>
          </p:nvSpPr>
          <p:spPr bwMode="auto">
            <a:xfrm>
              <a:off x="8773506" y="3240778"/>
              <a:ext cx="2506585"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3" name="文本框 20">
              <a:extLst>
                <a:ext uri="{FF2B5EF4-FFF2-40B4-BE49-F238E27FC236}">
                  <a16:creationId xmlns:a16="http://schemas.microsoft.com/office/drawing/2014/main" id="{44E3141F-B370-441C-9A4C-8ECF3ECE3A65}"/>
                </a:ext>
              </a:extLst>
            </p:cNvPr>
            <p:cNvSpPr txBox="1"/>
            <p:nvPr/>
          </p:nvSpPr>
          <p:spPr>
            <a:xfrm>
              <a:off x="1936371" y="514373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4" name="矩形 47">
              <a:extLst>
                <a:ext uri="{FF2B5EF4-FFF2-40B4-BE49-F238E27FC236}">
                  <a16:creationId xmlns:a16="http://schemas.microsoft.com/office/drawing/2014/main" id="{E691BF15-7B63-4486-9E12-462F2164ADB9}"/>
                </a:ext>
              </a:extLst>
            </p:cNvPr>
            <p:cNvSpPr>
              <a:spLocks noChangeArrowheads="1"/>
            </p:cNvSpPr>
            <p:nvPr/>
          </p:nvSpPr>
          <p:spPr bwMode="auto">
            <a:xfrm>
              <a:off x="964043" y="5632239"/>
              <a:ext cx="2506585"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5" name="文本框 20">
              <a:extLst>
                <a:ext uri="{FF2B5EF4-FFF2-40B4-BE49-F238E27FC236}">
                  <a16:creationId xmlns:a16="http://schemas.microsoft.com/office/drawing/2014/main" id="{CA491BAB-6F2A-4FC7-9CAB-21556541E957}"/>
                </a:ext>
              </a:extLst>
            </p:cNvPr>
            <p:cNvSpPr txBox="1"/>
            <p:nvPr/>
          </p:nvSpPr>
          <p:spPr>
            <a:xfrm>
              <a:off x="9052327" y="5166041"/>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6" name="矩形 47">
              <a:extLst>
                <a:ext uri="{FF2B5EF4-FFF2-40B4-BE49-F238E27FC236}">
                  <a16:creationId xmlns:a16="http://schemas.microsoft.com/office/drawing/2014/main" id="{8710C128-8595-4E0C-BDA0-816FB0FBC6AA}"/>
                </a:ext>
              </a:extLst>
            </p:cNvPr>
            <p:cNvSpPr>
              <a:spLocks noChangeArrowheads="1"/>
            </p:cNvSpPr>
            <p:nvPr/>
          </p:nvSpPr>
          <p:spPr bwMode="auto">
            <a:xfrm>
              <a:off x="8773506" y="5654542"/>
              <a:ext cx="2506585"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cxnSp>
          <p:nvCxnSpPr>
            <p:cNvPr id="27" name="直接连接符 26">
              <a:extLst>
                <a:ext uri="{FF2B5EF4-FFF2-40B4-BE49-F238E27FC236}">
                  <a16:creationId xmlns:a16="http://schemas.microsoft.com/office/drawing/2014/main" id="{D3D1CD8F-78FD-4547-A252-7F7F30EE035D}"/>
                </a:ext>
              </a:extLst>
            </p:cNvPr>
            <p:cNvCxnSpPr/>
            <p:nvPr/>
          </p:nvCxnSpPr>
          <p:spPr>
            <a:xfrm>
              <a:off x="1293541" y="3967474"/>
              <a:ext cx="9645805"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E1D900C-E7CA-40A2-979A-C0FD4DC92F18}"/>
                </a:ext>
              </a:extLst>
            </p:cNvPr>
            <p:cNvCxnSpPr>
              <a:cxnSpLocks/>
            </p:cNvCxnSpPr>
            <p:nvPr/>
          </p:nvCxnSpPr>
          <p:spPr>
            <a:xfrm>
              <a:off x="5988205" y="1750741"/>
              <a:ext cx="0" cy="429322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97135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sp>
        <p:nvSpPr>
          <p:cNvPr id="6" name="Oval 6">
            <a:extLst>
              <a:ext uri="{FF2B5EF4-FFF2-40B4-BE49-F238E27FC236}">
                <a16:creationId xmlns:a16="http://schemas.microsoft.com/office/drawing/2014/main" id="{2B152264-4DC0-4F79-B981-687BA49763DD}"/>
              </a:ext>
            </a:extLst>
          </p:cNvPr>
          <p:cNvSpPr/>
          <p:nvPr/>
        </p:nvSpPr>
        <p:spPr>
          <a:xfrm>
            <a:off x="1933481" y="2297930"/>
            <a:ext cx="2126512" cy="2126512"/>
          </a:xfrm>
          <a:prstGeom prst="ellipse">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7">
            <a:extLst>
              <a:ext uri="{FF2B5EF4-FFF2-40B4-BE49-F238E27FC236}">
                <a16:creationId xmlns:a16="http://schemas.microsoft.com/office/drawing/2014/main" id="{163ADFC8-E2D5-4A60-AB15-C3640580BD2A}"/>
              </a:ext>
            </a:extLst>
          </p:cNvPr>
          <p:cNvSpPr/>
          <p:nvPr/>
        </p:nvSpPr>
        <p:spPr>
          <a:xfrm>
            <a:off x="6177641" y="2280893"/>
            <a:ext cx="2126512" cy="2126512"/>
          </a:xfrm>
          <a:prstGeom prst="arc">
            <a:avLst>
              <a:gd name="adj1" fmla="val 16200000"/>
              <a:gd name="adj2" fmla="val 10700215"/>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156CE18-B5D0-4D1E-9DF3-75E9CB6C07BD}"/>
              </a:ext>
            </a:extLst>
          </p:cNvPr>
          <p:cNvSpPr/>
          <p:nvPr/>
        </p:nvSpPr>
        <p:spPr>
          <a:xfrm>
            <a:off x="4047903" y="2297930"/>
            <a:ext cx="2126512" cy="2126512"/>
          </a:xfrm>
          <a:prstGeom prst="ellipse">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9">
            <a:extLst>
              <a:ext uri="{FF2B5EF4-FFF2-40B4-BE49-F238E27FC236}">
                <a16:creationId xmlns:a16="http://schemas.microsoft.com/office/drawing/2014/main" id="{9B74620D-4785-4016-B95F-2EE8F8407C56}"/>
              </a:ext>
            </a:extLst>
          </p:cNvPr>
          <p:cNvSpPr/>
          <p:nvPr/>
        </p:nvSpPr>
        <p:spPr>
          <a:xfrm>
            <a:off x="4055561" y="2297930"/>
            <a:ext cx="2126512" cy="2126512"/>
          </a:xfrm>
          <a:prstGeom prst="arc">
            <a:avLst>
              <a:gd name="adj1" fmla="val 10689146"/>
              <a:gd name="adj2" fmla="val 104143"/>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c 10">
            <a:extLst>
              <a:ext uri="{FF2B5EF4-FFF2-40B4-BE49-F238E27FC236}">
                <a16:creationId xmlns:a16="http://schemas.microsoft.com/office/drawing/2014/main" id="{8FC8182E-495C-4373-9B29-13B8E983F87C}"/>
              </a:ext>
            </a:extLst>
          </p:cNvPr>
          <p:cNvSpPr/>
          <p:nvPr/>
        </p:nvSpPr>
        <p:spPr>
          <a:xfrm>
            <a:off x="1925823" y="2297930"/>
            <a:ext cx="2126512" cy="2126512"/>
          </a:xfrm>
          <a:prstGeom prst="arc">
            <a:avLst>
              <a:gd name="adj1" fmla="val 10667427"/>
              <a:gd name="adj2" fmla="val 314923"/>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1">
            <a:extLst>
              <a:ext uri="{FF2B5EF4-FFF2-40B4-BE49-F238E27FC236}">
                <a16:creationId xmlns:a16="http://schemas.microsoft.com/office/drawing/2014/main" id="{E09B4A28-F7CA-4983-98C0-40D5557A344B}"/>
              </a:ext>
            </a:extLst>
          </p:cNvPr>
          <p:cNvSpPr/>
          <p:nvPr/>
        </p:nvSpPr>
        <p:spPr>
          <a:xfrm>
            <a:off x="8292063" y="2280893"/>
            <a:ext cx="2126512" cy="2126512"/>
          </a:xfrm>
          <a:prstGeom prst="ellipse">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12">
            <a:extLst>
              <a:ext uri="{FF2B5EF4-FFF2-40B4-BE49-F238E27FC236}">
                <a16:creationId xmlns:a16="http://schemas.microsoft.com/office/drawing/2014/main" id="{1945EB7E-8A65-4910-BFD4-AC0AE573B1EC}"/>
              </a:ext>
            </a:extLst>
          </p:cNvPr>
          <p:cNvSpPr/>
          <p:nvPr/>
        </p:nvSpPr>
        <p:spPr>
          <a:xfrm>
            <a:off x="8292063" y="2280893"/>
            <a:ext cx="2126512" cy="2126512"/>
          </a:xfrm>
          <a:prstGeom prst="arc">
            <a:avLst>
              <a:gd name="adj1" fmla="val 10689146"/>
              <a:gd name="adj2" fmla="val 104143"/>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c 13">
            <a:extLst>
              <a:ext uri="{FF2B5EF4-FFF2-40B4-BE49-F238E27FC236}">
                <a16:creationId xmlns:a16="http://schemas.microsoft.com/office/drawing/2014/main" id="{C5A6B864-8917-4A68-8620-42F9A15A71DF}"/>
              </a:ext>
            </a:extLst>
          </p:cNvPr>
          <p:cNvSpPr/>
          <p:nvPr/>
        </p:nvSpPr>
        <p:spPr>
          <a:xfrm>
            <a:off x="6169983" y="2280893"/>
            <a:ext cx="2126512" cy="2126512"/>
          </a:xfrm>
          <a:prstGeom prst="arc">
            <a:avLst>
              <a:gd name="adj1" fmla="val 10583856"/>
              <a:gd name="adj2" fmla="val 339369"/>
            </a:avLst>
          </a:prstGeom>
          <a:noFill/>
          <a:ln w="254000">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4">
            <a:extLst>
              <a:ext uri="{FF2B5EF4-FFF2-40B4-BE49-F238E27FC236}">
                <a16:creationId xmlns:a16="http://schemas.microsoft.com/office/drawing/2014/main" id="{2D3B7438-FE02-492F-A710-49F58CBA003B}"/>
              </a:ext>
            </a:extLst>
          </p:cNvPr>
          <p:cNvSpPr/>
          <p:nvPr/>
        </p:nvSpPr>
        <p:spPr>
          <a:xfrm>
            <a:off x="2627793" y="2999900"/>
            <a:ext cx="722572" cy="722572"/>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dirty="0">
              <a:solidFill>
                <a:schemeClr val="bg1">
                  <a:lumMod val="95000"/>
                </a:schemeClr>
              </a:solidFill>
            </a:endParaRPr>
          </a:p>
        </p:txBody>
      </p:sp>
      <p:sp>
        <p:nvSpPr>
          <p:cNvPr id="19" name="Oval 15">
            <a:extLst>
              <a:ext uri="{FF2B5EF4-FFF2-40B4-BE49-F238E27FC236}">
                <a16:creationId xmlns:a16="http://schemas.microsoft.com/office/drawing/2014/main" id="{9ABBDAF9-DECC-4373-8813-C3CAD4708632}"/>
              </a:ext>
            </a:extLst>
          </p:cNvPr>
          <p:cNvSpPr/>
          <p:nvPr/>
        </p:nvSpPr>
        <p:spPr>
          <a:xfrm>
            <a:off x="4754305" y="2999900"/>
            <a:ext cx="722572" cy="722572"/>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altLang="zh-CN" dirty="0">
              <a:solidFill>
                <a:schemeClr val="bg1">
                  <a:lumMod val="95000"/>
                </a:schemeClr>
              </a:solidFill>
            </a:endParaRPr>
          </a:p>
        </p:txBody>
      </p:sp>
      <p:sp>
        <p:nvSpPr>
          <p:cNvPr id="20" name="Oval 16">
            <a:extLst>
              <a:ext uri="{FF2B5EF4-FFF2-40B4-BE49-F238E27FC236}">
                <a16:creationId xmlns:a16="http://schemas.microsoft.com/office/drawing/2014/main" id="{2CFFB58F-B80C-4098-8051-F14BF905B1CA}"/>
              </a:ext>
            </a:extLst>
          </p:cNvPr>
          <p:cNvSpPr/>
          <p:nvPr/>
        </p:nvSpPr>
        <p:spPr>
          <a:xfrm>
            <a:off x="6874169" y="2999900"/>
            <a:ext cx="722572" cy="722572"/>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altLang="zh-CN" dirty="0">
              <a:solidFill>
                <a:schemeClr val="bg1">
                  <a:lumMod val="95000"/>
                </a:schemeClr>
              </a:solidFill>
            </a:endParaRPr>
          </a:p>
        </p:txBody>
      </p:sp>
      <p:sp>
        <p:nvSpPr>
          <p:cNvPr id="21" name="Oval 17">
            <a:extLst>
              <a:ext uri="{FF2B5EF4-FFF2-40B4-BE49-F238E27FC236}">
                <a16:creationId xmlns:a16="http://schemas.microsoft.com/office/drawing/2014/main" id="{0E545729-AFBC-4114-9D4E-005D85F2E256}"/>
              </a:ext>
            </a:extLst>
          </p:cNvPr>
          <p:cNvSpPr/>
          <p:nvPr/>
        </p:nvSpPr>
        <p:spPr>
          <a:xfrm>
            <a:off x="8996249" y="2999900"/>
            <a:ext cx="722572" cy="722572"/>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rPr>
              <a:t>标题</a:t>
            </a:r>
            <a:endParaRPr lang="en-US" altLang="zh-CN" dirty="0">
              <a:solidFill>
                <a:schemeClr val="bg1">
                  <a:lumMod val="95000"/>
                </a:schemeClr>
              </a:solidFill>
            </a:endParaRPr>
          </a:p>
        </p:txBody>
      </p:sp>
      <p:sp>
        <p:nvSpPr>
          <p:cNvPr id="22" name="TextBox 47">
            <a:extLst>
              <a:ext uri="{FF2B5EF4-FFF2-40B4-BE49-F238E27FC236}">
                <a16:creationId xmlns:a16="http://schemas.microsoft.com/office/drawing/2014/main" id="{64D43E00-CE4B-483D-9027-374A2C612598}"/>
              </a:ext>
            </a:extLst>
          </p:cNvPr>
          <p:cNvSpPr txBox="1"/>
          <p:nvPr/>
        </p:nvSpPr>
        <p:spPr>
          <a:xfrm>
            <a:off x="1628825"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3" name="TextBox 48">
            <a:extLst>
              <a:ext uri="{FF2B5EF4-FFF2-40B4-BE49-F238E27FC236}">
                <a16:creationId xmlns:a16="http://schemas.microsoft.com/office/drawing/2014/main" id="{F239B548-AF1B-4729-B12A-D9B13285DA6C}"/>
              </a:ext>
            </a:extLst>
          </p:cNvPr>
          <p:cNvSpPr txBox="1"/>
          <p:nvPr/>
        </p:nvSpPr>
        <p:spPr>
          <a:xfrm>
            <a:off x="3738815"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4" name="TextBox 49">
            <a:extLst>
              <a:ext uri="{FF2B5EF4-FFF2-40B4-BE49-F238E27FC236}">
                <a16:creationId xmlns:a16="http://schemas.microsoft.com/office/drawing/2014/main" id="{43CB01E6-A6BD-47EB-A4BC-AD1B9FA5D3C5}"/>
              </a:ext>
            </a:extLst>
          </p:cNvPr>
          <p:cNvSpPr txBox="1"/>
          <p:nvPr/>
        </p:nvSpPr>
        <p:spPr>
          <a:xfrm>
            <a:off x="5872985"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5" name="TextBox 50">
            <a:extLst>
              <a:ext uri="{FF2B5EF4-FFF2-40B4-BE49-F238E27FC236}">
                <a16:creationId xmlns:a16="http://schemas.microsoft.com/office/drawing/2014/main" id="{1AD9EA11-60A7-4B2F-8D8D-4D92AB295A3B}"/>
              </a:ext>
            </a:extLst>
          </p:cNvPr>
          <p:cNvSpPr txBox="1"/>
          <p:nvPr/>
        </p:nvSpPr>
        <p:spPr>
          <a:xfrm>
            <a:off x="7987407" y="5040365"/>
            <a:ext cx="2720508" cy="646331"/>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6" name="Oval 22">
            <a:extLst>
              <a:ext uri="{FF2B5EF4-FFF2-40B4-BE49-F238E27FC236}">
                <a16:creationId xmlns:a16="http://schemas.microsoft.com/office/drawing/2014/main" id="{A7B05541-D40A-44E0-81DB-C8DF108C2C54}"/>
              </a:ext>
            </a:extLst>
          </p:cNvPr>
          <p:cNvSpPr/>
          <p:nvPr/>
        </p:nvSpPr>
        <p:spPr>
          <a:xfrm>
            <a:off x="2540296" y="2914618"/>
            <a:ext cx="893135" cy="893135"/>
          </a:xfrm>
          <a:prstGeom prst="ellipse">
            <a:avLst/>
          </a:prstGeom>
          <a:noFill/>
          <a:ln w="3175">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3">
            <a:extLst>
              <a:ext uri="{FF2B5EF4-FFF2-40B4-BE49-F238E27FC236}">
                <a16:creationId xmlns:a16="http://schemas.microsoft.com/office/drawing/2014/main" id="{21A4D70C-0D10-47A4-99E1-F4CB6BDBBB33}"/>
              </a:ext>
            </a:extLst>
          </p:cNvPr>
          <p:cNvSpPr/>
          <p:nvPr/>
        </p:nvSpPr>
        <p:spPr>
          <a:xfrm>
            <a:off x="6782239" y="2914618"/>
            <a:ext cx="893135" cy="893135"/>
          </a:xfrm>
          <a:prstGeom prst="ellipse">
            <a:avLst/>
          </a:prstGeom>
          <a:noFill/>
          <a:ln w="3175">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4">
            <a:extLst>
              <a:ext uri="{FF2B5EF4-FFF2-40B4-BE49-F238E27FC236}">
                <a16:creationId xmlns:a16="http://schemas.microsoft.com/office/drawing/2014/main" id="{CC582B20-2BC7-4D9A-A919-20F92ACE0759}"/>
              </a:ext>
            </a:extLst>
          </p:cNvPr>
          <p:cNvSpPr/>
          <p:nvPr/>
        </p:nvSpPr>
        <p:spPr>
          <a:xfrm>
            <a:off x="8899887" y="2914618"/>
            <a:ext cx="893135" cy="893135"/>
          </a:xfrm>
          <a:prstGeom prst="ellipse">
            <a:avLst/>
          </a:prstGeom>
          <a:noFill/>
          <a:ln w="3175">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5">
            <a:extLst>
              <a:ext uri="{FF2B5EF4-FFF2-40B4-BE49-F238E27FC236}">
                <a16:creationId xmlns:a16="http://schemas.microsoft.com/office/drawing/2014/main" id="{E8111160-114E-425E-9D15-4F05B234F349}"/>
              </a:ext>
            </a:extLst>
          </p:cNvPr>
          <p:cNvSpPr/>
          <p:nvPr/>
        </p:nvSpPr>
        <p:spPr>
          <a:xfrm>
            <a:off x="4669904" y="2914618"/>
            <a:ext cx="893135" cy="893135"/>
          </a:xfrm>
          <a:prstGeom prst="ellipse">
            <a:avLst/>
          </a:prstGeom>
          <a:noFill/>
          <a:ln w="3175">
            <a:solidFill>
              <a:srgbClr val="7DA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8199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250"/>
                                        <p:tgtEl>
                                          <p:spTgt spid="28"/>
                                        </p:tgtEl>
                                      </p:cBhvr>
                                    </p:animEffect>
                                    <p:anim calcmode="lin" valueType="num">
                                      <p:cBhvr>
                                        <p:cTn id="120" dur="250" fill="hold"/>
                                        <p:tgtEl>
                                          <p:spTgt spid="28"/>
                                        </p:tgtEl>
                                        <p:attrNameLst>
                                          <p:attrName>ppt_x</p:attrName>
                                        </p:attrNameLst>
                                      </p:cBhvr>
                                      <p:tavLst>
                                        <p:tav tm="0">
                                          <p:val>
                                            <p:strVal val="#ppt_x"/>
                                          </p:val>
                                        </p:tav>
                                        <p:tav tm="100000">
                                          <p:val>
                                            <p:strVal val="#ppt_x"/>
                                          </p:val>
                                        </p:tav>
                                      </p:tavLst>
                                    </p:anim>
                                    <p:anim calcmode="lin" valueType="num">
                                      <p:cBhvr>
                                        <p:cTn id="121" dur="250" fill="hold"/>
                                        <p:tgtEl>
                                          <p:spTgt spid="28"/>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250"/>
                                        <p:tgtEl>
                                          <p:spTgt spid="29"/>
                                        </p:tgtEl>
                                      </p:cBhvr>
                                    </p:animEffect>
                                    <p:anim calcmode="lin" valueType="num">
                                      <p:cBhvr>
                                        <p:cTn id="126" dur="250" fill="hold"/>
                                        <p:tgtEl>
                                          <p:spTgt spid="29"/>
                                        </p:tgtEl>
                                        <p:attrNameLst>
                                          <p:attrName>ppt_x</p:attrName>
                                        </p:attrNameLst>
                                      </p:cBhvr>
                                      <p:tavLst>
                                        <p:tav tm="0">
                                          <p:val>
                                            <p:strVal val="#ppt_x"/>
                                          </p:val>
                                        </p:tav>
                                        <p:tav tm="100000">
                                          <p:val>
                                            <p:strVal val="#ppt_x"/>
                                          </p:val>
                                        </p:tav>
                                      </p:tavLst>
                                    </p:anim>
                                    <p:anim calcmode="lin" valueType="num">
                                      <p:cBhvr>
                                        <p:cTn id="12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animBg="1"/>
      <p:bldP spid="27" grpId="0" animBg="1"/>
      <p:bldP spid="28" grpId="0" animBg="1"/>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754745-DA0E-43B7-A432-C0F4A05AD52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74397D3-1FD8-4FDC-8D1C-86BD02281DCA}"/>
              </a:ext>
            </a:extLst>
          </p:cNvPr>
          <p:cNvGrpSpPr/>
          <p:nvPr/>
        </p:nvGrpSpPr>
        <p:grpSpPr>
          <a:xfrm rot="5400000">
            <a:off x="3756665" y="2795588"/>
            <a:ext cx="2216458" cy="1001710"/>
            <a:chOff x="1522878" y="153159"/>
            <a:chExt cx="3632784" cy="766767"/>
          </a:xfrm>
        </p:grpSpPr>
        <p:grpSp>
          <p:nvGrpSpPr>
            <p:cNvPr id="13" name="组合 12">
              <a:extLst>
                <a:ext uri="{FF2B5EF4-FFF2-40B4-BE49-F238E27FC236}">
                  <a16:creationId xmlns:a16="http://schemas.microsoft.com/office/drawing/2014/main" id="{34FAAE18-162F-4E78-9B62-DD67513FBA9B}"/>
                </a:ext>
              </a:extLst>
            </p:cNvPr>
            <p:cNvGrpSpPr/>
            <p:nvPr/>
          </p:nvGrpSpPr>
          <p:grpSpPr>
            <a:xfrm>
              <a:off x="1522879" y="153159"/>
              <a:ext cx="3632783" cy="766767"/>
              <a:chOff x="2418678" y="1323381"/>
              <a:chExt cx="7380166" cy="4117318"/>
            </a:xfrm>
          </p:grpSpPr>
          <p:grpSp>
            <p:nvGrpSpPr>
              <p:cNvPr id="15" name="组合 14">
                <a:extLst>
                  <a:ext uri="{FF2B5EF4-FFF2-40B4-BE49-F238E27FC236}">
                    <a16:creationId xmlns:a16="http://schemas.microsoft.com/office/drawing/2014/main" id="{A7A22E2F-1584-419F-A336-31731EAA56A6}"/>
                  </a:ext>
                </a:extLst>
              </p:cNvPr>
              <p:cNvGrpSpPr/>
              <p:nvPr/>
            </p:nvGrpSpPr>
            <p:grpSpPr>
              <a:xfrm flipH="1" flipV="1">
                <a:off x="9270355" y="1323381"/>
                <a:ext cx="528489" cy="598297"/>
                <a:chOff x="2945453" y="2246938"/>
                <a:chExt cx="5437284" cy="6155509"/>
              </a:xfrm>
            </p:grpSpPr>
            <p:cxnSp>
              <p:nvCxnSpPr>
                <p:cNvPr id="27" name="直接连接符 26">
                  <a:extLst>
                    <a:ext uri="{FF2B5EF4-FFF2-40B4-BE49-F238E27FC236}">
                      <a16:creationId xmlns:a16="http://schemas.microsoft.com/office/drawing/2014/main" id="{8690F62E-709D-4337-B73F-28F6AB30F076}"/>
                    </a:ext>
                  </a:extLst>
                </p:cNvPr>
                <p:cNvCxnSpPr>
                  <a:cxnSpLocks/>
                </p:cNvCxnSpPr>
                <p:nvPr/>
              </p:nvCxnSpPr>
              <p:spPr>
                <a:xfrm rot="16200000" flipH="1" flipV="1">
                  <a:off x="724970" y="5324693"/>
                  <a:ext cx="615550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C665A37-28AD-493F-8823-8BC917717D2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1F37697A-EB00-4C45-9DCA-72E5E965077A}"/>
                  </a:ext>
                </a:extLst>
              </p:cNvPr>
              <p:cNvGrpSpPr/>
              <p:nvPr/>
            </p:nvGrpSpPr>
            <p:grpSpPr>
              <a:xfrm>
                <a:off x="2418678" y="4790874"/>
                <a:ext cx="528486" cy="649815"/>
                <a:chOff x="2945487" y="2246883"/>
                <a:chExt cx="5437250" cy="6685539"/>
              </a:xfrm>
            </p:grpSpPr>
            <p:cxnSp>
              <p:nvCxnSpPr>
                <p:cNvPr id="25" name="直接连接符 24">
                  <a:extLst>
                    <a:ext uri="{FF2B5EF4-FFF2-40B4-BE49-F238E27FC236}">
                      <a16:creationId xmlns:a16="http://schemas.microsoft.com/office/drawing/2014/main" id="{2AB8192C-0AF4-43F2-A1B0-A70DACCADE3C}"/>
                    </a:ext>
                  </a:extLst>
                </p:cNvPr>
                <p:cNvCxnSpPr>
                  <a:cxnSpLocks/>
                </p:cNvCxnSpPr>
                <p:nvPr/>
              </p:nvCxnSpPr>
              <p:spPr>
                <a:xfrm rot="16200000" flipH="1">
                  <a:off x="459955" y="5589653"/>
                  <a:ext cx="668553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72EFAF7-7ED9-4009-B2FC-270E39B30440}"/>
                    </a:ext>
                  </a:extLst>
                </p:cNvPr>
                <p:cNvCxnSpPr>
                  <a:cxnSpLocks/>
                </p:cNvCxnSpPr>
                <p:nvPr/>
              </p:nvCxnSpPr>
              <p:spPr>
                <a:xfrm rot="16200000">
                  <a:off x="5664112" y="2508368"/>
                  <a:ext cx="0" cy="543725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984C210-4E65-4EC5-86DE-D4D8F7383024}"/>
                  </a:ext>
                </a:extLst>
              </p:cNvPr>
              <p:cNvGrpSpPr/>
              <p:nvPr/>
            </p:nvGrpSpPr>
            <p:grpSpPr>
              <a:xfrm flipH="1">
                <a:off x="2418680" y="1323385"/>
                <a:ext cx="7380164" cy="4117314"/>
                <a:chOff x="1931365" y="525099"/>
                <a:chExt cx="7380164" cy="4117314"/>
              </a:xfrm>
            </p:grpSpPr>
            <p:grpSp>
              <p:nvGrpSpPr>
                <p:cNvPr id="19" name="组合 18">
                  <a:extLst>
                    <a:ext uri="{FF2B5EF4-FFF2-40B4-BE49-F238E27FC236}">
                      <a16:creationId xmlns:a16="http://schemas.microsoft.com/office/drawing/2014/main" id="{B02AE61A-7B32-4D38-904D-A21A8704C217}"/>
                    </a:ext>
                  </a:extLst>
                </p:cNvPr>
                <p:cNvGrpSpPr/>
                <p:nvPr/>
              </p:nvGrpSpPr>
              <p:grpSpPr>
                <a:xfrm flipH="1" flipV="1">
                  <a:off x="8783047" y="525099"/>
                  <a:ext cx="528482" cy="598292"/>
                  <a:chOff x="2945504" y="2246938"/>
                  <a:chExt cx="5437215" cy="6155453"/>
                </a:xfrm>
              </p:grpSpPr>
              <p:cxnSp>
                <p:nvCxnSpPr>
                  <p:cNvPr id="23" name="直接连接符 22">
                    <a:extLst>
                      <a:ext uri="{FF2B5EF4-FFF2-40B4-BE49-F238E27FC236}">
                        <a16:creationId xmlns:a16="http://schemas.microsoft.com/office/drawing/2014/main" id="{D8F10A81-A79F-40E3-BD24-D57D69DC4F0A}"/>
                      </a:ext>
                    </a:extLst>
                  </p:cNvPr>
                  <p:cNvCxnSpPr>
                    <a:cxnSpLocks/>
                  </p:cNvCxnSpPr>
                  <p:nvPr/>
                </p:nvCxnSpPr>
                <p:spPr>
                  <a:xfrm rot="5400000" flipV="1">
                    <a:off x="724998" y="5324665"/>
                    <a:ext cx="6155453"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B175524-FC57-4490-A8E5-2090D9358FB0}"/>
                      </a:ext>
                    </a:extLst>
                  </p:cNvPr>
                  <p:cNvCxnSpPr>
                    <a:cxnSpLocks/>
                  </p:cNvCxnSpPr>
                  <p:nvPr/>
                </p:nvCxnSpPr>
                <p:spPr>
                  <a:xfrm rot="5400000" flipV="1">
                    <a:off x="5664112" y="2508410"/>
                    <a:ext cx="0" cy="5437215"/>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AA86B826-A176-4C77-8BB7-86B7AC03B922}"/>
                    </a:ext>
                  </a:extLst>
                </p:cNvPr>
                <p:cNvGrpSpPr/>
                <p:nvPr/>
              </p:nvGrpSpPr>
              <p:grpSpPr>
                <a:xfrm>
                  <a:off x="1931365" y="3992588"/>
                  <a:ext cx="528489" cy="649825"/>
                  <a:chOff x="2945453" y="2246883"/>
                  <a:chExt cx="5437284" cy="6685649"/>
                </a:xfrm>
              </p:grpSpPr>
              <p:cxnSp>
                <p:nvCxnSpPr>
                  <p:cNvPr id="21" name="直接连接符 20">
                    <a:extLst>
                      <a:ext uri="{FF2B5EF4-FFF2-40B4-BE49-F238E27FC236}">
                        <a16:creationId xmlns:a16="http://schemas.microsoft.com/office/drawing/2014/main" id="{AD831083-0F32-49B6-A250-E6840EA9C1AE}"/>
                      </a:ext>
                    </a:extLst>
                  </p:cNvPr>
                  <p:cNvCxnSpPr>
                    <a:cxnSpLocks/>
                  </p:cNvCxnSpPr>
                  <p:nvPr/>
                </p:nvCxnSpPr>
                <p:spPr>
                  <a:xfrm rot="5400000">
                    <a:off x="459900" y="5589708"/>
                    <a:ext cx="668564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5EF7330-F5DA-4F97-9257-9AC685E2AF6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grpSp>
        <p:sp>
          <p:nvSpPr>
            <p:cNvPr id="14" name="Copyright Notice">
              <a:extLst>
                <a:ext uri="{FF2B5EF4-FFF2-40B4-BE49-F238E27FC236}">
                  <a16:creationId xmlns:a16="http://schemas.microsoft.com/office/drawing/2014/main" id="{60333817-A5DB-4D4E-AFA2-1ECAFEB200E0}"/>
                </a:ext>
              </a:extLst>
            </p:cNvPr>
            <p:cNvSpPr>
              <a:spLocks/>
            </p:cNvSpPr>
            <p:nvPr/>
          </p:nvSpPr>
          <p:spPr bwMode="auto">
            <a:xfrm rot="16200000">
              <a:off x="3093202" y="-1283735"/>
              <a:ext cx="488247" cy="3628895"/>
            </a:xfrm>
            <a:prstGeom prst="rect">
              <a:avLst/>
            </a:prstGeom>
            <a:noFill/>
            <a:ln w="190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cap="small" spc="600" dirty="0">
                  <a:solidFill>
                    <a:srgbClr val="7DAFA3"/>
                  </a:solidFill>
                  <a:latin typeface="张海山锐线体简" panose="02000000000000000000" pitchFamily="2" charset="-122"/>
                  <a:ea typeface="张海山锐线体简" panose="02000000000000000000" pitchFamily="2" charset="-122"/>
                </a:rPr>
                <a:t>第四章</a:t>
              </a:r>
              <a:endParaRPr lang="en-US" sz="3200" cap="small" spc="600" dirty="0">
                <a:solidFill>
                  <a:srgbClr val="7DAFA3"/>
                </a:solidFill>
                <a:latin typeface="张海山锐线体简" panose="02000000000000000000" pitchFamily="2" charset="-122"/>
                <a:ea typeface="张海山锐线体简" panose="02000000000000000000" pitchFamily="2" charset="-122"/>
              </a:endParaRPr>
            </a:p>
          </p:txBody>
        </p:sp>
      </p:grpSp>
      <p:sp>
        <p:nvSpPr>
          <p:cNvPr id="29" name="矩形 28">
            <a:extLst>
              <a:ext uri="{FF2B5EF4-FFF2-40B4-BE49-F238E27FC236}">
                <a16:creationId xmlns:a16="http://schemas.microsoft.com/office/drawing/2014/main" id="{76086973-1ED7-4EF1-8FE0-D97B75B4299B}"/>
              </a:ext>
            </a:extLst>
          </p:cNvPr>
          <p:cNvSpPr/>
          <p:nvPr/>
        </p:nvSpPr>
        <p:spPr>
          <a:xfrm>
            <a:off x="5468874" y="2681607"/>
            <a:ext cx="3687826" cy="615553"/>
          </a:xfrm>
          <a:prstGeom prst="rect">
            <a:avLst/>
          </a:prstGeom>
        </p:spPr>
        <p:txBody>
          <a:bodyPr wrap="square" lIns="0" tIns="0" rIns="0" bIns="0">
            <a:spAutoFit/>
          </a:bodyPr>
          <a:lstStyle/>
          <a:p>
            <a:pPr algn="ctr" eaLnBrk="1" hangingPunct="1">
              <a:defRPr/>
            </a:pPr>
            <a:r>
              <a:rPr lang="zh-CN" altLang="en-US" sz="4000" spc="-150" noProof="1">
                <a:solidFill>
                  <a:srgbClr val="7DAFA3"/>
                </a:solidFill>
                <a:latin typeface="张海山锐线体简" panose="02000000000000000000" pitchFamily="2" charset="-122"/>
                <a:ea typeface="张海山锐线体简" panose="02000000000000000000" pitchFamily="2" charset="-122"/>
                <a:cs typeface="+mn-ea"/>
                <a:sym typeface="Arial" panose="020B0604020202020204" pitchFamily="34" charset="0"/>
              </a:rPr>
              <a:t>明年工作计划</a:t>
            </a:r>
          </a:p>
        </p:txBody>
      </p:sp>
      <p:sp>
        <p:nvSpPr>
          <p:cNvPr id="30" name="TextBox 11">
            <a:extLst>
              <a:ext uri="{FF2B5EF4-FFF2-40B4-BE49-F238E27FC236}">
                <a16:creationId xmlns:a16="http://schemas.microsoft.com/office/drawing/2014/main" id="{AAE38B1E-0AC3-428D-A9BF-E1AD686ED58A}"/>
              </a:ext>
            </a:extLst>
          </p:cNvPr>
          <p:cNvSpPr txBox="1"/>
          <p:nvPr/>
        </p:nvSpPr>
        <p:spPr>
          <a:xfrm>
            <a:off x="5704915" y="32790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561F1198-A7DE-4A3F-B26C-7DAE186418E0}"/>
              </a:ext>
            </a:extLst>
          </p:cNvPr>
          <p:cNvSpPr txBox="1"/>
          <p:nvPr/>
        </p:nvSpPr>
        <p:spPr>
          <a:xfrm>
            <a:off x="5704915" y="35203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838908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3" presetClass="entr" presetSubtype="3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strVal val="4*#ppt_w"/>
                                          </p:val>
                                        </p:tav>
                                        <p:tav tm="100000">
                                          <p:val>
                                            <p:strVal val="#ppt_w"/>
                                          </p:val>
                                        </p:tav>
                                      </p:tavLst>
                                    </p:anim>
                                    <p:anim calcmode="lin" valueType="num">
                                      <p:cBhvr>
                                        <p:cTn id="17" dur="500" fill="hold"/>
                                        <p:tgtEl>
                                          <p:spTgt spid="29"/>
                                        </p:tgtEl>
                                        <p:attrNameLst>
                                          <p:attrName>ppt_h</p:attrName>
                                        </p:attrNameLst>
                                      </p:cBhvr>
                                      <p:tavLst>
                                        <p:tav tm="0">
                                          <p:val>
                                            <p:strVal val="4*#ppt_h"/>
                                          </p:val>
                                        </p:tav>
                                        <p:tav tm="100000">
                                          <p:val>
                                            <p:strVal val="#ppt_h"/>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319C3E2A-5CCB-4324-9B44-A74ACEB4E9B0}"/>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4BB4AFB8-7C1A-45A3-9A40-BBD7299F9929}"/>
              </a:ext>
            </a:extLst>
          </p:cNvPr>
          <p:cNvGrpSpPr/>
          <p:nvPr/>
        </p:nvGrpSpPr>
        <p:grpSpPr>
          <a:xfrm>
            <a:off x="6101912" y="1765454"/>
            <a:ext cx="3086939" cy="3182937"/>
            <a:chOff x="5759920" y="1789040"/>
            <a:chExt cx="3086939" cy="3182937"/>
          </a:xfrm>
        </p:grpSpPr>
        <p:sp>
          <p:nvSpPr>
            <p:cNvPr id="36" name="MH_Entry_1">
              <a:extLst>
                <a:ext uri="{FF2B5EF4-FFF2-40B4-BE49-F238E27FC236}">
                  <a16:creationId xmlns:a16="http://schemas.microsoft.com/office/drawing/2014/main" id="{D13687E0-4B74-44E5-BF63-A4B31FB70196}"/>
                </a:ext>
              </a:extLst>
            </p:cNvPr>
            <p:cNvSpPr/>
            <p:nvPr>
              <p:custDataLst>
                <p:tags r:id="rId1"/>
              </p:custDataLst>
            </p:nvPr>
          </p:nvSpPr>
          <p:spPr>
            <a:xfrm>
              <a:off x="6379884" y="1789040"/>
              <a:ext cx="2466975" cy="5746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年度工作概述</a:t>
              </a:r>
              <a:r>
                <a:rPr lang="en-US" altLang="zh-CN"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ANNUAL WORK SUMMARY</a:t>
              </a:r>
              <a:endParaRPr lang="zh-CN" altLang="en-US"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sp>
          <p:nvSpPr>
            <p:cNvPr id="37" name="MH_Entry_2">
              <a:extLst>
                <a:ext uri="{FF2B5EF4-FFF2-40B4-BE49-F238E27FC236}">
                  <a16:creationId xmlns:a16="http://schemas.microsoft.com/office/drawing/2014/main" id="{60EB8810-06B5-4224-9620-25B31412B3C4}"/>
                </a:ext>
              </a:extLst>
            </p:cNvPr>
            <p:cNvSpPr/>
            <p:nvPr>
              <p:custDataLst>
                <p:tags r:id="rId2"/>
              </p:custDataLst>
            </p:nvPr>
          </p:nvSpPr>
          <p:spPr>
            <a:xfrm>
              <a:off x="6379884" y="2658990"/>
              <a:ext cx="2466975" cy="5746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工作完成情况</a:t>
              </a:r>
              <a:r>
                <a:rPr lang="en-US" altLang="zh-CN"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COMPLETION OF WORK</a:t>
              </a:r>
              <a:endParaRPr lang="zh-CN" altLang="en-US"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sp>
          <p:nvSpPr>
            <p:cNvPr id="38" name="MH_Entry_3">
              <a:extLst>
                <a:ext uri="{FF2B5EF4-FFF2-40B4-BE49-F238E27FC236}">
                  <a16:creationId xmlns:a16="http://schemas.microsoft.com/office/drawing/2014/main" id="{A264459B-1F7A-44FB-9276-973434D8728A}"/>
                </a:ext>
              </a:extLst>
            </p:cNvPr>
            <p:cNvSpPr/>
            <p:nvPr>
              <p:custDataLst>
                <p:tags r:id="rId3"/>
              </p:custDataLst>
            </p:nvPr>
          </p:nvSpPr>
          <p:spPr>
            <a:xfrm>
              <a:off x="6379884" y="3528940"/>
              <a:ext cx="2466975" cy="5730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成功项目展示</a:t>
              </a:r>
              <a:r>
                <a:rPr lang="en-US" altLang="zh-CN"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SUCCESSFUL PROJECT </a:t>
              </a:r>
              <a:endParaRPr lang="zh-CN" altLang="en-US"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sp>
          <p:nvSpPr>
            <p:cNvPr id="39" name="MH_Entry_4">
              <a:extLst>
                <a:ext uri="{FF2B5EF4-FFF2-40B4-BE49-F238E27FC236}">
                  <a16:creationId xmlns:a16="http://schemas.microsoft.com/office/drawing/2014/main" id="{D6BB2750-F688-4D1B-9F5C-2EDC04C538C2}"/>
                </a:ext>
              </a:extLst>
            </p:cNvPr>
            <p:cNvSpPr/>
            <p:nvPr>
              <p:custDataLst>
                <p:tags r:id="rId4"/>
              </p:custDataLst>
            </p:nvPr>
          </p:nvSpPr>
          <p:spPr>
            <a:xfrm>
              <a:off x="6379884" y="4398890"/>
              <a:ext cx="2466975" cy="5730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明年工作计划</a:t>
              </a:r>
              <a:endParaRPr lang="en-US" altLang="zh-CN" sz="253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endParaRPr>
            </a:p>
            <a:p>
              <a:pPr eaLnBrk="1" hangingPunct="1">
                <a:defRPr/>
              </a:pPr>
              <a:r>
                <a:rPr lang="en-US" altLang="zh-CN"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NEXT YEAR WORK PLAN</a:t>
              </a:r>
              <a:endParaRPr lang="zh-CN" altLang="en-US" sz="1200" noProof="1">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sp>
          <p:nvSpPr>
            <p:cNvPr id="40" name="矩形 39">
              <a:extLst>
                <a:ext uri="{FF2B5EF4-FFF2-40B4-BE49-F238E27FC236}">
                  <a16:creationId xmlns:a16="http://schemas.microsoft.com/office/drawing/2014/main" id="{6D6A8BB8-C309-431F-8759-B2798EE69E96}"/>
                </a:ext>
              </a:extLst>
            </p:cNvPr>
            <p:cNvSpPr/>
            <p:nvPr/>
          </p:nvSpPr>
          <p:spPr>
            <a:xfrm>
              <a:off x="5759920" y="1812691"/>
              <a:ext cx="527374" cy="527372"/>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张海山锐线体简" panose="02000000000000000000" pitchFamily="2" charset="-122"/>
                  <a:ea typeface="张海山锐线体简" panose="02000000000000000000" pitchFamily="2" charset="-122"/>
                </a:rPr>
                <a:t>01</a:t>
              </a:r>
              <a:endParaRPr lang="zh-CN" altLang="en-US" sz="2000" dirty="0">
                <a:latin typeface="张海山锐线体简" panose="02000000000000000000" pitchFamily="2" charset="-122"/>
                <a:ea typeface="张海山锐线体简" panose="02000000000000000000" pitchFamily="2" charset="-122"/>
              </a:endParaRPr>
            </a:p>
          </p:txBody>
        </p:sp>
        <p:sp>
          <p:nvSpPr>
            <p:cNvPr id="41" name="矩形 40">
              <a:extLst>
                <a:ext uri="{FF2B5EF4-FFF2-40B4-BE49-F238E27FC236}">
                  <a16:creationId xmlns:a16="http://schemas.microsoft.com/office/drawing/2014/main" id="{4DD3DF7A-B1F6-454C-914D-DD113C3C012D}"/>
                </a:ext>
              </a:extLst>
            </p:cNvPr>
            <p:cNvSpPr/>
            <p:nvPr/>
          </p:nvSpPr>
          <p:spPr>
            <a:xfrm>
              <a:off x="5759920" y="2674511"/>
              <a:ext cx="527374" cy="527372"/>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张海山锐线体简" panose="02000000000000000000" pitchFamily="2" charset="-122"/>
                  <a:ea typeface="张海山锐线体简" panose="02000000000000000000" pitchFamily="2" charset="-122"/>
                </a:rPr>
                <a:t>02</a:t>
              </a:r>
              <a:endParaRPr lang="zh-CN" altLang="en-US" sz="2000" dirty="0">
                <a:latin typeface="张海山锐线体简" panose="02000000000000000000" pitchFamily="2" charset="-122"/>
                <a:ea typeface="张海山锐线体简" panose="02000000000000000000" pitchFamily="2" charset="-122"/>
              </a:endParaRPr>
            </a:p>
          </p:txBody>
        </p:sp>
        <p:sp>
          <p:nvSpPr>
            <p:cNvPr id="42" name="矩形 41">
              <a:extLst>
                <a:ext uri="{FF2B5EF4-FFF2-40B4-BE49-F238E27FC236}">
                  <a16:creationId xmlns:a16="http://schemas.microsoft.com/office/drawing/2014/main" id="{5937C7B2-0D8F-4F89-9446-9C7DA5120FDE}"/>
                </a:ext>
              </a:extLst>
            </p:cNvPr>
            <p:cNvSpPr/>
            <p:nvPr/>
          </p:nvSpPr>
          <p:spPr>
            <a:xfrm>
              <a:off x="5759920" y="3536331"/>
              <a:ext cx="527374" cy="527372"/>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张海山锐线体简" panose="02000000000000000000" pitchFamily="2" charset="-122"/>
                  <a:ea typeface="张海山锐线体简" panose="02000000000000000000" pitchFamily="2" charset="-122"/>
                </a:rPr>
                <a:t>03</a:t>
              </a:r>
              <a:endParaRPr lang="zh-CN" altLang="en-US" sz="2000" dirty="0">
                <a:latin typeface="张海山锐线体简" panose="02000000000000000000" pitchFamily="2" charset="-122"/>
                <a:ea typeface="张海山锐线体简" panose="02000000000000000000" pitchFamily="2" charset="-122"/>
              </a:endParaRPr>
            </a:p>
          </p:txBody>
        </p:sp>
        <p:sp>
          <p:nvSpPr>
            <p:cNvPr id="43" name="矩形 42">
              <a:extLst>
                <a:ext uri="{FF2B5EF4-FFF2-40B4-BE49-F238E27FC236}">
                  <a16:creationId xmlns:a16="http://schemas.microsoft.com/office/drawing/2014/main" id="{B8F4F3D7-E098-49FE-86E2-1DB4EC92FCBA}"/>
                </a:ext>
              </a:extLst>
            </p:cNvPr>
            <p:cNvSpPr/>
            <p:nvPr/>
          </p:nvSpPr>
          <p:spPr>
            <a:xfrm>
              <a:off x="5759920" y="4398152"/>
              <a:ext cx="527374" cy="527372"/>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张海山锐线体简" panose="02000000000000000000" pitchFamily="2" charset="-122"/>
                  <a:ea typeface="张海山锐线体简" panose="02000000000000000000" pitchFamily="2" charset="-122"/>
                </a:rPr>
                <a:t>04</a:t>
              </a:r>
              <a:endParaRPr lang="zh-CN" altLang="en-US" sz="2000" dirty="0">
                <a:latin typeface="张海山锐线体简" panose="02000000000000000000" pitchFamily="2" charset="-122"/>
                <a:ea typeface="张海山锐线体简" panose="02000000000000000000" pitchFamily="2" charset="-122"/>
              </a:endParaRPr>
            </a:p>
          </p:txBody>
        </p:sp>
      </p:grpSp>
      <p:grpSp>
        <p:nvGrpSpPr>
          <p:cNvPr id="44" name="组合 43">
            <a:extLst>
              <a:ext uri="{FF2B5EF4-FFF2-40B4-BE49-F238E27FC236}">
                <a16:creationId xmlns:a16="http://schemas.microsoft.com/office/drawing/2014/main" id="{39433D49-787F-45D0-861D-82866F847D5C}"/>
              </a:ext>
            </a:extLst>
          </p:cNvPr>
          <p:cNvGrpSpPr/>
          <p:nvPr/>
        </p:nvGrpSpPr>
        <p:grpSpPr>
          <a:xfrm rot="5400000">
            <a:off x="3756665" y="2795588"/>
            <a:ext cx="2216458" cy="1001710"/>
            <a:chOff x="1522878" y="153159"/>
            <a:chExt cx="3632784" cy="766767"/>
          </a:xfrm>
        </p:grpSpPr>
        <p:grpSp>
          <p:nvGrpSpPr>
            <p:cNvPr id="45" name="组合 44">
              <a:extLst>
                <a:ext uri="{FF2B5EF4-FFF2-40B4-BE49-F238E27FC236}">
                  <a16:creationId xmlns:a16="http://schemas.microsoft.com/office/drawing/2014/main" id="{1CB45B6C-7B54-4387-A519-F2494EE0BE95}"/>
                </a:ext>
              </a:extLst>
            </p:cNvPr>
            <p:cNvGrpSpPr/>
            <p:nvPr/>
          </p:nvGrpSpPr>
          <p:grpSpPr>
            <a:xfrm>
              <a:off x="1522879" y="153159"/>
              <a:ext cx="3632783" cy="766767"/>
              <a:chOff x="2418678" y="1323381"/>
              <a:chExt cx="7380166" cy="4117318"/>
            </a:xfrm>
          </p:grpSpPr>
          <p:grpSp>
            <p:nvGrpSpPr>
              <p:cNvPr id="47" name="组合 46">
                <a:extLst>
                  <a:ext uri="{FF2B5EF4-FFF2-40B4-BE49-F238E27FC236}">
                    <a16:creationId xmlns:a16="http://schemas.microsoft.com/office/drawing/2014/main" id="{8DCE050D-E62C-4CBA-8A8B-707A906E8CAC}"/>
                  </a:ext>
                </a:extLst>
              </p:cNvPr>
              <p:cNvGrpSpPr/>
              <p:nvPr/>
            </p:nvGrpSpPr>
            <p:grpSpPr>
              <a:xfrm flipH="1" flipV="1">
                <a:off x="9270355" y="1323381"/>
                <a:ext cx="528489" cy="598297"/>
                <a:chOff x="2945453" y="2246938"/>
                <a:chExt cx="5437284" cy="6155509"/>
              </a:xfrm>
            </p:grpSpPr>
            <p:cxnSp>
              <p:nvCxnSpPr>
                <p:cNvPr id="58" name="直接连接符 57">
                  <a:extLst>
                    <a:ext uri="{FF2B5EF4-FFF2-40B4-BE49-F238E27FC236}">
                      <a16:creationId xmlns:a16="http://schemas.microsoft.com/office/drawing/2014/main" id="{B2B4597C-5D96-4337-A34E-056FD660EE58}"/>
                    </a:ext>
                  </a:extLst>
                </p:cNvPr>
                <p:cNvCxnSpPr>
                  <a:cxnSpLocks/>
                </p:cNvCxnSpPr>
                <p:nvPr/>
              </p:nvCxnSpPr>
              <p:spPr>
                <a:xfrm rot="16200000" flipH="1" flipV="1">
                  <a:off x="724970" y="5324693"/>
                  <a:ext cx="615550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58231C67-CE9C-40C4-BCEC-D024F33EB951}"/>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036C636A-F416-416B-AB3E-3A41C0E8FCD7}"/>
                  </a:ext>
                </a:extLst>
              </p:cNvPr>
              <p:cNvGrpSpPr/>
              <p:nvPr/>
            </p:nvGrpSpPr>
            <p:grpSpPr>
              <a:xfrm>
                <a:off x="2418678" y="4790874"/>
                <a:ext cx="528486" cy="649815"/>
                <a:chOff x="2945487" y="2246883"/>
                <a:chExt cx="5437250" cy="6685539"/>
              </a:xfrm>
            </p:grpSpPr>
            <p:cxnSp>
              <p:nvCxnSpPr>
                <p:cNvPr id="56" name="直接连接符 55">
                  <a:extLst>
                    <a:ext uri="{FF2B5EF4-FFF2-40B4-BE49-F238E27FC236}">
                      <a16:creationId xmlns:a16="http://schemas.microsoft.com/office/drawing/2014/main" id="{208F6C54-C303-4D9C-97CE-7B7BD70E85FC}"/>
                    </a:ext>
                  </a:extLst>
                </p:cNvPr>
                <p:cNvCxnSpPr>
                  <a:cxnSpLocks/>
                </p:cNvCxnSpPr>
                <p:nvPr/>
              </p:nvCxnSpPr>
              <p:spPr>
                <a:xfrm rot="16200000" flipH="1">
                  <a:off x="459955" y="5589653"/>
                  <a:ext cx="668553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324E870F-0F0F-467D-8321-9A7F2ED4485B}"/>
                    </a:ext>
                  </a:extLst>
                </p:cNvPr>
                <p:cNvCxnSpPr>
                  <a:cxnSpLocks/>
                </p:cNvCxnSpPr>
                <p:nvPr/>
              </p:nvCxnSpPr>
              <p:spPr>
                <a:xfrm rot="16200000">
                  <a:off x="5664112" y="2508368"/>
                  <a:ext cx="0" cy="543725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a16="http://schemas.microsoft.com/office/drawing/2014/main" id="{D2CD4CD8-072A-410B-9278-CE08D161C901}"/>
                  </a:ext>
                </a:extLst>
              </p:cNvPr>
              <p:cNvGrpSpPr/>
              <p:nvPr/>
            </p:nvGrpSpPr>
            <p:grpSpPr>
              <a:xfrm flipH="1">
                <a:off x="2418680" y="1323385"/>
                <a:ext cx="7380164" cy="4117314"/>
                <a:chOff x="1931365" y="525099"/>
                <a:chExt cx="7380164" cy="4117314"/>
              </a:xfrm>
            </p:grpSpPr>
            <p:grpSp>
              <p:nvGrpSpPr>
                <p:cNvPr id="50" name="组合 49">
                  <a:extLst>
                    <a:ext uri="{FF2B5EF4-FFF2-40B4-BE49-F238E27FC236}">
                      <a16:creationId xmlns:a16="http://schemas.microsoft.com/office/drawing/2014/main" id="{03A7710C-03DF-41BC-AA8D-5D585D924C4D}"/>
                    </a:ext>
                  </a:extLst>
                </p:cNvPr>
                <p:cNvGrpSpPr/>
                <p:nvPr/>
              </p:nvGrpSpPr>
              <p:grpSpPr>
                <a:xfrm flipH="1" flipV="1">
                  <a:off x="8783047" y="525099"/>
                  <a:ext cx="528482" cy="598292"/>
                  <a:chOff x="2945504" y="2246938"/>
                  <a:chExt cx="5437215" cy="6155453"/>
                </a:xfrm>
              </p:grpSpPr>
              <p:cxnSp>
                <p:nvCxnSpPr>
                  <p:cNvPr id="54" name="直接连接符 53">
                    <a:extLst>
                      <a:ext uri="{FF2B5EF4-FFF2-40B4-BE49-F238E27FC236}">
                        <a16:creationId xmlns:a16="http://schemas.microsoft.com/office/drawing/2014/main" id="{6CDB8BF3-9FDD-4250-A5A0-07FE53D8CFCD}"/>
                      </a:ext>
                    </a:extLst>
                  </p:cNvPr>
                  <p:cNvCxnSpPr>
                    <a:cxnSpLocks/>
                  </p:cNvCxnSpPr>
                  <p:nvPr/>
                </p:nvCxnSpPr>
                <p:spPr>
                  <a:xfrm rot="5400000" flipV="1">
                    <a:off x="724998" y="5324665"/>
                    <a:ext cx="6155453"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50CE32D4-5850-4912-95E0-5435609EBD0F}"/>
                      </a:ext>
                    </a:extLst>
                  </p:cNvPr>
                  <p:cNvCxnSpPr>
                    <a:cxnSpLocks/>
                  </p:cNvCxnSpPr>
                  <p:nvPr/>
                </p:nvCxnSpPr>
                <p:spPr>
                  <a:xfrm rot="5400000" flipV="1">
                    <a:off x="5664112" y="2508410"/>
                    <a:ext cx="0" cy="5437215"/>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7D9D24DE-CC64-4C0F-8240-4185BFA3B0A0}"/>
                    </a:ext>
                  </a:extLst>
                </p:cNvPr>
                <p:cNvGrpSpPr/>
                <p:nvPr/>
              </p:nvGrpSpPr>
              <p:grpSpPr>
                <a:xfrm>
                  <a:off x="1931365" y="3992588"/>
                  <a:ext cx="528489" cy="649825"/>
                  <a:chOff x="2945453" y="2246883"/>
                  <a:chExt cx="5437284" cy="6685649"/>
                </a:xfrm>
              </p:grpSpPr>
              <p:cxnSp>
                <p:nvCxnSpPr>
                  <p:cNvPr id="52" name="直接连接符 51">
                    <a:extLst>
                      <a:ext uri="{FF2B5EF4-FFF2-40B4-BE49-F238E27FC236}">
                        <a16:creationId xmlns:a16="http://schemas.microsoft.com/office/drawing/2014/main" id="{D463A8A3-90EE-4318-A18D-8FAB191FD099}"/>
                      </a:ext>
                    </a:extLst>
                  </p:cNvPr>
                  <p:cNvCxnSpPr>
                    <a:cxnSpLocks/>
                  </p:cNvCxnSpPr>
                  <p:nvPr/>
                </p:nvCxnSpPr>
                <p:spPr>
                  <a:xfrm rot="5400000">
                    <a:off x="459900" y="5589708"/>
                    <a:ext cx="668564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8BE4CE59-0556-45E7-B2D6-71D897B060BC}"/>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grpSp>
        <p:sp>
          <p:nvSpPr>
            <p:cNvPr id="46" name="Copyright Notice">
              <a:extLst>
                <a:ext uri="{FF2B5EF4-FFF2-40B4-BE49-F238E27FC236}">
                  <a16:creationId xmlns:a16="http://schemas.microsoft.com/office/drawing/2014/main" id="{870217A2-8EAB-4509-8290-F1490A0DFE41}"/>
                </a:ext>
              </a:extLst>
            </p:cNvPr>
            <p:cNvSpPr>
              <a:spLocks/>
            </p:cNvSpPr>
            <p:nvPr/>
          </p:nvSpPr>
          <p:spPr bwMode="auto">
            <a:xfrm rot="16200000">
              <a:off x="3093202" y="-1283735"/>
              <a:ext cx="488247" cy="3628895"/>
            </a:xfrm>
            <a:prstGeom prst="rect">
              <a:avLst/>
            </a:prstGeom>
            <a:noFill/>
            <a:ln w="190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cap="small" spc="600" dirty="0">
                  <a:solidFill>
                    <a:srgbClr val="7DAFA3"/>
                  </a:solidFill>
                  <a:latin typeface="张海山锐线体简" panose="02000000000000000000" pitchFamily="2" charset="-122"/>
                  <a:ea typeface="张海山锐线体简" panose="02000000000000000000" pitchFamily="2" charset="-122"/>
                </a:rPr>
                <a:t>主目录</a:t>
              </a:r>
              <a:endParaRPr lang="en-US" sz="3200" cap="small" spc="600" dirty="0">
                <a:solidFill>
                  <a:srgbClr val="7DAFA3"/>
                </a:solidFill>
                <a:latin typeface="张海山锐线体简" panose="02000000000000000000" pitchFamily="2" charset="-122"/>
                <a:ea typeface="张海山锐线体简" panose="02000000000000000000" pitchFamily="2"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0-#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C48A563-59C2-44B4-93D8-1AFF2C7DC793}"/>
              </a:ext>
            </a:extLst>
          </p:cNvPr>
          <p:cNvGrpSpPr/>
          <p:nvPr/>
        </p:nvGrpSpPr>
        <p:grpSpPr>
          <a:xfrm>
            <a:off x="1641087" y="2114998"/>
            <a:ext cx="9231352" cy="3671544"/>
            <a:chOff x="825135" y="2013004"/>
            <a:chExt cx="10608500" cy="4219272"/>
          </a:xfrm>
          <a:solidFill>
            <a:srgbClr val="7DAFA3"/>
          </a:solidFill>
        </p:grpSpPr>
        <p:sp>
          <p:nvSpPr>
            <p:cNvPr id="7" name="Line 13">
              <a:extLst>
                <a:ext uri="{FF2B5EF4-FFF2-40B4-BE49-F238E27FC236}">
                  <a16:creationId xmlns:a16="http://schemas.microsoft.com/office/drawing/2014/main" id="{9499E072-F175-4F0C-A8E2-D2CA81C2F06F}"/>
                </a:ext>
              </a:extLst>
            </p:cNvPr>
            <p:cNvSpPr>
              <a:spLocks noChangeShapeType="1"/>
            </p:cNvSpPr>
            <p:nvPr/>
          </p:nvSpPr>
          <p:spPr bwMode="auto">
            <a:xfrm>
              <a:off x="825135" y="4209054"/>
              <a:ext cx="10608500" cy="2"/>
            </a:xfrm>
            <a:prstGeom prst="line">
              <a:avLst/>
            </a:prstGeom>
            <a:grpFill/>
            <a:ln w="101600">
              <a:solidFill>
                <a:srgbClr val="7DAFA3"/>
              </a:solidFill>
              <a:bevel/>
              <a:headEnd/>
              <a:tailEnd type="triangle" w="med" len="med"/>
            </a:ln>
            <a:extLst/>
          </p:spPr>
          <p:txBody>
            <a:bodyPr/>
            <a:lstStyle/>
            <a:p>
              <a:pPr algn="ctr"/>
              <a:endParaRPr lang="zh-CN" altLang="en-US" sz="1600"/>
            </a:p>
          </p:txBody>
        </p:sp>
        <p:sp>
          <p:nvSpPr>
            <p:cNvPr id="9" name="AutoShape 2">
              <a:extLst>
                <a:ext uri="{FF2B5EF4-FFF2-40B4-BE49-F238E27FC236}">
                  <a16:creationId xmlns:a16="http://schemas.microsoft.com/office/drawing/2014/main" id="{01EC4AD1-69F7-4F5B-A5BC-ACA69960A481}"/>
                </a:ext>
              </a:extLst>
            </p:cNvPr>
            <p:cNvSpPr>
              <a:spLocks noChangeArrowheads="1"/>
            </p:cNvSpPr>
            <p:nvPr/>
          </p:nvSpPr>
          <p:spPr bwMode="auto">
            <a:xfrm>
              <a:off x="2938728" y="2013004"/>
              <a:ext cx="2110938" cy="1957792"/>
            </a:xfrm>
            <a:prstGeom prst="roundRect">
              <a:avLst>
                <a:gd name="adj" fmla="val 13005"/>
              </a:avLst>
            </a:prstGeom>
            <a:grpFill/>
            <a:ln w="19050" cap="rnd">
              <a:solidFill>
                <a:srgbClr val="7DAFA3"/>
              </a:solidFill>
              <a:prstDash val="sysDot"/>
              <a:bevel/>
              <a:headEnd/>
              <a:tailEnd/>
            </a:ln>
          </p:spPr>
          <p:txBody>
            <a:bodyPr wrap="none" anchor="ctr"/>
            <a:lstStyle/>
            <a:p>
              <a:pPr algn="ctr"/>
              <a:endParaRPr lang="zh-CN" altLang="zh-CN" sz="1600">
                <a:solidFill>
                  <a:srgbClr val="595959"/>
                </a:solidFill>
                <a:latin typeface="微软雅黑" pitchFamily="34" charset="-122"/>
                <a:ea typeface="微软雅黑" pitchFamily="34" charset="-122"/>
                <a:sym typeface="宋体" pitchFamily="2" charset="-122"/>
              </a:endParaRPr>
            </a:p>
          </p:txBody>
        </p:sp>
        <p:grpSp>
          <p:nvGrpSpPr>
            <p:cNvPr id="10" name="Group 138">
              <a:extLst>
                <a:ext uri="{FF2B5EF4-FFF2-40B4-BE49-F238E27FC236}">
                  <a16:creationId xmlns:a16="http://schemas.microsoft.com/office/drawing/2014/main" id="{11D8992B-51D8-49BF-B745-A3B54F29895B}"/>
                </a:ext>
              </a:extLst>
            </p:cNvPr>
            <p:cNvGrpSpPr>
              <a:grpSpLocks/>
            </p:cNvGrpSpPr>
            <p:nvPr/>
          </p:nvGrpSpPr>
          <p:grpSpPr bwMode="auto">
            <a:xfrm>
              <a:off x="3229879" y="4118531"/>
              <a:ext cx="238000" cy="235930"/>
              <a:chOff x="0" y="0"/>
              <a:chExt cx="250" cy="250"/>
            </a:xfrm>
            <a:grpFill/>
          </p:grpSpPr>
          <p:sp>
            <p:nvSpPr>
              <p:cNvPr id="46" name="Oval 139">
                <a:extLst>
                  <a:ext uri="{FF2B5EF4-FFF2-40B4-BE49-F238E27FC236}">
                    <a16:creationId xmlns:a16="http://schemas.microsoft.com/office/drawing/2014/main" id="{8DAF0A34-AB25-490B-B268-006834542E8B}"/>
                  </a:ext>
                </a:extLst>
              </p:cNvPr>
              <p:cNvSpPr>
                <a:spLocks noChangeArrowheads="1"/>
              </p:cNvSpPr>
              <p:nvPr/>
            </p:nvSpPr>
            <p:spPr bwMode="auto">
              <a:xfrm>
                <a:off x="0" y="0"/>
                <a:ext cx="250" cy="250"/>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sp>
            <p:nvSpPr>
              <p:cNvPr id="47" name="Oval 140">
                <a:extLst>
                  <a:ext uri="{FF2B5EF4-FFF2-40B4-BE49-F238E27FC236}">
                    <a16:creationId xmlns:a16="http://schemas.microsoft.com/office/drawing/2014/main" id="{62A55435-D917-4D63-A7FB-60A9F879AD56}"/>
                  </a:ext>
                </a:extLst>
              </p:cNvPr>
              <p:cNvSpPr>
                <a:spLocks noChangeArrowheads="1"/>
              </p:cNvSpPr>
              <p:nvPr/>
            </p:nvSpPr>
            <p:spPr bwMode="auto">
              <a:xfrm>
                <a:off x="68" y="68"/>
                <a:ext cx="114" cy="114"/>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grpSp>
        <p:sp>
          <p:nvSpPr>
            <p:cNvPr id="14" name="TextBox 57">
              <a:extLst>
                <a:ext uri="{FF2B5EF4-FFF2-40B4-BE49-F238E27FC236}">
                  <a16:creationId xmlns:a16="http://schemas.microsoft.com/office/drawing/2014/main" id="{E5233731-2FC8-407C-9861-9CFCAE7BDB6F}"/>
                </a:ext>
              </a:extLst>
            </p:cNvPr>
            <p:cNvSpPr>
              <a:spLocks noChangeArrowheads="1"/>
            </p:cNvSpPr>
            <p:nvPr/>
          </p:nvSpPr>
          <p:spPr bwMode="auto">
            <a:xfrm>
              <a:off x="3161515" y="2251529"/>
              <a:ext cx="1670126" cy="389060"/>
            </a:xfrm>
            <a:prstGeom prst="rect">
              <a:avLst/>
            </a:prstGeom>
            <a:noFill/>
            <a:ln w="9525">
              <a:noFill/>
              <a:bevel/>
              <a:headEnd/>
              <a:tailEnd/>
            </a:ln>
            <a:extLst/>
          </p:spPr>
          <p:txBody>
            <a:bodyPr wrap="square">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标题</a:t>
              </a:r>
              <a:endParaRPr lang="zh-CN" altLang="en-US" sz="1600" dirty="0"/>
            </a:p>
          </p:txBody>
        </p:sp>
        <p:sp>
          <p:nvSpPr>
            <p:cNvPr id="15" name="TextBox 57">
              <a:extLst>
                <a:ext uri="{FF2B5EF4-FFF2-40B4-BE49-F238E27FC236}">
                  <a16:creationId xmlns:a16="http://schemas.microsoft.com/office/drawing/2014/main" id="{B3443CB1-3A87-4A3D-9B8E-356F31BDAFD6}"/>
                </a:ext>
              </a:extLst>
            </p:cNvPr>
            <p:cNvSpPr>
              <a:spLocks noChangeArrowheads="1"/>
            </p:cNvSpPr>
            <p:nvPr/>
          </p:nvSpPr>
          <p:spPr bwMode="auto">
            <a:xfrm>
              <a:off x="3138487" y="2534124"/>
              <a:ext cx="2017808" cy="981493"/>
            </a:xfrm>
            <a:prstGeom prst="rect">
              <a:avLst/>
            </a:prstGeom>
            <a:noFill/>
            <a:ln w="9525">
              <a:noFill/>
              <a:bevel/>
              <a:headEnd/>
              <a:tailEnd/>
            </a:ln>
            <a:extLst/>
          </p:spPr>
          <p:txBody>
            <a:bodyPr wrap="square">
              <a:spAutoFit/>
            </a:bodyPr>
            <a:lstStyle/>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endParaRPr lang="en-US" altLang="zh-CN" sz="1100" b="1">
                <a:solidFill>
                  <a:schemeClr val="bg1"/>
                </a:solidFill>
                <a:latin typeface="微软雅黑" pitchFamily="34" charset="-122"/>
                <a:ea typeface="微软雅黑" pitchFamily="34" charset="-122"/>
              </a:endParaRPr>
            </a:p>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p>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endParaRPr lang="zh-CN" altLang="en-US" sz="1600"/>
            </a:p>
          </p:txBody>
        </p:sp>
        <p:sp>
          <p:nvSpPr>
            <p:cNvPr id="16" name="AutoShape 17">
              <a:extLst>
                <a:ext uri="{FF2B5EF4-FFF2-40B4-BE49-F238E27FC236}">
                  <a16:creationId xmlns:a16="http://schemas.microsoft.com/office/drawing/2014/main" id="{65B0B67F-79ED-45EF-89A6-EEC8C03C5498}"/>
                </a:ext>
              </a:extLst>
            </p:cNvPr>
            <p:cNvSpPr>
              <a:spLocks noChangeArrowheads="1"/>
            </p:cNvSpPr>
            <p:nvPr/>
          </p:nvSpPr>
          <p:spPr bwMode="auto">
            <a:xfrm>
              <a:off x="2127541" y="4464118"/>
              <a:ext cx="2206138" cy="1757046"/>
            </a:xfrm>
            <a:prstGeom prst="roundRect">
              <a:avLst>
                <a:gd name="adj" fmla="val 13005"/>
              </a:avLst>
            </a:prstGeom>
            <a:grpFill/>
            <a:ln w="19050" cap="rnd">
              <a:solidFill>
                <a:srgbClr val="7DAFA3"/>
              </a:solidFill>
              <a:prstDash val="sysDot"/>
              <a:bevel/>
              <a:headEnd/>
              <a:tailEnd/>
            </a:ln>
          </p:spPr>
          <p:txBody>
            <a:bodyPr/>
            <a:lstStyle/>
            <a:p>
              <a:pPr algn="ctr"/>
              <a:endParaRPr lang="zh-CN" altLang="zh-CN" sz="1600">
                <a:solidFill>
                  <a:schemeClr val="bg1"/>
                </a:solidFill>
                <a:latin typeface="微软雅黑" pitchFamily="34" charset="-122"/>
                <a:ea typeface="微软雅黑" pitchFamily="34" charset="-122"/>
                <a:sym typeface="宋体" pitchFamily="2" charset="-122"/>
              </a:endParaRPr>
            </a:p>
          </p:txBody>
        </p:sp>
        <p:sp>
          <p:nvSpPr>
            <p:cNvPr id="17" name="TextBox 57">
              <a:extLst>
                <a:ext uri="{FF2B5EF4-FFF2-40B4-BE49-F238E27FC236}">
                  <a16:creationId xmlns:a16="http://schemas.microsoft.com/office/drawing/2014/main" id="{21A6A790-E9F0-4427-81F0-F800FE0B2ECC}"/>
                </a:ext>
              </a:extLst>
            </p:cNvPr>
            <p:cNvSpPr>
              <a:spLocks noChangeArrowheads="1"/>
            </p:cNvSpPr>
            <p:nvPr/>
          </p:nvSpPr>
          <p:spPr bwMode="auto">
            <a:xfrm>
              <a:off x="2385417" y="4715775"/>
              <a:ext cx="1115486" cy="389060"/>
            </a:xfrm>
            <a:prstGeom prst="rect">
              <a:avLst/>
            </a:prstGeom>
            <a:noFill/>
            <a:ln w="9525">
              <a:noFill/>
              <a:bevel/>
              <a:headEnd/>
              <a:tailEnd/>
            </a:ln>
            <a:extLst/>
          </p:spPr>
          <p:txBody>
            <a:bodyPr wrap="square">
              <a:spAutoFit/>
            </a:bodyPr>
            <a:lstStyle/>
            <a:p>
              <a:pPr algn="ctr"/>
              <a:r>
                <a:rPr lang="zh-CN" altLang="en-US" sz="1600" b="1" dirty="0">
                  <a:solidFill>
                    <a:schemeClr val="bg1"/>
                  </a:solidFill>
                  <a:latin typeface="微软雅黑" pitchFamily="34" charset="-122"/>
                  <a:ea typeface="微软雅黑" pitchFamily="34" charset="-122"/>
                </a:rPr>
                <a:t>标题</a:t>
              </a:r>
              <a:endParaRPr lang="zh-CN" altLang="en-US" sz="1600" dirty="0"/>
            </a:p>
          </p:txBody>
        </p:sp>
        <p:sp>
          <p:nvSpPr>
            <p:cNvPr id="18" name="TextBox 57">
              <a:extLst>
                <a:ext uri="{FF2B5EF4-FFF2-40B4-BE49-F238E27FC236}">
                  <a16:creationId xmlns:a16="http://schemas.microsoft.com/office/drawing/2014/main" id="{4773AC56-54B2-4A31-864A-86CE1AF1099E}"/>
                </a:ext>
              </a:extLst>
            </p:cNvPr>
            <p:cNvSpPr>
              <a:spLocks noChangeArrowheads="1"/>
            </p:cNvSpPr>
            <p:nvPr/>
          </p:nvSpPr>
          <p:spPr bwMode="auto">
            <a:xfrm>
              <a:off x="2359057" y="5024448"/>
              <a:ext cx="1881218" cy="981493"/>
            </a:xfrm>
            <a:prstGeom prst="rect">
              <a:avLst/>
            </a:prstGeom>
            <a:noFill/>
            <a:ln w="9525">
              <a:noFill/>
              <a:bevel/>
              <a:headEnd/>
              <a:tailEnd/>
            </a:ln>
            <a:extLst/>
          </p:spPr>
          <p:txBody>
            <a:bodyPr wrap="square">
              <a:spAutoFit/>
            </a:bodyPr>
            <a:lstStyle/>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endParaRPr lang="en-US" altLang="zh-CN" sz="1100" b="1">
                <a:solidFill>
                  <a:schemeClr val="bg1"/>
                </a:solidFill>
                <a:latin typeface="微软雅黑" pitchFamily="34" charset="-122"/>
                <a:ea typeface="微软雅黑" pitchFamily="34" charset="-122"/>
              </a:endParaRPr>
            </a:p>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p>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endParaRPr lang="zh-CN" altLang="en-US" sz="1600"/>
            </a:p>
          </p:txBody>
        </p:sp>
        <p:grpSp>
          <p:nvGrpSpPr>
            <p:cNvPr id="19" name="Group 138">
              <a:extLst>
                <a:ext uri="{FF2B5EF4-FFF2-40B4-BE49-F238E27FC236}">
                  <a16:creationId xmlns:a16="http://schemas.microsoft.com/office/drawing/2014/main" id="{1F9B0A5B-85F0-4C42-AA63-6A9AE5AC6D20}"/>
                </a:ext>
              </a:extLst>
            </p:cNvPr>
            <p:cNvGrpSpPr>
              <a:grpSpLocks/>
            </p:cNvGrpSpPr>
            <p:nvPr/>
          </p:nvGrpSpPr>
          <p:grpSpPr bwMode="auto">
            <a:xfrm>
              <a:off x="2434542" y="4113528"/>
              <a:ext cx="237998" cy="237998"/>
              <a:chOff x="0" y="0"/>
              <a:chExt cx="250" cy="250"/>
            </a:xfrm>
            <a:grpFill/>
          </p:grpSpPr>
          <p:sp>
            <p:nvSpPr>
              <p:cNvPr id="44" name="Oval 139">
                <a:extLst>
                  <a:ext uri="{FF2B5EF4-FFF2-40B4-BE49-F238E27FC236}">
                    <a16:creationId xmlns:a16="http://schemas.microsoft.com/office/drawing/2014/main" id="{2022707F-8FDA-4AC7-A5CF-9B5EF8C9E541}"/>
                  </a:ext>
                </a:extLst>
              </p:cNvPr>
              <p:cNvSpPr>
                <a:spLocks noChangeArrowheads="1"/>
              </p:cNvSpPr>
              <p:nvPr/>
            </p:nvSpPr>
            <p:spPr bwMode="auto">
              <a:xfrm>
                <a:off x="0" y="0"/>
                <a:ext cx="250" cy="251"/>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sp>
            <p:nvSpPr>
              <p:cNvPr id="45" name="Oval 140">
                <a:extLst>
                  <a:ext uri="{FF2B5EF4-FFF2-40B4-BE49-F238E27FC236}">
                    <a16:creationId xmlns:a16="http://schemas.microsoft.com/office/drawing/2014/main" id="{D716FC04-9B10-4253-AA92-06DB26CBCA24}"/>
                  </a:ext>
                </a:extLst>
              </p:cNvPr>
              <p:cNvSpPr>
                <a:spLocks noChangeArrowheads="1"/>
              </p:cNvSpPr>
              <p:nvPr/>
            </p:nvSpPr>
            <p:spPr bwMode="auto">
              <a:xfrm>
                <a:off x="68" y="68"/>
                <a:ext cx="114" cy="114"/>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grpSp>
        <p:sp>
          <p:nvSpPr>
            <p:cNvPr id="20" name="AutoShape 5">
              <a:extLst>
                <a:ext uri="{FF2B5EF4-FFF2-40B4-BE49-F238E27FC236}">
                  <a16:creationId xmlns:a16="http://schemas.microsoft.com/office/drawing/2014/main" id="{B466DB4C-31FA-4CF6-A1EA-E0553FFEFBDA}"/>
                </a:ext>
              </a:extLst>
            </p:cNvPr>
            <p:cNvSpPr>
              <a:spLocks noChangeArrowheads="1"/>
            </p:cNvSpPr>
            <p:nvPr/>
          </p:nvSpPr>
          <p:spPr bwMode="auto">
            <a:xfrm>
              <a:off x="4653395" y="4475230"/>
              <a:ext cx="2218554" cy="1757046"/>
            </a:xfrm>
            <a:prstGeom prst="roundRect">
              <a:avLst>
                <a:gd name="adj" fmla="val 13005"/>
              </a:avLst>
            </a:prstGeom>
            <a:grpFill/>
            <a:ln w="19050" cap="rnd">
              <a:solidFill>
                <a:srgbClr val="7DAFA3"/>
              </a:solidFill>
              <a:prstDash val="sysDot"/>
              <a:bevel/>
              <a:headEnd/>
              <a:tailEnd/>
            </a:ln>
          </p:spPr>
          <p:txBody>
            <a:bodyPr wrap="none" anchor="ctr"/>
            <a:lstStyle/>
            <a:p>
              <a:pPr algn="ctr"/>
              <a:endParaRPr lang="zh-CN" altLang="zh-CN" sz="1600">
                <a:solidFill>
                  <a:srgbClr val="595959"/>
                </a:solidFill>
                <a:latin typeface="微软雅黑" pitchFamily="34" charset="-122"/>
                <a:ea typeface="微软雅黑" pitchFamily="34" charset="-122"/>
                <a:sym typeface="宋体" pitchFamily="2" charset="-122"/>
              </a:endParaRPr>
            </a:p>
          </p:txBody>
        </p:sp>
        <p:sp>
          <p:nvSpPr>
            <p:cNvPr id="21" name="TextBox 57">
              <a:extLst>
                <a:ext uri="{FF2B5EF4-FFF2-40B4-BE49-F238E27FC236}">
                  <a16:creationId xmlns:a16="http://schemas.microsoft.com/office/drawing/2014/main" id="{96799B48-E413-456E-A4C9-DBEBA2012FFE}"/>
                </a:ext>
              </a:extLst>
            </p:cNvPr>
            <p:cNvSpPr>
              <a:spLocks noChangeArrowheads="1"/>
            </p:cNvSpPr>
            <p:nvPr/>
          </p:nvSpPr>
          <p:spPr bwMode="auto">
            <a:xfrm>
              <a:off x="4828725" y="4714189"/>
              <a:ext cx="2313754" cy="389060"/>
            </a:xfrm>
            <a:prstGeom prst="rect">
              <a:avLst/>
            </a:prstGeom>
            <a:noFill/>
            <a:ln w="9525">
              <a:noFill/>
              <a:bevel/>
              <a:headEnd/>
              <a:tailEnd/>
            </a:ln>
            <a:extLst/>
          </p:spPr>
          <p:txBody>
            <a:bodyPr wrap="square">
              <a:spAutoFit/>
            </a:bodyPr>
            <a:lstStyle/>
            <a:p>
              <a:pPr algn="ctr"/>
              <a:r>
                <a:rPr lang="zh-CN" altLang="en-US" sz="1600" b="1" dirty="0">
                  <a:solidFill>
                    <a:schemeClr val="bg1"/>
                  </a:solidFill>
                  <a:latin typeface="微软雅黑" pitchFamily="34" charset="-122"/>
                  <a:ea typeface="微软雅黑" pitchFamily="34" charset="-122"/>
                </a:rPr>
                <a:t>标题</a:t>
              </a:r>
              <a:endParaRPr lang="zh-CN" altLang="en-US" sz="1600" dirty="0"/>
            </a:p>
          </p:txBody>
        </p:sp>
        <p:sp>
          <p:nvSpPr>
            <p:cNvPr id="22" name="TextBox 57">
              <a:extLst>
                <a:ext uri="{FF2B5EF4-FFF2-40B4-BE49-F238E27FC236}">
                  <a16:creationId xmlns:a16="http://schemas.microsoft.com/office/drawing/2014/main" id="{868E12E8-5BBF-4EA3-9F81-71B811618DCE}"/>
                </a:ext>
              </a:extLst>
            </p:cNvPr>
            <p:cNvSpPr>
              <a:spLocks noChangeArrowheads="1"/>
            </p:cNvSpPr>
            <p:nvPr/>
          </p:nvSpPr>
          <p:spPr bwMode="auto">
            <a:xfrm>
              <a:off x="4836247" y="5024448"/>
              <a:ext cx="2011601" cy="981493"/>
            </a:xfrm>
            <a:prstGeom prst="rect">
              <a:avLst/>
            </a:prstGeom>
            <a:noFill/>
            <a:ln w="9525">
              <a:noFill/>
              <a:bevel/>
              <a:headEnd/>
              <a:tailEnd/>
            </a:ln>
            <a:extLst/>
          </p:spPr>
          <p:txBody>
            <a:bodyPr wrap="square">
              <a:spAutoFit/>
            </a:bodyPr>
            <a:lstStyle/>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endParaRPr lang="en-US" altLang="zh-CN" sz="1100" b="1">
                <a:solidFill>
                  <a:schemeClr val="bg1"/>
                </a:solidFill>
                <a:latin typeface="微软雅黑" pitchFamily="34" charset="-122"/>
                <a:ea typeface="微软雅黑" pitchFamily="34" charset="-122"/>
              </a:endParaRPr>
            </a:p>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p>
            <a:p>
              <a:pPr algn="ctr" eaLnBrk="0" hangingPunct="0">
                <a:lnSpc>
                  <a:spcPct val="150000"/>
                </a:lnSpc>
              </a:pPr>
              <a:r>
                <a:rPr lang="zh-CN" altLang="en-US" sz="1100" b="1">
                  <a:solidFill>
                    <a:schemeClr val="bg1"/>
                  </a:solidFill>
                  <a:latin typeface="微软雅黑" pitchFamily="34" charset="-122"/>
                  <a:ea typeface="微软雅黑" pitchFamily="34" charset="-122"/>
                </a:rPr>
                <a:t>添加文本说明内容</a:t>
              </a:r>
              <a:endParaRPr lang="zh-CN" altLang="en-US" sz="1600"/>
            </a:p>
          </p:txBody>
        </p:sp>
        <p:grpSp>
          <p:nvGrpSpPr>
            <p:cNvPr id="23" name="Group 138">
              <a:extLst>
                <a:ext uri="{FF2B5EF4-FFF2-40B4-BE49-F238E27FC236}">
                  <a16:creationId xmlns:a16="http://schemas.microsoft.com/office/drawing/2014/main" id="{3719DFDF-98EB-49F3-B20E-D7EA5CFBF65B}"/>
                </a:ext>
              </a:extLst>
            </p:cNvPr>
            <p:cNvGrpSpPr>
              <a:grpSpLocks/>
            </p:cNvGrpSpPr>
            <p:nvPr/>
          </p:nvGrpSpPr>
          <p:grpSpPr bwMode="auto">
            <a:xfrm>
              <a:off x="4954145" y="4113528"/>
              <a:ext cx="235930" cy="237998"/>
              <a:chOff x="0" y="0"/>
              <a:chExt cx="250" cy="250"/>
            </a:xfrm>
            <a:grpFill/>
          </p:grpSpPr>
          <p:sp>
            <p:nvSpPr>
              <p:cNvPr id="42" name="Oval 139">
                <a:extLst>
                  <a:ext uri="{FF2B5EF4-FFF2-40B4-BE49-F238E27FC236}">
                    <a16:creationId xmlns:a16="http://schemas.microsoft.com/office/drawing/2014/main" id="{382F121C-7B65-4F78-9929-46BB3E7C6DED}"/>
                  </a:ext>
                </a:extLst>
              </p:cNvPr>
              <p:cNvSpPr>
                <a:spLocks noChangeArrowheads="1"/>
              </p:cNvSpPr>
              <p:nvPr/>
            </p:nvSpPr>
            <p:spPr bwMode="auto">
              <a:xfrm>
                <a:off x="0" y="0"/>
                <a:ext cx="250" cy="250"/>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sp>
            <p:nvSpPr>
              <p:cNvPr id="43" name="Oval 140">
                <a:extLst>
                  <a:ext uri="{FF2B5EF4-FFF2-40B4-BE49-F238E27FC236}">
                    <a16:creationId xmlns:a16="http://schemas.microsoft.com/office/drawing/2014/main" id="{3F477F00-071B-4C6B-97FC-024DB967D5A9}"/>
                  </a:ext>
                </a:extLst>
              </p:cNvPr>
              <p:cNvSpPr>
                <a:spLocks noChangeArrowheads="1"/>
              </p:cNvSpPr>
              <p:nvPr/>
            </p:nvSpPr>
            <p:spPr bwMode="auto">
              <a:xfrm>
                <a:off x="68" y="68"/>
                <a:ext cx="114" cy="114"/>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grpSp>
        <p:sp>
          <p:nvSpPr>
            <p:cNvPr id="24" name="AutoShape 2">
              <a:extLst>
                <a:ext uri="{FF2B5EF4-FFF2-40B4-BE49-F238E27FC236}">
                  <a16:creationId xmlns:a16="http://schemas.microsoft.com/office/drawing/2014/main" id="{17B5D9B3-1E46-4334-A2A4-3910A52057D0}"/>
                </a:ext>
              </a:extLst>
            </p:cNvPr>
            <p:cNvSpPr>
              <a:spLocks noChangeArrowheads="1"/>
            </p:cNvSpPr>
            <p:nvPr/>
          </p:nvSpPr>
          <p:spPr bwMode="auto">
            <a:xfrm>
              <a:off x="5307278" y="2013004"/>
              <a:ext cx="2110938" cy="1957792"/>
            </a:xfrm>
            <a:prstGeom prst="roundRect">
              <a:avLst>
                <a:gd name="adj" fmla="val 13005"/>
              </a:avLst>
            </a:prstGeom>
            <a:grpFill/>
            <a:ln w="19050" cap="rnd">
              <a:solidFill>
                <a:srgbClr val="7DAFA3"/>
              </a:solidFill>
              <a:prstDash val="sysDot"/>
              <a:bevel/>
              <a:headEnd/>
              <a:tailEnd/>
            </a:ln>
          </p:spPr>
          <p:txBody>
            <a:bodyPr/>
            <a:lstStyle/>
            <a:p>
              <a:pPr algn="ctr"/>
              <a:endParaRPr lang="zh-CN" altLang="zh-CN" sz="1600">
                <a:solidFill>
                  <a:srgbClr val="000000"/>
                </a:solidFill>
                <a:latin typeface="微软雅黑" pitchFamily="34" charset="-122"/>
                <a:ea typeface="微软雅黑" pitchFamily="34" charset="-122"/>
                <a:sym typeface="宋体" pitchFamily="2" charset="-122"/>
              </a:endParaRPr>
            </a:p>
          </p:txBody>
        </p:sp>
        <p:sp>
          <p:nvSpPr>
            <p:cNvPr id="25" name="TextBox 57">
              <a:extLst>
                <a:ext uri="{FF2B5EF4-FFF2-40B4-BE49-F238E27FC236}">
                  <a16:creationId xmlns:a16="http://schemas.microsoft.com/office/drawing/2014/main" id="{FD139358-9D39-4740-99A4-9C9CE292B5ED}"/>
                </a:ext>
              </a:extLst>
            </p:cNvPr>
            <p:cNvSpPr>
              <a:spLocks noChangeArrowheads="1"/>
            </p:cNvSpPr>
            <p:nvPr/>
          </p:nvSpPr>
          <p:spPr bwMode="auto">
            <a:xfrm>
              <a:off x="5538003" y="2251528"/>
              <a:ext cx="1670124" cy="389060"/>
            </a:xfrm>
            <a:prstGeom prst="rect">
              <a:avLst/>
            </a:prstGeom>
            <a:noFill/>
            <a:ln w="9525">
              <a:noFill/>
              <a:bevel/>
              <a:headEnd/>
              <a:tailEnd/>
            </a:ln>
            <a:extLst/>
          </p:spPr>
          <p:txBody>
            <a:bodyPr wrap="square">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标题</a:t>
              </a:r>
              <a:endParaRPr lang="zh-CN" altLang="en-US" sz="1600"/>
            </a:p>
          </p:txBody>
        </p:sp>
        <p:sp>
          <p:nvSpPr>
            <p:cNvPr id="26" name="TextBox 57">
              <a:extLst>
                <a:ext uri="{FF2B5EF4-FFF2-40B4-BE49-F238E27FC236}">
                  <a16:creationId xmlns:a16="http://schemas.microsoft.com/office/drawing/2014/main" id="{92E5E6B8-3C95-4677-8A74-02A5A0DF5F72}"/>
                </a:ext>
              </a:extLst>
            </p:cNvPr>
            <p:cNvSpPr>
              <a:spLocks noChangeArrowheads="1"/>
            </p:cNvSpPr>
            <p:nvPr/>
          </p:nvSpPr>
          <p:spPr bwMode="auto">
            <a:xfrm>
              <a:off x="5496449" y="2505550"/>
              <a:ext cx="2040574" cy="981493"/>
            </a:xfrm>
            <a:prstGeom prst="rect">
              <a:avLst/>
            </a:prstGeom>
            <a:noFill/>
            <a:ln w="9525">
              <a:noFill/>
              <a:bevel/>
              <a:headEnd/>
              <a:tailEnd/>
            </a:ln>
            <a:extLst/>
          </p:spPr>
          <p:txBody>
            <a:bodyPr wrap="square">
              <a:spAutoFit/>
            </a:bodyPr>
            <a:lstStyle/>
            <a:p>
              <a:pPr algn="ctr" eaLnBrk="0" hangingPunct="0">
                <a:lnSpc>
                  <a:spcPct val="150000"/>
                </a:lnSpc>
              </a:pPr>
              <a:r>
                <a:rPr lang="zh-CN" altLang="en-US" sz="1100" b="1" dirty="0">
                  <a:solidFill>
                    <a:schemeClr val="bg1"/>
                  </a:solidFill>
                  <a:latin typeface="微软雅黑" pitchFamily="34" charset="-122"/>
                  <a:ea typeface="微软雅黑" pitchFamily="34" charset="-122"/>
                  <a:sym typeface="微软雅黑" pitchFamily="34" charset="-122"/>
                </a:rPr>
                <a:t>添加文本说明内容</a:t>
              </a:r>
              <a:endParaRPr lang="en-US" altLang="zh-CN" sz="1100" b="1" dirty="0">
                <a:solidFill>
                  <a:schemeClr val="bg1"/>
                </a:solidFill>
                <a:latin typeface="微软雅黑" pitchFamily="34" charset="-122"/>
                <a:ea typeface="微软雅黑" pitchFamily="34" charset="-122"/>
                <a:sym typeface="微软雅黑" pitchFamily="34" charset="-122"/>
              </a:endParaRPr>
            </a:p>
            <a:p>
              <a:pPr algn="ctr" eaLnBrk="0" hangingPunct="0">
                <a:lnSpc>
                  <a:spcPct val="150000"/>
                </a:lnSpc>
              </a:pPr>
              <a:r>
                <a:rPr lang="zh-CN" altLang="en-US" sz="1100" b="1" dirty="0">
                  <a:solidFill>
                    <a:schemeClr val="bg1"/>
                  </a:solidFill>
                  <a:latin typeface="微软雅黑" pitchFamily="34" charset="-122"/>
                  <a:ea typeface="微软雅黑" pitchFamily="34" charset="-122"/>
                  <a:sym typeface="微软雅黑" pitchFamily="34" charset="-122"/>
                </a:rPr>
                <a:t>添加文本说明内容</a:t>
              </a:r>
            </a:p>
            <a:p>
              <a:pPr algn="ctr" eaLnBrk="0" hangingPunct="0">
                <a:lnSpc>
                  <a:spcPct val="150000"/>
                </a:lnSpc>
              </a:pPr>
              <a:r>
                <a:rPr lang="zh-CN" altLang="en-US" sz="1100" b="1" dirty="0">
                  <a:solidFill>
                    <a:schemeClr val="bg1"/>
                  </a:solidFill>
                  <a:latin typeface="微软雅黑" pitchFamily="34" charset="-122"/>
                  <a:ea typeface="微软雅黑" pitchFamily="34" charset="-122"/>
                  <a:sym typeface="微软雅黑" pitchFamily="34" charset="-122"/>
                </a:rPr>
                <a:t>添加文本说明内容</a:t>
              </a:r>
              <a:endParaRPr lang="zh-CN" altLang="en-US" sz="1600" dirty="0"/>
            </a:p>
          </p:txBody>
        </p:sp>
        <p:grpSp>
          <p:nvGrpSpPr>
            <p:cNvPr id="27" name="Group 138">
              <a:extLst>
                <a:ext uri="{FF2B5EF4-FFF2-40B4-BE49-F238E27FC236}">
                  <a16:creationId xmlns:a16="http://schemas.microsoft.com/office/drawing/2014/main" id="{090A4158-DA9D-4B9A-B7D7-39AF2E113382}"/>
                </a:ext>
              </a:extLst>
            </p:cNvPr>
            <p:cNvGrpSpPr>
              <a:grpSpLocks/>
            </p:cNvGrpSpPr>
            <p:nvPr/>
          </p:nvGrpSpPr>
          <p:grpSpPr bwMode="auto">
            <a:xfrm>
              <a:off x="5588904" y="4118531"/>
              <a:ext cx="238000" cy="235930"/>
              <a:chOff x="0" y="0"/>
              <a:chExt cx="250" cy="250"/>
            </a:xfrm>
            <a:grpFill/>
          </p:grpSpPr>
          <p:sp>
            <p:nvSpPr>
              <p:cNvPr id="40" name="Oval 139">
                <a:extLst>
                  <a:ext uri="{FF2B5EF4-FFF2-40B4-BE49-F238E27FC236}">
                    <a16:creationId xmlns:a16="http://schemas.microsoft.com/office/drawing/2014/main" id="{F3D9B5EC-7363-4C1F-9523-AD420BD8E945}"/>
                  </a:ext>
                </a:extLst>
              </p:cNvPr>
              <p:cNvSpPr>
                <a:spLocks noChangeArrowheads="1"/>
              </p:cNvSpPr>
              <p:nvPr/>
            </p:nvSpPr>
            <p:spPr bwMode="auto">
              <a:xfrm>
                <a:off x="0" y="0"/>
                <a:ext cx="250" cy="250"/>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sp>
            <p:nvSpPr>
              <p:cNvPr id="41" name="Oval 140">
                <a:extLst>
                  <a:ext uri="{FF2B5EF4-FFF2-40B4-BE49-F238E27FC236}">
                    <a16:creationId xmlns:a16="http://schemas.microsoft.com/office/drawing/2014/main" id="{0380BDFD-7784-4CB4-9796-8961B4AC0A56}"/>
                  </a:ext>
                </a:extLst>
              </p:cNvPr>
              <p:cNvSpPr>
                <a:spLocks noChangeArrowheads="1"/>
              </p:cNvSpPr>
              <p:nvPr/>
            </p:nvSpPr>
            <p:spPr bwMode="auto">
              <a:xfrm>
                <a:off x="68" y="68"/>
                <a:ext cx="114" cy="114"/>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grpSp>
        <p:sp>
          <p:nvSpPr>
            <p:cNvPr id="28" name="AutoShape 6">
              <a:extLst>
                <a:ext uri="{FF2B5EF4-FFF2-40B4-BE49-F238E27FC236}">
                  <a16:creationId xmlns:a16="http://schemas.microsoft.com/office/drawing/2014/main" id="{562C3DB0-B1BC-41E6-B803-3EB7430EEE96}"/>
                </a:ext>
              </a:extLst>
            </p:cNvPr>
            <p:cNvSpPr>
              <a:spLocks noChangeArrowheads="1"/>
            </p:cNvSpPr>
            <p:nvPr/>
          </p:nvSpPr>
          <p:spPr bwMode="auto">
            <a:xfrm>
              <a:off x="6999917" y="4464118"/>
              <a:ext cx="2189582" cy="1757046"/>
            </a:xfrm>
            <a:prstGeom prst="roundRect">
              <a:avLst>
                <a:gd name="adj" fmla="val 13005"/>
              </a:avLst>
            </a:prstGeom>
            <a:grpFill/>
            <a:ln w="19050" cap="rnd">
              <a:solidFill>
                <a:srgbClr val="7DAFA3"/>
              </a:solidFill>
              <a:prstDash val="sysDot"/>
              <a:bevel/>
              <a:headEnd/>
              <a:tailEnd/>
            </a:ln>
          </p:spPr>
          <p:txBody>
            <a:bodyPr/>
            <a:lstStyle/>
            <a:p>
              <a:pPr algn="ctr"/>
              <a:endParaRPr lang="zh-CN" altLang="zh-CN" sz="1600">
                <a:solidFill>
                  <a:srgbClr val="000000"/>
                </a:solidFill>
                <a:latin typeface="微软雅黑" pitchFamily="34" charset="-122"/>
                <a:ea typeface="微软雅黑" pitchFamily="34" charset="-122"/>
                <a:sym typeface="宋体" pitchFamily="2" charset="-122"/>
              </a:endParaRPr>
            </a:p>
          </p:txBody>
        </p:sp>
        <p:grpSp>
          <p:nvGrpSpPr>
            <p:cNvPr id="29" name="Group 138">
              <a:extLst>
                <a:ext uri="{FF2B5EF4-FFF2-40B4-BE49-F238E27FC236}">
                  <a16:creationId xmlns:a16="http://schemas.microsoft.com/office/drawing/2014/main" id="{0DF65756-5182-4EDB-BD35-722D61BB5D7B}"/>
                </a:ext>
              </a:extLst>
            </p:cNvPr>
            <p:cNvGrpSpPr>
              <a:grpSpLocks/>
            </p:cNvGrpSpPr>
            <p:nvPr/>
          </p:nvGrpSpPr>
          <p:grpSpPr bwMode="auto">
            <a:xfrm>
              <a:off x="7177992" y="4116703"/>
              <a:ext cx="237998" cy="237998"/>
              <a:chOff x="0" y="0"/>
              <a:chExt cx="250" cy="250"/>
            </a:xfrm>
            <a:grpFill/>
          </p:grpSpPr>
          <p:sp>
            <p:nvSpPr>
              <p:cNvPr id="38" name="Oval 139">
                <a:extLst>
                  <a:ext uri="{FF2B5EF4-FFF2-40B4-BE49-F238E27FC236}">
                    <a16:creationId xmlns:a16="http://schemas.microsoft.com/office/drawing/2014/main" id="{7F890410-ACF4-44D2-8668-F4993C39A0A5}"/>
                  </a:ext>
                </a:extLst>
              </p:cNvPr>
              <p:cNvSpPr>
                <a:spLocks noChangeArrowheads="1"/>
              </p:cNvSpPr>
              <p:nvPr/>
            </p:nvSpPr>
            <p:spPr bwMode="auto">
              <a:xfrm>
                <a:off x="0" y="0"/>
                <a:ext cx="250" cy="250"/>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sp>
            <p:nvSpPr>
              <p:cNvPr id="39" name="Oval 140">
                <a:extLst>
                  <a:ext uri="{FF2B5EF4-FFF2-40B4-BE49-F238E27FC236}">
                    <a16:creationId xmlns:a16="http://schemas.microsoft.com/office/drawing/2014/main" id="{D003353F-9B9A-4585-8A07-12F9818BBC18}"/>
                  </a:ext>
                </a:extLst>
              </p:cNvPr>
              <p:cNvSpPr>
                <a:spLocks noChangeArrowheads="1"/>
              </p:cNvSpPr>
              <p:nvPr/>
            </p:nvSpPr>
            <p:spPr bwMode="auto">
              <a:xfrm>
                <a:off x="68" y="68"/>
                <a:ext cx="114" cy="114"/>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grpSp>
        <p:sp>
          <p:nvSpPr>
            <p:cNvPr id="30" name="TextBox 57">
              <a:extLst>
                <a:ext uri="{FF2B5EF4-FFF2-40B4-BE49-F238E27FC236}">
                  <a16:creationId xmlns:a16="http://schemas.microsoft.com/office/drawing/2014/main" id="{F303E3B8-27AC-4D50-ABFB-D5201B2901C9}"/>
                </a:ext>
              </a:extLst>
            </p:cNvPr>
            <p:cNvSpPr>
              <a:spLocks noChangeArrowheads="1"/>
            </p:cNvSpPr>
            <p:nvPr/>
          </p:nvSpPr>
          <p:spPr bwMode="auto">
            <a:xfrm>
              <a:off x="7219447" y="4725300"/>
              <a:ext cx="2980149" cy="389060"/>
            </a:xfrm>
            <a:prstGeom prst="rect">
              <a:avLst/>
            </a:prstGeom>
            <a:noFill/>
            <a:ln w="9525">
              <a:noFill/>
              <a:bevel/>
              <a:headEnd/>
              <a:tailEnd/>
            </a:ln>
            <a:extLst/>
          </p:spPr>
          <p:txBody>
            <a:bodyPr wrap="square">
              <a:spAutoFit/>
            </a:bodyPr>
            <a:lstStyle/>
            <a:p>
              <a:pPr algn="ctr"/>
              <a:r>
                <a:rPr lang="zh-CN" altLang="en-US" sz="1600" b="1" dirty="0">
                  <a:solidFill>
                    <a:schemeClr val="bg1"/>
                  </a:solidFill>
                  <a:latin typeface="微软雅黑" pitchFamily="34" charset="-122"/>
                  <a:ea typeface="微软雅黑" pitchFamily="34" charset="-122"/>
                </a:rPr>
                <a:t>标题</a:t>
              </a:r>
              <a:endParaRPr lang="zh-CN" altLang="en-US" sz="1600" dirty="0"/>
            </a:p>
          </p:txBody>
        </p:sp>
        <p:sp>
          <p:nvSpPr>
            <p:cNvPr id="31" name="TextBox 57">
              <a:extLst>
                <a:ext uri="{FF2B5EF4-FFF2-40B4-BE49-F238E27FC236}">
                  <a16:creationId xmlns:a16="http://schemas.microsoft.com/office/drawing/2014/main" id="{CE9F6678-9C99-4228-A8C3-2B62646F10CE}"/>
                </a:ext>
              </a:extLst>
            </p:cNvPr>
            <p:cNvSpPr>
              <a:spLocks noChangeArrowheads="1"/>
            </p:cNvSpPr>
            <p:nvPr/>
          </p:nvSpPr>
          <p:spPr bwMode="auto">
            <a:xfrm>
              <a:off x="7236777" y="5024448"/>
              <a:ext cx="1846036" cy="981493"/>
            </a:xfrm>
            <a:prstGeom prst="rect">
              <a:avLst/>
            </a:prstGeom>
            <a:noFill/>
            <a:ln w="9525">
              <a:noFill/>
              <a:bevel/>
              <a:headEnd/>
              <a:tailEnd/>
            </a:ln>
            <a:extLst/>
          </p:spPr>
          <p:txBody>
            <a:bodyPr wrap="square">
              <a:spAutoFit/>
            </a:bodyPr>
            <a:lstStyle/>
            <a:p>
              <a:pPr algn="ctr" eaLnBrk="0" hangingPunct="0">
                <a:lnSpc>
                  <a:spcPct val="150000"/>
                </a:lnSpc>
              </a:pPr>
              <a:r>
                <a:rPr lang="zh-CN" altLang="en-US" sz="1100" b="1" dirty="0">
                  <a:solidFill>
                    <a:schemeClr val="bg1"/>
                  </a:solidFill>
                  <a:latin typeface="微软雅黑" pitchFamily="34" charset="-122"/>
                  <a:ea typeface="微软雅黑" pitchFamily="34" charset="-122"/>
                </a:rPr>
                <a:t>添加文本说明内容</a:t>
              </a:r>
              <a:endParaRPr lang="en-US" altLang="zh-CN" sz="1100" b="1" dirty="0">
                <a:solidFill>
                  <a:schemeClr val="bg1"/>
                </a:solidFill>
                <a:latin typeface="微软雅黑" pitchFamily="34" charset="-122"/>
                <a:ea typeface="微软雅黑" pitchFamily="34" charset="-122"/>
              </a:endParaRPr>
            </a:p>
            <a:p>
              <a:pPr algn="ctr" eaLnBrk="0" hangingPunct="0">
                <a:lnSpc>
                  <a:spcPct val="150000"/>
                </a:lnSpc>
              </a:pPr>
              <a:r>
                <a:rPr lang="zh-CN" altLang="en-US" sz="1100" b="1" dirty="0">
                  <a:solidFill>
                    <a:schemeClr val="bg1"/>
                  </a:solidFill>
                  <a:latin typeface="微软雅黑" pitchFamily="34" charset="-122"/>
                  <a:ea typeface="微软雅黑" pitchFamily="34" charset="-122"/>
                </a:rPr>
                <a:t>添加文本说明内容</a:t>
              </a:r>
            </a:p>
            <a:p>
              <a:pPr algn="ctr" eaLnBrk="0" hangingPunct="0">
                <a:lnSpc>
                  <a:spcPct val="150000"/>
                </a:lnSpc>
              </a:pPr>
              <a:r>
                <a:rPr lang="zh-CN" altLang="en-US" sz="1100" b="1" dirty="0">
                  <a:solidFill>
                    <a:schemeClr val="bg1"/>
                  </a:solidFill>
                  <a:latin typeface="微软雅黑" pitchFamily="34" charset="-122"/>
                  <a:ea typeface="微软雅黑" pitchFamily="34" charset="-122"/>
                </a:rPr>
                <a:t>添加文本说明内容</a:t>
              </a:r>
              <a:endParaRPr lang="zh-CN" altLang="en-US" sz="1600" dirty="0"/>
            </a:p>
          </p:txBody>
        </p:sp>
        <p:sp>
          <p:nvSpPr>
            <p:cNvPr id="32" name="AutoShape 4">
              <a:extLst>
                <a:ext uri="{FF2B5EF4-FFF2-40B4-BE49-F238E27FC236}">
                  <a16:creationId xmlns:a16="http://schemas.microsoft.com/office/drawing/2014/main" id="{AC74EE7D-EF6C-468C-A726-B0646D9B174D}"/>
                </a:ext>
              </a:extLst>
            </p:cNvPr>
            <p:cNvSpPr>
              <a:spLocks noChangeArrowheads="1"/>
            </p:cNvSpPr>
            <p:nvPr/>
          </p:nvSpPr>
          <p:spPr bwMode="auto">
            <a:xfrm>
              <a:off x="7685353" y="2013004"/>
              <a:ext cx="2110938" cy="1957792"/>
            </a:xfrm>
            <a:prstGeom prst="roundRect">
              <a:avLst>
                <a:gd name="adj" fmla="val 13005"/>
              </a:avLst>
            </a:prstGeom>
            <a:grpFill/>
            <a:ln w="19050" cap="rnd">
              <a:solidFill>
                <a:srgbClr val="7DAFA3"/>
              </a:solidFill>
              <a:prstDash val="sysDot"/>
              <a:bevel/>
              <a:headEnd/>
              <a:tailEnd/>
            </a:ln>
          </p:spPr>
          <p:txBody>
            <a:bodyPr wrap="none" anchor="ctr"/>
            <a:lstStyle/>
            <a:p>
              <a:pPr algn="ctr"/>
              <a:endParaRPr lang="zh-CN" altLang="zh-CN" sz="1600">
                <a:solidFill>
                  <a:srgbClr val="595959"/>
                </a:solidFill>
                <a:latin typeface="微软雅黑" pitchFamily="34" charset="-122"/>
                <a:ea typeface="微软雅黑" pitchFamily="34" charset="-122"/>
                <a:sym typeface="宋体" pitchFamily="2" charset="-122"/>
              </a:endParaRPr>
            </a:p>
          </p:txBody>
        </p:sp>
        <p:grpSp>
          <p:nvGrpSpPr>
            <p:cNvPr id="33" name="Group 138">
              <a:extLst>
                <a:ext uri="{FF2B5EF4-FFF2-40B4-BE49-F238E27FC236}">
                  <a16:creationId xmlns:a16="http://schemas.microsoft.com/office/drawing/2014/main" id="{845835FC-CF2A-4CCE-8615-588E194AD142}"/>
                </a:ext>
              </a:extLst>
            </p:cNvPr>
            <p:cNvGrpSpPr>
              <a:grpSpLocks/>
            </p:cNvGrpSpPr>
            <p:nvPr/>
          </p:nvGrpSpPr>
          <p:grpSpPr bwMode="auto">
            <a:xfrm>
              <a:off x="7970154" y="4121706"/>
              <a:ext cx="238000" cy="235930"/>
              <a:chOff x="0" y="0"/>
              <a:chExt cx="250" cy="250"/>
            </a:xfrm>
            <a:grpFill/>
          </p:grpSpPr>
          <p:sp>
            <p:nvSpPr>
              <p:cNvPr id="36" name="Oval 139">
                <a:extLst>
                  <a:ext uri="{FF2B5EF4-FFF2-40B4-BE49-F238E27FC236}">
                    <a16:creationId xmlns:a16="http://schemas.microsoft.com/office/drawing/2014/main" id="{40A905EC-4AEB-4DA4-9876-9C00C88FBB92}"/>
                  </a:ext>
                </a:extLst>
              </p:cNvPr>
              <p:cNvSpPr>
                <a:spLocks noChangeArrowheads="1"/>
              </p:cNvSpPr>
              <p:nvPr/>
            </p:nvSpPr>
            <p:spPr bwMode="auto">
              <a:xfrm>
                <a:off x="-1" y="-1"/>
                <a:ext cx="251" cy="251"/>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sp>
            <p:nvSpPr>
              <p:cNvPr id="37" name="Oval 140">
                <a:extLst>
                  <a:ext uri="{FF2B5EF4-FFF2-40B4-BE49-F238E27FC236}">
                    <a16:creationId xmlns:a16="http://schemas.microsoft.com/office/drawing/2014/main" id="{2A31E767-6128-4F46-9220-B1AD8E80F51E}"/>
                  </a:ext>
                </a:extLst>
              </p:cNvPr>
              <p:cNvSpPr>
                <a:spLocks noChangeArrowheads="1"/>
              </p:cNvSpPr>
              <p:nvPr/>
            </p:nvSpPr>
            <p:spPr bwMode="auto">
              <a:xfrm>
                <a:off x="68" y="68"/>
                <a:ext cx="114" cy="114"/>
              </a:xfrm>
              <a:prstGeom prst="ellipse">
                <a:avLst/>
              </a:prstGeom>
              <a:grpFill/>
              <a:ln w="9525">
                <a:solidFill>
                  <a:srgbClr val="7DAFA3"/>
                </a:solidFill>
                <a:bevel/>
                <a:headEnd/>
                <a:tailEnd/>
              </a:ln>
              <a:extLst/>
            </p:spPr>
            <p:txBody>
              <a:bodyPr wrap="none" anchor="ctr"/>
              <a:lstStyle/>
              <a:p>
                <a:pPr algn="ctr"/>
                <a:endParaRPr lang="zh-CN" altLang="zh-CN" sz="1600">
                  <a:solidFill>
                    <a:srgbClr val="000000"/>
                  </a:solidFill>
                  <a:latin typeface="微软雅黑" pitchFamily="34" charset="-122"/>
                  <a:ea typeface="Malgun Gothic" pitchFamily="34" charset="-127"/>
                  <a:sym typeface="微软雅黑" pitchFamily="34" charset="-122"/>
                </a:endParaRPr>
              </a:p>
            </p:txBody>
          </p:sp>
        </p:grpSp>
        <p:sp>
          <p:nvSpPr>
            <p:cNvPr id="34" name="TextBox 57">
              <a:extLst>
                <a:ext uri="{FF2B5EF4-FFF2-40B4-BE49-F238E27FC236}">
                  <a16:creationId xmlns:a16="http://schemas.microsoft.com/office/drawing/2014/main" id="{082D5883-6C82-4D4D-89D6-C1B1CDB01301}"/>
                </a:ext>
              </a:extLst>
            </p:cNvPr>
            <p:cNvSpPr>
              <a:spLocks noChangeArrowheads="1"/>
            </p:cNvSpPr>
            <p:nvPr/>
          </p:nvSpPr>
          <p:spPr bwMode="auto">
            <a:xfrm>
              <a:off x="7901119" y="2251529"/>
              <a:ext cx="1866732" cy="389060"/>
            </a:xfrm>
            <a:prstGeom prst="rect">
              <a:avLst/>
            </a:prstGeom>
            <a:noFill/>
            <a:ln w="9525">
              <a:noFill/>
              <a:bevel/>
              <a:headEnd/>
              <a:tailEnd/>
            </a:ln>
            <a:extLst/>
          </p:spPr>
          <p:txBody>
            <a:bodyPr wrap="square">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标题</a:t>
              </a:r>
              <a:endParaRPr lang="zh-CN" altLang="en-US" sz="1600"/>
            </a:p>
          </p:txBody>
        </p:sp>
        <p:sp>
          <p:nvSpPr>
            <p:cNvPr id="35" name="TextBox 57">
              <a:extLst>
                <a:ext uri="{FF2B5EF4-FFF2-40B4-BE49-F238E27FC236}">
                  <a16:creationId xmlns:a16="http://schemas.microsoft.com/office/drawing/2014/main" id="{FA34967D-1A5F-4E6C-8599-90464B33FEF9}"/>
                </a:ext>
              </a:extLst>
            </p:cNvPr>
            <p:cNvSpPr>
              <a:spLocks noChangeArrowheads="1"/>
            </p:cNvSpPr>
            <p:nvPr/>
          </p:nvSpPr>
          <p:spPr bwMode="auto">
            <a:xfrm>
              <a:off x="7901119" y="2542061"/>
              <a:ext cx="1866732" cy="981493"/>
            </a:xfrm>
            <a:prstGeom prst="rect">
              <a:avLst/>
            </a:prstGeom>
            <a:noFill/>
            <a:ln w="9525">
              <a:noFill/>
              <a:bevel/>
              <a:headEnd/>
              <a:tailEnd/>
            </a:ln>
            <a:extLst/>
          </p:spPr>
          <p:txBody>
            <a:bodyPr wrap="square">
              <a:spAutoFit/>
            </a:bodyPr>
            <a:lstStyle/>
            <a:p>
              <a:pPr algn="ctr" eaLnBrk="0" hangingPunct="0">
                <a:lnSpc>
                  <a:spcPct val="150000"/>
                </a:lnSpc>
              </a:pPr>
              <a:r>
                <a:rPr lang="zh-CN" altLang="en-US" sz="1100" b="1" dirty="0">
                  <a:solidFill>
                    <a:schemeClr val="bg1"/>
                  </a:solidFill>
                  <a:latin typeface="微软雅黑" pitchFamily="34" charset="-122"/>
                  <a:ea typeface="微软雅黑" pitchFamily="34" charset="-122"/>
                  <a:sym typeface="微软雅黑" pitchFamily="34" charset="-122"/>
                </a:rPr>
                <a:t>添加文本说明内容</a:t>
              </a:r>
              <a:endParaRPr lang="en-US" altLang="zh-CN" sz="1100" b="1" dirty="0">
                <a:solidFill>
                  <a:schemeClr val="bg1"/>
                </a:solidFill>
                <a:latin typeface="微软雅黑" pitchFamily="34" charset="-122"/>
                <a:ea typeface="微软雅黑" pitchFamily="34" charset="-122"/>
                <a:sym typeface="微软雅黑" pitchFamily="34" charset="-122"/>
              </a:endParaRPr>
            </a:p>
            <a:p>
              <a:pPr algn="ctr" eaLnBrk="0" hangingPunct="0">
                <a:lnSpc>
                  <a:spcPct val="150000"/>
                </a:lnSpc>
              </a:pPr>
              <a:r>
                <a:rPr lang="zh-CN" altLang="en-US" sz="1100" b="1" dirty="0">
                  <a:solidFill>
                    <a:schemeClr val="bg1"/>
                  </a:solidFill>
                  <a:latin typeface="微软雅黑" pitchFamily="34" charset="-122"/>
                  <a:ea typeface="微软雅黑" pitchFamily="34" charset="-122"/>
                  <a:sym typeface="微软雅黑" pitchFamily="34" charset="-122"/>
                </a:rPr>
                <a:t>添加文本说明内容</a:t>
              </a:r>
            </a:p>
            <a:p>
              <a:pPr algn="ctr" eaLnBrk="0" hangingPunct="0">
                <a:lnSpc>
                  <a:spcPct val="150000"/>
                </a:lnSpc>
              </a:pPr>
              <a:r>
                <a:rPr lang="zh-CN" altLang="en-US" sz="1100" b="1" dirty="0">
                  <a:solidFill>
                    <a:schemeClr val="bg1"/>
                  </a:solidFill>
                  <a:latin typeface="微软雅黑" pitchFamily="34" charset="-122"/>
                  <a:ea typeface="微软雅黑" pitchFamily="34" charset="-122"/>
                  <a:sym typeface="微软雅黑" pitchFamily="34" charset="-122"/>
                </a:rPr>
                <a:t>添加文本说明内容</a:t>
              </a:r>
              <a:endParaRPr lang="zh-CN" altLang="en-US" sz="1600" dirty="0"/>
            </a:p>
          </p:txBody>
        </p:sp>
      </p:grpSp>
    </p:spTree>
    <p:extLst>
      <p:ext uri="{BB962C8B-B14F-4D97-AF65-F5344CB8AC3E}">
        <p14:creationId xmlns:p14="http://schemas.microsoft.com/office/powerpoint/2010/main" val="21740121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8F94B435-CC9C-4B0A-B68A-489E753DD5EE}"/>
              </a:ext>
            </a:extLst>
          </p:cNvPr>
          <p:cNvGrpSpPr/>
          <p:nvPr/>
        </p:nvGrpSpPr>
        <p:grpSpPr>
          <a:xfrm>
            <a:off x="648665" y="2287664"/>
            <a:ext cx="11644150" cy="3289355"/>
            <a:chOff x="1743148" y="4729710"/>
            <a:chExt cx="22380303" cy="6322209"/>
          </a:xfrm>
        </p:grpSpPr>
        <p:sp>
          <p:nvSpPr>
            <p:cNvPr id="7" name="TextBox 7">
              <a:extLst>
                <a:ext uri="{FF2B5EF4-FFF2-40B4-BE49-F238E27FC236}">
                  <a16:creationId xmlns:a16="http://schemas.microsoft.com/office/drawing/2014/main" id="{22B72624-C070-42A8-B68F-238D80F026E5}"/>
                </a:ext>
              </a:extLst>
            </p:cNvPr>
            <p:cNvSpPr txBox="1"/>
            <p:nvPr/>
          </p:nvSpPr>
          <p:spPr>
            <a:xfrm>
              <a:off x="2345433" y="7770720"/>
              <a:ext cx="3782238" cy="1064725"/>
            </a:xfrm>
            <a:prstGeom prst="rect">
              <a:avLst/>
            </a:prstGeom>
            <a:noFill/>
          </p:spPr>
          <p:txBody>
            <a:bodyPr wrap="square" lIns="182843" tIns="91422" rIns="182843" bIns="91422" rtlCol="0">
              <a:spAutoFit/>
            </a:bodyPr>
            <a:lstStyle/>
            <a:p>
              <a:pPr algn="ctr"/>
              <a:r>
                <a:rPr lang="zh-CN" altLang="en-US" sz="2400" b="1" dirty="0">
                  <a:solidFill>
                    <a:schemeClr val="bg1">
                      <a:lumMod val="50000"/>
                    </a:schemeClr>
                  </a:solidFill>
                  <a:latin typeface="Lato Regular"/>
                  <a:cs typeface="Lato Regular"/>
                </a:rPr>
                <a:t>加入标题</a:t>
              </a:r>
              <a:endParaRPr lang="id-ID" sz="2400" b="1" dirty="0">
                <a:solidFill>
                  <a:schemeClr val="bg1">
                    <a:lumMod val="50000"/>
                  </a:schemeClr>
                </a:solidFill>
                <a:latin typeface="Lato Regular"/>
                <a:cs typeface="Lato Regular"/>
              </a:endParaRPr>
            </a:p>
          </p:txBody>
        </p:sp>
        <p:sp>
          <p:nvSpPr>
            <p:cNvPr id="9" name="TextBox 8">
              <a:extLst>
                <a:ext uri="{FF2B5EF4-FFF2-40B4-BE49-F238E27FC236}">
                  <a16:creationId xmlns:a16="http://schemas.microsoft.com/office/drawing/2014/main" id="{9E057779-5B55-4CF0-B076-938ACA4D26F3}"/>
                </a:ext>
              </a:extLst>
            </p:cNvPr>
            <p:cNvSpPr txBox="1"/>
            <p:nvPr/>
          </p:nvSpPr>
          <p:spPr>
            <a:xfrm>
              <a:off x="1743148" y="8585732"/>
              <a:ext cx="4953001" cy="2455614"/>
            </a:xfrm>
            <a:prstGeom prst="rect">
              <a:avLst/>
            </a:prstGeom>
            <a:noFill/>
          </p:spPr>
          <p:txBody>
            <a:bodyPr wrap="square" lIns="182843" tIns="91422" rIns="182843" bIns="91422"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9">
              <a:extLst>
                <a:ext uri="{FF2B5EF4-FFF2-40B4-BE49-F238E27FC236}">
                  <a16:creationId xmlns:a16="http://schemas.microsoft.com/office/drawing/2014/main" id="{1DDE6D5C-783F-4C5B-8A85-649A02D62358}"/>
                </a:ext>
              </a:extLst>
            </p:cNvPr>
            <p:cNvSpPr txBox="1"/>
            <p:nvPr/>
          </p:nvSpPr>
          <p:spPr>
            <a:xfrm>
              <a:off x="6253526" y="7781291"/>
              <a:ext cx="6898549" cy="1064725"/>
            </a:xfrm>
            <a:prstGeom prst="rect">
              <a:avLst/>
            </a:prstGeom>
            <a:noFill/>
          </p:spPr>
          <p:txBody>
            <a:bodyPr wrap="square" lIns="182843" tIns="91422" rIns="182843" bIns="91422" rtlCol="0">
              <a:spAutoFit/>
            </a:bodyPr>
            <a:lstStyle/>
            <a:p>
              <a:pPr algn="ctr"/>
              <a:r>
                <a:rPr lang="zh-CN" altLang="en-US" sz="2400" b="1" dirty="0">
                  <a:solidFill>
                    <a:schemeClr val="bg1">
                      <a:lumMod val="50000"/>
                    </a:schemeClr>
                  </a:solidFill>
                  <a:latin typeface="Lato Regular"/>
                  <a:cs typeface="Lato Regular"/>
                </a:rPr>
                <a:t>加入标题</a:t>
              </a:r>
              <a:endParaRPr lang="id-ID" altLang="zh-CN" sz="2400" b="1" dirty="0">
                <a:solidFill>
                  <a:schemeClr val="bg1">
                    <a:lumMod val="50000"/>
                  </a:schemeClr>
                </a:solidFill>
                <a:latin typeface="Lato Regular"/>
                <a:cs typeface="Lato Regular"/>
              </a:endParaRPr>
            </a:p>
          </p:txBody>
        </p:sp>
        <p:sp>
          <p:nvSpPr>
            <p:cNvPr id="14" name="TextBox 10">
              <a:extLst>
                <a:ext uri="{FF2B5EF4-FFF2-40B4-BE49-F238E27FC236}">
                  <a16:creationId xmlns:a16="http://schemas.microsoft.com/office/drawing/2014/main" id="{A8EA3492-ECA0-4840-964F-21AAF78292DB}"/>
                </a:ext>
              </a:extLst>
            </p:cNvPr>
            <p:cNvSpPr txBox="1"/>
            <p:nvPr/>
          </p:nvSpPr>
          <p:spPr>
            <a:xfrm>
              <a:off x="7213601" y="8596305"/>
              <a:ext cx="4953001" cy="2455614"/>
            </a:xfrm>
            <a:prstGeom prst="rect">
              <a:avLst/>
            </a:prstGeom>
            <a:noFill/>
          </p:spPr>
          <p:txBody>
            <a:bodyPr wrap="square" lIns="182843" tIns="91422" rIns="182843" bIns="91422"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1">
              <a:extLst>
                <a:ext uri="{FF2B5EF4-FFF2-40B4-BE49-F238E27FC236}">
                  <a16:creationId xmlns:a16="http://schemas.microsoft.com/office/drawing/2014/main" id="{7EA6CB96-0A17-456D-AE2B-765DFCBB9EAE}"/>
                </a:ext>
              </a:extLst>
            </p:cNvPr>
            <p:cNvSpPr txBox="1"/>
            <p:nvPr/>
          </p:nvSpPr>
          <p:spPr>
            <a:xfrm>
              <a:off x="11350190" y="7760866"/>
              <a:ext cx="6814422" cy="1064725"/>
            </a:xfrm>
            <a:prstGeom prst="rect">
              <a:avLst/>
            </a:prstGeom>
            <a:noFill/>
          </p:spPr>
          <p:txBody>
            <a:bodyPr wrap="square" lIns="182843" tIns="91422" rIns="182843" bIns="91422" rtlCol="0">
              <a:spAutoFit/>
            </a:bodyPr>
            <a:lstStyle/>
            <a:p>
              <a:pPr algn="ctr"/>
              <a:r>
                <a:rPr lang="zh-CN" altLang="en-US" sz="2400" b="1" dirty="0">
                  <a:solidFill>
                    <a:schemeClr val="bg1">
                      <a:lumMod val="50000"/>
                    </a:schemeClr>
                  </a:solidFill>
                  <a:latin typeface="Lato Regular"/>
                  <a:cs typeface="Lato Regular"/>
                </a:rPr>
                <a:t>加入标题</a:t>
              </a:r>
              <a:endParaRPr lang="id-ID" altLang="zh-CN" sz="2400" b="1" dirty="0">
                <a:solidFill>
                  <a:schemeClr val="bg1">
                    <a:lumMod val="50000"/>
                  </a:schemeClr>
                </a:solidFill>
                <a:latin typeface="Lato Regular"/>
                <a:cs typeface="Lato Regular"/>
              </a:endParaRPr>
            </a:p>
          </p:txBody>
        </p:sp>
        <p:sp>
          <p:nvSpPr>
            <p:cNvPr id="16" name="TextBox 12">
              <a:extLst>
                <a:ext uri="{FF2B5EF4-FFF2-40B4-BE49-F238E27FC236}">
                  <a16:creationId xmlns:a16="http://schemas.microsoft.com/office/drawing/2014/main" id="{F644F4FF-A8D2-4FA8-812D-DB85FFDD0552}"/>
                </a:ext>
              </a:extLst>
            </p:cNvPr>
            <p:cNvSpPr txBox="1"/>
            <p:nvPr/>
          </p:nvSpPr>
          <p:spPr>
            <a:xfrm>
              <a:off x="12289442" y="8575880"/>
              <a:ext cx="4953001" cy="2455614"/>
            </a:xfrm>
            <a:prstGeom prst="rect">
              <a:avLst/>
            </a:prstGeom>
            <a:noFill/>
          </p:spPr>
          <p:txBody>
            <a:bodyPr wrap="square" lIns="182843" tIns="91422" rIns="182843" bIns="91422"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3">
              <a:extLst>
                <a:ext uri="{FF2B5EF4-FFF2-40B4-BE49-F238E27FC236}">
                  <a16:creationId xmlns:a16="http://schemas.microsoft.com/office/drawing/2014/main" id="{FC243CC5-AD8F-4C07-9DFB-D88798EF7CDD}"/>
                </a:ext>
              </a:extLst>
            </p:cNvPr>
            <p:cNvSpPr txBox="1"/>
            <p:nvPr/>
          </p:nvSpPr>
          <p:spPr>
            <a:xfrm>
              <a:off x="16406901" y="7771831"/>
              <a:ext cx="7716550" cy="1064725"/>
            </a:xfrm>
            <a:prstGeom prst="rect">
              <a:avLst/>
            </a:prstGeom>
            <a:noFill/>
          </p:spPr>
          <p:txBody>
            <a:bodyPr wrap="square" lIns="182843" tIns="91422" rIns="182843" bIns="91422" rtlCol="0">
              <a:spAutoFit/>
            </a:bodyPr>
            <a:lstStyle/>
            <a:p>
              <a:pPr algn="ctr"/>
              <a:r>
                <a:rPr lang="zh-CN" altLang="en-US" sz="2400" b="1" dirty="0">
                  <a:solidFill>
                    <a:schemeClr val="bg1">
                      <a:lumMod val="50000"/>
                    </a:schemeClr>
                  </a:solidFill>
                  <a:latin typeface="Lato Regular"/>
                  <a:cs typeface="Lato Regular"/>
                </a:rPr>
                <a:t>加入标题</a:t>
              </a:r>
              <a:endParaRPr lang="id-ID" altLang="zh-CN" sz="2400" b="1" dirty="0">
                <a:solidFill>
                  <a:schemeClr val="bg1">
                    <a:lumMod val="50000"/>
                  </a:schemeClr>
                </a:solidFill>
                <a:latin typeface="Lato Regular"/>
                <a:cs typeface="Lato Regular"/>
              </a:endParaRPr>
            </a:p>
          </p:txBody>
        </p:sp>
        <p:sp>
          <p:nvSpPr>
            <p:cNvPr id="18" name="TextBox 14">
              <a:extLst>
                <a:ext uri="{FF2B5EF4-FFF2-40B4-BE49-F238E27FC236}">
                  <a16:creationId xmlns:a16="http://schemas.microsoft.com/office/drawing/2014/main" id="{43FB353C-72CB-45B4-A148-799E980F5D02}"/>
                </a:ext>
              </a:extLst>
            </p:cNvPr>
            <p:cNvSpPr txBox="1"/>
            <p:nvPr/>
          </p:nvSpPr>
          <p:spPr>
            <a:xfrm>
              <a:off x="17849449" y="8586845"/>
              <a:ext cx="4953001" cy="2455614"/>
            </a:xfrm>
            <a:prstGeom prst="rect">
              <a:avLst/>
            </a:prstGeom>
            <a:noFill/>
          </p:spPr>
          <p:txBody>
            <a:bodyPr wrap="square" lIns="182843" tIns="91422" rIns="182843" bIns="91422" rtlCol="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ound Diagonal Corner Rectangle 53">
              <a:extLst>
                <a:ext uri="{FF2B5EF4-FFF2-40B4-BE49-F238E27FC236}">
                  <a16:creationId xmlns:a16="http://schemas.microsoft.com/office/drawing/2014/main" id="{DB5D5A0D-AF60-4799-9332-3D5B6E7A297C}"/>
                </a:ext>
              </a:extLst>
            </p:cNvPr>
            <p:cNvSpPr/>
            <p:nvPr/>
          </p:nvSpPr>
          <p:spPr>
            <a:xfrm>
              <a:off x="2891424" y="4738164"/>
              <a:ext cx="2601757" cy="2602435"/>
            </a:xfrm>
            <a:prstGeom prst="round2DiagRect">
              <a:avLst>
                <a:gd name="adj1" fmla="val 18841"/>
                <a:gd name="adj2" fmla="val 0"/>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20" name="Round Diagonal Corner Rectangle 52">
              <a:extLst>
                <a:ext uri="{FF2B5EF4-FFF2-40B4-BE49-F238E27FC236}">
                  <a16:creationId xmlns:a16="http://schemas.microsoft.com/office/drawing/2014/main" id="{408C8235-88B1-4D8D-A227-16CA670FA88F}"/>
                </a:ext>
              </a:extLst>
            </p:cNvPr>
            <p:cNvSpPr/>
            <p:nvPr/>
          </p:nvSpPr>
          <p:spPr>
            <a:xfrm rot="5400000">
              <a:off x="8340068" y="4738503"/>
              <a:ext cx="2602435" cy="2601757"/>
            </a:xfrm>
            <a:prstGeom prst="round2DiagRect">
              <a:avLst>
                <a:gd name="adj1" fmla="val 18841"/>
                <a:gd name="adj2" fmla="val 0"/>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21" name="Round Diagonal Corner Rectangle 54">
              <a:extLst>
                <a:ext uri="{FF2B5EF4-FFF2-40B4-BE49-F238E27FC236}">
                  <a16:creationId xmlns:a16="http://schemas.microsoft.com/office/drawing/2014/main" id="{784D0055-96F8-4169-AFF6-94C5DEC6C8BB}"/>
                </a:ext>
              </a:extLst>
            </p:cNvPr>
            <p:cNvSpPr/>
            <p:nvPr/>
          </p:nvSpPr>
          <p:spPr>
            <a:xfrm>
              <a:off x="13475571" y="4732730"/>
              <a:ext cx="2601757" cy="2602435"/>
            </a:xfrm>
            <a:prstGeom prst="round2DiagRect">
              <a:avLst>
                <a:gd name="adj1" fmla="val 18841"/>
                <a:gd name="adj2" fmla="val 0"/>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sp>
          <p:nvSpPr>
            <p:cNvPr id="22" name="Round Diagonal Corner Rectangle 45">
              <a:extLst>
                <a:ext uri="{FF2B5EF4-FFF2-40B4-BE49-F238E27FC236}">
                  <a16:creationId xmlns:a16="http://schemas.microsoft.com/office/drawing/2014/main" id="{1DDA6D3A-B45E-4CED-9548-422DF8ADE3CD}"/>
                </a:ext>
              </a:extLst>
            </p:cNvPr>
            <p:cNvSpPr/>
            <p:nvPr/>
          </p:nvSpPr>
          <p:spPr>
            <a:xfrm rot="16200000">
              <a:off x="18928360" y="4730049"/>
              <a:ext cx="2602435" cy="2601757"/>
            </a:xfrm>
            <a:prstGeom prst="round2DiagRect">
              <a:avLst>
                <a:gd name="adj1" fmla="val 18841"/>
                <a:gd name="adj2" fmla="val 0"/>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solidFill>
                  <a:schemeClr val="bg1">
                    <a:lumMod val="50000"/>
                  </a:schemeClr>
                </a:solidFill>
              </a:endParaRPr>
            </a:p>
          </p:txBody>
        </p:sp>
        <p:grpSp>
          <p:nvGrpSpPr>
            <p:cNvPr id="23" name="Group 588">
              <a:extLst>
                <a:ext uri="{FF2B5EF4-FFF2-40B4-BE49-F238E27FC236}">
                  <a16:creationId xmlns:a16="http://schemas.microsoft.com/office/drawing/2014/main" id="{DD3A52CD-C3D0-4A39-BE44-0000B80D289E}"/>
                </a:ext>
              </a:extLst>
            </p:cNvPr>
            <p:cNvGrpSpPr>
              <a:grpSpLocks/>
            </p:cNvGrpSpPr>
            <p:nvPr/>
          </p:nvGrpSpPr>
          <p:grpSpPr bwMode="auto">
            <a:xfrm>
              <a:off x="3554505" y="5419195"/>
              <a:ext cx="1261762" cy="1129992"/>
              <a:chOff x="2061431" y="5656262"/>
              <a:chExt cx="583344" cy="522287"/>
            </a:xfrm>
            <a:solidFill>
              <a:schemeClr val="bg1"/>
            </a:solidFill>
          </p:grpSpPr>
          <p:sp>
            <p:nvSpPr>
              <p:cNvPr id="27" name="Freeform 539">
                <a:extLst>
                  <a:ext uri="{FF2B5EF4-FFF2-40B4-BE49-F238E27FC236}">
                    <a16:creationId xmlns:a16="http://schemas.microsoft.com/office/drawing/2014/main" id="{FC4706E7-3739-4FF4-BECE-C9DDB064FF89}"/>
                  </a:ext>
                </a:extLst>
              </p:cNvPr>
              <p:cNvSpPr>
                <a:spLocks noChangeArrowheads="1"/>
              </p:cNvSpPr>
              <p:nvPr/>
            </p:nvSpPr>
            <p:spPr bwMode="auto">
              <a:xfrm>
                <a:off x="2403475" y="5656262"/>
                <a:ext cx="241300" cy="238125"/>
              </a:xfrm>
              <a:custGeom>
                <a:avLst/>
                <a:gdLst>
                  <a:gd name="T0" fmla="*/ 159 w 670"/>
                  <a:gd name="T1" fmla="*/ 660 h 661"/>
                  <a:gd name="T2" fmla="*/ 259 w 670"/>
                  <a:gd name="T3" fmla="*/ 635 h 661"/>
                  <a:gd name="T4" fmla="*/ 669 w 670"/>
                  <a:gd name="T5" fmla="*/ 225 h 661"/>
                  <a:gd name="T6" fmla="*/ 435 w 670"/>
                  <a:gd name="T7" fmla="*/ 0 h 661"/>
                  <a:gd name="T8" fmla="*/ 33 w 670"/>
                  <a:gd name="T9" fmla="*/ 409 h 661"/>
                  <a:gd name="T10" fmla="*/ 0 w 670"/>
                  <a:gd name="T11" fmla="*/ 510 h 661"/>
                  <a:gd name="T12" fmla="*/ 159 w 670"/>
                  <a:gd name="T13" fmla="*/ 660 h 661"/>
                  <a:gd name="T14" fmla="*/ 159 w 670"/>
                  <a:gd name="T15" fmla="*/ 660 h 661"/>
                  <a:gd name="T16" fmla="*/ 159 w 670"/>
                  <a:gd name="T17" fmla="*/ 66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0" h="661">
                    <a:moveTo>
                      <a:pt x="159" y="660"/>
                    </a:moveTo>
                    <a:cubicBezTo>
                      <a:pt x="184" y="643"/>
                      <a:pt x="226" y="635"/>
                      <a:pt x="259" y="635"/>
                    </a:cubicBezTo>
                    <a:cubicBezTo>
                      <a:pt x="669" y="225"/>
                      <a:pt x="669" y="225"/>
                      <a:pt x="669" y="225"/>
                    </a:cubicBezTo>
                    <a:cubicBezTo>
                      <a:pt x="435" y="0"/>
                      <a:pt x="435" y="0"/>
                      <a:pt x="435" y="0"/>
                    </a:cubicBezTo>
                    <a:cubicBezTo>
                      <a:pt x="33" y="409"/>
                      <a:pt x="33" y="409"/>
                      <a:pt x="33" y="409"/>
                    </a:cubicBezTo>
                    <a:cubicBezTo>
                      <a:pt x="33" y="443"/>
                      <a:pt x="25" y="485"/>
                      <a:pt x="0" y="510"/>
                    </a:cubicBezTo>
                    <a:lnTo>
                      <a:pt x="159" y="660"/>
                    </a:lnTo>
                    <a:close/>
                    <a:moveTo>
                      <a:pt x="159" y="660"/>
                    </a:moveTo>
                    <a:lnTo>
                      <a:pt x="159" y="66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100" dirty="0">
                  <a:solidFill>
                    <a:schemeClr val="bg1">
                      <a:lumMod val="50000"/>
                    </a:schemeClr>
                  </a:solidFill>
                  <a:ea typeface="SimSun" charset="0"/>
                </a:endParaRPr>
              </a:p>
            </p:txBody>
          </p:sp>
          <p:sp>
            <p:nvSpPr>
              <p:cNvPr id="28" name="Freeform 540">
                <a:extLst>
                  <a:ext uri="{FF2B5EF4-FFF2-40B4-BE49-F238E27FC236}">
                    <a16:creationId xmlns:a16="http://schemas.microsoft.com/office/drawing/2014/main" id="{B0228385-6F10-4B69-A474-8181AD5410F7}"/>
                  </a:ext>
                </a:extLst>
              </p:cNvPr>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 name="T22" fmla="*/ 226 w 545"/>
                  <a:gd name="T23" fmla="*/ 259 h 544"/>
                  <a:gd name="T24" fmla="*/ 226 w 545"/>
                  <a:gd name="T25"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close/>
                    <a:moveTo>
                      <a:pt x="226" y="259"/>
                    </a:moveTo>
                    <a:lnTo>
                      <a:pt x="226" y="25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100" dirty="0">
                  <a:solidFill>
                    <a:schemeClr val="bg1">
                      <a:lumMod val="50000"/>
                    </a:schemeClr>
                  </a:solidFill>
                  <a:ea typeface="SimSun" charset="0"/>
                </a:endParaRPr>
              </a:p>
            </p:txBody>
          </p:sp>
          <p:sp>
            <p:nvSpPr>
              <p:cNvPr id="29" name="Freeform 541">
                <a:extLst>
                  <a:ext uri="{FF2B5EF4-FFF2-40B4-BE49-F238E27FC236}">
                    <a16:creationId xmlns:a16="http://schemas.microsoft.com/office/drawing/2014/main" id="{6F28F479-735E-4F8D-B259-A291717E2C4B}"/>
                  </a:ext>
                </a:extLst>
              </p:cNvPr>
              <p:cNvSpPr>
                <a:spLocks noChangeArrowheads="1"/>
              </p:cNvSpPr>
              <p:nvPr/>
            </p:nvSpPr>
            <p:spPr bwMode="auto">
              <a:xfrm>
                <a:off x="2124075" y="5981699"/>
                <a:ext cx="196850" cy="195263"/>
              </a:xfrm>
              <a:custGeom>
                <a:avLst/>
                <a:gdLst>
                  <a:gd name="T0" fmla="*/ 226 w 545"/>
                  <a:gd name="T1" fmla="*/ 259 h 544"/>
                  <a:gd name="T2" fmla="*/ 209 w 545"/>
                  <a:gd name="T3" fmla="*/ 242 h 544"/>
                  <a:gd name="T4" fmla="*/ 134 w 545"/>
                  <a:gd name="T5" fmla="*/ 301 h 544"/>
                  <a:gd name="T6" fmla="*/ 0 w 545"/>
                  <a:gd name="T7" fmla="*/ 510 h 544"/>
                  <a:gd name="T8" fmla="*/ 34 w 545"/>
                  <a:gd name="T9" fmla="*/ 543 h 544"/>
                  <a:gd name="T10" fmla="*/ 243 w 545"/>
                  <a:gd name="T11" fmla="*/ 409 h 544"/>
                  <a:gd name="T12" fmla="*/ 301 w 545"/>
                  <a:gd name="T13" fmla="*/ 334 h 544"/>
                  <a:gd name="T14" fmla="*/ 285 w 545"/>
                  <a:gd name="T15" fmla="*/ 317 h 544"/>
                  <a:gd name="T16" fmla="*/ 544 w 545"/>
                  <a:gd name="T17" fmla="*/ 58 h 544"/>
                  <a:gd name="T18" fmla="*/ 485 w 545"/>
                  <a:gd name="T19" fmla="*/ 0 h 544"/>
                  <a:gd name="T20" fmla="*/ 226 w 545"/>
                  <a:gd name="T21" fmla="*/ 2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5" h="544">
                    <a:moveTo>
                      <a:pt x="226" y="259"/>
                    </a:moveTo>
                    <a:lnTo>
                      <a:pt x="209" y="242"/>
                    </a:lnTo>
                    <a:lnTo>
                      <a:pt x="134" y="301"/>
                    </a:lnTo>
                    <a:lnTo>
                      <a:pt x="0" y="510"/>
                    </a:lnTo>
                    <a:lnTo>
                      <a:pt x="34" y="543"/>
                    </a:lnTo>
                    <a:lnTo>
                      <a:pt x="243" y="409"/>
                    </a:lnTo>
                    <a:lnTo>
                      <a:pt x="301" y="334"/>
                    </a:lnTo>
                    <a:lnTo>
                      <a:pt x="285" y="317"/>
                    </a:lnTo>
                    <a:lnTo>
                      <a:pt x="544" y="58"/>
                    </a:lnTo>
                    <a:lnTo>
                      <a:pt x="485" y="0"/>
                    </a:lnTo>
                    <a:lnTo>
                      <a:pt x="226" y="25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100" dirty="0">
                  <a:solidFill>
                    <a:schemeClr val="bg1">
                      <a:lumMod val="50000"/>
                    </a:schemeClr>
                  </a:solidFill>
                  <a:ea typeface="SimSun" charset="0"/>
                </a:endParaRPr>
              </a:p>
            </p:txBody>
          </p:sp>
          <p:sp>
            <p:nvSpPr>
              <p:cNvPr id="30" name="Freeform 542">
                <a:extLst>
                  <a:ext uri="{FF2B5EF4-FFF2-40B4-BE49-F238E27FC236}">
                    <a16:creationId xmlns:a16="http://schemas.microsoft.com/office/drawing/2014/main" id="{E8BC7F9F-F45A-4BAC-BC97-891A8605169A}"/>
                  </a:ext>
                </a:extLst>
              </p:cNvPr>
              <p:cNvSpPr>
                <a:spLocks noChangeArrowheads="1"/>
              </p:cNvSpPr>
              <p:nvPr/>
            </p:nvSpPr>
            <p:spPr bwMode="auto">
              <a:xfrm>
                <a:off x="2205038" y="6075362"/>
                <a:ext cx="1587"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100" dirty="0">
                  <a:solidFill>
                    <a:schemeClr val="bg1">
                      <a:lumMod val="50000"/>
                    </a:schemeClr>
                  </a:solidFill>
                  <a:ea typeface="SimSun" charset="0"/>
                </a:endParaRPr>
              </a:p>
            </p:txBody>
          </p:sp>
          <p:sp>
            <p:nvSpPr>
              <p:cNvPr id="31" name="Freeform 543">
                <a:extLst>
                  <a:ext uri="{FF2B5EF4-FFF2-40B4-BE49-F238E27FC236}">
                    <a16:creationId xmlns:a16="http://schemas.microsoft.com/office/drawing/2014/main" id="{0AE769FF-A9B0-4A46-951B-593D102C6ADF}"/>
                  </a:ext>
                </a:extLst>
              </p:cNvPr>
              <p:cNvSpPr>
                <a:spLocks noChangeArrowheads="1"/>
              </p:cNvSpPr>
              <p:nvPr/>
            </p:nvSpPr>
            <p:spPr bwMode="auto">
              <a:xfrm>
                <a:off x="2061431" y="5662612"/>
                <a:ext cx="520701" cy="515937"/>
              </a:xfrm>
              <a:custGeom>
                <a:avLst/>
                <a:gdLst>
                  <a:gd name="T0" fmla="*/ 644 w 1448"/>
                  <a:gd name="T1" fmla="*/ 427 h 1431"/>
                  <a:gd name="T2" fmla="*/ 561 w 1448"/>
                  <a:gd name="T3" fmla="*/ 117 h 1431"/>
                  <a:gd name="T4" fmla="*/ 251 w 1448"/>
                  <a:gd name="T5" fmla="*/ 34 h 1431"/>
                  <a:gd name="T6" fmla="*/ 435 w 1448"/>
                  <a:gd name="T7" fmla="*/ 209 h 1431"/>
                  <a:gd name="T8" fmla="*/ 385 w 1448"/>
                  <a:gd name="T9" fmla="*/ 385 h 1431"/>
                  <a:gd name="T10" fmla="*/ 210 w 1448"/>
                  <a:gd name="T11" fmla="*/ 435 h 1431"/>
                  <a:gd name="T12" fmla="*/ 34 w 1448"/>
                  <a:gd name="T13" fmla="*/ 251 h 1431"/>
                  <a:gd name="T14" fmla="*/ 109 w 1448"/>
                  <a:gd name="T15" fmla="*/ 561 h 1431"/>
                  <a:gd name="T16" fmla="*/ 435 w 1448"/>
                  <a:gd name="T17" fmla="*/ 644 h 1431"/>
                  <a:gd name="T18" fmla="*/ 1179 w 1448"/>
                  <a:gd name="T19" fmla="*/ 1380 h 1431"/>
                  <a:gd name="T20" fmla="*/ 1288 w 1448"/>
                  <a:gd name="T21" fmla="*/ 1430 h 1431"/>
                  <a:gd name="T22" fmla="*/ 1388 w 1448"/>
                  <a:gd name="T23" fmla="*/ 1380 h 1431"/>
                  <a:gd name="T24" fmla="*/ 1388 w 1448"/>
                  <a:gd name="T25" fmla="*/ 1171 h 1431"/>
                  <a:gd name="T26" fmla="*/ 644 w 1448"/>
                  <a:gd name="T27" fmla="*/ 427 h 1431"/>
                  <a:gd name="T28" fmla="*/ 1296 w 1448"/>
                  <a:gd name="T29" fmla="*/ 1355 h 1431"/>
                  <a:gd name="T30" fmla="*/ 1238 w 1448"/>
                  <a:gd name="T31" fmla="*/ 1305 h 1431"/>
                  <a:gd name="T32" fmla="*/ 1296 w 1448"/>
                  <a:gd name="T33" fmla="*/ 1246 h 1431"/>
                  <a:gd name="T34" fmla="*/ 1355 w 1448"/>
                  <a:gd name="T35" fmla="*/ 1305 h 1431"/>
                  <a:gd name="T36" fmla="*/ 1296 w 1448"/>
                  <a:gd name="T37" fmla="*/ 1355 h 1431"/>
                  <a:gd name="T38" fmla="*/ 1296 w 1448"/>
                  <a:gd name="T39" fmla="*/ 1355 h 1431"/>
                  <a:gd name="T40" fmla="*/ 1296 w 1448"/>
                  <a:gd name="T41" fmla="*/ 1355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8" h="1431">
                    <a:moveTo>
                      <a:pt x="644" y="427"/>
                    </a:moveTo>
                    <a:cubicBezTo>
                      <a:pt x="678" y="318"/>
                      <a:pt x="644" y="201"/>
                      <a:pt x="561" y="117"/>
                    </a:cubicBezTo>
                    <a:cubicBezTo>
                      <a:pt x="477" y="34"/>
                      <a:pt x="360" y="0"/>
                      <a:pt x="251" y="34"/>
                    </a:cubicBezTo>
                    <a:cubicBezTo>
                      <a:pt x="435" y="209"/>
                      <a:pt x="435" y="209"/>
                      <a:pt x="435" y="209"/>
                    </a:cubicBezTo>
                    <a:cubicBezTo>
                      <a:pt x="385" y="385"/>
                      <a:pt x="385" y="385"/>
                      <a:pt x="385" y="385"/>
                    </a:cubicBezTo>
                    <a:cubicBezTo>
                      <a:pt x="210" y="435"/>
                      <a:pt x="210" y="435"/>
                      <a:pt x="210" y="435"/>
                    </a:cubicBezTo>
                    <a:cubicBezTo>
                      <a:pt x="34" y="251"/>
                      <a:pt x="34" y="251"/>
                      <a:pt x="34" y="251"/>
                    </a:cubicBezTo>
                    <a:cubicBezTo>
                      <a:pt x="0" y="360"/>
                      <a:pt x="25" y="477"/>
                      <a:pt x="109" y="561"/>
                    </a:cubicBezTo>
                    <a:cubicBezTo>
                      <a:pt x="201" y="653"/>
                      <a:pt x="326" y="677"/>
                      <a:pt x="435" y="644"/>
                    </a:cubicBezTo>
                    <a:cubicBezTo>
                      <a:pt x="1179" y="1380"/>
                      <a:pt x="1179" y="1380"/>
                      <a:pt x="1179" y="1380"/>
                    </a:cubicBezTo>
                    <a:cubicBezTo>
                      <a:pt x="1204" y="1413"/>
                      <a:pt x="1246" y="1430"/>
                      <a:pt x="1288" y="1430"/>
                    </a:cubicBezTo>
                    <a:cubicBezTo>
                      <a:pt x="1321" y="1430"/>
                      <a:pt x="1363" y="1413"/>
                      <a:pt x="1388" y="1380"/>
                    </a:cubicBezTo>
                    <a:cubicBezTo>
                      <a:pt x="1447" y="1321"/>
                      <a:pt x="1447" y="1229"/>
                      <a:pt x="1388" y="1171"/>
                    </a:cubicBezTo>
                    <a:lnTo>
                      <a:pt x="644" y="427"/>
                    </a:lnTo>
                    <a:close/>
                    <a:moveTo>
                      <a:pt x="1296" y="1355"/>
                    </a:moveTo>
                    <a:cubicBezTo>
                      <a:pt x="1263" y="1355"/>
                      <a:pt x="1238" y="1330"/>
                      <a:pt x="1238" y="1305"/>
                    </a:cubicBezTo>
                    <a:cubicBezTo>
                      <a:pt x="1238" y="1271"/>
                      <a:pt x="1263" y="1246"/>
                      <a:pt x="1296" y="1246"/>
                    </a:cubicBezTo>
                    <a:cubicBezTo>
                      <a:pt x="1330" y="1246"/>
                      <a:pt x="1355" y="1271"/>
                      <a:pt x="1355" y="1305"/>
                    </a:cubicBezTo>
                    <a:cubicBezTo>
                      <a:pt x="1355" y="1330"/>
                      <a:pt x="1330" y="1355"/>
                      <a:pt x="1296" y="1355"/>
                    </a:cubicBezTo>
                    <a:close/>
                    <a:moveTo>
                      <a:pt x="1296" y="1355"/>
                    </a:moveTo>
                    <a:lnTo>
                      <a:pt x="1296" y="13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100" dirty="0">
                  <a:solidFill>
                    <a:schemeClr val="bg1">
                      <a:lumMod val="50000"/>
                    </a:schemeClr>
                  </a:solidFill>
                  <a:ea typeface="SimSun" charset="0"/>
                </a:endParaRPr>
              </a:p>
            </p:txBody>
          </p:sp>
        </p:grpSp>
        <p:sp>
          <p:nvSpPr>
            <p:cNvPr id="24" name="Freeform 290">
              <a:extLst>
                <a:ext uri="{FF2B5EF4-FFF2-40B4-BE49-F238E27FC236}">
                  <a16:creationId xmlns:a16="http://schemas.microsoft.com/office/drawing/2014/main" id="{5BFAC378-98C8-4711-BBBF-E62650C25BF0}"/>
                </a:ext>
              </a:extLst>
            </p:cNvPr>
            <p:cNvSpPr>
              <a:spLocks noChangeArrowheads="1"/>
            </p:cNvSpPr>
            <p:nvPr/>
          </p:nvSpPr>
          <p:spPr bwMode="auto">
            <a:xfrm>
              <a:off x="8962946" y="5495343"/>
              <a:ext cx="1426320" cy="1104742"/>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a:extLst/>
          </p:spPr>
          <p:txBody>
            <a:bodyPr wrap="none" lIns="243785" tIns="121892" rIns="243785" bIns="121892" anchor="ctr"/>
            <a:lstStyle/>
            <a:p>
              <a:pPr>
                <a:defRPr/>
              </a:pPr>
              <a:endParaRPr lang="en-US" sz="1100" dirty="0">
                <a:solidFill>
                  <a:schemeClr val="bg1">
                    <a:lumMod val="50000"/>
                  </a:schemeClr>
                </a:solidFill>
                <a:ea typeface="SimSun" charset="0"/>
              </a:endParaRPr>
            </a:p>
          </p:txBody>
        </p:sp>
        <p:sp>
          <p:nvSpPr>
            <p:cNvPr id="25" name="Freeform 237">
              <a:extLst>
                <a:ext uri="{FF2B5EF4-FFF2-40B4-BE49-F238E27FC236}">
                  <a16:creationId xmlns:a16="http://schemas.microsoft.com/office/drawing/2014/main" id="{4E4437FA-AE52-4ED4-96A8-6FEA59F95A71}"/>
                </a:ext>
              </a:extLst>
            </p:cNvPr>
            <p:cNvSpPr>
              <a:spLocks noChangeArrowheads="1"/>
            </p:cNvSpPr>
            <p:nvPr/>
          </p:nvSpPr>
          <p:spPr bwMode="auto">
            <a:xfrm>
              <a:off x="14188013" y="5555796"/>
              <a:ext cx="1168660" cy="858519"/>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a:extLst/>
          </p:spPr>
          <p:txBody>
            <a:bodyPr wrap="none" lIns="243785" tIns="121892" rIns="243785" bIns="121892" anchor="ctr"/>
            <a:lstStyle/>
            <a:p>
              <a:pPr>
                <a:defRPr/>
              </a:pPr>
              <a:endParaRPr lang="en-US" sz="1100" dirty="0">
                <a:solidFill>
                  <a:schemeClr val="bg1">
                    <a:lumMod val="50000"/>
                  </a:schemeClr>
                </a:solidFill>
                <a:ea typeface="SimSun" charset="0"/>
              </a:endParaRPr>
            </a:p>
          </p:txBody>
        </p:sp>
        <p:sp>
          <p:nvSpPr>
            <p:cNvPr id="26" name="AutoShape 19">
              <a:extLst>
                <a:ext uri="{FF2B5EF4-FFF2-40B4-BE49-F238E27FC236}">
                  <a16:creationId xmlns:a16="http://schemas.microsoft.com/office/drawing/2014/main" id="{C4844DEF-23DE-4013-8C7A-74CC20216A26}"/>
                </a:ext>
              </a:extLst>
            </p:cNvPr>
            <p:cNvSpPr>
              <a:spLocks/>
            </p:cNvSpPr>
            <p:nvPr/>
          </p:nvSpPr>
          <p:spPr bwMode="auto">
            <a:xfrm>
              <a:off x="19790787" y="5488557"/>
              <a:ext cx="952286" cy="9525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01578" tIns="101578" rIns="101578" bIns="101578" anchor="ctr"/>
            <a:lstStyle/>
            <a:p>
              <a:pPr defTabSz="914195">
                <a:defRPr/>
              </a:pPr>
              <a:endParaRPr lang="es-ES" sz="40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spTree>
    <p:extLst>
      <p:ext uri="{BB962C8B-B14F-4D97-AF65-F5344CB8AC3E}">
        <p14:creationId xmlns:p14="http://schemas.microsoft.com/office/powerpoint/2010/main" val="38119157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9326761-8BB3-4729-AA95-6C9FC30F09D7}"/>
              </a:ext>
            </a:extLst>
          </p:cNvPr>
          <p:cNvGrpSpPr/>
          <p:nvPr/>
        </p:nvGrpSpPr>
        <p:grpSpPr>
          <a:xfrm>
            <a:off x="4680238" y="4111171"/>
            <a:ext cx="1277433" cy="991625"/>
            <a:chOff x="4536490" y="3954124"/>
            <a:chExt cx="1277433" cy="991625"/>
          </a:xfrm>
          <a:solidFill>
            <a:srgbClr val="7DAFA3"/>
          </a:solidFill>
        </p:grpSpPr>
        <p:grpSp>
          <p:nvGrpSpPr>
            <p:cNvPr id="7" name="组合 6">
              <a:extLst>
                <a:ext uri="{FF2B5EF4-FFF2-40B4-BE49-F238E27FC236}">
                  <a16:creationId xmlns:a16="http://schemas.microsoft.com/office/drawing/2014/main" id="{8408B304-17E2-41C1-85FD-30C3E8BFB196}"/>
                </a:ext>
              </a:extLst>
            </p:cNvPr>
            <p:cNvGrpSpPr/>
            <p:nvPr/>
          </p:nvGrpSpPr>
          <p:grpSpPr>
            <a:xfrm>
              <a:off x="4536490" y="3954124"/>
              <a:ext cx="1277433" cy="991625"/>
              <a:chOff x="4795439" y="4004932"/>
              <a:chExt cx="1073775" cy="833533"/>
            </a:xfrm>
            <a:grpFill/>
          </p:grpSpPr>
          <p:sp>
            <p:nvSpPr>
              <p:cNvPr id="10" name="Freeform 7">
                <a:extLst>
                  <a:ext uri="{FF2B5EF4-FFF2-40B4-BE49-F238E27FC236}">
                    <a16:creationId xmlns:a16="http://schemas.microsoft.com/office/drawing/2014/main" id="{D7BC6BDF-2EAC-4F3E-83C7-F69E1C35ACB0}"/>
                  </a:ext>
                </a:extLst>
              </p:cNvPr>
              <p:cNvSpPr>
                <a:spLocks/>
              </p:cNvSpPr>
              <p:nvPr/>
            </p:nvSpPr>
            <p:spPr bwMode="auto">
              <a:xfrm>
                <a:off x="4795439" y="4021645"/>
                <a:ext cx="877402" cy="816820"/>
              </a:xfrm>
              <a:custGeom>
                <a:avLst/>
                <a:gdLst>
                  <a:gd name="T0" fmla="*/ 0 w 223"/>
                  <a:gd name="T1" fmla="*/ 149 h 208"/>
                  <a:gd name="T2" fmla="*/ 30 w 223"/>
                  <a:gd name="T3" fmla="*/ 106 h 208"/>
                  <a:gd name="T4" fmla="*/ 82 w 223"/>
                  <a:gd name="T5" fmla="*/ 44 h 208"/>
                  <a:gd name="T6" fmla="*/ 106 w 223"/>
                  <a:gd name="T7" fmla="*/ 8 h 208"/>
                  <a:gd name="T8" fmla="*/ 152 w 223"/>
                  <a:gd name="T9" fmla="*/ 15 h 208"/>
                  <a:gd name="T10" fmla="*/ 156 w 223"/>
                  <a:gd name="T11" fmla="*/ 32 h 208"/>
                  <a:gd name="T12" fmla="*/ 203 w 223"/>
                  <a:gd name="T13" fmla="*/ 116 h 208"/>
                  <a:gd name="T14" fmla="*/ 219 w 223"/>
                  <a:gd name="T15" fmla="*/ 133 h 208"/>
                  <a:gd name="T16" fmla="*/ 198 w 223"/>
                  <a:gd name="T17" fmla="*/ 172 h 208"/>
                  <a:gd name="T18" fmla="*/ 159 w 223"/>
                  <a:gd name="T19" fmla="*/ 176 h 208"/>
                  <a:gd name="T20" fmla="*/ 78 w 223"/>
                  <a:gd name="T21" fmla="*/ 188 h 208"/>
                  <a:gd name="T22" fmla="*/ 31 w 223"/>
                  <a:gd name="T23" fmla="*/ 197 h 208"/>
                  <a:gd name="T24" fmla="*/ 0 w 223"/>
                  <a:gd name="T25" fmla="*/ 14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208">
                    <a:moveTo>
                      <a:pt x="0" y="149"/>
                    </a:moveTo>
                    <a:cubicBezTo>
                      <a:pt x="0" y="119"/>
                      <a:pt x="7" y="111"/>
                      <a:pt x="30" y="106"/>
                    </a:cubicBezTo>
                    <a:cubicBezTo>
                      <a:pt x="66" y="99"/>
                      <a:pt x="81" y="81"/>
                      <a:pt x="82" y="44"/>
                    </a:cubicBezTo>
                    <a:cubicBezTo>
                      <a:pt x="83" y="26"/>
                      <a:pt x="91" y="15"/>
                      <a:pt x="106" y="8"/>
                    </a:cubicBezTo>
                    <a:cubicBezTo>
                      <a:pt x="122" y="0"/>
                      <a:pt x="139" y="4"/>
                      <a:pt x="152" y="15"/>
                    </a:cubicBezTo>
                    <a:cubicBezTo>
                      <a:pt x="156" y="18"/>
                      <a:pt x="157" y="27"/>
                      <a:pt x="156" y="32"/>
                    </a:cubicBezTo>
                    <a:cubicBezTo>
                      <a:pt x="147" y="73"/>
                      <a:pt x="163" y="102"/>
                      <a:pt x="203" y="116"/>
                    </a:cubicBezTo>
                    <a:cubicBezTo>
                      <a:pt x="210" y="118"/>
                      <a:pt x="218" y="126"/>
                      <a:pt x="219" y="133"/>
                    </a:cubicBezTo>
                    <a:cubicBezTo>
                      <a:pt x="223" y="151"/>
                      <a:pt x="211" y="162"/>
                      <a:pt x="198" y="172"/>
                    </a:cubicBezTo>
                    <a:cubicBezTo>
                      <a:pt x="186" y="181"/>
                      <a:pt x="174" y="183"/>
                      <a:pt x="159" y="176"/>
                    </a:cubicBezTo>
                    <a:cubicBezTo>
                      <a:pt x="119" y="156"/>
                      <a:pt x="98" y="163"/>
                      <a:pt x="78" y="188"/>
                    </a:cubicBezTo>
                    <a:cubicBezTo>
                      <a:pt x="63" y="206"/>
                      <a:pt x="51" y="208"/>
                      <a:pt x="31" y="197"/>
                    </a:cubicBezTo>
                    <a:cubicBezTo>
                      <a:pt x="10" y="185"/>
                      <a:pt x="0" y="166"/>
                      <a:pt x="0" y="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4" name="Freeform 16">
                <a:extLst>
                  <a:ext uri="{FF2B5EF4-FFF2-40B4-BE49-F238E27FC236}">
                    <a16:creationId xmlns:a16="http://schemas.microsoft.com/office/drawing/2014/main" id="{B7BE65B6-D5C4-4F5E-A3CB-80F1E040BABF}"/>
                  </a:ext>
                </a:extLst>
              </p:cNvPr>
              <p:cNvSpPr>
                <a:spLocks/>
              </p:cNvSpPr>
              <p:nvPr/>
            </p:nvSpPr>
            <p:spPr bwMode="auto">
              <a:xfrm>
                <a:off x="5428423" y="4004932"/>
                <a:ext cx="440791" cy="440791"/>
              </a:xfrm>
              <a:custGeom>
                <a:avLst/>
                <a:gdLst>
                  <a:gd name="T0" fmla="*/ 112 w 112"/>
                  <a:gd name="T1" fmla="*/ 56 h 112"/>
                  <a:gd name="T2" fmla="*/ 56 w 112"/>
                  <a:gd name="T3" fmla="*/ 112 h 112"/>
                  <a:gd name="T4" fmla="*/ 0 w 112"/>
                  <a:gd name="T5" fmla="*/ 57 h 112"/>
                  <a:gd name="T6" fmla="*/ 56 w 112"/>
                  <a:gd name="T7" fmla="*/ 0 h 112"/>
                  <a:gd name="T8" fmla="*/ 112 w 112"/>
                  <a:gd name="T9" fmla="*/ 56 h 112"/>
                </a:gdLst>
                <a:ahLst/>
                <a:cxnLst>
                  <a:cxn ang="0">
                    <a:pos x="T0" y="T1"/>
                  </a:cxn>
                  <a:cxn ang="0">
                    <a:pos x="T2" y="T3"/>
                  </a:cxn>
                  <a:cxn ang="0">
                    <a:pos x="T4" y="T5"/>
                  </a:cxn>
                  <a:cxn ang="0">
                    <a:pos x="T6" y="T7"/>
                  </a:cxn>
                  <a:cxn ang="0">
                    <a:pos x="T8" y="T9"/>
                  </a:cxn>
                </a:cxnLst>
                <a:rect l="0" t="0" r="r" b="b"/>
                <a:pathLst>
                  <a:path w="112" h="112">
                    <a:moveTo>
                      <a:pt x="112" y="56"/>
                    </a:moveTo>
                    <a:cubicBezTo>
                      <a:pt x="112" y="90"/>
                      <a:pt x="90" y="112"/>
                      <a:pt x="56" y="112"/>
                    </a:cubicBezTo>
                    <a:cubicBezTo>
                      <a:pt x="25" y="112"/>
                      <a:pt x="1" y="88"/>
                      <a:pt x="0" y="57"/>
                    </a:cubicBezTo>
                    <a:cubicBezTo>
                      <a:pt x="0" y="26"/>
                      <a:pt x="25" y="1"/>
                      <a:pt x="56" y="0"/>
                    </a:cubicBezTo>
                    <a:cubicBezTo>
                      <a:pt x="87" y="0"/>
                      <a:pt x="112" y="24"/>
                      <a:pt x="112"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9" name="文本框 51">
              <a:extLst>
                <a:ext uri="{FF2B5EF4-FFF2-40B4-BE49-F238E27FC236}">
                  <a16:creationId xmlns:a16="http://schemas.microsoft.com/office/drawing/2014/main" id="{23F0BE65-B3A4-4CA4-A6B3-DAA8DA863E97}"/>
                </a:ext>
              </a:extLst>
            </p:cNvPr>
            <p:cNvSpPr txBox="1"/>
            <p:nvPr/>
          </p:nvSpPr>
          <p:spPr>
            <a:xfrm>
              <a:off x="5026993" y="4370811"/>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1536E584-B218-49FC-A314-F8D32A253FEF}"/>
              </a:ext>
            </a:extLst>
          </p:cNvPr>
          <p:cNvGrpSpPr/>
          <p:nvPr/>
        </p:nvGrpSpPr>
        <p:grpSpPr>
          <a:xfrm>
            <a:off x="4675268" y="3049959"/>
            <a:ext cx="1282403" cy="991624"/>
            <a:chOff x="4531520" y="2892912"/>
            <a:chExt cx="1282403" cy="991624"/>
          </a:xfrm>
          <a:solidFill>
            <a:srgbClr val="7DAFA3"/>
          </a:solidFill>
        </p:grpSpPr>
        <p:grpSp>
          <p:nvGrpSpPr>
            <p:cNvPr id="16" name="组合 15">
              <a:extLst>
                <a:ext uri="{FF2B5EF4-FFF2-40B4-BE49-F238E27FC236}">
                  <a16:creationId xmlns:a16="http://schemas.microsoft.com/office/drawing/2014/main" id="{6AD2FEAD-D591-41FB-B209-3D6D2558A7B4}"/>
                </a:ext>
              </a:extLst>
            </p:cNvPr>
            <p:cNvGrpSpPr/>
            <p:nvPr/>
          </p:nvGrpSpPr>
          <p:grpSpPr>
            <a:xfrm>
              <a:off x="4531520" y="2892912"/>
              <a:ext cx="1282403" cy="991624"/>
              <a:chOff x="4791261" y="3112906"/>
              <a:chExt cx="1077953" cy="833532"/>
            </a:xfrm>
            <a:grpFill/>
          </p:grpSpPr>
          <p:sp>
            <p:nvSpPr>
              <p:cNvPr id="18" name="Freeform 5">
                <a:extLst>
                  <a:ext uri="{FF2B5EF4-FFF2-40B4-BE49-F238E27FC236}">
                    <a16:creationId xmlns:a16="http://schemas.microsoft.com/office/drawing/2014/main" id="{1376EF80-177C-404E-93E0-4C3397179865}"/>
                  </a:ext>
                </a:extLst>
              </p:cNvPr>
              <p:cNvSpPr>
                <a:spLocks/>
              </p:cNvSpPr>
              <p:nvPr/>
            </p:nvSpPr>
            <p:spPr bwMode="auto">
              <a:xfrm>
                <a:off x="4791261" y="3112906"/>
                <a:ext cx="881580" cy="833532"/>
              </a:xfrm>
              <a:custGeom>
                <a:avLst/>
                <a:gdLst>
                  <a:gd name="T0" fmla="*/ 0 w 224"/>
                  <a:gd name="T1" fmla="*/ 63 h 212"/>
                  <a:gd name="T2" fmla="*/ 37 w 224"/>
                  <a:gd name="T3" fmla="*/ 6 h 212"/>
                  <a:gd name="T4" fmla="*/ 79 w 224"/>
                  <a:gd name="T5" fmla="*/ 17 h 212"/>
                  <a:gd name="T6" fmla="*/ 156 w 224"/>
                  <a:gd name="T7" fmla="*/ 33 h 212"/>
                  <a:gd name="T8" fmla="*/ 217 w 224"/>
                  <a:gd name="T9" fmla="*/ 56 h 212"/>
                  <a:gd name="T10" fmla="*/ 199 w 224"/>
                  <a:gd name="T11" fmla="*/ 92 h 212"/>
                  <a:gd name="T12" fmla="*/ 157 w 224"/>
                  <a:gd name="T13" fmla="*/ 170 h 212"/>
                  <a:gd name="T14" fmla="*/ 143 w 224"/>
                  <a:gd name="T15" fmla="*/ 199 h 212"/>
                  <a:gd name="T16" fmla="*/ 82 w 224"/>
                  <a:gd name="T17" fmla="*/ 161 h 212"/>
                  <a:gd name="T18" fmla="*/ 30 w 224"/>
                  <a:gd name="T19" fmla="*/ 101 h 212"/>
                  <a:gd name="T20" fmla="*/ 0 w 224"/>
                  <a:gd name="T21" fmla="*/ 6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12">
                    <a:moveTo>
                      <a:pt x="0" y="63"/>
                    </a:moveTo>
                    <a:cubicBezTo>
                      <a:pt x="0" y="38"/>
                      <a:pt x="15" y="15"/>
                      <a:pt x="37" y="6"/>
                    </a:cubicBezTo>
                    <a:cubicBezTo>
                      <a:pt x="53" y="0"/>
                      <a:pt x="67" y="0"/>
                      <a:pt x="79" y="17"/>
                    </a:cubicBezTo>
                    <a:cubicBezTo>
                      <a:pt x="99" y="45"/>
                      <a:pt x="123" y="49"/>
                      <a:pt x="156" y="33"/>
                    </a:cubicBezTo>
                    <a:cubicBezTo>
                      <a:pt x="183" y="19"/>
                      <a:pt x="208" y="29"/>
                      <a:pt x="217" y="56"/>
                    </a:cubicBezTo>
                    <a:cubicBezTo>
                      <a:pt x="224" y="78"/>
                      <a:pt x="220" y="85"/>
                      <a:pt x="199" y="92"/>
                    </a:cubicBezTo>
                    <a:cubicBezTo>
                      <a:pt x="166" y="103"/>
                      <a:pt x="147" y="137"/>
                      <a:pt x="157" y="170"/>
                    </a:cubicBezTo>
                    <a:cubicBezTo>
                      <a:pt x="163" y="187"/>
                      <a:pt x="156" y="193"/>
                      <a:pt x="143" y="199"/>
                    </a:cubicBezTo>
                    <a:cubicBezTo>
                      <a:pt x="113" y="212"/>
                      <a:pt x="84" y="194"/>
                      <a:pt x="82" y="161"/>
                    </a:cubicBezTo>
                    <a:cubicBezTo>
                      <a:pt x="80" y="125"/>
                      <a:pt x="65" y="107"/>
                      <a:pt x="30" y="101"/>
                    </a:cubicBezTo>
                    <a:cubicBezTo>
                      <a:pt x="7" y="96"/>
                      <a:pt x="0" y="87"/>
                      <a:pt x="0" y="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9" name="Freeform 8">
                <a:extLst>
                  <a:ext uri="{FF2B5EF4-FFF2-40B4-BE49-F238E27FC236}">
                    <a16:creationId xmlns:a16="http://schemas.microsoft.com/office/drawing/2014/main" id="{200DF728-A4BC-423C-A946-1A3FD4E42327}"/>
                  </a:ext>
                </a:extLst>
              </p:cNvPr>
              <p:cNvSpPr>
                <a:spLocks/>
              </p:cNvSpPr>
              <p:nvPr/>
            </p:nvSpPr>
            <p:spPr bwMode="auto">
              <a:xfrm>
                <a:off x="5424245" y="3493114"/>
                <a:ext cx="444969" cy="449147"/>
              </a:xfrm>
              <a:custGeom>
                <a:avLst/>
                <a:gdLst>
                  <a:gd name="T0" fmla="*/ 113 w 113"/>
                  <a:gd name="T1" fmla="*/ 57 h 114"/>
                  <a:gd name="T2" fmla="*/ 56 w 113"/>
                  <a:gd name="T3" fmla="*/ 114 h 114"/>
                  <a:gd name="T4" fmla="*/ 0 w 113"/>
                  <a:gd name="T5" fmla="*/ 58 h 114"/>
                  <a:gd name="T6" fmla="*/ 59 w 113"/>
                  <a:gd name="T7" fmla="*/ 0 h 114"/>
                  <a:gd name="T8" fmla="*/ 113 w 113"/>
                  <a:gd name="T9" fmla="*/ 57 h 114"/>
                </a:gdLst>
                <a:ahLst/>
                <a:cxnLst>
                  <a:cxn ang="0">
                    <a:pos x="T0" y="T1"/>
                  </a:cxn>
                  <a:cxn ang="0">
                    <a:pos x="T2" y="T3"/>
                  </a:cxn>
                  <a:cxn ang="0">
                    <a:pos x="T4" y="T5"/>
                  </a:cxn>
                  <a:cxn ang="0">
                    <a:pos x="T6" y="T7"/>
                  </a:cxn>
                  <a:cxn ang="0">
                    <a:pos x="T8" y="T9"/>
                  </a:cxn>
                </a:cxnLst>
                <a:rect l="0" t="0" r="r" b="b"/>
                <a:pathLst>
                  <a:path w="113" h="114">
                    <a:moveTo>
                      <a:pt x="113" y="57"/>
                    </a:moveTo>
                    <a:cubicBezTo>
                      <a:pt x="113" y="89"/>
                      <a:pt x="88" y="114"/>
                      <a:pt x="56" y="114"/>
                    </a:cubicBezTo>
                    <a:cubicBezTo>
                      <a:pt x="26" y="113"/>
                      <a:pt x="1" y="88"/>
                      <a:pt x="0" y="58"/>
                    </a:cubicBezTo>
                    <a:cubicBezTo>
                      <a:pt x="0" y="25"/>
                      <a:pt x="26" y="0"/>
                      <a:pt x="59" y="0"/>
                    </a:cubicBezTo>
                    <a:cubicBezTo>
                      <a:pt x="89" y="1"/>
                      <a:pt x="113" y="26"/>
                      <a:pt x="113"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sp>
          <p:nvSpPr>
            <p:cNvPr id="17" name="文本框 52">
              <a:extLst>
                <a:ext uri="{FF2B5EF4-FFF2-40B4-BE49-F238E27FC236}">
                  <a16:creationId xmlns:a16="http://schemas.microsoft.com/office/drawing/2014/main" id="{FAF8EDC4-7485-44E5-B80A-FD8AE5A21F42}"/>
                </a:ext>
              </a:extLst>
            </p:cNvPr>
            <p:cNvSpPr txBox="1"/>
            <p:nvPr/>
          </p:nvSpPr>
          <p:spPr>
            <a:xfrm>
              <a:off x="5018723" y="3259895"/>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F933CAAC-7DB5-44C1-8FA7-9F0413C8BE5E}"/>
              </a:ext>
            </a:extLst>
          </p:cNvPr>
          <p:cNvGrpSpPr/>
          <p:nvPr/>
        </p:nvGrpSpPr>
        <p:grpSpPr>
          <a:xfrm>
            <a:off x="5751392" y="2319289"/>
            <a:ext cx="956831" cy="1414120"/>
            <a:chOff x="5607644" y="2162242"/>
            <a:chExt cx="956831" cy="1414120"/>
          </a:xfrm>
          <a:solidFill>
            <a:srgbClr val="7DAFA3"/>
          </a:solidFill>
        </p:grpSpPr>
        <p:grpSp>
          <p:nvGrpSpPr>
            <p:cNvPr id="21" name="组合 20">
              <a:extLst>
                <a:ext uri="{FF2B5EF4-FFF2-40B4-BE49-F238E27FC236}">
                  <a16:creationId xmlns:a16="http://schemas.microsoft.com/office/drawing/2014/main" id="{1C87B581-F4D9-412E-A853-7BC9960E4A5E}"/>
                </a:ext>
              </a:extLst>
            </p:cNvPr>
            <p:cNvGrpSpPr/>
            <p:nvPr/>
          </p:nvGrpSpPr>
          <p:grpSpPr>
            <a:xfrm>
              <a:off x="5607644" y="2162242"/>
              <a:ext cx="956831" cy="1414120"/>
              <a:chOff x="5695821" y="2498725"/>
              <a:chExt cx="804286" cy="1188671"/>
            </a:xfrm>
            <a:grpFill/>
          </p:grpSpPr>
          <p:sp>
            <p:nvSpPr>
              <p:cNvPr id="23" name="Freeform 6">
                <a:extLst>
                  <a:ext uri="{FF2B5EF4-FFF2-40B4-BE49-F238E27FC236}">
                    <a16:creationId xmlns:a16="http://schemas.microsoft.com/office/drawing/2014/main" id="{7A1D6BFA-86AE-4F30-BE4D-E0F25970E086}"/>
                  </a:ext>
                </a:extLst>
              </p:cNvPr>
              <p:cNvSpPr>
                <a:spLocks/>
              </p:cNvSpPr>
              <p:nvPr/>
            </p:nvSpPr>
            <p:spPr bwMode="auto">
              <a:xfrm>
                <a:off x="5695821" y="2498725"/>
                <a:ext cx="804286" cy="846067"/>
              </a:xfrm>
              <a:custGeom>
                <a:avLst/>
                <a:gdLst>
                  <a:gd name="T0" fmla="*/ 103 w 204"/>
                  <a:gd name="T1" fmla="*/ 1 h 215"/>
                  <a:gd name="T2" fmla="*/ 153 w 204"/>
                  <a:gd name="T3" fmla="*/ 33 h 215"/>
                  <a:gd name="T4" fmla="*/ 150 w 204"/>
                  <a:gd name="T5" fmla="*/ 54 h 215"/>
                  <a:gd name="T6" fmla="*/ 175 w 204"/>
                  <a:gd name="T7" fmla="*/ 130 h 215"/>
                  <a:gd name="T8" fmla="*/ 181 w 204"/>
                  <a:gd name="T9" fmla="*/ 199 h 215"/>
                  <a:gd name="T10" fmla="*/ 145 w 204"/>
                  <a:gd name="T11" fmla="*/ 199 h 215"/>
                  <a:gd name="T12" fmla="*/ 56 w 204"/>
                  <a:gd name="T13" fmla="*/ 200 h 215"/>
                  <a:gd name="T14" fmla="*/ 25 w 204"/>
                  <a:gd name="T15" fmla="*/ 201 h 215"/>
                  <a:gd name="T16" fmla="*/ 28 w 204"/>
                  <a:gd name="T17" fmla="*/ 131 h 215"/>
                  <a:gd name="T18" fmla="*/ 54 w 204"/>
                  <a:gd name="T19" fmla="*/ 57 h 215"/>
                  <a:gd name="T20" fmla="*/ 57 w 204"/>
                  <a:gd name="T21" fmla="*/ 21 h 215"/>
                  <a:gd name="T22" fmla="*/ 103 w 204"/>
                  <a:gd name="T23" fmla="*/ 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15">
                    <a:moveTo>
                      <a:pt x="103" y="1"/>
                    </a:moveTo>
                    <a:cubicBezTo>
                      <a:pt x="123" y="3"/>
                      <a:pt x="148" y="12"/>
                      <a:pt x="153" y="33"/>
                    </a:cubicBezTo>
                    <a:cubicBezTo>
                      <a:pt x="155" y="40"/>
                      <a:pt x="153" y="47"/>
                      <a:pt x="150" y="54"/>
                    </a:cubicBezTo>
                    <a:cubicBezTo>
                      <a:pt x="135" y="88"/>
                      <a:pt x="144" y="111"/>
                      <a:pt x="175" y="130"/>
                    </a:cubicBezTo>
                    <a:cubicBezTo>
                      <a:pt x="201" y="147"/>
                      <a:pt x="204" y="179"/>
                      <a:pt x="181" y="199"/>
                    </a:cubicBezTo>
                    <a:cubicBezTo>
                      <a:pt x="169" y="210"/>
                      <a:pt x="159" y="215"/>
                      <a:pt x="145" y="199"/>
                    </a:cubicBezTo>
                    <a:cubicBezTo>
                      <a:pt x="120" y="173"/>
                      <a:pt x="81" y="173"/>
                      <a:pt x="56" y="200"/>
                    </a:cubicBezTo>
                    <a:cubicBezTo>
                      <a:pt x="44" y="211"/>
                      <a:pt x="36" y="209"/>
                      <a:pt x="25" y="201"/>
                    </a:cubicBezTo>
                    <a:cubicBezTo>
                      <a:pt x="0" y="182"/>
                      <a:pt x="1" y="149"/>
                      <a:pt x="28" y="131"/>
                    </a:cubicBezTo>
                    <a:cubicBezTo>
                      <a:pt x="58" y="110"/>
                      <a:pt x="65" y="89"/>
                      <a:pt x="54" y="57"/>
                    </a:cubicBezTo>
                    <a:cubicBezTo>
                      <a:pt x="50" y="45"/>
                      <a:pt x="49" y="32"/>
                      <a:pt x="57" y="21"/>
                    </a:cubicBezTo>
                    <a:cubicBezTo>
                      <a:pt x="67" y="6"/>
                      <a:pt x="85" y="0"/>
                      <a:pt x="103"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4" name="Freeform 15">
                <a:extLst>
                  <a:ext uri="{FF2B5EF4-FFF2-40B4-BE49-F238E27FC236}">
                    <a16:creationId xmlns:a16="http://schemas.microsoft.com/office/drawing/2014/main" id="{9133AD0B-D777-4815-A85D-19CD8678936C}"/>
                  </a:ext>
                </a:extLst>
              </p:cNvPr>
              <p:cNvSpPr>
                <a:spLocks/>
              </p:cNvSpPr>
              <p:nvPr/>
            </p:nvSpPr>
            <p:spPr bwMode="auto">
              <a:xfrm>
                <a:off x="5873390" y="3234071"/>
                <a:ext cx="444969" cy="453325"/>
              </a:xfrm>
              <a:custGeom>
                <a:avLst/>
                <a:gdLst>
                  <a:gd name="T0" fmla="*/ 56 w 113"/>
                  <a:gd name="T1" fmla="*/ 114 h 115"/>
                  <a:gd name="T2" fmla="*/ 1 w 113"/>
                  <a:gd name="T3" fmla="*/ 58 h 115"/>
                  <a:gd name="T4" fmla="*/ 58 w 113"/>
                  <a:gd name="T5" fmla="*/ 1 h 115"/>
                  <a:gd name="T6" fmla="*/ 113 w 113"/>
                  <a:gd name="T7" fmla="*/ 58 h 115"/>
                  <a:gd name="T8" fmla="*/ 56 w 113"/>
                  <a:gd name="T9" fmla="*/ 114 h 115"/>
                </a:gdLst>
                <a:ahLst/>
                <a:cxnLst>
                  <a:cxn ang="0">
                    <a:pos x="T0" y="T1"/>
                  </a:cxn>
                  <a:cxn ang="0">
                    <a:pos x="T2" y="T3"/>
                  </a:cxn>
                  <a:cxn ang="0">
                    <a:pos x="T4" y="T5"/>
                  </a:cxn>
                  <a:cxn ang="0">
                    <a:pos x="T6" y="T7"/>
                  </a:cxn>
                  <a:cxn ang="0">
                    <a:pos x="T8" y="T9"/>
                  </a:cxn>
                </a:cxnLst>
                <a:rect l="0" t="0" r="r" b="b"/>
                <a:pathLst>
                  <a:path w="113" h="115">
                    <a:moveTo>
                      <a:pt x="56" y="114"/>
                    </a:moveTo>
                    <a:cubicBezTo>
                      <a:pt x="25" y="114"/>
                      <a:pt x="0" y="88"/>
                      <a:pt x="1" y="58"/>
                    </a:cubicBezTo>
                    <a:cubicBezTo>
                      <a:pt x="1" y="25"/>
                      <a:pt x="26" y="0"/>
                      <a:pt x="58" y="1"/>
                    </a:cubicBezTo>
                    <a:cubicBezTo>
                      <a:pt x="88" y="2"/>
                      <a:pt x="113" y="27"/>
                      <a:pt x="113" y="58"/>
                    </a:cubicBezTo>
                    <a:cubicBezTo>
                      <a:pt x="113" y="88"/>
                      <a:pt x="86" y="115"/>
                      <a:pt x="56" y="1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22" name="文本框 53">
              <a:extLst>
                <a:ext uri="{FF2B5EF4-FFF2-40B4-BE49-F238E27FC236}">
                  <a16:creationId xmlns:a16="http://schemas.microsoft.com/office/drawing/2014/main" id="{E5B0F3AF-1254-4DF5-AA3E-AFD3F3732E54}"/>
                </a:ext>
              </a:extLst>
            </p:cNvPr>
            <p:cNvSpPr txBox="1"/>
            <p:nvPr/>
          </p:nvSpPr>
          <p:spPr>
            <a:xfrm>
              <a:off x="6029103" y="2694974"/>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3811589B-2E0B-4C12-899E-135CC3A16F5B}"/>
              </a:ext>
            </a:extLst>
          </p:cNvPr>
          <p:cNvGrpSpPr/>
          <p:nvPr/>
        </p:nvGrpSpPr>
        <p:grpSpPr>
          <a:xfrm>
            <a:off x="5738966" y="4387035"/>
            <a:ext cx="941920" cy="1456370"/>
            <a:chOff x="5595218" y="4229988"/>
            <a:chExt cx="941920" cy="1456370"/>
          </a:xfrm>
          <a:solidFill>
            <a:srgbClr val="7DAFA3"/>
          </a:solidFill>
        </p:grpSpPr>
        <p:grpSp>
          <p:nvGrpSpPr>
            <p:cNvPr id="26" name="组合 25">
              <a:extLst>
                <a:ext uri="{FF2B5EF4-FFF2-40B4-BE49-F238E27FC236}">
                  <a16:creationId xmlns:a16="http://schemas.microsoft.com/office/drawing/2014/main" id="{744ADC19-6A45-4370-8251-BB9D573336C4}"/>
                </a:ext>
              </a:extLst>
            </p:cNvPr>
            <p:cNvGrpSpPr/>
            <p:nvPr/>
          </p:nvGrpSpPr>
          <p:grpSpPr>
            <a:xfrm>
              <a:off x="5595218" y="4229988"/>
              <a:ext cx="941920" cy="1456370"/>
              <a:chOff x="5685376" y="4236816"/>
              <a:chExt cx="791752" cy="1224185"/>
            </a:xfrm>
            <a:grpFill/>
          </p:grpSpPr>
          <p:sp>
            <p:nvSpPr>
              <p:cNvPr id="28" name="Freeform 13">
                <a:extLst>
                  <a:ext uri="{FF2B5EF4-FFF2-40B4-BE49-F238E27FC236}">
                    <a16:creationId xmlns:a16="http://schemas.microsoft.com/office/drawing/2014/main" id="{6D9E46B7-023C-4C32-8C9D-6A12B4193713}"/>
                  </a:ext>
                </a:extLst>
              </p:cNvPr>
              <p:cNvSpPr>
                <a:spLocks/>
              </p:cNvSpPr>
              <p:nvPr/>
            </p:nvSpPr>
            <p:spPr bwMode="auto">
              <a:xfrm>
                <a:off x="5685376" y="4629558"/>
                <a:ext cx="791752" cy="831443"/>
              </a:xfrm>
              <a:custGeom>
                <a:avLst/>
                <a:gdLst>
                  <a:gd name="T0" fmla="*/ 70 w 201"/>
                  <a:gd name="T1" fmla="*/ 198 h 211"/>
                  <a:gd name="T2" fmla="*/ 54 w 201"/>
                  <a:gd name="T3" fmla="*/ 152 h 211"/>
                  <a:gd name="T4" fmla="*/ 29 w 201"/>
                  <a:gd name="T5" fmla="*/ 76 h 211"/>
                  <a:gd name="T6" fmla="*/ 35 w 201"/>
                  <a:gd name="T7" fmla="*/ 2 h 211"/>
                  <a:gd name="T8" fmla="*/ 55 w 201"/>
                  <a:gd name="T9" fmla="*/ 5 h 211"/>
                  <a:gd name="T10" fmla="*/ 153 w 201"/>
                  <a:gd name="T11" fmla="*/ 7 h 211"/>
                  <a:gd name="T12" fmla="*/ 169 w 201"/>
                  <a:gd name="T13" fmla="*/ 2 h 211"/>
                  <a:gd name="T14" fmla="*/ 199 w 201"/>
                  <a:gd name="T15" fmla="*/ 39 h 211"/>
                  <a:gd name="T16" fmla="*/ 180 w 201"/>
                  <a:gd name="T17" fmla="*/ 78 h 211"/>
                  <a:gd name="T18" fmla="*/ 152 w 201"/>
                  <a:gd name="T19" fmla="*/ 160 h 211"/>
                  <a:gd name="T20" fmla="*/ 141 w 201"/>
                  <a:gd name="T21" fmla="*/ 193 h 211"/>
                  <a:gd name="T22" fmla="*/ 70 w 201"/>
                  <a:gd name="T23" fmla="*/ 19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11">
                    <a:moveTo>
                      <a:pt x="70" y="198"/>
                    </a:moveTo>
                    <a:cubicBezTo>
                      <a:pt x="50" y="186"/>
                      <a:pt x="46" y="174"/>
                      <a:pt x="54" y="152"/>
                    </a:cubicBezTo>
                    <a:cubicBezTo>
                      <a:pt x="66" y="119"/>
                      <a:pt x="59" y="98"/>
                      <a:pt x="29" y="76"/>
                    </a:cubicBezTo>
                    <a:cubicBezTo>
                      <a:pt x="0" y="55"/>
                      <a:pt x="3" y="17"/>
                      <a:pt x="35" y="2"/>
                    </a:cubicBezTo>
                    <a:cubicBezTo>
                      <a:pt x="40" y="0"/>
                      <a:pt x="50" y="2"/>
                      <a:pt x="55" y="5"/>
                    </a:cubicBezTo>
                    <a:cubicBezTo>
                      <a:pt x="88" y="36"/>
                      <a:pt x="119" y="36"/>
                      <a:pt x="153" y="7"/>
                    </a:cubicBezTo>
                    <a:cubicBezTo>
                      <a:pt x="157" y="3"/>
                      <a:pt x="165" y="0"/>
                      <a:pt x="169" y="2"/>
                    </a:cubicBezTo>
                    <a:cubicBezTo>
                      <a:pt x="185" y="8"/>
                      <a:pt x="196" y="20"/>
                      <a:pt x="199" y="39"/>
                    </a:cubicBezTo>
                    <a:cubicBezTo>
                      <a:pt x="201" y="55"/>
                      <a:pt x="194" y="69"/>
                      <a:pt x="180" y="78"/>
                    </a:cubicBezTo>
                    <a:cubicBezTo>
                      <a:pt x="143" y="102"/>
                      <a:pt x="137" y="117"/>
                      <a:pt x="152" y="160"/>
                    </a:cubicBezTo>
                    <a:cubicBezTo>
                      <a:pt x="157" y="175"/>
                      <a:pt x="150" y="184"/>
                      <a:pt x="141" y="193"/>
                    </a:cubicBezTo>
                    <a:cubicBezTo>
                      <a:pt x="123" y="210"/>
                      <a:pt x="93" y="211"/>
                      <a:pt x="70" y="1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29" name="Freeform 14">
                <a:extLst>
                  <a:ext uri="{FF2B5EF4-FFF2-40B4-BE49-F238E27FC236}">
                    <a16:creationId xmlns:a16="http://schemas.microsoft.com/office/drawing/2014/main" id="{A3F7D67C-10A6-40CB-942B-CE701680092B}"/>
                  </a:ext>
                </a:extLst>
              </p:cNvPr>
              <p:cNvSpPr>
                <a:spLocks/>
              </p:cNvSpPr>
              <p:nvPr/>
            </p:nvSpPr>
            <p:spPr bwMode="auto">
              <a:xfrm>
                <a:off x="5846233" y="4236816"/>
                <a:ext cx="507640" cy="503462"/>
              </a:xfrm>
              <a:custGeom>
                <a:avLst/>
                <a:gdLst>
                  <a:gd name="T0" fmla="*/ 35 w 129"/>
                  <a:gd name="T1" fmla="*/ 113 h 128"/>
                  <a:gd name="T2" fmla="*/ 16 w 129"/>
                  <a:gd name="T3" fmla="*/ 34 h 128"/>
                  <a:gd name="T4" fmla="*/ 93 w 129"/>
                  <a:gd name="T5" fmla="*/ 16 h 128"/>
                  <a:gd name="T6" fmla="*/ 112 w 129"/>
                  <a:gd name="T7" fmla="*/ 94 h 128"/>
                  <a:gd name="T8" fmla="*/ 35 w 129"/>
                  <a:gd name="T9" fmla="*/ 113 h 128"/>
                </a:gdLst>
                <a:ahLst/>
                <a:cxnLst>
                  <a:cxn ang="0">
                    <a:pos x="T0" y="T1"/>
                  </a:cxn>
                  <a:cxn ang="0">
                    <a:pos x="T2" y="T3"/>
                  </a:cxn>
                  <a:cxn ang="0">
                    <a:pos x="T4" y="T5"/>
                  </a:cxn>
                  <a:cxn ang="0">
                    <a:pos x="T6" y="T7"/>
                  </a:cxn>
                  <a:cxn ang="0">
                    <a:pos x="T8" y="T9"/>
                  </a:cxn>
                </a:cxnLst>
                <a:rect l="0" t="0" r="r" b="b"/>
                <a:pathLst>
                  <a:path w="129" h="128">
                    <a:moveTo>
                      <a:pt x="35" y="113"/>
                    </a:moveTo>
                    <a:cubicBezTo>
                      <a:pt x="9" y="97"/>
                      <a:pt x="0" y="61"/>
                      <a:pt x="16" y="34"/>
                    </a:cubicBezTo>
                    <a:cubicBezTo>
                      <a:pt x="32" y="9"/>
                      <a:pt x="67" y="0"/>
                      <a:pt x="93" y="16"/>
                    </a:cubicBezTo>
                    <a:cubicBezTo>
                      <a:pt x="120" y="31"/>
                      <a:pt x="129" y="67"/>
                      <a:pt x="112" y="94"/>
                    </a:cubicBezTo>
                    <a:cubicBezTo>
                      <a:pt x="97" y="120"/>
                      <a:pt x="61" y="128"/>
                      <a:pt x="35"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sp>
          <p:nvSpPr>
            <p:cNvPr id="27" name="文本框 54">
              <a:extLst>
                <a:ext uri="{FF2B5EF4-FFF2-40B4-BE49-F238E27FC236}">
                  <a16:creationId xmlns:a16="http://schemas.microsoft.com/office/drawing/2014/main" id="{E4D6FB36-3C1F-4013-84ED-E01AE8C1B411}"/>
                </a:ext>
              </a:extLst>
            </p:cNvPr>
            <p:cNvSpPr txBox="1"/>
            <p:nvPr/>
          </p:nvSpPr>
          <p:spPr>
            <a:xfrm>
              <a:off x="6029103" y="4923166"/>
              <a:ext cx="108942" cy="162520"/>
            </a:xfrm>
            <a:custGeom>
              <a:avLst/>
              <a:gdLst/>
              <a:ahLst/>
              <a:cxnLst/>
              <a:rect l="l" t="t" r="r" b="b"/>
              <a:pathLst>
                <a:path w="108942" h="162520">
                  <a:moveTo>
                    <a:pt x="58936" y="0"/>
                  </a:moveTo>
                  <a:cubicBezTo>
                    <a:pt x="85725" y="1190"/>
                    <a:pt x="101501" y="14287"/>
                    <a:pt x="106263" y="39290"/>
                  </a:cubicBezTo>
                  <a:lnTo>
                    <a:pt x="91083" y="39290"/>
                  </a:lnTo>
                  <a:cubicBezTo>
                    <a:pt x="86916" y="21431"/>
                    <a:pt x="76795" y="12204"/>
                    <a:pt x="60722" y="11608"/>
                  </a:cubicBezTo>
                  <a:cubicBezTo>
                    <a:pt x="30956" y="11013"/>
                    <a:pt x="15776" y="35421"/>
                    <a:pt x="15180" y="84832"/>
                  </a:cubicBezTo>
                  <a:cubicBezTo>
                    <a:pt x="25896" y="68163"/>
                    <a:pt x="39886" y="59829"/>
                    <a:pt x="57150" y="59829"/>
                  </a:cubicBezTo>
                  <a:cubicBezTo>
                    <a:pt x="90487" y="61019"/>
                    <a:pt x="107751" y="78283"/>
                    <a:pt x="108942" y="111621"/>
                  </a:cubicBezTo>
                  <a:cubicBezTo>
                    <a:pt x="107751" y="144363"/>
                    <a:pt x="90487" y="161329"/>
                    <a:pt x="57150" y="162520"/>
                  </a:cubicBezTo>
                  <a:cubicBezTo>
                    <a:pt x="19050" y="161925"/>
                    <a:pt x="0" y="136624"/>
                    <a:pt x="0" y="86618"/>
                  </a:cubicBezTo>
                  <a:cubicBezTo>
                    <a:pt x="1191" y="30063"/>
                    <a:pt x="20836" y="1190"/>
                    <a:pt x="58936" y="0"/>
                  </a:cubicBezTo>
                  <a:close/>
                  <a:moveTo>
                    <a:pt x="57150" y="72330"/>
                  </a:moveTo>
                  <a:cubicBezTo>
                    <a:pt x="33933" y="74116"/>
                    <a:pt x="21729" y="87213"/>
                    <a:pt x="20538" y="111621"/>
                  </a:cubicBezTo>
                  <a:cubicBezTo>
                    <a:pt x="21729" y="137815"/>
                    <a:pt x="33933" y="151209"/>
                    <a:pt x="57150" y="151804"/>
                  </a:cubicBezTo>
                  <a:cubicBezTo>
                    <a:pt x="79772" y="151209"/>
                    <a:pt x="91976" y="137517"/>
                    <a:pt x="93762" y="110728"/>
                  </a:cubicBezTo>
                  <a:cubicBezTo>
                    <a:pt x="93166" y="85725"/>
                    <a:pt x="80962" y="72925"/>
                    <a:pt x="57150" y="7233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2705A20E-60E9-4328-BA66-A532751E4C46}"/>
              </a:ext>
            </a:extLst>
          </p:cNvPr>
          <p:cNvGrpSpPr/>
          <p:nvPr/>
        </p:nvGrpSpPr>
        <p:grpSpPr>
          <a:xfrm>
            <a:off x="6484547" y="3049959"/>
            <a:ext cx="1292344" cy="1001566"/>
            <a:chOff x="6340799" y="2892912"/>
            <a:chExt cx="1292344" cy="1001566"/>
          </a:xfrm>
          <a:solidFill>
            <a:srgbClr val="7DAFA3"/>
          </a:solidFill>
        </p:grpSpPr>
        <p:grpSp>
          <p:nvGrpSpPr>
            <p:cNvPr id="31" name="组合 30">
              <a:extLst>
                <a:ext uri="{FF2B5EF4-FFF2-40B4-BE49-F238E27FC236}">
                  <a16:creationId xmlns:a16="http://schemas.microsoft.com/office/drawing/2014/main" id="{5FA5A66E-BFDC-4179-8B7D-BABA79FBF3FD}"/>
                </a:ext>
              </a:extLst>
            </p:cNvPr>
            <p:cNvGrpSpPr/>
            <p:nvPr/>
          </p:nvGrpSpPr>
          <p:grpSpPr>
            <a:xfrm>
              <a:off x="6340799" y="2892912"/>
              <a:ext cx="1292344" cy="1001566"/>
              <a:chOff x="6312091" y="3112906"/>
              <a:chExt cx="1086309" cy="841889"/>
            </a:xfrm>
            <a:grpFill/>
          </p:grpSpPr>
          <p:sp>
            <p:nvSpPr>
              <p:cNvPr id="33" name="Freeform 9">
                <a:extLst>
                  <a:ext uri="{FF2B5EF4-FFF2-40B4-BE49-F238E27FC236}">
                    <a16:creationId xmlns:a16="http://schemas.microsoft.com/office/drawing/2014/main" id="{681DC52E-A2ED-4AB6-B23C-12E13ABA907A}"/>
                  </a:ext>
                </a:extLst>
              </p:cNvPr>
              <p:cNvSpPr>
                <a:spLocks/>
              </p:cNvSpPr>
              <p:nvPr/>
            </p:nvSpPr>
            <p:spPr bwMode="auto">
              <a:xfrm>
                <a:off x="6523086" y="3112906"/>
                <a:ext cx="875314" cy="841889"/>
              </a:xfrm>
              <a:custGeom>
                <a:avLst/>
                <a:gdLst>
                  <a:gd name="T0" fmla="*/ 222 w 222"/>
                  <a:gd name="T1" fmla="*/ 63 h 214"/>
                  <a:gd name="T2" fmla="*/ 190 w 222"/>
                  <a:gd name="T3" fmla="*/ 100 h 214"/>
                  <a:gd name="T4" fmla="*/ 138 w 222"/>
                  <a:gd name="T5" fmla="*/ 161 h 214"/>
                  <a:gd name="T6" fmla="*/ 73 w 222"/>
                  <a:gd name="T7" fmla="*/ 194 h 214"/>
                  <a:gd name="T8" fmla="*/ 65 w 222"/>
                  <a:gd name="T9" fmla="*/ 175 h 214"/>
                  <a:gd name="T10" fmla="*/ 15 w 222"/>
                  <a:gd name="T11" fmla="*/ 90 h 214"/>
                  <a:gd name="T12" fmla="*/ 3 w 222"/>
                  <a:gd name="T13" fmla="*/ 80 h 214"/>
                  <a:gd name="T14" fmla="*/ 19 w 222"/>
                  <a:gd name="T15" fmla="*/ 35 h 214"/>
                  <a:gd name="T16" fmla="*/ 62 w 222"/>
                  <a:gd name="T17" fmla="*/ 31 h 214"/>
                  <a:gd name="T18" fmla="*/ 146 w 222"/>
                  <a:gd name="T19" fmla="*/ 12 h 214"/>
                  <a:gd name="T20" fmla="*/ 181 w 222"/>
                  <a:gd name="T21" fmla="*/ 5 h 214"/>
                  <a:gd name="T22" fmla="*/ 222 w 222"/>
                  <a:gd name="T23" fmla="*/ 6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 h="214">
                    <a:moveTo>
                      <a:pt x="222" y="63"/>
                    </a:moveTo>
                    <a:cubicBezTo>
                      <a:pt x="221" y="86"/>
                      <a:pt x="214" y="96"/>
                      <a:pt x="190" y="100"/>
                    </a:cubicBezTo>
                    <a:cubicBezTo>
                      <a:pt x="156" y="107"/>
                      <a:pt x="141" y="124"/>
                      <a:pt x="138" y="161"/>
                    </a:cubicBezTo>
                    <a:cubicBezTo>
                      <a:pt x="135" y="196"/>
                      <a:pt x="102" y="214"/>
                      <a:pt x="73" y="194"/>
                    </a:cubicBezTo>
                    <a:cubicBezTo>
                      <a:pt x="68" y="191"/>
                      <a:pt x="64" y="181"/>
                      <a:pt x="65" y="175"/>
                    </a:cubicBezTo>
                    <a:cubicBezTo>
                      <a:pt x="73" y="131"/>
                      <a:pt x="58" y="105"/>
                      <a:pt x="15" y="90"/>
                    </a:cubicBezTo>
                    <a:cubicBezTo>
                      <a:pt x="10" y="89"/>
                      <a:pt x="4" y="84"/>
                      <a:pt x="3" y="80"/>
                    </a:cubicBezTo>
                    <a:cubicBezTo>
                      <a:pt x="0" y="62"/>
                      <a:pt x="4" y="46"/>
                      <a:pt x="19" y="35"/>
                    </a:cubicBezTo>
                    <a:cubicBezTo>
                      <a:pt x="32" y="25"/>
                      <a:pt x="47" y="23"/>
                      <a:pt x="62" y="31"/>
                    </a:cubicBezTo>
                    <a:cubicBezTo>
                      <a:pt x="102" y="50"/>
                      <a:pt x="118" y="47"/>
                      <a:pt x="146" y="12"/>
                    </a:cubicBezTo>
                    <a:cubicBezTo>
                      <a:pt x="157" y="0"/>
                      <a:pt x="169" y="2"/>
                      <a:pt x="181" y="5"/>
                    </a:cubicBezTo>
                    <a:cubicBezTo>
                      <a:pt x="204" y="11"/>
                      <a:pt x="222" y="37"/>
                      <a:pt x="222" y="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34" name="Freeform 10">
                <a:extLst>
                  <a:ext uri="{FF2B5EF4-FFF2-40B4-BE49-F238E27FC236}">
                    <a16:creationId xmlns:a16="http://schemas.microsoft.com/office/drawing/2014/main" id="{C7B6670D-6825-4DD7-9C91-5A7A6CF228F5}"/>
                  </a:ext>
                </a:extLst>
              </p:cNvPr>
              <p:cNvSpPr>
                <a:spLocks/>
              </p:cNvSpPr>
              <p:nvPr/>
            </p:nvSpPr>
            <p:spPr bwMode="auto">
              <a:xfrm>
                <a:off x="6312091" y="3488936"/>
                <a:ext cx="449147" cy="449147"/>
              </a:xfrm>
              <a:custGeom>
                <a:avLst/>
                <a:gdLst>
                  <a:gd name="T0" fmla="*/ 114 w 114"/>
                  <a:gd name="T1" fmla="*/ 57 h 114"/>
                  <a:gd name="T2" fmla="*/ 57 w 114"/>
                  <a:gd name="T3" fmla="*/ 114 h 114"/>
                  <a:gd name="T4" fmla="*/ 1 w 114"/>
                  <a:gd name="T5" fmla="*/ 58 h 114"/>
                  <a:gd name="T6" fmla="*/ 58 w 114"/>
                  <a:gd name="T7" fmla="*/ 1 h 114"/>
                  <a:gd name="T8" fmla="*/ 114 w 114"/>
                  <a:gd name="T9" fmla="*/ 57 h 114"/>
                </a:gdLst>
                <a:ahLst/>
                <a:cxnLst>
                  <a:cxn ang="0">
                    <a:pos x="T0" y="T1"/>
                  </a:cxn>
                  <a:cxn ang="0">
                    <a:pos x="T2" y="T3"/>
                  </a:cxn>
                  <a:cxn ang="0">
                    <a:pos x="T4" y="T5"/>
                  </a:cxn>
                  <a:cxn ang="0">
                    <a:pos x="T6" y="T7"/>
                  </a:cxn>
                  <a:cxn ang="0">
                    <a:pos x="T8" y="T9"/>
                  </a:cxn>
                </a:cxnLst>
                <a:rect l="0" t="0" r="r" b="b"/>
                <a:pathLst>
                  <a:path w="114" h="114">
                    <a:moveTo>
                      <a:pt x="114" y="57"/>
                    </a:moveTo>
                    <a:cubicBezTo>
                      <a:pt x="114" y="88"/>
                      <a:pt x="88" y="114"/>
                      <a:pt x="57" y="114"/>
                    </a:cubicBezTo>
                    <a:cubicBezTo>
                      <a:pt x="26" y="113"/>
                      <a:pt x="1" y="88"/>
                      <a:pt x="1" y="58"/>
                    </a:cubicBezTo>
                    <a:cubicBezTo>
                      <a:pt x="0" y="27"/>
                      <a:pt x="27" y="0"/>
                      <a:pt x="58" y="1"/>
                    </a:cubicBezTo>
                    <a:cubicBezTo>
                      <a:pt x="88" y="1"/>
                      <a:pt x="114" y="27"/>
                      <a:pt x="114"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sp>
          <p:nvSpPr>
            <p:cNvPr id="32" name="文本框 55">
              <a:extLst>
                <a:ext uri="{FF2B5EF4-FFF2-40B4-BE49-F238E27FC236}">
                  <a16:creationId xmlns:a16="http://schemas.microsoft.com/office/drawing/2014/main" id="{78CA9B81-7C67-44B3-9C23-41D7E2B5F89B}"/>
                </a:ext>
              </a:extLst>
            </p:cNvPr>
            <p:cNvSpPr txBox="1"/>
            <p:nvPr/>
          </p:nvSpPr>
          <p:spPr>
            <a:xfrm>
              <a:off x="6949064" y="3265311"/>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C1FC477B-02C2-46D8-92D0-F185D2B27416}"/>
              </a:ext>
            </a:extLst>
          </p:cNvPr>
          <p:cNvGrpSpPr/>
          <p:nvPr/>
        </p:nvGrpSpPr>
        <p:grpSpPr>
          <a:xfrm>
            <a:off x="6449754" y="4073891"/>
            <a:ext cx="1354474" cy="1016477"/>
            <a:chOff x="6306006" y="3916844"/>
            <a:chExt cx="1354474" cy="1016477"/>
          </a:xfrm>
          <a:solidFill>
            <a:srgbClr val="7DAFA3"/>
          </a:solidFill>
        </p:grpSpPr>
        <p:grpSp>
          <p:nvGrpSpPr>
            <p:cNvPr id="36" name="组合 35">
              <a:extLst>
                <a:ext uri="{FF2B5EF4-FFF2-40B4-BE49-F238E27FC236}">
                  <a16:creationId xmlns:a16="http://schemas.microsoft.com/office/drawing/2014/main" id="{244E0E35-439E-4740-939B-206E61DF1B52}"/>
                </a:ext>
              </a:extLst>
            </p:cNvPr>
            <p:cNvGrpSpPr/>
            <p:nvPr/>
          </p:nvGrpSpPr>
          <p:grpSpPr>
            <a:xfrm>
              <a:off x="6306006" y="3916844"/>
              <a:ext cx="1354474" cy="1016477"/>
              <a:chOff x="6282845" y="3973596"/>
              <a:chExt cx="1138534" cy="854423"/>
            </a:xfrm>
            <a:grpFill/>
          </p:grpSpPr>
          <p:sp>
            <p:nvSpPr>
              <p:cNvPr id="38" name="Freeform 11">
                <a:extLst>
                  <a:ext uri="{FF2B5EF4-FFF2-40B4-BE49-F238E27FC236}">
                    <a16:creationId xmlns:a16="http://schemas.microsoft.com/office/drawing/2014/main" id="{2E39559A-5EF9-43BA-AD34-53C657EBCB48}"/>
                  </a:ext>
                </a:extLst>
              </p:cNvPr>
              <p:cNvSpPr>
                <a:spLocks/>
              </p:cNvSpPr>
              <p:nvPr/>
            </p:nvSpPr>
            <p:spPr bwMode="auto">
              <a:xfrm>
                <a:off x="6531443" y="4017467"/>
                <a:ext cx="889936" cy="810552"/>
              </a:xfrm>
              <a:custGeom>
                <a:avLst/>
                <a:gdLst>
                  <a:gd name="T0" fmla="*/ 191 w 226"/>
                  <a:gd name="T1" fmla="*/ 194 h 206"/>
                  <a:gd name="T2" fmla="*/ 143 w 226"/>
                  <a:gd name="T3" fmla="*/ 186 h 206"/>
                  <a:gd name="T4" fmla="*/ 64 w 226"/>
                  <a:gd name="T5" fmla="*/ 173 h 206"/>
                  <a:gd name="T6" fmla="*/ 2 w 226"/>
                  <a:gd name="T7" fmla="*/ 134 h 206"/>
                  <a:gd name="T8" fmla="*/ 14 w 226"/>
                  <a:gd name="T9" fmla="*/ 118 h 206"/>
                  <a:gd name="T10" fmla="*/ 61 w 226"/>
                  <a:gd name="T11" fmla="*/ 31 h 206"/>
                  <a:gd name="T12" fmla="*/ 64 w 226"/>
                  <a:gd name="T13" fmla="*/ 15 h 206"/>
                  <a:gd name="T14" fmla="*/ 110 w 226"/>
                  <a:gd name="T15" fmla="*/ 6 h 206"/>
                  <a:gd name="T16" fmla="*/ 136 w 226"/>
                  <a:gd name="T17" fmla="*/ 41 h 206"/>
                  <a:gd name="T18" fmla="*/ 195 w 226"/>
                  <a:gd name="T19" fmla="*/ 104 h 206"/>
                  <a:gd name="T20" fmla="*/ 219 w 226"/>
                  <a:gd name="T21" fmla="*/ 129 h 206"/>
                  <a:gd name="T22" fmla="*/ 191 w 226"/>
                  <a:gd name="T23" fmla="*/ 19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206">
                    <a:moveTo>
                      <a:pt x="191" y="194"/>
                    </a:moveTo>
                    <a:cubicBezTo>
                      <a:pt x="171" y="206"/>
                      <a:pt x="159" y="204"/>
                      <a:pt x="143" y="186"/>
                    </a:cubicBezTo>
                    <a:cubicBezTo>
                      <a:pt x="119" y="161"/>
                      <a:pt x="97" y="157"/>
                      <a:pt x="64" y="173"/>
                    </a:cubicBezTo>
                    <a:cubicBezTo>
                      <a:pt x="32" y="189"/>
                      <a:pt x="0" y="169"/>
                      <a:pt x="2" y="134"/>
                    </a:cubicBezTo>
                    <a:cubicBezTo>
                      <a:pt x="2" y="128"/>
                      <a:pt x="8" y="120"/>
                      <a:pt x="14" y="118"/>
                    </a:cubicBezTo>
                    <a:cubicBezTo>
                      <a:pt x="56" y="102"/>
                      <a:pt x="71" y="76"/>
                      <a:pt x="61" y="31"/>
                    </a:cubicBezTo>
                    <a:cubicBezTo>
                      <a:pt x="60" y="26"/>
                      <a:pt x="61" y="18"/>
                      <a:pt x="64" y="15"/>
                    </a:cubicBezTo>
                    <a:cubicBezTo>
                      <a:pt x="77" y="4"/>
                      <a:pt x="93" y="0"/>
                      <a:pt x="110" y="6"/>
                    </a:cubicBezTo>
                    <a:cubicBezTo>
                      <a:pt x="126" y="12"/>
                      <a:pt x="135" y="24"/>
                      <a:pt x="136" y="41"/>
                    </a:cubicBezTo>
                    <a:cubicBezTo>
                      <a:pt x="140" y="86"/>
                      <a:pt x="151" y="98"/>
                      <a:pt x="195" y="104"/>
                    </a:cubicBezTo>
                    <a:cubicBezTo>
                      <a:pt x="211" y="106"/>
                      <a:pt x="216" y="117"/>
                      <a:pt x="219" y="129"/>
                    </a:cubicBezTo>
                    <a:cubicBezTo>
                      <a:pt x="226" y="153"/>
                      <a:pt x="213" y="181"/>
                      <a:pt x="191" y="19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Freeform 12">
                <a:extLst>
                  <a:ext uri="{FF2B5EF4-FFF2-40B4-BE49-F238E27FC236}">
                    <a16:creationId xmlns:a16="http://schemas.microsoft.com/office/drawing/2014/main" id="{19857AE9-AE2E-4EC7-910B-A11D4EC4DF78}"/>
                  </a:ext>
                </a:extLst>
              </p:cNvPr>
              <p:cNvSpPr>
                <a:spLocks/>
              </p:cNvSpPr>
              <p:nvPr/>
            </p:nvSpPr>
            <p:spPr bwMode="auto">
              <a:xfrm>
                <a:off x="6282845" y="3973596"/>
                <a:ext cx="505551" cy="507640"/>
              </a:xfrm>
              <a:custGeom>
                <a:avLst/>
                <a:gdLst>
                  <a:gd name="T0" fmla="*/ 93 w 128"/>
                  <a:gd name="T1" fmla="*/ 113 h 129"/>
                  <a:gd name="T2" fmla="*/ 15 w 128"/>
                  <a:gd name="T3" fmla="*/ 93 h 129"/>
                  <a:gd name="T4" fmla="*/ 34 w 128"/>
                  <a:gd name="T5" fmla="*/ 16 h 129"/>
                  <a:gd name="T6" fmla="*/ 113 w 128"/>
                  <a:gd name="T7" fmla="*/ 36 h 129"/>
                  <a:gd name="T8" fmla="*/ 93 w 128"/>
                  <a:gd name="T9" fmla="*/ 113 h 129"/>
                </a:gdLst>
                <a:ahLst/>
                <a:cxnLst>
                  <a:cxn ang="0">
                    <a:pos x="T0" y="T1"/>
                  </a:cxn>
                  <a:cxn ang="0">
                    <a:pos x="T2" y="T3"/>
                  </a:cxn>
                  <a:cxn ang="0">
                    <a:pos x="T4" y="T5"/>
                  </a:cxn>
                  <a:cxn ang="0">
                    <a:pos x="T6" y="T7"/>
                  </a:cxn>
                  <a:cxn ang="0">
                    <a:pos x="T8" y="T9"/>
                  </a:cxn>
                </a:cxnLst>
                <a:rect l="0" t="0" r="r" b="b"/>
                <a:pathLst>
                  <a:path w="128" h="129">
                    <a:moveTo>
                      <a:pt x="93" y="113"/>
                    </a:moveTo>
                    <a:cubicBezTo>
                      <a:pt x="67" y="129"/>
                      <a:pt x="31" y="120"/>
                      <a:pt x="15" y="93"/>
                    </a:cubicBezTo>
                    <a:cubicBezTo>
                      <a:pt x="0" y="67"/>
                      <a:pt x="8" y="33"/>
                      <a:pt x="34" y="16"/>
                    </a:cubicBezTo>
                    <a:cubicBezTo>
                      <a:pt x="61" y="0"/>
                      <a:pt x="97" y="9"/>
                      <a:pt x="113" y="36"/>
                    </a:cubicBezTo>
                    <a:cubicBezTo>
                      <a:pt x="128" y="62"/>
                      <a:pt x="119" y="98"/>
                      <a:pt x="93"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37" name="文本框 56">
              <a:extLst>
                <a:ext uri="{FF2B5EF4-FFF2-40B4-BE49-F238E27FC236}">
                  <a16:creationId xmlns:a16="http://schemas.microsoft.com/office/drawing/2014/main" id="{0ACEC51D-B3D6-4050-B077-9C69101A38CD}"/>
                </a:ext>
              </a:extLst>
            </p:cNvPr>
            <p:cNvSpPr txBox="1"/>
            <p:nvPr/>
          </p:nvSpPr>
          <p:spPr>
            <a:xfrm>
              <a:off x="7004428" y="4379064"/>
              <a:ext cx="108049" cy="161627"/>
            </a:xfrm>
            <a:custGeom>
              <a:avLst/>
              <a:gdLst/>
              <a:ahLst/>
              <a:cxnLst/>
              <a:rect l="l" t="t" r="r" b="b"/>
              <a:pathLst>
                <a:path w="108049" h="161627">
                  <a:moveTo>
                    <a:pt x="18752" y="0"/>
                  </a:moveTo>
                  <a:lnTo>
                    <a:pt x="99119" y="0"/>
                  </a:lnTo>
                  <a:lnTo>
                    <a:pt x="99119" y="12501"/>
                  </a:lnTo>
                  <a:lnTo>
                    <a:pt x="31254" y="12501"/>
                  </a:lnTo>
                  <a:lnTo>
                    <a:pt x="21431" y="66972"/>
                  </a:lnTo>
                  <a:cubicBezTo>
                    <a:pt x="32147" y="59829"/>
                    <a:pt x="43755" y="56257"/>
                    <a:pt x="56257" y="56257"/>
                  </a:cubicBezTo>
                  <a:cubicBezTo>
                    <a:pt x="88404" y="58638"/>
                    <a:pt x="105668" y="76497"/>
                    <a:pt x="108049" y="109835"/>
                  </a:cubicBezTo>
                  <a:cubicBezTo>
                    <a:pt x="105668" y="142577"/>
                    <a:pt x="88404" y="159841"/>
                    <a:pt x="56257" y="161627"/>
                  </a:cubicBezTo>
                  <a:cubicBezTo>
                    <a:pt x="20538" y="161627"/>
                    <a:pt x="1786" y="147042"/>
                    <a:pt x="0" y="117872"/>
                  </a:cubicBezTo>
                  <a:lnTo>
                    <a:pt x="14287" y="117872"/>
                  </a:lnTo>
                  <a:cubicBezTo>
                    <a:pt x="17859" y="139898"/>
                    <a:pt x="31254" y="150911"/>
                    <a:pt x="54471" y="150911"/>
                  </a:cubicBezTo>
                  <a:cubicBezTo>
                    <a:pt x="78284" y="149721"/>
                    <a:pt x="91083" y="136029"/>
                    <a:pt x="92869" y="109835"/>
                  </a:cubicBezTo>
                  <a:cubicBezTo>
                    <a:pt x="91083" y="84236"/>
                    <a:pt x="77688" y="70544"/>
                    <a:pt x="52685" y="68758"/>
                  </a:cubicBezTo>
                  <a:cubicBezTo>
                    <a:pt x="37207" y="68758"/>
                    <a:pt x="25598" y="74414"/>
                    <a:pt x="17859" y="85725"/>
                  </a:cubicBezTo>
                  <a:lnTo>
                    <a:pt x="6251" y="83939"/>
                  </a:lnTo>
                  <a:lnTo>
                    <a:pt x="18752"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0" name="矩形 39">
            <a:extLst>
              <a:ext uri="{FF2B5EF4-FFF2-40B4-BE49-F238E27FC236}">
                <a16:creationId xmlns:a16="http://schemas.microsoft.com/office/drawing/2014/main" id="{DBD4C33E-010B-45D6-A2D0-27E289F2C04E}"/>
              </a:ext>
            </a:extLst>
          </p:cNvPr>
          <p:cNvSpPr/>
          <p:nvPr/>
        </p:nvSpPr>
        <p:spPr>
          <a:xfrm>
            <a:off x="1562898" y="2601851"/>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0C7DF732-6FF5-4D36-BD74-CC8DD939FE86}"/>
              </a:ext>
            </a:extLst>
          </p:cNvPr>
          <p:cNvSpPr/>
          <p:nvPr/>
        </p:nvSpPr>
        <p:spPr>
          <a:xfrm>
            <a:off x="1562898" y="3678252"/>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070CA16C-1D04-46F4-961A-74DCF3AF2032}"/>
              </a:ext>
            </a:extLst>
          </p:cNvPr>
          <p:cNvSpPr/>
          <p:nvPr/>
        </p:nvSpPr>
        <p:spPr>
          <a:xfrm>
            <a:off x="1562898" y="4754653"/>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DE4413A8-8664-4560-83A6-1DC3F0679BFA}"/>
              </a:ext>
            </a:extLst>
          </p:cNvPr>
          <p:cNvSpPr/>
          <p:nvPr/>
        </p:nvSpPr>
        <p:spPr>
          <a:xfrm>
            <a:off x="8304821" y="2557843"/>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BA9DA492-8B34-4C8C-92F7-3DF2D427D358}"/>
              </a:ext>
            </a:extLst>
          </p:cNvPr>
          <p:cNvSpPr/>
          <p:nvPr/>
        </p:nvSpPr>
        <p:spPr>
          <a:xfrm>
            <a:off x="8304821" y="3634244"/>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BF5A6312-C8EC-442B-AAA6-FED098949C40}"/>
              </a:ext>
            </a:extLst>
          </p:cNvPr>
          <p:cNvSpPr/>
          <p:nvPr/>
        </p:nvSpPr>
        <p:spPr>
          <a:xfrm>
            <a:off x="8304821" y="4710645"/>
            <a:ext cx="2591132" cy="946413"/>
          </a:xfrm>
          <a:prstGeom prst="rect">
            <a:avLst/>
          </a:prstGeom>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加入你的标题描述</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31423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50"/>
                                        <p:tgtEl>
                                          <p:spTgt spid="15"/>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50"/>
                                        <p:tgtEl>
                                          <p:spTgt spid="20"/>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250"/>
                                        <p:tgtEl>
                                          <p:spTgt spid="30"/>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250"/>
                                        <p:tgtEl>
                                          <p:spTgt spid="35"/>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50"/>
                                        <p:tgtEl>
                                          <p:spTgt spid="25"/>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1000"/>
                                        <p:tgtEl>
                                          <p:spTgt spid="43"/>
                                        </p:tgtEl>
                                      </p:cBhvr>
                                    </p:animEffect>
                                    <p:anim calcmode="lin" valueType="num">
                                      <p:cBhvr>
                                        <p:cTn id="50" dur="1000" fill="hold"/>
                                        <p:tgtEl>
                                          <p:spTgt spid="43"/>
                                        </p:tgtEl>
                                        <p:attrNameLst>
                                          <p:attrName>ppt_x</p:attrName>
                                        </p:attrNameLst>
                                      </p:cBhvr>
                                      <p:tavLst>
                                        <p:tav tm="0">
                                          <p:val>
                                            <p:strVal val="#ppt_x"/>
                                          </p:val>
                                        </p:tav>
                                        <p:tav tm="100000">
                                          <p:val>
                                            <p:strVal val="#ppt_x"/>
                                          </p:val>
                                        </p:tav>
                                      </p:tavLst>
                                    </p:anim>
                                    <p:anim calcmode="lin" valueType="num">
                                      <p:cBhvr>
                                        <p:cTn id="51" dur="1000" fill="hold"/>
                                        <p:tgtEl>
                                          <p:spTgt spid="4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anim calcmode="lin" valueType="num">
                                      <p:cBhvr>
                                        <p:cTn id="55" dur="1000" fill="hold"/>
                                        <p:tgtEl>
                                          <p:spTgt spid="44"/>
                                        </p:tgtEl>
                                        <p:attrNameLst>
                                          <p:attrName>ppt_x</p:attrName>
                                        </p:attrNameLst>
                                      </p:cBhvr>
                                      <p:tavLst>
                                        <p:tav tm="0">
                                          <p:val>
                                            <p:strVal val="#ppt_x"/>
                                          </p:val>
                                        </p:tav>
                                        <p:tav tm="100000">
                                          <p:val>
                                            <p:strVal val="#ppt_x"/>
                                          </p:val>
                                        </p:tav>
                                      </p:tavLst>
                                    </p:anim>
                                    <p:anim calcmode="lin" valueType="num">
                                      <p:cBhvr>
                                        <p:cTn id="56" dur="1000" fill="hold"/>
                                        <p:tgtEl>
                                          <p:spTgt spid="4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5047B28C-2D18-4E07-ABA3-CA2559E4F6A9}"/>
              </a:ext>
            </a:extLst>
          </p:cNvPr>
          <p:cNvGrpSpPr/>
          <p:nvPr/>
        </p:nvGrpSpPr>
        <p:grpSpPr>
          <a:xfrm>
            <a:off x="929920" y="2181030"/>
            <a:ext cx="10489867" cy="3567494"/>
            <a:chOff x="794770" y="1357416"/>
            <a:chExt cx="7593654" cy="2582522"/>
          </a:xfrm>
        </p:grpSpPr>
        <p:grpSp>
          <p:nvGrpSpPr>
            <p:cNvPr id="7" name="组合 6">
              <a:extLst>
                <a:ext uri="{FF2B5EF4-FFF2-40B4-BE49-F238E27FC236}">
                  <a16:creationId xmlns:a16="http://schemas.microsoft.com/office/drawing/2014/main" id="{BEEB6482-58E1-4BA5-AE9F-BE6F8EBC3970}"/>
                </a:ext>
              </a:extLst>
            </p:cNvPr>
            <p:cNvGrpSpPr/>
            <p:nvPr/>
          </p:nvGrpSpPr>
          <p:grpSpPr>
            <a:xfrm>
              <a:off x="5362450" y="1750878"/>
              <a:ext cx="290845" cy="824554"/>
              <a:chOff x="7159500" y="2576506"/>
              <a:chExt cx="387795" cy="1099406"/>
            </a:xfrm>
          </p:grpSpPr>
          <p:cxnSp>
            <p:nvCxnSpPr>
              <p:cNvPr id="43" name="直接连接符 42">
                <a:extLst>
                  <a:ext uri="{FF2B5EF4-FFF2-40B4-BE49-F238E27FC236}">
                    <a16:creationId xmlns:a16="http://schemas.microsoft.com/office/drawing/2014/main" id="{D47E1AE8-2CEF-486C-AFFD-61DCF628BC83}"/>
                  </a:ext>
                </a:extLst>
              </p:cNvPr>
              <p:cNvCxnSpPr/>
              <p:nvPr/>
            </p:nvCxnSpPr>
            <p:spPr>
              <a:xfrm flipH="1">
                <a:off x="7354129" y="2913430"/>
                <a:ext cx="1" cy="7624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id="{47AD0D43-2D05-4D25-9ADE-525E5022ED1E}"/>
                  </a:ext>
                </a:extLst>
              </p:cNvPr>
              <p:cNvGrpSpPr/>
              <p:nvPr/>
            </p:nvGrpSpPr>
            <p:grpSpPr>
              <a:xfrm>
                <a:off x="7159500" y="2576506"/>
                <a:ext cx="387795" cy="388975"/>
                <a:chOff x="7159500" y="2576506"/>
                <a:chExt cx="387795" cy="388975"/>
              </a:xfrm>
            </p:grpSpPr>
            <p:sp>
              <p:nvSpPr>
                <p:cNvPr id="45" name="椭圆 44">
                  <a:extLst>
                    <a:ext uri="{FF2B5EF4-FFF2-40B4-BE49-F238E27FC236}">
                      <a16:creationId xmlns:a16="http://schemas.microsoft.com/office/drawing/2014/main" id="{3054C979-5462-4075-B9DC-25E2F44ECE2F}"/>
                    </a:ext>
                  </a:extLst>
                </p:cNvPr>
                <p:cNvSpPr/>
                <p:nvPr/>
              </p:nvSpPr>
              <p:spPr>
                <a:xfrm>
                  <a:off x="7159500" y="2576506"/>
                  <a:ext cx="387795" cy="387795"/>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文本框 44">
                  <a:extLst>
                    <a:ext uri="{FF2B5EF4-FFF2-40B4-BE49-F238E27FC236}">
                      <a16:creationId xmlns:a16="http://schemas.microsoft.com/office/drawing/2014/main" id="{6724ACE8-3CB4-4C7A-9BA0-C3CAE9B748EE}"/>
                    </a:ext>
                  </a:extLst>
                </p:cNvPr>
                <p:cNvSpPr txBox="1"/>
                <p:nvPr/>
              </p:nvSpPr>
              <p:spPr>
                <a:xfrm>
                  <a:off x="7208272" y="2609000"/>
                  <a:ext cx="308209" cy="356481"/>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9" name="组合 8">
              <a:extLst>
                <a:ext uri="{FF2B5EF4-FFF2-40B4-BE49-F238E27FC236}">
                  <a16:creationId xmlns:a16="http://schemas.microsoft.com/office/drawing/2014/main" id="{15B7A445-F030-4321-998E-A014F118CA2C}"/>
                </a:ext>
              </a:extLst>
            </p:cNvPr>
            <p:cNvGrpSpPr/>
            <p:nvPr/>
          </p:nvGrpSpPr>
          <p:grpSpPr>
            <a:xfrm>
              <a:off x="3478659" y="3100589"/>
              <a:ext cx="290847" cy="827764"/>
              <a:chOff x="4638208" y="3891279"/>
              <a:chExt cx="387795" cy="1103685"/>
            </a:xfrm>
          </p:grpSpPr>
          <p:cxnSp>
            <p:nvCxnSpPr>
              <p:cNvPr id="39" name="直接连接符 38">
                <a:extLst>
                  <a:ext uri="{FF2B5EF4-FFF2-40B4-BE49-F238E27FC236}">
                    <a16:creationId xmlns:a16="http://schemas.microsoft.com/office/drawing/2014/main" id="{B0E8E346-3CC1-433D-BD36-A6780BE60F68}"/>
                  </a:ext>
                </a:extLst>
              </p:cNvPr>
              <p:cNvCxnSpPr/>
              <p:nvPr/>
            </p:nvCxnSpPr>
            <p:spPr>
              <a:xfrm flipV="1">
                <a:off x="4832837" y="3891279"/>
                <a:ext cx="0" cy="762730"/>
              </a:xfrm>
              <a:prstGeom prst="line">
                <a:avLst/>
              </a:prstGeom>
              <a:solidFill>
                <a:srgbClr val="375BA5"/>
              </a:solidFill>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866D08DD-907B-4690-9E75-ED39193B783C}"/>
                  </a:ext>
                </a:extLst>
              </p:cNvPr>
              <p:cNvGrpSpPr/>
              <p:nvPr/>
            </p:nvGrpSpPr>
            <p:grpSpPr>
              <a:xfrm>
                <a:off x="4638208" y="4603137"/>
                <a:ext cx="387795" cy="391827"/>
                <a:chOff x="4638208" y="4603137"/>
                <a:chExt cx="387795" cy="391827"/>
              </a:xfrm>
            </p:grpSpPr>
            <p:sp>
              <p:nvSpPr>
                <p:cNvPr id="41" name="椭圆 40">
                  <a:extLst>
                    <a:ext uri="{FF2B5EF4-FFF2-40B4-BE49-F238E27FC236}">
                      <a16:creationId xmlns:a16="http://schemas.microsoft.com/office/drawing/2014/main" id="{F1F1F949-06AD-4D3B-A3B4-7A66B88070C6}"/>
                    </a:ext>
                  </a:extLst>
                </p:cNvPr>
                <p:cNvSpPr/>
                <p:nvPr/>
              </p:nvSpPr>
              <p:spPr>
                <a:xfrm flipV="1">
                  <a:off x="4638208" y="4603137"/>
                  <a:ext cx="387795" cy="387795"/>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文本框 43">
                  <a:extLst>
                    <a:ext uri="{FF2B5EF4-FFF2-40B4-BE49-F238E27FC236}">
                      <a16:creationId xmlns:a16="http://schemas.microsoft.com/office/drawing/2014/main" id="{A3B6B953-B6EB-4510-9053-1A50C1CFA5F1}"/>
                    </a:ext>
                  </a:extLst>
                </p:cNvPr>
                <p:cNvSpPr txBox="1"/>
                <p:nvPr/>
              </p:nvSpPr>
              <p:spPr>
                <a:xfrm>
                  <a:off x="4672466" y="4638483"/>
                  <a:ext cx="308206" cy="356481"/>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10" name="组合 9">
              <a:extLst>
                <a:ext uri="{FF2B5EF4-FFF2-40B4-BE49-F238E27FC236}">
                  <a16:creationId xmlns:a16="http://schemas.microsoft.com/office/drawing/2014/main" id="{873C11B5-1101-4E17-81DE-46B6E6707969}"/>
                </a:ext>
              </a:extLst>
            </p:cNvPr>
            <p:cNvGrpSpPr/>
            <p:nvPr/>
          </p:nvGrpSpPr>
          <p:grpSpPr>
            <a:xfrm>
              <a:off x="1594342" y="1750876"/>
              <a:ext cx="290846" cy="824553"/>
              <a:chOff x="2125795" y="2576506"/>
              <a:chExt cx="387795" cy="1099406"/>
            </a:xfrm>
          </p:grpSpPr>
          <p:cxnSp>
            <p:nvCxnSpPr>
              <p:cNvPr id="35" name="直接连接符 34">
                <a:extLst>
                  <a:ext uri="{FF2B5EF4-FFF2-40B4-BE49-F238E27FC236}">
                    <a16:creationId xmlns:a16="http://schemas.microsoft.com/office/drawing/2014/main" id="{FD12F222-F7F7-45E5-AC52-2EDFAD711B0D}"/>
                  </a:ext>
                </a:extLst>
              </p:cNvPr>
              <p:cNvCxnSpPr/>
              <p:nvPr/>
            </p:nvCxnSpPr>
            <p:spPr>
              <a:xfrm flipH="1">
                <a:off x="2320424" y="2913430"/>
                <a:ext cx="1" cy="7624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3B5589FA-106E-4F44-8F1D-AB508F3A0C86}"/>
                  </a:ext>
                </a:extLst>
              </p:cNvPr>
              <p:cNvGrpSpPr/>
              <p:nvPr/>
            </p:nvGrpSpPr>
            <p:grpSpPr>
              <a:xfrm>
                <a:off x="2125795" y="2576506"/>
                <a:ext cx="387795" cy="387795"/>
                <a:chOff x="2125795" y="2576506"/>
                <a:chExt cx="387795" cy="387795"/>
              </a:xfrm>
            </p:grpSpPr>
            <p:sp>
              <p:nvSpPr>
                <p:cNvPr id="37" name="椭圆 36">
                  <a:extLst>
                    <a:ext uri="{FF2B5EF4-FFF2-40B4-BE49-F238E27FC236}">
                      <a16:creationId xmlns:a16="http://schemas.microsoft.com/office/drawing/2014/main" id="{1267D47A-8A32-456F-9ABD-AD3F13175FB7}"/>
                    </a:ext>
                  </a:extLst>
                </p:cNvPr>
                <p:cNvSpPr/>
                <p:nvPr/>
              </p:nvSpPr>
              <p:spPr>
                <a:xfrm>
                  <a:off x="2125795" y="2576506"/>
                  <a:ext cx="387795" cy="387795"/>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C90EB22D-31F0-4938-AAFD-3DEA59478212}"/>
                    </a:ext>
                  </a:extLst>
                </p:cNvPr>
                <p:cNvSpPr txBox="1"/>
                <p:nvPr/>
              </p:nvSpPr>
              <p:spPr>
                <a:xfrm>
                  <a:off x="2140269" y="2590644"/>
                  <a:ext cx="308208" cy="35648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14" name="组合 13">
              <a:extLst>
                <a:ext uri="{FF2B5EF4-FFF2-40B4-BE49-F238E27FC236}">
                  <a16:creationId xmlns:a16="http://schemas.microsoft.com/office/drawing/2014/main" id="{E6F44B01-4A4C-4E59-8371-8E7FDC3D12F3}"/>
                </a:ext>
              </a:extLst>
            </p:cNvPr>
            <p:cNvGrpSpPr/>
            <p:nvPr/>
          </p:nvGrpSpPr>
          <p:grpSpPr>
            <a:xfrm>
              <a:off x="794770" y="2454744"/>
              <a:ext cx="1890000" cy="515726"/>
              <a:chOff x="1059693" y="3272991"/>
              <a:chExt cx="2520000" cy="687635"/>
            </a:xfrm>
            <a:solidFill>
              <a:schemeClr val="bg1"/>
            </a:solidFill>
          </p:grpSpPr>
          <p:sp>
            <p:nvSpPr>
              <p:cNvPr id="33" name="五边形 37">
                <a:extLst>
                  <a:ext uri="{FF2B5EF4-FFF2-40B4-BE49-F238E27FC236}">
                    <a16:creationId xmlns:a16="http://schemas.microsoft.com/office/drawing/2014/main" id="{A4786889-496C-48E2-A19F-F7DCD930AA99}"/>
                  </a:ext>
                </a:extLst>
              </p:cNvPr>
              <p:cNvSpPr/>
              <p:nvPr/>
            </p:nvSpPr>
            <p:spPr>
              <a:xfrm rot="16200000">
                <a:off x="1975875" y="2356809"/>
                <a:ext cx="687635" cy="2520000"/>
              </a:xfrm>
              <a:prstGeom prst="homePlate">
                <a:avLst>
                  <a:gd name="adj" fmla="val 48709"/>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34">
                <a:extLst>
                  <a:ext uri="{FF2B5EF4-FFF2-40B4-BE49-F238E27FC236}">
                    <a16:creationId xmlns:a16="http://schemas.microsoft.com/office/drawing/2014/main" id="{3F417EEC-37E2-473D-9282-6771178F0313}"/>
                  </a:ext>
                </a:extLst>
              </p:cNvPr>
              <p:cNvSpPr txBox="1"/>
              <p:nvPr/>
            </p:nvSpPr>
            <p:spPr>
              <a:xfrm>
                <a:off x="1259246" y="3502010"/>
                <a:ext cx="2120892" cy="383217"/>
              </a:xfrm>
              <a:prstGeom prst="rect">
                <a:avLst/>
              </a:prstGeom>
              <a:noFill/>
            </p:spPr>
            <p:txBody>
              <a:bodyPr wrap="square" rtlCol="0">
                <a:spAutoFit/>
              </a:bodyPr>
              <a:lstStyle/>
              <a:p>
                <a:pPr algn="ctr">
                  <a:lnSpc>
                    <a:spcPct val="90000"/>
                  </a:lnSpc>
                  <a:spcBef>
                    <a:spcPts val="750"/>
                  </a:spcBef>
                </a:pPr>
                <a:r>
                  <a:rPr lang="zh-CN" altLang="en-US" sz="2200" dirty="0">
                    <a:solidFill>
                      <a:schemeClr val="bg1"/>
                    </a:solidFill>
                    <a:latin typeface="微软雅黑" panose="020B0503020204020204" pitchFamily="34" charset="-122"/>
                    <a:ea typeface="微软雅黑" panose="020B0503020204020204" pitchFamily="34" charset="-122"/>
                  </a:rPr>
                  <a:t>添加标题</a:t>
                </a:r>
              </a:p>
            </p:txBody>
          </p:sp>
        </p:grpSp>
        <p:sp>
          <p:nvSpPr>
            <p:cNvPr id="15" name="文本框 35">
              <a:extLst>
                <a:ext uri="{FF2B5EF4-FFF2-40B4-BE49-F238E27FC236}">
                  <a16:creationId xmlns:a16="http://schemas.microsoft.com/office/drawing/2014/main" id="{28F72E37-53C8-4E7F-B0BE-81B380EB976B}"/>
                </a:ext>
              </a:extLst>
            </p:cNvPr>
            <p:cNvSpPr txBox="1"/>
            <p:nvPr/>
          </p:nvSpPr>
          <p:spPr>
            <a:xfrm>
              <a:off x="827584" y="3020886"/>
              <a:ext cx="1881095" cy="919052"/>
            </a:xfrm>
            <a:prstGeom prst="rect">
              <a:avLst/>
            </a:prstGeom>
            <a:noFill/>
          </p:spPr>
          <p:txBody>
            <a:bodyPr wrap="square" lIns="68580" tIns="34290" rIns="68580" bIns="34290"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72AF5118-88ED-4BEE-964B-155F89D4AFCC}"/>
                </a:ext>
              </a:extLst>
            </p:cNvPr>
            <p:cNvGrpSpPr/>
            <p:nvPr/>
          </p:nvGrpSpPr>
          <p:grpSpPr>
            <a:xfrm>
              <a:off x="4562905" y="2454744"/>
              <a:ext cx="1890000" cy="515726"/>
              <a:chOff x="6093398" y="3272991"/>
              <a:chExt cx="2520000" cy="687635"/>
            </a:xfrm>
          </p:grpSpPr>
          <p:sp>
            <p:nvSpPr>
              <p:cNvPr id="31" name="五边形 35">
                <a:extLst>
                  <a:ext uri="{FF2B5EF4-FFF2-40B4-BE49-F238E27FC236}">
                    <a16:creationId xmlns:a16="http://schemas.microsoft.com/office/drawing/2014/main" id="{6E29E42F-016A-4C12-99E8-F2A65514A0D1}"/>
                  </a:ext>
                </a:extLst>
              </p:cNvPr>
              <p:cNvSpPr/>
              <p:nvPr/>
            </p:nvSpPr>
            <p:spPr>
              <a:xfrm rot="16200000">
                <a:off x="7009580" y="2356809"/>
                <a:ext cx="687635" cy="2520000"/>
              </a:xfrm>
              <a:prstGeom prst="homePlate">
                <a:avLst>
                  <a:gd name="adj" fmla="val 48709"/>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C3F15492-908D-45A3-9FD2-0EAD1D24447E}"/>
                  </a:ext>
                </a:extLst>
              </p:cNvPr>
              <p:cNvSpPr txBox="1"/>
              <p:nvPr/>
            </p:nvSpPr>
            <p:spPr>
              <a:xfrm>
                <a:off x="6292951" y="3552796"/>
                <a:ext cx="2120892" cy="383218"/>
              </a:xfrm>
              <a:prstGeom prst="rect">
                <a:avLst/>
              </a:prstGeom>
              <a:noFill/>
            </p:spPr>
            <p:txBody>
              <a:bodyPr wrap="square" rtlCol="0">
                <a:spAutoFit/>
              </a:bodyPr>
              <a:lstStyle/>
              <a:p>
                <a:pPr algn="ctr">
                  <a:lnSpc>
                    <a:spcPct val="90000"/>
                  </a:lnSpc>
                  <a:spcBef>
                    <a:spcPts val="750"/>
                  </a:spcBef>
                </a:pPr>
                <a:r>
                  <a:rPr lang="zh-CN" altLang="en-US" sz="2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7" name="组合 16">
              <a:extLst>
                <a:ext uri="{FF2B5EF4-FFF2-40B4-BE49-F238E27FC236}">
                  <a16:creationId xmlns:a16="http://schemas.microsoft.com/office/drawing/2014/main" id="{6560346E-D70D-45B6-A4BA-FCA31D5F6232}"/>
                </a:ext>
              </a:extLst>
            </p:cNvPr>
            <p:cNvGrpSpPr/>
            <p:nvPr/>
          </p:nvGrpSpPr>
          <p:grpSpPr>
            <a:xfrm>
              <a:off x="2679080" y="2705109"/>
              <a:ext cx="1890000" cy="515726"/>
              <a:chOff x="3572106" y="3606811"/>
              <a:chExt cx="2520000" cy="687635"/>
            </a:xfrm>
          </p:grpSpPr>
          <p:sp>
            <p:nvSpPr>
              <p:cNvPr id="29" name="五边形 33">
                <a:extLst>
                  <a:ext uri="{FF2B5EF4-FFF2-40B4-BE49-F238E27FC236}">
                    <a16:creationId xmlns:a16="http://schemas.microsoft.com/office/drawing/2014/main" id="{F13B9028-3124-41F8-8D1A-2C591908E77F}"/>
                  </a:ext>
                </a:extLst>
              </p:cNvPr>
              <p:cNvSpPr/>
              <p:nvPr/>
            </p:nvSpPr>
            <p:spPr>
              <a:xfrm rot="5400000" flipV="1">
                <a:off x="4488288" y="2690629"/>
                <a:ext cx="687635" cy="2520000"/>
              </a:xfrm>
              <a:prstGeom prst="homePlate">
                <a:avLst>
                  <a:gd name="adj" fmla="val 48709"/>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文本框 37">
                <a:extLst>
                  <a:ext uri="{FF2B5EF4-FFF2-40B4-BE49-F238E27FC236}">
                    <a16:creationId xmlns:a16="http://schemas.microsoft.com/office/drawing/2014/main" id="{289F53F7-5314-4BF5-9C43-DEB5944268AD}"/>
                  </a:ext>
                </a:extLst>
              </p:cNvPr>
              <p:cNvSpPr txBox="1"/>
              <p:nvPr/>
            </p:nvSpPr>
            <p:spPr>
              <a:xfrm>
                <a:off x="3778158" y="3671070"/>
                <a:ext cx="2120892" cy="383217"/>
              </a:xfrm>
              <a:prstGeom prst="rect">
                <a:avLst/>
              </a:prstGeom>
              <a:noFill/>
            </p:spPr>
            <p:txBody>
              <a:bodyPr wrap="square" rtlCol="0">
                <a:spAutoFit/>
              </a:bodyPr>
              <a:lstStyle/>
              <a:p>
                <a:pPr algn="ctr">
                  <a:lnSpc>
                    <a:spcPct val="90000"/>
                  </a:lnSpc>
                  <a:spcBef>
                    <a:spcPts val="750"/>
                  </a:spcBef>
                </a:pPr>
                <a:r>
                  <a:rPr lang="zh-CN" altLang="en-US" sz="2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8" name="组合 17">
              <a:extLst>
                <a:ext uri="{FF2B5EF4-FFF2-40B4-BE49-F238E27FC236}">
                  <a16:creationId xmlns:a16="http://schemas.microsoft.com/office/drawing/2014/main" id="{97B3976B-9C33-4B3C-A423-D6A940F686D3}"/>
                </a:ext>
              </a:extLst>
            </p:cNvPr>
            <p:cNvGrpSpPr/>
            <p:nvPr/>
          </p:nvGrpSpPr>
          <p:grpSpPr>
            <a:xfrm>
              <a:off x="6452088" y="2705109"/>
              <a:ext cx="1890000" cy="515726"/>
              <a:chOff x="8612309" y="3606811"/>
              <a:chExt cx="2520000" cy="687635"/>
            </a:xfrm>
          </p:grpSpPr>
          <p:sp>
            <p:nvSpPr>
              <p:cNvPr id="27" name="五边形 31">
                <a:extLst>
                  <a:ext uri="{FF2B5EF4-FFF2-40B4-BE49-F238E27FC236}">
                    <a16:creationId xmlns:a16="http://schemas.microsoft.com/office/drawing/2014/main" id="{F572E4F0-026C-4D4F-94E9-D405F0478268}"/>
                  </a:ext>
                </a:extLst>
              </p:cNvPr>
              <p:cNvSpPr/>
              <p:nvPr/>
            </p:nvSpPr>
            <p:spPr>
              <a:xfrm rot="5400000" flipV="1">
                <a:off x="9528491" y="2690629"/>
                <a:ext cx="687635" cy="2520000"/>
              </a:xfrm>
              <a:prstGeom prst="homePlate">
                <a:avLst>
                  <a:gd name="adj" fmla="val 48709"/>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38">
                <a:extLst>
                  <a:ext uri="{FF2B5EF4-FFF2-40B4-BE49-F238E27FC236}">
                    <a16:creationId xmlns:a16="http://schemas.microsoft.com/office/drawing/2014/main" id="{646D18FF-05CB-4072-9EFF-22E91E8A9B29}"/>
                  </a:ext>
                </a:extLst>
              </p:cNvPr>
              <p:cNvSpPr txBox="1"/>
              <p:nvPr/>
            </p:nvSpPr>
            <p:spPr>
              <a:xfrm>
                <a:off x="8811864" y="3671070"/>
                <a:ext cx="2120892" cy="383217"/>
              </a:xfrm>
              <a:prstGeom prst="rect">
                <a:avLst/>
              </a:prstGeom>
              <a:noFill/>
            </p:spPr>
            <p:txBody>
              <a:bodyPr wrap="square" rtlCol="0">
                <a:spAutoFit/>
              </a:bodyPr>
              <a:lstStyle/>
              <a:p>
                <a:pPr algn="ctr">
                  <a:lnSpc>
                    <a:spcPct val="90000"/>
                  </a:lnSpc>
                  <a:spcBef>
                    <a:spcPts val="750"/>
                  </a:spcBef>
                </a:pPr>
                <a:r>
                  <a:rPr lang="zh-CN" altLang="en-US" sz="2200" dirty="0">
                    <a:solidFill>
                      <a:schemeClr val="bg1"/>
                    </a:solidFill>
                    <a:latin typeface="微软雅黑" panose="020B0503020204020204" pitchFamily="34" charset="-122"/>
                    <a:ea typeface="微软雅黑" panose="020B0503020204020204" pitchFamily="34" charset="-122"/>
                  </a:rPr>
                  <a:t>添加标题</a:t>
                </a:r>
              </a:p>
            </p:txBody>
          </p:sp>
        </p:grpSp>
        <p:sp>
          <p:nvSpPr>
            <p:cNvPr id="19" name="文本框 39">
              <a:extLst>
                <a:ext uri="{FF2B5EF4-FFF2-40B4-BE49-F238E27FC236}">
                  <a16:creationId xmlns:a16="http://schemas.microsoft.com/office/drawing/2014/main" id="{FCC06562-E30B-4027-B873-BF45EA9C9EDF}"/>
                </a:ext>
              </a:extLst>
            </p:cNvPr>
            <p:cNvSpPr txBox="1"/>
            <p:nvPr/>
          </p:nvSpPr>
          <p:spPr>
            <a:xfrm>
              <a:off x="4635121" y="3020886"/>
              <a:ext cx="1881095" cy="919052"/>
            </a:xfrm>
            <a:prstGeom prst="rect">
              <a:avLst/>
            </a:prstGeom>
            <a:noFill/>
          </p:spPr>
          <p:txBody>
            <a:bodyPr wrap="square" lIns="68580" tIns="34290" rIns="68580" bIns="34290"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40">
              <a:extLst>
                <a:ext uri="{FF2B5EF4-FFF2-40B4-BE49-F238E27FC236}">
                  <a16:creationId xmlns:a16="http://schemas.microsoft.com/office/drawing/2014/main" id="{FF9FEFFC-3241-4918-917F-595268DE20B1}"/>
                </a:ext>
              </a:extLst>
            </p:cNvPr>
            <p:cNvSpPr txBox="1"/>
            <p:nvPr/>
          </p:nvSpPr>
          <p:spPr>
            <a:xfrm>
              <a:off x="2691369" y="1357416"/>
              <a:ext cx="1881095" cy="919052"/>
            </a:xfrm>
            <a:prstGeom prst="rect">
              <a:avLst/>
            </a:prstGeom>
            <a:noFill/>
          </p:spPr>
          <p:txBody>
            <a:bodyPr wrap="square" lIns="68580" tIns="34290" rIns="68580" bIns="34290"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41">
              <a:extLst>
                <a:ext uri="{FF2B5EF4-FFF2-40B4-BE49-F238E27FC236}">
                  <a16:creationId xmlns:a16="http://schemas.microsoft.com/office/drawing/2014/main" id="{60F7B482-E6D3-4441-9A6F-683CC80D566A}"/>
                </a:ext>
              </a:extLst>
            </p:cNvPr>
            <p:cNvSpPr txBox="1"/>
            <p:nvPr/>
          </p:nvSpPr>
          <p:spPr>
            <a:xfrm>
              <a:off x="6507329" y="1357416"/>
              <a:ext cx="1881095" cy="919052"/>
            </a:xfrm>
            <a:prstGeom prst="rect">
              <a:avLst/>
            </a:prstGeom>
            <a:noFill/>
          </p:spPr>
          <p:txBody>
            <a:bodyPr wrap="square" lIns="68580" tIns="34290" rIns="68580" bIns="34290" rtlCol="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id="{DAD42753-D0F3-4C4B-A944-12D2FE14B1FD}"/>
                </a:ext>
              </a:extLst>
            </p:cNvPr>
            <p:cNvGrpSpPr/>
            <p:nvPr/>
          </p:nvGrpSpPr>
          <p:grpSpPr>
            <a:xfrm>
              <a:off x="7251648" y="3100589"/>
              <a:ext cx="290846" cy="824740"/>
              <a:chOff x="9678411" y="3891279"/>
              <a:chExt cx="387795" cy="1099653"/>
            </a:xfrm>
          </p:grpSpPr>
          <p:cxnSp>
            <p:nvCxnSpPr>
              <p:cNvPr id="23" name="直接连接符 22">
                <a:extLst>
                  <a:ext uri="{FF2B5EF4-FFF2-40B4-BE49-F238E27FC236}">
                    <a16:creationId xmlns:a16="http://schemas.microsoft.com/office/drawing/2014/main" id="{A86B4133-F607-48A4-94E1-BD66DAB9A19B}"/>
                  </a:ext>
                </a:extLst>
              </p:cNvPr>
              <p:cNvCxnSpPr/>
              <p:nvPr/>
            </p:nvCxnSpPr>
            <p:spPr>
              <a:xfrm flipH="1" flipV="1">
                <a:off x="9873040" y="3891279"/>
                <a:ext cx="1" cy="762730"/>
              </a:xfrm>
              <a:prstGeom prst="line">
                <a:avLst/>
              </a:prstGeom>
              <a:solidFill>
                <a:srgbClr val="375BA5"/>
              </a:solidFill>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D48CDAC6-4C7B-4F3F-A652-EFA90B30B9F0}"/>
                  </a:ext>
                </a:extLst>
              </p:cNvPr>
              <p:cNvGrpSpPr/>
              <p:nvPr/>
            </p:nvGrpSpPr>
            <p:grpSpPr>
              <a:xfrm>
                <a:off x="9678411" y="4603137"/>
                <a:ext cx="387795" cy="387795"/>
                <a:chOff x="9678411" y="4603137"/>
                <a:chExt cx="387795" cy="387795"/>
              </a:xfrm>
            </p:grpSpPr>
            <p:sp>
              <p:nvSpPr>
                <p:cNvPr id="25" name="椭圆 24">
                  <a:extLst>
                    <a:ext uri="{FF2B5EF4-FFF2-40B4-BE49-F238E27FC236}">
                      <a16:creationId xmlns:a16="http://schemas.microsoft.com/office/drawing/2014/main" id="{0B82B821-93A7-425A-A1C0-B498F418FA2C}"/>
                    </a:ext>
                  </a:extLst>
                </p:cNvPr>
                <p:cNvSpPr/>
                <p:nvPr/>
              </p:nvSpPr>
              <p:spPr>
                <a:xfrm flipV="1">
                  <a:off x="9678411" y="4603137"/>
                  <a:ext cx="387795" cy="387795"/>
                </a:xfrm>
                <a:prstGeom prst="ellipse">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45">
                  <a:extLst>
                    <a:ext uri="{FF2B5EF4-FFF2-40B4-BE49-F238E27FC236}">
                      <a16:creationId xmlns:a16="http://schemas.microsoft.com/office/drawing/2014/main" id="{E45CFAF8-A474-4109-BC67-104F27284B52}"/>
                    </a:ext>
                  </a:extLst>
                </p:cNvPr>
                <p:cNvSpPr txBox="1"/>
                <p:nvPr/>
              </p:nvSpPr>
              <p:spPr>
                <a:xfrm>
                  <a:off x="9699947" y="4615174"/>
                  <a:ext cx="308208" cy="356481"/>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17382983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9DB1585-32B7-4A2F-BFDF-45D509B7D32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圆角 12">
            <a:extLst>
              <a:ext uri="{FF2B5EF4-FFF2-40B4-BE49-F238E27FC236}">
                <a16:creationId xmlns:a16="http://schemas.microsoft.com/office/drawing/2014/main" id="{067C6780-EE0D-4793-90CB-9D6C4EE43D9D}"/>
              </a:ext>
            </a:extLst>
          </p:cNvPr>
          <p:cNvSpPr/>
          <p:nvPr/>
        </p:nvSpPr>
        <p:spPr>
          <a:xfrm>
            <a:off x="4410348" y="3613810"/>
            <a:ext cx="4133119" cy="461665"/>
          </a:xfrm>
          <a:prstGeom prst="roundRect">
            <a:avLst>
              <a:gd name="adj" fmla="val 23179"/>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4">
            <a:extLst>
              <a:ext uri="{FF2B5EF4-FFF2-40B4-BE49-F238E27FC236}">
                <a16:creationId xmlns:a16="http://schemas.microsoft.com/office/drawing/2014/main" id="{6DD9F6AC-6E41-4119-8A7F-EB9BB4A59CF5}"/>
              </a:ext>
            </a:extLst>
          </p:cNvPr>
          <p:cNvSpPr txBox="1"/>
          <p:nvPr/>
        </p:nvSpPr>
        <p:spPr>
          <a:xfrm>
            <a:off x="4288896" y="2300341"/>
            <a:ext cx="4390947" cy="1354217"/>
          </a:xfrm>
          <a:prstGeom prst="rect">
            <a:avLst/>
          </a:prstGeom>
          <a:noFill/>
        </p:spPr>
        <p:txBody>
          <a:bodyPr wrap="none" rtlCol="0">
            <a:spAutoFit/>
          </a:bodyPr>
          <a:lstStyle/>
          <a:p>
            <a:pPr algn="ctr"/>
            <a:r>
              <a:rPr lang="zh-CN" altLang="en-US" sz="8200" dirty="0">
                <a:solidFill>
                  <a:srgbClr val="7DAFA3"/>
                </a:solidFill>
                <a:latin typeface="张海山锐线体简" panose="02000000000000000000" pitchFamily="2" charset="-122"/>
                <a:ea typeface="张海山锐线体简" panose="02000000000000000000" pitchFamily="2" charset="-122"/>
              </a:rPr>
              <a:t>谢谢观看</a:t>
            </a:r>
            <a:endParaRPr lang="en-US" altLang="zh-CN" sz="8200" dirty="0">
              <a:solidFill>
                <a:srgbClr val="7DAFA3"/>
              </a:solidFill>
              <a:latin typeface="张海山锐线体简" panose="02000000000000000000" pitchFamily="2" charset="-122"/>
              <a:ea typeface="张海山锐线体简" panose="02000000000000000000" pitchFamily="2" charset="-122"/>
            </a:endParaRPr>
          </a:p>
        </p:txBody>
      </p:sp>
      <p:sp>
        <p:nvSpPr>
          <p:cNvPr id="15" name="TextBox 4">
            <a:extLst>
              <a:ext uri="{FF2B5EF4-FFF2-40B4-BE49-F238E27FC236}">
                <a16:creationId xmlns:a16="http://schemas.microsoft.com/office/drawing/2014/main" id="{684CB43D-242E-4D56-A251-DD33D4359036}"/>
              </a:ext>
            </a:extLst>
          </p:cNvPr>
          <p:cNvSpPr txBox="1"/>
          <p:nvPr/>
        </p:nvSpPr>
        <p:spPr>
          <a:xfrm>
            <a:off x="4271263" y="1754658"/>
            <a:ext cx="4426212" cy="707886"/>
          </a:xfrm>
          <a:prstGeom prst="rect">
            <a:avLst/>
          </a:prstGeom>
          <a:noFill/>
        </p:spPr>
        <p:txBody>
          <a:bodyPr wrap="none" rtlCol="0">
            <a:spAutoFit/>
          </a:bodyPr>
          <a:lstStyle/>
          <a:p>
            <a:pPr algn="ctr"/>
            <a:r>
              <a:rPr lang="en-US" altLang="zh-CN" sz="4000" spc="700" dirty="0">
                <a:solidFill>
                  <a:srgbClr val="7DAFA3"/>
                </a:solidFill>
                <a:latin typeface="Bradley Hand ITC" panose="03070402050302030203" pitchFamily="66" charset="0"/>
                <a:ea typeface="张海山锐线体简" panose="02000000000000000000" pitchFamily="2" charset="-122"/>
              </a:rPr>
              <a:t>CONTRACTED</a:t>
            </a:r>
          </a:p>
        </p:txBody>
      </p:sp>
      <p:sp>
        <p:nvSpPr>
          <p:cNvPr id="16" name="TextBox 4">
            <a:extLst>
              <a:ext uri="{FF2B5EF4-FFF2-40B4-BE49-F238E27FC236}">
                <a16:creationId xmlns:a16="http://schemas.microsoft.com/office/drawing/2014/main" id="{DB39A4B2-9929-499A-AC09-A06FA4434197}"/>
              </a:ext>
            </a:extLst>
          </p:cNvPr>
          <p:cNvSpPr txBox="1"/>
          <p:nvPr/>
        </p:nvSpPr>
        <p:spPr>
          <a:xfrm>
            <a:off x="4698391" y="3645561"/>
            <a:ext cx="3557384" cy="400110"/>
          </a:xfrm>
          <a:prstGeom prst="rect">
            <a:avLst/>
          </a:prstGeom>
          <a:noFill/>
          <a:ln>
            <a:noFill/>
          </a:ln>
        </p:spPr>
        <p:txBody>
          <a:bodyPr wrap="none" rtlCol="0">
            <a:spAutoFit/>
          </a:bodyPr>
          <a:lstStyle/>
          <a:p>
            <a:pPr algn="ctr"/>
            <a:r>
              <a:rPr lang="zh-CN" altLang="en-US" sz="2000" spc="600" dirty="0">
                <a:solidFill>
                  <a:schemeClr val="bg1"/>
                </a:solidFill>
                <a:latin typeface="张海山锐线体简" panose="02000000000000000000" pitchFamily="2" charset="-122"/>
                <a:ea typeface="张海山锐线体简" panose="02000000000000000000" pitchFamily="2" charset="-122"/>
              </a:rPr>
              <a:t>小</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清</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新</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通</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用</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模</a:t>
            </a:r>
            <a:r>
              <a:rPr lang="en-US" altLang="zh-CN" sz="2000" spc="600" dirty="0">
                <a:solidFill>
                  <a:schemeClr val="bg1"/>
                </a:solidFill>
                <a:latin typeface="张海山锐线体简" panose="02000000000000000000" pitchFamily="2" charset="-122"/>
                <a:ea typeface="张海山锐线体简" panose="02000000000000000000" pitchFamily="2" charset="-122"/>
              </a:rPr>
              <a:t>/</a:t>
            </a:r>
            <a:r>
              <a:rPr lang="zh-CN" altLang="en-US" sz="2000" spc="600" dirty="0">
                <a:solidFill>
                  <a:schemeClr val="bg1"/>
                </a:solidFill>
                <a:latin typeface="张海山锐线体简" panose="02000000000000000000" pitchFamily="2" charset="-122"/>
                <a:ea typeface="张海山锐线体简" panose="02000000000000000000" pitchFamily="2" charset="-122"/>
              </a:rPr>
              <a:t>板</a:t>
            </a:r>
            <a:endParaRPr lang="en-US" altLang="zh-CN" sz="2000" spc="600" dirty="0">
              <a:solidFill>
                <a:schemeClr val="bg1"/>
              </a:solidFill>
              <a:latin typeface="张海山锐线体简" panose="02000000000000000000" pitchFamily="2" charset="-122"/>
              <a:ea typeface="张海山锐线体简" panose="02000000000000000000" pitchFamily="2" charset="-122"/>
            </a:endParaRPr>
          </a:p>
        </p:txBody>
      </p:sp>
      <p:sp>
        <p:nvSpPr>
          <p:cNvPr id="17" name="TextBox 23">
            <a:extLst>
              <a:ext uri="{FF2B5EF4-FFF2-40B4-BE49-F238E27FC236}">
                <a16:creationId xmlns:a16="http://schemas.microsoft.com/office/drawing/2014/main" id="{E6A99C37-BB84-4ECA-8559-3F7D4D29734B}"/>
              </a:ext>
            </a:extLst>
          </p:cNvPr>
          <p:cNvSpPr txBox="1"/>
          <p:nvPr/>
        </p:nvSpPr>
        <p:spPr>
          <a:xfrm>
            <a:off x="4266222" y="4237440"/>
            <a:ext cx="4402648" cy="430887"/>
          </a:xfrm>
          <a:prstGeom prst="rect">
            <a:avLst/>
          </a:prstGeom>
          <a:noFill/>
        </p:spPr>
        <p:txBody>
          <a:bodyPr wrap="square" rtlCol="0">
            <a:spAutoFit/>
          </a:bodyPr>
          <a:lstStyle/>
          <a:p>
            <a:pPr algn="ctr"/>
            <a:r>
              <a:rPr lang="en-US" altLang="zh-CN" sz="1100" dirty="0">
                <a:solidFill>
                  <a:srgbClr val="7DAFA3"/>
                </a:solidFill>
                <a:latin typeface="Bradley Hand ITC" panose="03070402050302030203" pitchFamily="66" charset="0"/>
                <a:ea typeface="微软雅黑" pitchFamily="34" charset="-122"/>
              </a:rPr>
              <a:t>paste in this box, and select only the text. Your content to play here</a:t>
            </a:r>
          </a:p>
          <a:p>
            <a:pPr algn="ctr"/>
            <a:r>
              <a:rPr lang="en-US" altLang="zh-CN" sz="1100" dirty="0">
                <a:solidFill>
                  <a:srgbClr val="7DAFA3"/>
                </a:solidFill>
                <a:latin typeface="Bradley Hand ITC" panose="03070402050302030203" pitchFamily="66" charset="0"/>
                <a:ea typeface="微软雅黑" pitchFamily="34" charset="-122"/>
              </a:rPr>
              <a:t>paste in this box, and select only the text. Your content to play here</a:t>
            </a:r>
            <a:endParaRPr lang="zh-CN" altLang="en-US" sz="1100" dirty="0">
              <a:solidFill>
                <a:srgbClr val="7DAFA3"/>
              </a:solidFill>
              <a:latin typeface="Bradley Hand ITC" panose="03070402050302030203" pitchFamily="66" charset="0"/>
              <a:ea typeface="微软雅黑" pitchFamily="34" charset="-122"/>
            </a:endParaRPr>
          </a:p>
        </p:txBody>
      </p:sp>
      <p:grpSp>
        <p:nvGrpSpPr>
          <p:cNvPr id="18" name="组合 17">
            <a:extLst>
              <a:ext uri="{FF2B5EF4-FFF2-40B4-BE49-F238E27FC236}">
                <a16:creationId xmlns:a16="http://schemas.microsoft.com/office/drawing/2014/main" id="{F10925EE-4CAB-41F1-865D-E4AC4A410332}"/>
              </a:ext>
            </a:extLst>
          </p:cNvPr>
          <p:cNvGrpSpPr/>
          <p:nvPr/>
        </p:nvGrpSpPr>
        <p:grpSpPr>
          <a:xfrm>
            <a:off x="3773714" y="1561912"/>
            <a:ext cx="5341258" cy="3329404"/>
            <a:chOff x="2418675" y="1545658"/>
            <a:chExt cx="7380169" cy="3621241"/>
          </a:xfrm>
        </p:grpSpPr>
        <p:grpSp>
          <p:nvGrpSpPr>
            <p:cNvPr id="19" name="组合 18">
              <a:extLst>
                <a:ext uri="{FF2B5EF4-FFF2-40B4-BE49-F238E27FC236}">
                  <a16:creationId xmlns:a16="http://schemas.microsoft.com/office/drawing/2014/main" id="{85E3EAAF-FFEB-45C7-93E0-1D394B40BEBC}"/>
                </a:ext>
              </a:extLst>
            </p:cNvPr>
            <p:cNvGrpSpPr/>
            <p:nvPr/>
          </p:nvGrpSpPr>
          <p:grpSpPr>
            <a:xfrm flipH="1" flipV="1">
              <a:off x="9270355" y="1545658"/>
              <a:ext cx="528489" cy="376022"/>
              <a:chOff x="2945453" y="2246911"/>
              <a:chExt cx="5437284" cy="3868656"/>
            </a:xfrm>
          </p:grpSpPr>
          <p:cxnSp>
            <p:nvCxnSpPr>
              <p:cNvPr id="30" name="直接连接符 29">
                <a:extLst>
                  <a:ext uri="{FF2B5EF4-FFF2-40B4-BE49-F238E27FC236}">
                    <a16:creationId xmlns:a16="http://schemas.microsoft.com/office/drawing/2014/main" id="{6E82FF3C-3854-4360-A391-D3E95187EA2E}"/>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BF757B1-E22E-4FFC-93E9-2482ECED6199}"/>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F1C434E6-6D97-4F15-A8C8-B093F0DA2B16}"/>
                </a:ext>
              </a:extLst>
            </p:cNvPr>
            <p:cNvGrpSpPr/>
            <p:nvPr/>
          </p:nvGrpSpPr>
          <p:grpSpPr>
            <a:xfrm>
              <a:off x="2418675" y="4790877"/>
              <a:ext cx="528489" cy="376022"/>
              <a:chOff x="2945453" y="2246911"/>
              <a:chExt cx="5437284" cy="3868656"/>
            </a:xfrm>
          </p:grpSpPr>
          <p:cxnSp>
            <p:nvCxnSpPr>
              <p:cNvPr id="28" name="直接连接符 27">
                <a:extLst>
                  <a:ext uri="{FF2B5EF4-FFF2-40B4-BE49-F238E27FC236}">
                    <a16:creationId xmlns:a16="http://schemas.microsoft.com/office/drawing/2014/main" id="{75D847CF-268D-4028-B7F3-D06A5E2D84BD}"/>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4719511-295B-433C-8CBF-168B8D604126}"/>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6D86EC6D-F575-4920-AF22-C7E3632C863A}"/>
                </a:ext>
              </a:extLst>
            </p:cNvPr>
            <p:cNvGrpSpPr/>
            <p:nvPr/>
          </p:nvGrpSpPr>
          <p:grpSpPr>
            <a:xfrm flipH="1">
              <a:off x="2418675" y="1545658"/>
              <a:ext cx="7380169" cy="3621241"/>
              <a:chOff x="1931365" y="747372"/>
              <a:chExt cx="7380169" cy="3621241"/>
            </a:xfrm>
          </p:grpSpPr>
          <p:grpSp>
            <p:nvGrpSpPr>
              <p:cNvPr id="22" name="组合 21">
                <a:extLst>
                  <a:ext uri="{FF2B5EF4-FFF2-40B4-BE49-F238E27FC236}">
                    <a16:creationId xmlns:a16="http://schemas.microsoft.com/office/drawing/2014/main" id="{9044A8A8-0971-4832-A125-B72EC5F6C4DE}"/>
                  </a:ext>
                </a:extLst>
              </p:cNvPr>
              <p:cNvGrpSpPr/>
              <p:nvPr/>
            </p:nvGrpSpPr>
            <p:grpSpPr>
              <a:xfrm flipH="1" flipV="1">
                <a:off x="8783045" y="747372"/>
                <a:ext cx="528489" cy="376022"/>
                <a:chOff x="2945453" y="2246911"/>
                <a:chExt cx="5437284" cy="3868656"/>
              </a:xfrm>
            </p:grpSpPr>
            <p:cxnSp>
              <p:nvCxnSpPr>
                <p:cNvPr id="26" name="直接连接符 25">
                  <a:extLst>
                    <a:ext uri="{FF2B5EF4-FFF2-40B4-BE49-F238E27FC236}">
                      <a16:creationId xmlns:a16="http://schemas.microsoft.com/office/drawing/2014/main" id="{F6A2C384-07F4-4CD5-8EA7-6A8DFDE0E1F0}"/>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E0C61C2-5B27-46BB-9F23-8C219EF65D55}"/>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B5388AF0-BD3E-4474-BC52-2F6D0E11C3E3}"/>
                  </a:ext>
                </a:extLst>
              </p:cNvPr>
              <p:cNvGrpSpPr/>
              <p:nvPr/>
            </p:nvGrpSpPr>
            <p:grpSpPr>
              <a:xfrm>
                <a:off x="1931365" y="3992591"/>
                <a:ext cx="528489" cy="376022"/>
                <a:chOff x="2945453" y="2246911"/>
                <a:chExt cx="5437284" cy="3868656"/>
              </a:xfrm>
            </p:grpSpPr>
            <p:cxnSp>
              <p:nvCxnSpPr>
                <p:cNvPr id="24" name="直接连接符 23">
                  <a:extLst>
                    <a:ext uri="{FF2B5EF4-FFF2-40B4-BE49-F238E27FC236}">
                      <a16:creationId xmlns:a16="http://schemas.microsoft.com/office/drawing/2014/main" id="{137DBC55-1411-427B-99E0-27EE5E939356}"/>
                    </a:ext>
                  </a:extLst>
                </p:cNvPr>
                <p:cNvCxnSpPr>
                  <a:cxnSpLocks/>
                </p:cNvCxnSpPr>
                <p:nvPr/>
              </p:nvCxnSpPr>
              <p:spPr>
                <a:xfrm flipH="1">
                  <a:off x="3802741" y="2246911"/>
                  <a:ext cx="0" cy="3868656"/>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447A9790-EEBC-47F2-A5F6-2DBF951D1C72}"/>
                    </a:ext>
                  </a:extLst>
                </p:cNvPr>
                <p:cNvCxnSpPr>
                  <a:cxnSpLocks/>
                </p:cNvCxnSpPr>
                <p:nvPr/>
              </p:nvCxnSpPr>
              <p:spPr>
                <a:xfrm flipV="1">
                  <a:off x="2945453" y="5227012"/>
                  <a:ext cx="5437284" cy="0"/>
                </a:xfrm>
                <a:prstGeom prst="line">
                  <a:avLst/>
                </a:prstGeom>
                <a:ln w="28575">
                  <a:solidFill>
                    <a:srgbClr val="7DAFA3"/>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750" fill="hold"/>
                                        <p:tgtEl>
                                          <p:spTgt spid="18"/>
                                        </p:tgtEl>
                                        <p:attrNameLst>
                                          <p:attrName>ppt_w</p:attrName>
                                        </p:attrNameLst>
                                      </p:cBhvr>
                                      <p:tavLst>
                                        <p:tav tm="0">
                                          <p:val>
                                            <p:fltVal val="0"/>
                                          </p:val>
                                        </p:tav>
                                        <p:tav tm="100000">
                                          <p:val>
                                            <p:strVal val="#ppt_w"/>
                                          </p:val>
                                        </p:tav>
                                      </p:tavLst>
                                    </p:anim>
                                    <p:anim calcmode="lin" valueType="num">
                                      <p:cBhvr>
                                        <p:cTn id="12" dur="750" fill="hold"/>
                                        <p:tgtEl>
                                          <p:spTgt spid="18"/>
                                        </p:tgtEl>
                                        <p:attrNameLst>
                                          <p:attrName>ppt_h</p:attrName>
                                        </p:attrNameLst>
                                      </p:cBhvr>
                                      <p:tavLst>
                                        <p:tav tm="0">
                                          <p:val>
                                            <p:fltVal val="0"/>
                                          </p:val>
                                        </p:tav>
                                        <p:tav tm="100000">
                                          <p:val>
                                            <p:strVal val="#ppt_h"/>
                                          </p:val>
                                        </p:tav>
                                      </p:tavLst>
                                    </p:anim>
                                    <p:animEffect transition="in" filter="fade">
                                      <p:cBhvr>
                                        <p:cTn id="13" dur="750"/>
                                        <p:tgtEl>
                                          <p:spTgt spid="18"/>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30000"/>
                                  </p:iterate>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par>
                          <p:cTn id="18" fill="hold">
                            <p:stCondLst>
                              <p:cond delay="2450"/>
                            </p:stCondLst>
                            <p:childTnLst>
                              <p:par>
                                <p:cTn id="19" presetID="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2950"/>
                            </p:stCondLst>
                            <p:childTnLst>
                              <p:par>
                                <p:cTn id="24" presetID="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450"/>
                            </p:stCondLst>
                            <p:childTnLst>
                              <p:par>
                                <p:cTn id="29" presetID="14" presetClass="entr" presetSubtype="10" fill="hold" grpId="0" nodeType="afterEffect">
                                  <p:stCondLst>
                                    <p:cond delay="0"/>
                                  </p:stCondLst>
                                  <p:iterate type="lt">
                                    <p:tmPct val="30000"/>
                                  </p:iterate>
                                  <p:childTnLst>
                                    <p:set>
                                      <p:cBhvr>
                                        <p:cTn id="30" dur="1" fill="hold">
                                          <p:stCondLst>
                                            <p:cond delay="0"/>
                                          </p:stCondLst>
                                        </p:cTn>
                                        <p:tgtEl>
                                          <p:spTgt spid="16"/>
                                        </p:tgtEl>
                                        <p:attrNameLst>
                                          <p:attrName>style.visibility</p:attrName>
                                        </p:attrNameLst>
                                      </p:cBhvr>
                                      <p:to>
                                        <p:strVal val="visible"/>
                                      </p:to>
                                    </p:set>
                                    <p:animEffect transition="in" filter="randombar(horizontal)">
                                      <p:cBhvr>
                                        <p:cTn id="31" dur="250"/>
                                        <p:tgtEl>
                                          <p:spTgt spid="16"/>
                                        </p:tgtEl>
                                      </p:cBhvr>
                                    </p:animEffect>
                                  </p:childTnLst>
                                </p:cTn>
                              </p:par>
                            </p:childTnLst>
                          </p:cTn>
                        </p:par>
                        <p:par>
                          <p:cTn id="32" fill="hold">
                            <p:stCondLst>
                              <p:cond delay="4600"/>
                            </p:stCondLst>
                            <p:childTnLst>
                              <p:par>
                                <p:cTn id="33" presetID="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754745-DA0E-43B7-A432-C0F4A05AD52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74397D3-1FD8-4FDC-8D1C-86BD02281DCA}"/>
              </a:ext>
            </a:extLst>
          </p:cNvPr>
          <p:cNvGrpSpPr/>
          <p:nvPr/>
        </p:nvGrpSpPr>
        <p:grpSpPr>
          <a:xfrm rot="5400000">
            <a:off x="3756665" y="2795588"/>
            <a:ext cx="2216458" cy="1001710"/>
            <a:chOff x="1522878" y="153159"/>
            <a:chExt cx="3632784" cy="766767"/>
          </a:xfrm>
        </p:grpSpPr>
        <p:grpSp>
          <p:nvGrpSpPr>
            <p:cNvPr id="13" name="组合 12">
              <a:extLst>
                <a:ext uri="{FF2B5EF4-FFF2-40B4-BE49-F238E27FC236}">
                  <a16:creationId xmlns:a16="http://schemas.microsoft.com/office/drawing/2014/main" id="{34FAAE18-162F-4E78-9B62-DD67513FBA9B}"/>
                </a:ext>
              </a:extLst>
            </p:cNvPr>
            <p:cNvGrpSpPr/>
            <p:nvPr/>
          </p:nvGrpSpPr>
          <p:grpSpPr>
            <a:xfrm>
              <a:off x="1522879" y="153159"/>
              <a:ext cx="3632783" cy="766767"/>
              <a:chOff x="2418678" y="1323381"/>
              <a:chExt cx="7380166" cy="4117318"/>
            </a:xfrm>
          </p:grpSpPr>
          <p:grpSp>
            <p:nvGrpSpPr>
              <p:cNvPr id="15" name="组合 14">
                <a:extLst>
                  <a:ext uri="{FF2B5EF4-FFF2-40B4-BE49-F238E27FC236}">
                    <a16:creationId xmlns:a16="http://schemas.microsoft.com/office/drawing/2014/main" id="{A7A22E2F-1584-419F-A336-31731EAA56A6}"/>
                  </a:ext>
                </a:extLst>
              </p:cNvPr>
              <p:cNvGrpSpPr/>
              <p:nvPr/>
            </p:nvGrpSpPr>
            <p:grpSpPr>
              <a:xfrm flipH="1" flipV="1">
                <a:off x="9270355" y="1323381"/>
                <a:ext cx="528489" cy="598297"/>
                <a:chOff x="2945453" y="2246938"/>
                <a:chExt cx="5437284" cy="6155509"/>
              </a:xfrm>
            </p:grpSpPr>
            <p:cxnSp>
              <p:nvCxnSpPr>
                <p:cNvPr id="27" name="直接连接符 26">
                  <a:extLst>
                    <a:ext uri="{FF2B5EF4-FFF2-40B4-BE49-F238E27FC236}">
                      <a16:creationId xmlns:a16="http://schemas.microsoft.com/office/drawing/2014/main" id="{8690F62E-709D-4337-B73F-28F6AB30F076}"/>
                    </a:ext>
                  </a:extLst>
                </p:cNvPr>
                <p:cNvCxnSpPr>
                  <a:cxnSpLocks/>
                </p:cNvCxnSpPr>
                <p:nvPr/>
              </p:nvCxnSpPr>
              <p:spPr>
                <a:xfrm rot="16200000" flipH="1" flipV="1">
                  <a:off x="724970" y="5324693"/>
                  <a:ext cx="615550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C665A37-28AD-493F-8823-8BC917717D2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1F37697A-EB00-4C45-9DCA-72E5E965077A}"/>
                  </a:ext>
                </a:extLst>
              </p:cNvPr>
              <p:cNvGrpSpPr/>
              <p:nvPr/>
            </p:nvGrpSpPr>
            <p:grpSpPr>
              <a:xfrm>
                <a:off x="2418678" y="4790874"/>
                <a:ext cx="528486" cy="649815"/>
                <a:chOff x="2945487" y="2246883"/>
                <a:chExt cx="5437250" cy="6685539"/>
              </a:xfrm>
            </p:grpSpPr>
            <p:cxnSp>
              <p:nvCxnSpPr>
                <p:cNvPr id="25" name="直接连接符 24">
                  <a:extLst>
                    <a:ext uri="{FF2B5EF4-FFF2-40B4-BE49-F238E27FC236}">
                      <a16:creationId xmlns:a16="http://schemas.microsoft.com/office/drawing/2014/main" id="{2AB8192C-0AF4-43F2-A1B0-A70DACCADE3C}"/>
                    </a:ext>
                  </a:extLst>
                </p:cNvPr>
                <p:cNvCxnSpPr>
                  <a:cxnSpLocks/>
                </p:cNvCxnSpPr>
                <p:nvPr/>
              </p:nvCxnSpPr>
              <p:spPr>
                <a:xfrm rot="16200000" flipH="1">
                  <a:off x="459955" y="5589653"/>
                  <a:ext cx="668553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72EFAF7-7ED9-4009-B2FC-270E39B30440}"/>
                    </a:ext>
                  </a:extLst>
                </p:cNvPr>
                <p:cNvCxnSpPr>
                  <a:cxnSpLocks/>
                </p:cNvCxnSpPr>
                <p:nvPr/>
              </p:nvCxnSpPr>
              <p:spPr>
                <a:xfrm rot="16200000">
                  <a:off x="5664112" y="2508368"/>
                  <a:ext cx="0" cy="543725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984C210-4E65-4EC5-86DE-D4D8F7383024}"/>
                  </a:ext>
                </a:extLst>
              </p:cNvPr>
              <p:cNvGrpSpPr/>
              <p:nvPr/>
            </p:nvGrpSpPr>
            <p:grpSpPr>
              <a:xfrm flipH="1">
                <a:off x="2418680" y="1323385"/>
                <a:ext cx="7380164" cy="4117314"/>
                <a:chOff x="1931365" y="525099"/>
                <a:chExt cx="7380164" cy="4117314"/>
              </a:xfrm>
            </p:grpSpPr>
            <p:grpSp>
              <p:nvGrpSpPr>
                <p:cNvPr id="19" name="组合 18">
                  <a:extLst>
                    <a:ext uri="{FF2B5EF4-FFF2-40B4-BE49-F238E27FC236}">
                      <a16:creationId xmlns:a16="http://schemas.microsoft.com/office/drawing/2014/main" id="{B02AE61A-7B32-4D38-904D-A21A8704C217}"/>
                    </a:ext>
                  </a:extLst>
                </p:cNvPr>
                <p:cNvGrpSpPr/>
                <p:nvPr/>
              </p:nvGrpSpPr>
              <p:grpSpPr>
                <a:xfrm flipH="1" flipV="1">
                  <a:off x="8783047" y="525099"/>
                  <a:ext cx="528482" cy="598292"/>
                  <a:chOff x="2945504" y="2246938"/>
                  <a:chExt cx="5437215" cy="6155453"/>
                </a:xfrm>
              </p:grpSpPr>
              <p:cxnSp>
                <p:nvCxnSpPr>
                  <p:cNvPr id="23" name="直接连接符 22">
                    <a:extLst>
                      <a:ext uri="{FF2B5EF4-FFF2-40B4-BE49-F238E27FC236}">
                        <a16:creationId xmlns:a16="http://schemas.microsoft.com/office/drawing/2014/main" id="{D8F10A81-A79F-40E3-BD24-D57D69DC4F0A}"/>
                      </a:ext>
                    </a:extLst>
                  </p:cNvPr>
                  <p:cNvCxnSpPr>
                    <a:cxnSpLocks/>
                  </p:cNvCxnSpPr>
                  <p:nvPr/>
                </p:nvCxnSpPr>
                <p:spPr>
                  <a:xfrm rot="5400000" flipV="1">
                    <a:off x="724998" y="5324665"/>
                    <a:ext cx="6155453"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B175524-FC57-4490-A8E5-2090D9358FB0}"/>
                      </a:ext>
                    </a:extLst>
                  </p:cNvPr>
                  <p:cNvCxnSpPr>
                    <a:cxnSpLocks/>
                  </p:cNvCxnSpPr>
                  <p:nvPr/>
                </p:nvCxnSpPr>
                <p:spPr>
                  <a:xfrm rot="5400000" flipV="1">
                    <a:off x="5664112" y="2508410"/>
                    <a:ext cx="0" cy="5437215"/>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AA86B826-A176-4C77-8BB7-86B7AC03B922}"/>
                    </a:ext>
                  </a:extLst>
                </p:cNvPr>
                <p:cNvGrpSpPr/>
                <p:nvPr/>
              </p:nvGrpSpPr>
              <p:grpSpPr>
                <a:xfrm>
                  <a:off x="1931365" y="3992588"/>
                  <a:ext cx="528489" cy="649825"/>
                  <a:chOff x="2945453" y="2246883"/>
                  <a:chExt cx="5437284" cy="6685649"/>
                </a:xfrm>
              </p:grpSpPr>
              <p:cxnSp>
                <p:nvCxnSpPr>
                  <p:cNvPr id="21" name="直接连接符 20">
                    <a:extLst>
                      <a:ext uri="{FF2B5EF4-FFF2-40B4-BE49-F238E27FC236}">
                        <a16:creationId xmlns:a16="http://schemas.microsoft.com/office/drawing/2014/main" id="{AD831083-0F32-49B6-A250-E6840EA9C1AE}"/>
                      </a:ext>
                    </a:extLst>
                  </p:cNvPr>
                  <p:cNvCxnSpPr>
                    <a:cxnSpLocks/>
                  </p:cNvCxnSpPr>
                  <p:nvPr/>
                </p:nvCxnSpPr>
                <p:spPr>
                  <a:xfrm rot="5400000">
                    <a:off x="459900" y="5589708"/>
                    <a:ext cx="668564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5EF7330-F5DA-4F97-9257-9AC685E2AF6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grpSp>
        <p:sp>
          <p:nvSpPr>
            <p:cNvPr id="14" name="Copyright Notice">
              <a:extLst>
                <a:ext uri="{FF2B5EF4-FFF2-40B4-BE49-F238E27FC236}">
                  <a16:creationId xmlns:a16="http://schemas.microsoft.com/office/drawing/2014/main" id="{60333817-A5DB-4D4E-AFA2-1ECAFEB200E0}"/>
                </a:ext>
              </a:extLst>
            </p:cNvPr>
            <p:cNvSpPr>
              <a:spLocks/>
            </p:cNvSpPr>
            <p:nvPr/>
          </p:nvSpPr>
          <p:spPr bwMode="auto">
            <a:xfrm rot="16200000">
              <a:off x="3093202" y="-1283735"/>
              <a:ext cx="488247" cy="3628895"/>
            </a:xfrm>
            <a:prstGeom prst="rect">
              <a:avLst/>
            </a:prstGeom>
            <a:noFill/>
            <a:ln w="190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cap="small" spc="600" dirty="0">
                  <a:solidFill>
                    <a:srgbClr val="7DAFA3"/>
                  </a:solidFill>
                  <a:latin typeface="张海山锐线体简" panose="02000000000000000000" pitchFamily="2" charset="-122"/>
                  <a:ea typeface="张海山锐线体简" panose="02000000000000000000" pitchFamily="2" charset="-122"/>
                </a:rPr>
                <a:t>第一章</a:t>
              </a:r>
              <a:endParaRPr lang="en-US" sz="3200" cap="small" spc="600" dirty="0">
                <a:solidFill>
                  <a:srgbClr val="7DAFA3"/>
                </a:solidFill>
                <a:latin typeface="张海山锐线体简" panose="02000000000000000000" pitchFamily="2" charset="-122"/>
                <a:ea typeface="张海山锐线体简" panose="02000000000000000000" pitchFamily="2" charset="-122"/>
              </a:endParaRPr>
            </a:p>
          </p:txBody>
        </p:sp>
      </p:grpSp>
      <p:sp>
        <p:nvSpPr>
          <p:cNvPr id="29" name="矩形 28">
            <a:extLst>
              <a:ext uri="{FF2B5EF4-FFF2-40B4-BE49-F238E27FC236}">
                <a16:creationId xmlns:a16="http://schemas.microsoft.com/office/drawing/2014/main" id="{76086973-1ED7-4EF1-8FE0-D97B75B4299B}"/>
              </a:ext>
            </a:extLst>
          </p:cNvPr>
          <p:cNvSpPr/>
          <p:nvPr/>
        </p:nvSpPr>
        <p:spPr>
          <a:xfrm>
            <a:off x="5468874" y="2681607"/>
            <a:ext cx="3687826" cy="615553"/>
          </a:xfrm>
          <a:prstGeom prst="rect">
            <a:avLst/>
          </a:prstGeom>
        </p:spPr>
        <p:txBody>
          <a:bodyPr wrap="square" lIns="0" tIns="0" rIns="0" bIns="0">
            <a:spAutoFit/>
          </a:bodyPr>
          <a:lstStyle/>
          <a:p>
            <a:pPr algn="ctr" eaLnBrk="1" hangingPunct="1">
              <a:defRPr/>
            </a:pPr>
            <a:r>
              <a:rPr lang="zh-CN" altLang="en-US" sz="4000" spc="-150" noProof="1">
                <a:solidFill>
                  <a:srgbClr val="7DAFA3"/>
                </a:solidFill>
                <a:latin typeface="张海山锐线体简" panose="02000000000000000000" pitchFamily="2" charset="-122"/>
                <a:ea typeface="张海山锐线体简" panose="02000000000000000000" pitchFamily="2" charset="-122"/>
                <a:cs typeface="+mn-ea"/>
                <a:sym typeface="Arial" panose="020B0604020202020204" pitchFamily="34" charset="0"/>
              </a:rPr>
              <a:t>年度工作概述</a:t>
            </a:r>
          </a:p>
        </p:txBody>
      </p:sp>
      <p:sp>
        <p:nvSpPr>
          <p:cNvPr id="30" name="TextBox 11">
            <a:extLst>
              <a:ext uri="{FF2B5EF4-FFF2-40B4-BE49-F238E27FC236}">
                <a16:creationId xmlns:a16="http://schemas.microsoft.com/office/drawing/2014/main" id="{AAE38B1E-0AC3-428D-A9BF-E1AD686ED58A}"/>
              </a:ext>
            </a:extLst>
          </p:cNvPr>
          <p:cNvSpPr txBox="1"/>
          <p:nvPr/>
        </p:nvSpPr>
        <p:spPr>
          <a:xfrm>
            <a:off x="5704915" y="32790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561F1198-A7DE-4A3F-B26C-7DAE186418E0}"/>
              </a:ext>
            </a:extLst>
          </p:cNvPr>
          <p:cNvSpPr txBox="1"/>
          <p:nvPr/>
        </p:nvSpPr>
        <p:spPr>
          <a:xfrm>
            <a:off x="5704915" y="35203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3" presetClass="entr" presetSubtype="3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strVal val="4*#ppt_w"/>
                                          </p:val>
                                        </p:tav>
                                        <p:tav tm="100000">
                                          <p:val>
                                            <p:strVal val="#ppt_w"/>
                                          </p:val>
                                        </p:tav>
                                      </p:tavLst>
                                    </p:anim>
                                    <p:anim calcmode="lin" valueType="num">
                                      <p:cBhvr>
                                        <p:cTn id="17" dur="500" fill="hold"/>
                                        <p:tgtEl>
                                          <p:spTgt spid="29"/>
                                        </p:tgtEl>
                                        <p:attrNameLst>
                                          <p:attrName>ppt_h</p:attrName>
                                        </p:attrNameLst>
                                      </p:cBhvr>
                                      <p:tavLst>
                                        <p:tav tm="0">
                                          <p:val>
                                            <p:strVal val="4*#ppt_h"/>
                                          </p:val>
                                        </p:tav>
                                        <p:tav tm="100000">
                                          <p:val>
                                            <p:strVal val="#ppt_h"/>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sp>
        <p:nvSpPr>
          <p:cNvPr id="6" name="圆角矩形 7">
            <a:extLst>
              <a:ext uri="{FF2B5EF4-FFF2-40B4-BE49-F238E27FC236}">
                <a16:creationId xmlns:a16="http://schemas.microsoft.com/office/drawing/2014/main" id="{65271C0C-C979-405C-97A1-AD76831DA4D2}"/>
              </a:ext>
            </a:extLst>
          </p:cNvPr>
          <p:cNvSpPr/>
          <p:nvPr/>
        </p:nvSpPr>
        <p:spPr>
          <a:xfrm>
            <a:off x="6320335" y="5073450"/>
            <a:ext cx="4377097" cy="798880"/>
          </a:xfrm>
          <a:prstGeom prst="roundRect">
            <a:avLst>
              <a:gd name="adj" fmla="val 0"/>
            </a:avLst>
          </a:prstGeom>
          <a:solidFill>
            <a:srgbClr val="7DAFA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alibri"/>
              <a:ea typeface="宋体" panose="02010600030101010101" pitchFamily="2" charset="-122"/>
            </a:endParaRPr>
          </a:p>
        </p:txBody>
      </p:sp>
      <p:sp>
        <p:nvSpPr>
          <p:cNvPr id="7" name="TextBox 13">
            <a:extLst>
              <a:ext uri="{FF2B5EF4-FFF2-40B4-BE49-F238E27FC236}">
                <a16:creationId xmlns:a16="http://schemas.microsoft.com/office/drawing/2014/main" id="{97CB23DB-EC84-4EB7-9ACC-9249EC7EFD7B}"/>
              </a:ext>
            </a:extLst>
          </p:cNvPr>
          <p:cNvSpPr txBox="1"/>
          <p:nvPr/>
        </p:nvSpPr>
        <p:spPr>
          <a:xfrm>
            <a:off x="7354169" y="5288224"/>
            <a:ext cx="2309427" cy="369332"/>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单击此处添加标题</a:t>
            </a:r>
          </a:p>
        </p:txBody>
      </p:sp>
      <p:sp>
        <p:nvSpPr>
          <p:cNvPr id="9" name="圆角矩形 7">
            <a:extLst>
              <a:ext uri="{FF2B5EF4-FFF2-40B4-BE49-F238E27FC236}">
                <a16:creationId xmlns:a16="http://schemas.microsoft.com/office/drawing/2014/main" id="{A6D45720-36CC-4D71-99A6-3839F76D917D}"/>
              </a:ext>
            </a:extLst>
          </p:cNvPr>
          <p:cNvSpPr/>
          <p:nvPr/>
        </p:nvSpPr>
        <p:spPr>
          <a:xfrm>
            <a:off x="6320335" y="1963592"/>
            <a:ext cx="4377097" cy="3075435"/>
          </a:xfrm>
          <a:prstGeom prst="roundRect">
            <a:avLst>
              <a:gd name="adj" fmla="val 0"/>
            </a:avLst>
          </a:prstGeom>
          <a:blipFill dpi="0" rotWithShape="1">
            <a:blip r:embed="rId3"/>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文本框 29">
            <a:extLst>
              <a:ext uri="{FF2B5EF4-FFF2-40B4-BE49-F238E27FC236}">
                <a16:creationId xmlns:a16="http://schemas.microsoft.com/office/drawing/2014/main" id="{9FBBDAFA-8BDF-4DE9-9D3C-F6547DBFA4D1}"/>
              </a:ext>
            </a:extLst>
          </p:cNvPr>
          <p:cNvSpPr txBox="1"/>
          <p:nvPr/>
        </p:nvSpPr>
        <p:spPr>
          <a:xfrm>
            <a:off x="1529655" y="2368869"/>
            <a:ext cx="4109061" cy="523220"/>
          </a:xfrm>
          <a:prstGeom prst="rect">
            <a:avLst/>
          </a:prstGeom>
          <a:noFill/>
        </p:spPr>
        <p:txBody>
          <a:bodyPr wrap="square" rtlCol="0">
            <a:spAutoFit/>
          </a:bodyPr>
          <a:lstStyle/>
          <a:p>
            <a:r>
              <a:rPr lang="zh-CN" altLang="en-US" sz="2800" b="1" dirty="0">
                <a:solidFill>
                  <a:srgbClr val="7DAFA3"/>
                </a:solidFill>
                <a:latin typeface="微软雅黑" panose="020B0503020204020204" pitchFamily="34" charset="-122"/>
                <a:ea typeface="微软雅黑" panose="020B0503020204020204" pitchFamily="34" charset="-122"/>
              </a:rPr>
              <a:t>加入你的标题描述</a:t>
            </a:r>
            <a:endParaRPr lang="en-US" altLang="zh-CN" sz="2800" b="1" dirty="0">
              <a:solidFill>
                <a:srgbClr val="7DAFA3"/>
              </a:solidFill>
              <a:latin typeface="微软雅黑" panose="020B0503020204020204" pitchFamily="34" charset="-122"/>
              <a:ea typeface="微软雅黑" panose="020B0503020204020204" pitchFamily="34" charset="-122"/>
            </a:endParaRPr>
          </a:p>
        </p:txBody>
      </p:sp>
      <p:sp>
        <p:nvSpPr>
          <p:cNvPr id="14" name="文本框 30">
            <a:extLst>
              <a:ext uri="{FF2B5EF4-FFF2-40B4-BE49-F238E27FC236}">
                <a16:creationId xmlns:a16="http://schemas.microsoft.com/office/drawing/2014/main" id="{3054337C-B646-4088-BECE-FE7DB2CD2F93}"/>
              </a:ext>
            </a:extLst>
          </p:cNvPr>
          <p:cNvSpPr txBox="1"/>
          <p:nvPr/>
        </p:nvSpPr>
        <p:spPr>
          <a:xfrm>
            <a:off x="1529655" y="3015200"/>
            <a:ext cx="4728747" cy="3046988"/>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nodePh="1">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C3E5CE9E-D581-4451-97C1-2268D53D0697}"/>
              </a:ext>
            </a:extLst>
          </p:cNvPr>
          <p:cNvGrpSpPr/>
          <p:nvPr/>
        </p:nvGrpSpPr>
        <p:grpSpPr>
          <a:xfrm>
            <a:off x="1639207" y="2035872"/>
            <a:ext cx="9212952" cy="3837964"/>
            <a:chOff x="1043608" y="1546256"/>
            <a:chExt cx="7056784" cy="2939740"/>
          </a:xfrm>
        </p:grpSpPr>
        <p:grpSp>
          <p:nvGrpSpPr>
            <p:cNvPr id="7" name="组合 6">
              <a:extLst>
                <a:ext uri="{FF2B5EF4-FFF2-40B4-BE49-F238E27FC236}">
                  <a16:creationId xmlns:a16="http://schemas.microsoft.com/office/drawing/2014/main" id="{48CCB09E-B556-4740-BEE8-BFE253D8CDEB}"/>
                </a:ext>
              </a:extLst>
            </p:cNvPr>
            <p:cNvGrpSpPr/>
            <p:nvPr/>
          </p:nvGrpSpPr>
          <p:grpSpPr>
            <a:xfrm>
              <a:off x="1075056" y="1546256"/>
              <a:ext cx="2070054" cy="2345183"/>
              <a:chOff x="1075056" y="1491630"/>
              <a:chExt cx="2070054" cy="2345183"/>
            </a:xfrm>
          </p:grpSpPr>
          <p:sp>
            <p:nvSpPr>
              <p:cNvPr id="23" name="等腰三角形 12">
                <a:extLst>
                  <a:ext uri="{FF2B5EF4-FFF2-40B4-BE49-F238E27FC236}">
                    <a16:creationId xmlns:a16="http://schemas.microsoft.com/office/drawing/2014/main" id="{1718C499-A24B-4407-ADED-DB4E2B3D3F14}"/>
                  </a:ext>
                </a:extLst>
              </p:cNvPr>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4" name="TextBox 7">
                <a:extLst>
                  <a:ext uri="{FF2B5EF4-FFF2-40B4-BE49-F238E27FC236}">
                    <a16:creationId xmlns:a16="http://schemas.microsoft.com/office/drawing/2014/main" id="{35B7CBAE-87FC-4490-88AA-143E31201424}"/>
                  </a:ext>
                </a:extLst>
              </p:cNvPr>
              <p:cNvSpPr txBox="1"/>
              <p:nvPr/>
            </p:nvSpPr>
            <p:spPr>
              <a:xfrm>
                <a:off x="1556085" y="2075784"/>
                <a:ext cx="1314229" cy="424213"/>
              </a:xfrm>
              <a:prstGeom prst="rect">
                <a:avLst/>
              </a:prstGeom>
              <a:noFill/>
            </p:spPr>
            <p:txBody>
              <a:bodyPr wrap="none" rtlCol="0">
                <a:spAutoFit/>
              </a:bodyPr>
              <a:lstStyle/>
              <a:p>
                <a:r>
                  <a:rPr lang="zh-CN" altLang="en-US" sz="2800" dirty="0">
                    <a:solidFill>
                      <a:schemeClr val="bg1"/>
                    </a:solidFill>
                    <a:latin typeface="方正兰亭中黑_GBK" pitchFamily="2" charset="-122"/>
                    <a:ea typeface="方正兰亭中黑_GBK" pitchFamily="2" charset="-122"/>
                  </a:rPr>
                  <a:t>添加标题</a:t>
                </a:r>
              </a:p>
            </p:txBody>
          </p:sp>
          <p:sp>
            <p:nvSpPr>
              <p:cNvPr id="25" name="Rectangle 13" descr="FD1DDF730CE4456e89755B07FE1653D0# #Rectangle 13">
                <a:extLst>
                  <a:ext uri="{FF2B5EF4-FFF2-40B4-BE49-F238E27FC236}">
                    <a16:creationId xmlns:a16="http://schemas.microsoft.com/office/drawing/2014/main" id="{68EE132E-C00B-4609-89CB-6A6C44282D82}"/>
                  </a:ext>
                </a:extLst>
              </p:cNvPr>
              <p:cNvSpPr>
                <a:spLocks noChangeArrowheads="1"/>
              </p:cNvSpPr>
              <p:nvPr/>
            </p:nvSpPr>
            <p:spPr bwMode="auto">
              <a:xfrm>
                <a:off x="1256257" y="2487786"/>
                <a:ext cx="1707653" cy="67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2400" dirty="0">
                    <a:solidFill>
                      <a:schemeClr val="bg1"/>
                    </a:solidFill>
                    <a:latin typeface="方正兰亭黑_GBK" pitchFamily="2" charset="-122"/>
                    <a:ea typeface="方正兰亭黑_GBK" pitchFamily="2" charset="-122"/>
                  </a:rPr>
                  <a:t>点击此处添加</a:t>
                </a:r>
                <a:endParaRPr lang="en-US" altLang="zh-CN" sz="2400" dirty="0">
                  <a:solidFill>
                    <a:schemeClr val="bg1"/>
                  </a:solidFill>
                  <a:latin typeface="方正兰亭黑_GBK" pitchFamily="2" charset="-122"/>
                  <a:ea typeface="方正兰亭黑_GBK" pitchFamily="2" charset="-122"/>
                </a:endParaRPr>
              </a:p>
              <a:p>
                <a:pPr algn="ctr" eaLnBrk="1" hangingPunct="1">
                  <a:spcBef>
                    <a:spcPct val="0"/>
                  </a:spcBef>
                  <a:buNone/>
                  <a:defRPr/>
                </a:pPr>
                <a:r>
                  <a:rPr lang="zh-CN" altLang="en-US" sz="2400" dirty="0">
                    <a:solidFill>
                      <a:schemeClr val="bg1"/>
                    </a:solidFill>
                    <a:latin typeface="方正兰亭黑_GBK" pitchFamily="2" charset="-122"/>
                    <a:ea typeface="方正兰亭黑_GBK" pitchFamily="2" charset="-122"/>
                  </a:rPr>
                  <a:t>简要说明</a:t>
                </a:r>
                <a:endParaRPr lang="en-US" altLang="zh-CN" sz="2400" dirty="0">
                  <a:solidFill>
                    <a:schemeClr val="bg1"/>
                  </a:solidFill>
                  <a:latin typeface="方正兰亭黑_GBK" pitchFamily="2" charset="-122"/>
                  <a:ea typeface="方正兰亭黑_GBK" pitchFamily="2" charset="-122"/>
                </a:endParaRPr>
              </a:p>
            </p:txBody>
          </p:sp>
        </p:grpSp>
        <p:sp>
          <p:nvSpPr>
            <p:cNvPr id="9" name="Rectangle 13" descr="FD1DDF730CE4456e89755B07FE1653D0# #Rectangle 13">
              <a:extLst>
                <a:ext uri="{FF2B5EF4-FFF2-40B4-BE49-F238E27FC236}">
                  <a16:creationId xmlns:a16="http://schemas.microsoft.com/office/drawing/2014/main" id="{A54B324A-7A23-47E8-93C9-CB0421FA154C}"/>
                </a:ext>
              </a:extLst>
            </p:cNvPr>
            <p:cNvSpPr>
              <a:spLocks noChangeArrowheads="1"/>
            </p:cNvSpPr>
            <p:nvPr/>
          </p:nvSpPr>
          <p:spPr bwMode="auto">
            <a:xfrm>
              <a:off x="1043608" y="3961968"/>
              <a:ext cx="2132950" cy="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6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bg1">
                    <a:lumMod val="65000"/>
                  </a:schemeClr>
                </a:solidFill>
                <a:latin typeface="方正兰亭纤黑简体" pitchFamily="65" charset="-122"/>
                <a:ea typeface="方正兰亭纤黑简体" pitchFamily="65" charset="-122"/>
              </a:endParaRPr>
            </a:p>
          </p:txBody>
        </p:sp>
        <p:grpSp>
          <p:nvGrpSpPr>
            <p:cNvPr id="10" name="组合 9">
              <a:extLst>
                <a:ext uri="{FF2B5EF4-FFF2-40B4-BE49-F238E27FC236}">
                  <a16:creationId xmlns:a16="http://schemas.microsoft.com/office/drawing/2014/main" id="{52DADA86-2867-48DA-9126-0BE086E31A22}"/>
                </a:ext>
              </a:extLst>
            </p:cNvPr>
            <p:cNvGrpSpPr/>
            <p:nvPr/>
          </p:nvGrpSpPr>
          <p:grpSpPr>
            <a:xfrm>
              <a:off x="3845797" y="1709692"/>
              <a:ext cx="1713148" cy="1940841"/>
              <a:chOff x="3845797" y="1655066"/>
              <a:chExt cx="1713148" cy="1940841"/>
            </a:xfrm>
          </p:grpSpPr>
          <p:sp>
            <p:nvSpPr>
              <p:cNvPr id="20" name="等腰三角形 12">
                <a:extLst>
                  <a:ext uri="{FF2B5EF4-FFF2-40B4-BE49-F238E27FC236}">
                    <a16:creationId xmlns:a16="http://schemas.microsoft.com/office/drawing/2014/main" id="{33092837-D752-4454-9716-3CA4D0F2B7DA}"/>
                  </a:ext>
                </a:extLst>
              </p:cNvPr>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1" name="TextBox 12">
                <a:extLst>
                  <a:ext uri="{FF2B5EF4-FFF2-40B4-BE49-F238E27FC236}">
                    <a16:creationId xmlns:a16="http://schemas.microsoft.com/office/drawing/2014/main" id="{9FCE643E-7047-4107-850A-7E00A1A314B9}"/>
                  </a:ext>
                </a:extLst>
              </p:cNvPr>
              <p:cNvSpPr txBox="1"/>
              <p:nvPr/>
            </p:nvSpPr>
            <p:spPr>
              <a:xfrm>
                <a:off x="4199670" y="2106264"/>
                <a:ext cx="1147870" cy="374306"/>
              </a:xfrm>
              <a:prstGeom prst="rect">
                <a:avLst/>
              </a:prstGeom>
              <a:noFill/>
            </p:spPr>
            <p:txBody>
              <a:bodyPr wrap="none" rtlCol="0">
                <a:spAutoFit/>
              </a:bodyPr>
              <a:lstStyle/>
              <a:p>
                <a:r>
                  <a:rPr lang="zh-CN" altLang="en-US" sz="2400" dirty="0">
                    <a:solidFill>
                      <a:schemeClr val="bg1"/>
                    </a:solidFill>
                    <a:latin typeface="方正兰亭中黑_GBK" pitchFamily="2" charset="-122"/>
                    <a:ea typeface="方正兰亭中黑_GBK" pitchFamily="2" charset="-122"/>
                  </a:rPr>
                  <a:t>添加标题</a:t>
                </a:r>
              </a:p>
            </p:txBody>
          </p:sp>
          <p:sp>
            <p:nvSpPr>
              <p:cNvPr id="22" name="Rectangle 13" descr="FD1DDF730CE4456e89755B07FE1653D0# #Rectangle 13">
                <a:extLst>
                  <a:ext uri="{FF2B5EF4-FFF2-40B4-BE49-F238E27FC236}">
                    <a16:creationId xmlns:a16="http://schemas.microsoft.com/office/drawing/2014/main" id="{B3B09066-DC34-44DA-B554-8CD6A397D1FF}"/>
                  </a:ext>
                </a:extLst>
              </p:cNvPr>
              <p:cNvSpPr>
                <a:spLocks noChangeArrowheads="1"/>
              </p:cNvSpPr>
              <p:nvPr/>
            </p:nvSpPr>
            <p:spPr bwMode="auto">
              <a:xfrm>
                <a:off x="3946287" y="2457306"/>
                <a:ext cx="1512169" cy="57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2000" dirty="0">
                    <a:solidFill>
                      <a:schemeClr val="bg1"/>
                    </a:solidFill>
                    <a:latin typeface="方正兰亭黑_GBK" pitchFamily="2" charset="-122"/>
                    <a:ea typeface="方正兰亭黑_GBK" pitchFamily="2" charset="-122"/>
                  </a:rPr>
                  <a:t>点击此处添加</a:t>
                </a:r>
                <a:endParaRPr lang="en-US" altLang="zh-CN" sz="2000" dirty="0">
                  <a:solidFill>
                    <a:schemeClr val="bg1"/>
                  </a:solidFill>
                  <a:latin typeface="方正兰亭黑_GBK" pitchFamily="2" charset="-122"/>
                  <a:ea typeface="方正兰亭黑_GBK" pitchFamily="2" charset="-122"/>
                </a:endParaRPr>
              </a:p>
              <a:p>
                <a:pPr algn="ctr" eaLnBrk="1" hangingPunct="1">
                  <a:spcBef>
                    <a:spcPct val="0"/>
                  </a:spcBef>
                  <a:buNone/>
                  <a:defRPr/>
                </a:pPr>
                <a:r>
                  <a:rPr lang="zh-CN" altLang="en-US" sz="2000" dirty="0">
                    <a:solidFill>
                      <a:schemeClr val="bg1"/>
                    </a:solidFill>
                    <a:latin typeface="方正兰亭黑_GBK" pitchFamily="2" charset="-122"/>
                    <a:ea typeface="方正兰亭黑_GBK" pitchFamily="2" charset="-122"/>
                  </a:rPr>
                  <a:t>简要说明</a:t>
                </a:r>
                <a:endParaRPr lang="en-US" altLang="zh-CN" sz="2000" dirty="0">
                  <a:solidFill>
                    <a:schemeClr val="bg1"/>
                  </a:solidFill>
                  <a:latin typeface="方正兰亭黑_GBK" pitchFamily="2" charset="-122"/>
                  <a:ea typeface="方正兰亭黑_GBK" pitchFamily="2" charset="-122"/>
                </a:endParaRPr>
              </a:p>
            </p:txBody>
          </p:sp>
        </p:grpSp>
        <p:grpSp>
          <p:nvGrpSpPr>
            <p:cNvPr id="14" name="组合 13">
              <a:extLst>
                <a:ext uri="{FF2B5EF4-FFF2-40B4-BE49-F238E27FC236}">
                  <a16:creationId xmlns:a16="http://schemas.microsoft.com/office/drawing/2014/main" id="{DF3F47B9-A6F0-4AE9-AA0C-437897992418}"/>
                </a:ext>
              </a:extLst>
            </p:cNvPr>
            <p:cNvGrpSpPr/>
            <p:nvPr/>
          </p:nvGrpSpPr>
          <p:grpSpPr>
            <a:xfrm>
              <a:off x="6322551" y="1801727"/>
              <a:ext cx="1512168" cy="1713148"/>
              <a:chOff x="6322551" y="1747101"/>
              <a:chExt cx="1512168" cy="1713148"/>
            </a:xfrm>
          </p:grpSpPr>
          <p:sp>
            <p:nvSpPr>
              <p:cNvPr id="17" name="等腰三角形 12">
                <a:extLst>
                  <a:ext uri="{FF2B5EF4-FFF2-40B4-BE49-F238E27FC236}">
                    <a16:creationId xmlns:a16="http://schemas.microsoft.com/office/drawing/2014/main" id="{C7FB7C9A-4F63-4615-BEEE-BC81E2CD79EB}"/>
                  </a:ext>
                </a:extLst>
              </p:cNvPr>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8" name="TextBox 16">
                <a:extLst>
                  <a:ext uri="{FF2B5EF4-FFF2-40B4-BE49-F238E27FC236}">
                    <a16:creationId xmlns:a16="http://schemas.microsoft.com/office/drawing/2014/main" id="{532EF162-42A4-4B72-B33B-CA960AB8FD54}"/>
                  </a:ext>
                </a:extLst>
              </p:cNvPr>
              <p:cNvSpPr txBox="1"/>
              <p:nvPr/>
            </p:nvSpPr>
            <p:spPr>
              <a:xfrm>
                <a:off x="6601582" y="2106264"/>
                <a:ext cx="981513" cy="324399"/>
              </a:xfrm>
              <a:prstGeom prst="rect">
                <a:avLst/>
              </a:prstGeom>
              <a:noFill/>
            </p:spPr>
            <p:txBody>
              <a:bodyPr wrap="none" rtlCol="0">
                <a:spAutoFit/>
              </a:bodyPr>
              <a:lstStyle/>
              <a:p>
                <a:r>
                  <a:rPr lang="zh-CN" altLang="en-US" sz="2000" dirty="0">
                    <a:solidFill>
                      <a:schemeClr val="bg1"/>
                    </a:solidFill>
                    <a:latin typeface="方正兰亭中黑_GBK" pitchFamily="2" charset="-122"/>
                    <a:ea typeface="方正兰亭中黑_GBK" pitchFamily="2" charset="-122"/>
                  </a:rPr>
                  <a:t>添加标题</a:t>
                </a:r>
              </a:p>
            </p:txBody>
          </p:sp>
          <p:sp>
            <p:nvSpPr>
              <p:cNvPr id="19" name="Rectangle 13" descr="FD1DDF730CE4456e89755B07FE1653D0# #Rectangle 13">
                <a:extLst>
                  <a:ext uri="{FF2B5EF4-FFF2-40B4-BE49-F238E27FC236}">
                    <a16:creationId xmlns:a16="http://schemas.microsoft.com/office/drawing/2014/main" id="{66A90EDE-3258-404C-847A-2B37B36C3B6F}"/>
                  </a:ext>
                </a:extLst>
              </p:cNvPr>
              <p:cNvSpPr>
                <a:spLocks noChangeArrowheads="1"/>
              </p:cNvSpPr>
              <p:nvPr/>
            </p:nvSpPr>
            <p:spPr bwMode="auto">
              <a:xfrm>
                <a:off x="6394559" y="2457306"/>
                <a:ext cx="1368152" cy="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800" dirty="0">
                    <a:solidFill>
                      <a:schemeClr val="bg1"/>
                    </a:solidFill>
                    <a:latin typeface="方正兰亭黑_GBK" pitchFamily="2" charset="-122"/>
                    <a:ea typeface="方正兰亭黑_GBK" pitchFamily="2" charset="-122"/>
                  </a:rPr>
                  <a:t>点击此处添加</a:t>
                </a:r>
                <a:endParaRPr lang="en-US" altLang="zh-CN" sz="1800" dirty="0">
                  <a:solidFill>
                    <a:schemeClr val="bg1"/>
                  </a:solidFill>
                  <a:latin typeface="方正兰亭黑_GBK" pitchFamily="2" charset="-122"/>
                  <a:ea typeface="方正兰亭黑_GBK" pitchFamily="2" charset="-122"/>
                </a:endParaRPr>
              </a:p>
              <a:p>
                <a:pPr algn="ctr" eaLnBrk="1" hangingPunct="1">
                  <a:spcBef>
                    <a:spcPct val="0"/>
                  </a:spcBef>
                  <a:buNone/>
                  <a:defRPr/>
                </a:pPr>
                <a:r>
                  <a:rPr lang="zh-CN" altLang="en-US" sz="1800" dirty="0">
                    <a:solidFill>
                      <a:schemeClr val="bg1"/>
                    </a:solidFill>
                    <a:latin typeface="方正兰亭黑_GBK" pitchFamily="2" charset="-122"/>
                    <a:ea typeface="方正兰亭黑_GBK" pitchFamily="2" charset="-122"/>
                  </a:rPr>
                  <a:t>简要说明</a:t>
                </a:r>
                <a:endParaRPr lang="en-US" altLang="zh-CN" sz="1800" dirty="0">
                  <a:solidFill>
                    <a:schemeClr val="bg1"/>
                  </a:solidFill>
                  <a:latin typeface="方正兰亭黑_GBK" pitchFamily="2" charset="-122"/>
                  <a:ea typeface="方正兰亭黑_GBK" pitchFamily="2" charset="-122"/>
                </a:endParaRPr>
              </a:p>
            </p:txBody>
          </p:sp>
        </p:grpSp>
        <p:sp>
          <p:nvSpPr>
            <p:cNvPr id="15" name="Rectangle 13" descr="FD1DDF730CE4456e89755B07FE1653D0# #Rectangle 13">
              <a:extLst>
                <a:ext uri="{FF2B5EF4-FFF2-40B4-BE49-F238E27FC236}">
                  <a16:creationId xmlns:a16="http://schemas.microsoft.com/office/drawing/2014/main" id="{E77E9CD9-6BD1-46F5-9AC5-5A32ED88A49C}"/>
                </a:ext>
              </a:extLst>
            </p:cNvPr>
            <p:cNvSpPr>
              <a:spLocks noChangeArrowheads="1"/>
            </p:cNvSpPr>
            <p:nvPr/>
          </p:nvSpPr>
          <p:spPr bwMode="auto">
            <a:xfrm>
              <a:off x="3635896" y="3817952"/>
              <a:ext cx="2132950" cy="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6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bg1">
                    <a:lumMod val="65000"/>
                  </a:schemeClr>
                </a:solidFill>
                <a:latin typeface="方正兰亭纤黑简体" pitchFamily="65" charset="-122"/>
                <a:ea typeface="方正兰亭纤黑简体" pitchFamily="65" charset="-122"/>
              </a:endParaRPr>
            </a:p>
          </p:txBody>
        </p:sp>
        <p:sp>
          <p:nvSpPr>
            <p:cNvPr id="16" name="Rectangle 13" descr="FD1DDF730CE4456e89755B07FE1653D0# #Rectangle 13">
              <a:extLst>
                <a:ext uri="{FF2B5EF4-FFF2-40B4-BE49-F238E27FC236}">
                  <a16:creationId xmlns:a16="http://schemas.microsoft.com/office/drawing/2014/main" id="{7CA921F0-F568-4470-9E61-A1C6B63B3528}"/>
                </a:ext>
              </a:extLst>
            </p:cNvPr>
            <p:cNvSpPr>
              <a:spLocks noChangeArrowheads="1"/>
            </p:cNvSpPr>
            <p:nvPr/>
          </p:nvSpPr>
          <p:spPr bwMode="auto">
            <a:xfrm>
              <a:off x="6084168" y="3684969"/>
              <a:ext cx="2016224" cy="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6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bg1">
                    <a:lumMod val="6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27553368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04DD6FF6-9C0C-4BBD-B890-5C008182955C}"/>
              </a:ext>
            </a:extLst>
          </p:cNvPr>
          <p:cNvGrpSpPr/>
          <p:nvPr/>
        </p:nvGrpSpPr>
        <p:grpSpPr>
          <a:xfrm>
            <a:off x="1471122" y="1848675"/>
            <a:ext cx="9414591" cy="4180431"/>
            <a:chOff x="601643" y="913675"/>
            <a:chExt cx="7924017" cy="3518560"/>
          </a:xfrm>
        </p:grpSpPr>
        <p:sp>
          <p:nvSpPr>
            <p:cNvPr id="7" name="TextBox 6">
              <a:extLst>
                <a:ext uri="{FF2B5EF4-FFF2-40B4-BE49-F238E27FC236}">
                  <a16:creationId xmlns:a16="http://schemas.microsoft.com/office/drawing/2014/main" id="{42A64CAD-815F-4919-90DA-6E22790A3D9A}"/>
                </a:ext>
              </a:extLst>
            </p:cNvPr>
            <p:cNvSpPr txBox="1"/>
            <p:nvPr/>
          </p:nvSpPr>
          <p:spPr>
            <a:xfrm>
              <a:off x="601643" y="1246476"/>
              <a:ext cx="2665432" cy="74071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mn-ea"/>
                </a:rPr>
                <a:t>此处添加详细文本描述，建议与标题相关并符合整体语言风格，语言描述尽量简洁生动。</a:t>
              </a:r>
            </a:p>
          </p:txBody>
        </p:sp>
        <p:cxnSp>
          <p:nvCxnSpPr>
            <p:cNvPr id="9" name="直接连接符 8">
              <a:extLst>
                <a:ext uri="{FF2B5EF4-FFF2-40B4-BE49-F238E27FC236}">
                  <a16:creationId xmlns:a16="http://schemas.microsoft.com/office/drawing/2014/main" id="{50BDF340-CC87-406B-B105-0B811E950CCD}"/>
                </a:ext>
              </a:extLst>
            </p:cNvPr>
            <p:cNvCxnSpPr/>
            <p:nvPr/>
          </p:nvCxnSpPr>
          <p:spPr>
            <a:xfrm>
              <a:off x="674495" y="1228595"/>
              <a:ext cx="25282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8">
              <a:extLst>
                <a:ext uri="{FF2B5EF4-FFF2-40B4-BE49-F238E27FC236}">
                  <a16:creationId xmlns:a16="http://schemas.microsoft.com/office/drawing/2014/main" id="{B50D24CF-5F3C-4CFF-8980-289F3814FE3F}"/>
                </a:ext>
              </a:extLst>
            </p:cNvPr>
            <p:cNvSpPr txBox="1"/>
            <p:nvPr/>
          </p:nvSpPr>
          <p:spPr>
            <a:xfrm>
              <a:off x="604819" y="913675"/>
              <a:ext cx="1747850" cy="336762"/>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9">
              <a:extLst>
                <a:ext uri="{FF2B5EF4-FFF2-40B4-BE49-F238E27FC236}">
                  <a16:creationId xmlns:a16="http://schemas.microsoft.com/office/drawing/2014/main" id="{83DC7796-5E07-4C87-8EBC-0C4860C0DD21}"/>
                </a:ext>
              </a:extLst>
            </p:cNvPr>
            <p:cNvSpPr txBox="1"/>
            <p:nvPr/>
          </p:nvSpPr>
          <p:spPr>
            <a:xfrm>
              <a:off x="648806" y="3888235"/>
              <a:ext cx="2665432" cy="54400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mn-ea"/>
                </a:rPr>
                <a:t>此处添加详细文本描述，建议与标题相关并符合整体语言风格，语言描述尽量简洁生动。</a:t>
              </a:r>
            </a:p>
          </p:txBody>
        </p:sp>
        <p:cxnSp>
          <p:nvCxnSpPr>
            <p:cNvPr id="15" name="直接连接符 14">
              <a:extLst>
                <a:ext uri="{FF2B5EF4-FFF2-40B4-BE49-F238E27FC236}">
                  <a16:creationId xmlns:a16="http://schemas.microsoft.com/office/drawing/2014/main" id="{14C9A715-D68D-4056-ADCD-70386F6AB645}"/>
                </a:ext>
              </a:extLst>
            </p:cNvPr>
            <p:cNvCxnSpPr/>
            <p:nvPr/>
          </p:nvCxnSpPr>
          <p:spPr>
            <a:xfrm>
              <a:off x="721658" y="3870354"/>
              <a:ext cx="25282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TextBox 11">
              <a:extLst>
                <a:ext uri="{FF2B5EF4-FFF2-40B4-BE49-F238E27FC236}">
                  <a16:creationId xmlns:a16="http://schemas.microsoft.com/office/drawing/2014/main" id="{08B7E337-5333-4C50-B005-CF09E21C66D9}"/>
                </a:ext>
              </a:extLst>
            </p:cNvPr>
            <p:cNvSpPr txBox="1"/>
            <p:nvPr/>
          </p:nvSpPr>
          <p:spPr>
            <a:xfrm>
              <a:off x="651982" y="3555434"/>
              <a:ext cx="1747850" cy="336762"/>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2">
              <a:extLst>
                <a:ext uri="{FF2B5EF4-FFF2-40B4-BE49-F238E27FC236}">
                  <a16:creationId xmlns:a16="http://schemas.microsoft.com/office/drawing/2014/main" id="{C405A279-EB16-4AE2-8A97-298A401605A9}"/>
                </a:ext>
              </a:extLst>
            </p:cNvPr>
            <p:cNvSpPr txBox="1"/>
            <p:nvPr/>
          </p:nvSpPr>
          <p:spPr>
            <a:xfrm>
              <a:off x="5860228" y="3884652"/>
              <a:ext cx="2665432" cy="50757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mn-ea"/>
                </a:rPr>
                <a:t>此处添加详细文本描述，建议与标题相关并符合整体语言风格，语言描述尽量简洁生动。</a:t>
              </a:r>
            </a:p>
          </p:txBody>
        </p:sp>
        <p:cxnSp>
          <p:nvCxnSpPr>
            <p:cNvPr id="18" name="直接连接符 17">
              <a:extLst>
                <a:ext uri="{FF2B5EF4-FFF2-40B4-BE49-F238E27FC236}">
                  <a16:creationId xmlns:a16="http://schemas.microsoft.com/office/drawing/2014/main" id="{4DE9B9DE-937B-44E5-B47F-71F6E74E2E0C}"/>
                </a:ext>
              </a:extLst>
            </p:cNvPr>
            <p:cNvCxnSpPr/>
            <p:nvPr/>
          </p:nvCxnSpPr>
          <p:spPr>
            <a:xfrm>
              <a:off x="5933080" y="3866771"/>
              <a:ext cx="25282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4">
              <a:extLst>
                <a:ext uri="{FF2B5EF4-FFF2-40B4-BE49-F238E27FC236}">
                  <a16:creationId xmlns:a16="http://schemas.microsoft.com/office/drawing/2014/main" id="{8407694A-F308-48E1-B9BB-1DB99DA25D40}"/>
                </a:ext>
              </a:extLst>
            </p:cNvPr>
            <p:cNvSpPr txBox="1"/>
            <p:nvPr/>
          </p:nvSpPr>
          <p:spPr>
            <a:xfrm>
              <a:off x="5863404" y="3551851"/>
              <a:ext cx="1747850" cy="336762"/>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5">
              <a:extLst>
                <a:ext uri="{FF2B5EF4-FFF2-40B4-BE49-F238E27FC236}">
                  <a16:creationId xmlns:a16="http://schemas.microsoft.com/office/drawing/2014/main" id="{D41C8D14-C7BF-4324-8F7A-2D1A33CC587F}"/>
                </a:ext>
              </a:extLst>
            </p:cNvPr>
            <p:cNvSpPr txBox="1"/>
            <p:nvPr/>
          </p:nvSpPr>
          <p:spPr>
            <a:xfrm>
              <a:off x="5810220" y="1246476"/>
              <a:ext cx="2665432" cy="54400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mn-ea"/>
                </a:rPr>
                <a:t>此处添加详细文本描述，建议与标题相关并符合整体语言风格，语言描述尽量简洁生动。</a:t>
              </a:r>
            </a:p>
          </p:txBody>
        </p:sp>
        <p:cxnSp>
          <p:nvCxnSpPr>
            <p:cNvPr id="21" name="直接连接符 20">
              <a:extLst>
                <a:ext uri="{FF2B5EF4-FFF2-40B4-BE49-F238E27FC236}">
                  <a16:creationId xmlns:a16="http://schemas.microsoft.com/office/drawing/2014/main" id="{EE7A223C-F2D7-4937-B344-E59E418465F8}"/>
                </a:ext>
              </a:extLst>
            </p:cNvPr>
            <p:cNvCxnSpPr/>
            <p:nvPr/>
          </p:nvCxnSpPr>
          <p:spPr>
            <a:xfrm>
              <a:off x="5883072" y="1228595"/>
              <a:ext cx="25282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7">
              <a:extLst>
                <a:ext uri="{FF2B5EF4-FFF2-40B4-BE49-F238E27FC236}">
                  <a16:creationId xmlns:a16="http://schemas.microsoft.com/office/drawing/2014/main" id="{8DE17B34-50F9-4066-9966-E511FBB04CCA}"/>
                </a:ext>
              </a:extLst>
            </p:cNvPr>
            <p:cNvSpPr txBox="1"/>
            <p:nvPr/>
          </p:nvSpPr>
          <p:spPr>
            <a:xfrm>
              <a:off x="5813396" y="913675"/>
              <a:ext cx="1747850" cy="336762"/>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下箭头 25">
              <a:extLst>
                <a:ext uri="{FF2B5EF4-FFF2-40B4-BE49-F238E27FC236}">
                  <a16:creationId xmlns:a16="http://schemas.microsoft.com/office/drawing/2014/main" id="{A037D0FC-D583-437C-B4B8-C7FD442BA6BE}"/>
                </a:ext>
              </a:extLst>
            </p:cNvPr>
            <p:cNvSpPr/>
            <p:nvPr/>
          </p:nvSpPr>
          <p:spPr>
            <a:xfrm rot="16260000">
              <a:off x="3288479" y="1090345"/>
              <a:ext cx="1465430" cy="1722939"/>
            </a:xfrm>
            <a:custGeom>
              <a:avLst/>
              <a:gdLst/>
              <a:ahLst/>
              <a:cxnLst/>
              <a:rect l="l" t="t" r="r" b="b"/>
              <a:pathLst>
                <a:path w="1465430" h="1722939">
                  <a:moveTo>
                    <a:pt x="1465430" y="1388403"/>
                  </a:moveTo>
                  <a:lnTo>
                    <a:pt x="1055958" y="1722939"/>
                  </a:lnTo>
                  <a:lnTo>
                    <a:pt x="646486" y="1388403"/>
                  </a:lnTo>
                  <a:lnTo>
                    <a:pt x="817256" y="1388403"/>
                  </a:lnTo>
                  <a:cubicBezTo>
                    <a:pt x="818207" y="1379737"/>
                    <a:pt x="818181" y="1371017"/>
                    <a:pt x="818028" y="1362268"/>
                  </a:cubicBezTo>
                  <a:cubicBezTo>
                    <a:pt x="810000" y="902323"/>
                    <a:pt x="456087" y="529556"/>
                    <a:pt x="8518" y="487973"/>
                  </a:cubicBezTo>
                  <a:lnTo>
                    <a:pt x="0" y="0"/>
                  </a:lnTo>
                  <a:cubicBezTo>
                    <a:pt x="717569" y="39799"/>
                    <a:pt x="1292699" y="628338"/>
                    <a:pt x="1305447" y="1358622"/>
                  </a:cubicBezTo>
                  <a:lnTo>
                    <a:pt x="1304532" y="1388403"/>
                  </a:ln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4" name="下箭头 25">
              <a:extLst>
                <a:ext uri="{FF2B5EF4-FFF2-40B4-BE49-F238E27FC236}">
                  <a16:creationId xmlns:a16="http://schemas.microsoft.com/office/drawing/2014/main" id="{E224A243-3543-4EE1-B473-38E9B9D5026B}"/>
                </a:ext>
              </a:extLst>
            </p:cNvPr>
            <p:cNvSpPr/>
            <p:nvPr/>
          </p:nvSpPr>
          <p:spPr>
            <a:xfrm rot="10800000">
              <a:off x="2963099" y="2424886"/>
              <a:ext cx="1412127" cy="1716454"/>
            </a:xfrm>
            <a:custGeom>
              <a:avLst/>
              <a:gdLst/>
              <a:ahLst/>
              <a:cxnLst/>
              <a:rect l="l" t="t" r="r" b="b"/>
              <a:pathLst>
                <a:path w="1412127" h="1716454">
                  <a:moveTo>
                    <a:pt x="1002655" y="1716454"/>
                  </a:moveTo>
                  <a:lnTo>
                    <a:pt x="593183" y="1381918"/>
                  </a:lnTo>
                  <a:lnTo>
                    <a:pt x="763953" y="1381918"/>
                  </a:lnTo>
                  <a:cubicBezTo>
                    <a:pt x="764904" y="1373252"/>
                    <a:pt x="764878" y="1364532"/>
                    <a:pt x="764725" y="1355783"/>
                  </a:cubicBezTo>
                  <a:cubicBezTo>
                    <a:pt x="756968" y="911339"/>
                    <a:pt x="426247" y="548296"/>
                    <a:pt x="0" y="487775"/>
                  </a:cubicBezTo>
                  <a:lnTo>
                    <a:pt x="203814" y="238307"/>
                  </a:lnTo>
                  <a:lnTo>
                    <a:pt x="9119" y="0"/>
                  </a:lnTo>
                  <a:cubicBezTo>
                    <a:pt x="697426" y="67860"/>
                    <a:pt x="1239769" y="643211"/>
                    <a:pt x="1252144" y="1352137"/>
                  </a:cubicBezTo>
                  <a:lnTo>
                    <a:pt x="1251229" y="1381918"/>
                  </a:lnTo>
                  <a:lnTo>
                    <a:pt x="1412127" y="1381918"/>
                  </a:ln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5" name="下箭头 25">
              <a:extLst>
                <a:ext uri="{FF2B5EF4-FFF2-40B4-BE49-F238E27FC236}">
                  <a16:creationId xmlns:a16="http://schemas.microsoft.com/office/drawing/2014/main" id="{70941223-607D-4404-803D-D4EE37CD9333}"/>
                </a:ext>
              </a:extLst>
            </p:cNvPr>
            <p:cNvSpPr/>
            <p:nvPr/>
          </p:nvSpPr>
          <p:spPr>
            <a:xfrm rot="5400000">
              <a:off x="4320836" y="2737864"/>
              <a:ext cx="1426774" cy="1716127"/>
            </a:xfrm>
            <a:custGeom>
              <a:avLst/>
              <a:gdLst/>
              <a:ahLst/>
              <a:cxnLst/>
              <a:rect l="l" t="t" r="r" b="b"/>
              <a:pathLst>
                <a:path w="1426774" h="1716127">
                  <a:moveTo>
                    <a:pt x="0" y="485392"/>
                  </a:moveTo>
                  <a:lnTo>
                    <a:pt x="211738" y="226225"/>
                  </a:lnTo>
                  <a:lnTo>
                    <a:pt x="26914" y="0"/>
                  </a:lnTo>
                  <a:cubicBezTo>
                    <a:pt x="713728" y="69291"/>
                    <a:pt x="1254435" y="643967"/>
                    <a:pt x="1266791" y="1351810"/>
                  </a:cubicBezTo>
                  <a:lnTo>
                    <a:pt x="1265876" y="1381591"/>
                  </a:lnTo>
                  <a:lnTo>
                    <a:pt x="1426774" y="1381591"/>
                  </a:lnTo>
                  <a:lnTo>
                    <a:pt x="1017302" y="1716127"/>
                  </a:lnTo>
                  <a:lnTo>
                    <a:pt x="607830" y="1381591"/>
                  </a:lnTo>
                  <a:lnTo>
                    <a:pt x="778600" y="1381591"/>
                  </a:lnTo>
                  <a:cubicBezTo>
                    <a:pt x="779551" y="1372925"/>
                    <a:pt x="779525" y="1364205"/>
                    <a:pt x="779372" y="1355456"/>
                  </a:cubicBezTo>
                  <a:cubicBezTo>
                    <a:pt x="771526" y="905924"/>
                    <a:pt x="433279" y="539668"/>
                    <a:pt x="0" y="485392"/>
                  </a:cubicBez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6" name="下箭头 25">
              <a:extLst>
                <a:ext uri="{FF2B5EF4-FFF2-40B4-BE49-F238E27FC236}">
                  <a16:creationId xmlns:a16="http://schemas.microsoft.com/office/drawing/2014/main" id="{5D779CC0-DE21-45D9-B8E0-F640C7320140}"/>
                </a:ext>
              </a:extLst>
            </p:cNvPr>
            <p:cNvSpPr/>
            <p:nvPr/>
          </p:nvSpPr>
          <p:spPr>
            <a:xfrm>
              <a:off x="4682799" y="1383125"/>
              <a:ext cx="1382621" cy="1714336"/>
            </a:xfrm>
            <a:custGeom>
              <a:avLst/>
              <a:gdLst/>
              <a:ahLst/>
              <a:cxnLst/>
              <a:rect l="l" t="t" r="r" b="b"/>
              <a:pathLst>
                <a:path w="1382621" h="1714336">
                  <a:moveTo>
                    <a:pt x="0" y="0"/>
                  </a:moveTo>
                  <a:cubicBezTo>
                    <a:pt x="678610" y="77151"/>
                    <a:pt x="1210386" y="648114"/>
                    <a:pt x="1222638" y="1350019"/>
                  </a:cubicBezTo>
                  <a:lnTo>
                    <a:pt x="1221723" y="1379800"/>
                  </a:lnTo>
                  <a:lnTo>
                    <a:pt x="1382621" y="1379800"/>
                  </a:lnTo>
                  <a:lnTo>
                    <a:pt x="973149" y="1714336"/>
                  </a:lnTo>
                  <a:lnTo>
                    <a:pt x="563677" y="1379800"/>
                  </a:lnTo>
                  <a:lnTo>
                    <a:pt x="734447" y="1379800"/>
                  </a:lnTo>
                  <a:cubicBezTo>
                    <a:pt x="735398" y="1371134"/>
                    <a:pt x="735372" y="1362414"/>
                    <a:pt x="735219" y="1353665"/>
                  </a:cubicBezTo>
                  <a:cubicBezTo>
                    <a:pt x="727702" y="923006"/>
                    <a:pt x="416945" y="568776"/>
                    <a:pt x="9984" y="491348"/>
                  </a:cubicBezTo>
                  <a:lnTo>
                    <a:pt x="205376" y="260531"/>
                  </a:lnTo>
                  <a:close/>
                </a:path>
              </a:pathLst>
            </a:cu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27" name="组合 26">
              <a:extLst>
                <a:ext uri="{FF2B5EF4-FFF2-40B4-BE49-F238E27FC236}">
                  <a16:creationId xmlns:a16="http://schemas.microsoft.com/office/drawing/2014/main" id="{A1876E71-4E87-4B83-B420-FC3CA297D2B8}"/>
                </a:ext>
              </a:extLst>
            </p:cNvPr>
            <p:cNvGrpSpPr/>
            <p:nvPr/>
          </p:nvGrpSpPr>
          <p:grpSpPr>
            <a:xfrm>
              <a:off x="5117305" y="3444875"/>
              <a:ext cx="352426" cy="355927"/>
              <a:chOff x="5117305" y="3444875"/>
              <a:chExt cx="352426" cy="355927"/>
            </a:xfrm>
          </p:grpSpPr>
          <p:sp>
            <p:nvSpPr>
              <p:cNvPr id="41" name="椭圆 40">
                <a:extLst>
                  <a:ext uri="{FF2B5EF4-FFF2-40B4-BE49-F238E27FC236}">
                    <a16:creationId xmlns:a16="http://schemas.microsoft.com/office/drawing/2014/main" id="{8F66979E-C04C-4686-991C-2BA70312427E}"/>
                  </a:ext>
                </a:extLst>
              </p:cNvPr>
              <p:cNvSpPr/>
              <p:nvPr/>
            </p:nvSpPr>
            <p:spPr>
              <a:xfrm>
                <a:off x="5117305" y="3444875"/>
                <a:ext cx="352426" cy="352426"/>
              </a:xfrm>
              <a:prstGeom prst="ellipse">
                <a:avLst/>
              </a:prstGeom>
              <a:no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42" name="TextBox 24">
                <a:extLst>
                  <a:ext uri="{FF2B5EF4-FFF2-40B4-BE49-F238E27FC236}">
                    <a16:creationId xmlns:a16="http://schemas.microsoft.com/office/drawing/2014/main" id="{41403079-7855-4718-B8D2-06A689164B0A}"/>
                  </a:ext>
                </a:extLst>
              </p:cNvPr>
              <p:cNvSpPr txBox="1"/>
              <p:nvPr/>
            </p:nvSpPr>
            <p:spPr>
              <a:xfrm>
                <a:off x="5207797" y="3489945"/>
                <a:ext cx="166687" cy="310857"/>
              </a:xfrm>
              <a:prstGeom prst="rect">
                <a:avLst/>
              </a:prstGeom>
              <a:noFill/>
            </p:spPr>
            <p:txBody>
              <a:bodyPr wrap="square" rtlCol="0">
                <a:spAutoFit/>
              </a:bodyPr>
              <a:lstStyle/>
              <a:p>
                <a:pPr algn="ctr"/>
                <a:r>
                  <a:rPr lang="en-US" altLang="zh-CN" dirty="0">
                    <a:solidFill>
                      <a:schemeClr val="bg1"/>
                    </a:solidFill>
                  </a:rPr>
                  <a:t>3</a:t>
                </a:r>
                <a:endParaRPr lang="zh-CN" altLang="en-US" dirty="0">
                  <a:solidFill>
                    <a:schemeClr val="bg1"/>
                  </a:solidFill>
                </a:endParaRPr>
              </a:p>
            </p:txBody>
          </p:sp>
        </p:grpSp>
        <p:grpSp>
          <p:nvGrpSpPr>
            <p:cNvPr id="28" name="组合 27">
              <a:extLst>
                <a:ext uri="{FF2B5EF4-FFF2-40B4-BE49-F238E27FC236}">
                  <a16:creationId xmlns:a16="http://schemas.microsoft.com/office/drawing/2014/main" id="{FC81839F-0D71-404F-B265-9A9A2E5A77C7}"/>
                </a:ext>
              </a:extLst>
            </p:cNvPr>
            <p:cNvGrpSpPr/>
            <p:nvPr/>
          </p:nvGrpSpPr>
          <p:grpSpPr>
            <a:xfrm>
              <a:off x="5114927" y="1748684"/>
              <a:ext cx="352426" cy="355927"/>
              <a:chOff x="5117305" y="3444875"/>
              <a:chExt cx="352426" cy="355927"/>
            </a:xfrm>
          </p:grpSpPr>
          <p:sp>
            <p:nvSpPr>
              <p:cNvPr id="39" name="椭圆 38">
                <a:extLst>
                  <a:ext uri="{FF2B5EF4-FFF2-40B4-BE49-F238E27FC236}">
                    <a16:creationId xmlns:a16="http://schemas.microsoft.com/office/drawing/2014/main" id="{337603F2-96D7-488A-AAC0-527E34F6D1B1}"/>
                  </a:ext>
                </a:extLst>
              </p:cNvPr>
              <p:cNvSpPr/>
              <p:nvPr/>
            </p:nvSpPr>
            <p:spPr>
              <a:xfrm>
                <a:off x="5117305" y="3444875"/>
                <a:ext cx="352426" cy="352426"/>
              </a:xfrm>
              <a:prstGeom prst="ellipse">
                <a:avLst/>
              </a:prstGeom>
              <a:no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40" name="TextBox 28">
                <a:extLst>
                  <a:ext uri="{FF2B5EF4-FFF2-40B4-BE49-F238E27FC236}">
                    <a16:creationId xmlns:a16="http://schemas.microsoft.com/office/drawing/2014/main" id="{C92581C5-C357-4899-9591-5CB3EFA01DE3}"/>
                  </a:ext>
                </a:extLst>
              </p:cNvPr>
              <p:cNvSpPr txBox="1"/>
              <p:nvPr/>
            </p:nvSpPr>
            <p:spPr>
              <a:xfrm>
                <a:off x="5207797" y="3489945"/>
                <a:ext cx="166687" cy="310857"/>
              </a:xfrm>
              <a:prstGeom prst="rect">
                <a:avLst/>
              </a:prstGeom>
              <a:noFill/>
            </p:spPr>
            <p:txBody>
              <a:bodyPr wrap="square" rtlCol="0">
                <a:spAutoFit/>
              </a:bodyPr>
              <a:lstStyle/>
              <a:p>
                <a:pPr algn="ctr"/>
                <a:r>
                  <a:rPr lang="en-US" altLang="zh-CN" dirty="0">
                    <a:solidFill>
                      <a:schemeClr val="bg1"/>
                    </a:solidFill>
                  </a:rPr>
                  <a:t>2</a:t>
                </a:r>
                <a:endParaRPr lang="zh-CN" altLang="en-US" dirty="0">
                  <a:solidFill>
                    <a:schemeClr val="bg1"/>
                  </a:solidFill>
                </a:endParaRPr>
              </a:p>
            </p:txBody>
          </p:sp>
        </p:grpSp>
        <p:grpSp>
          <p:nvGrpSpPr>
            <p:cNvPr id="29" name="组合 28">
              <a:extLst>
                <a:ext uri="{FF2B5EF4-FFF2-40B4-BE49-F238E27FC236}">
                  <a16:creationId xmlns:a16="http://schemas.microsoft.com/office/drawing/2014/main" id="{684051D3-B25C-4A12-B7A6-B1A4623C1AB8}"/>
                </a:ext>
              </a:extLst>
            </p:cNvPr>
            <p:cNvGrpSpPr/>
            <p:nvPr/>
          </p:nvGrpSpPr>
          <p:grpSpPr>
            <a:xfrm>
              <a:off x="3602352" y="3451437"/>
              <a:ext cx="352426" cy="355927"/>
              <a:chOff x="5117305" y="3444875"/>
              <a:chExt cx="352426" cy="355927"/>
            </a:xfrm>
          </p:grpSpPr>
          <p:sp>
            <p:nvSpPr>
              <p:cNvPr id="37" name="椭圆 36">
                <a:extLst>
                  <a:ext uri="{FF2B5EF4-FFF2-40B4-BE49-F238E27FC236}">
                    <a16:creationId xmlns:a16="http://schemas.microsoft.com/office/drawing/2014/main" id="{F3479727-B147-42C4-84E4-6F6FF62AF31D}"/>
                  </a:ext>
                </a:extLst>
              </p:cNvPr>
              <p:cNvSpPr/>
              <p:nvPr/>
            </p:nvSpPr>
            <p:spPr>
              <a:xfrm>
                <a:off x="5117305" y="3444875"/>
                <a:ext cx="352426" cy="352426"/>
              </a:xfrm>
              <a:prstGeom prst="ellipse">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38" name="TextBox 31">
                <a:extLst>
                  <a:ext uri="{FF2B5EF4-FFF2-40B4-BE49-F238E27FC236}">
                    <a16:creationId xmlns:a16="http://schemas.microsoft.com/office/drawing/2014/main" id="{6AAD6530-01E5-4512-A578-2937AFC4D45B}"/>
                  </a:ext>
                </a:extLst>
              </p:cNvPr>
              <p:cNvSpPr txBox="1"/>
              <p:nvPr/>
            </p:nvSpPr>
            <p:spPr>
              <a:xfrm>
                <a:off x="5207797" y="3489945"/>
                <a:ext cx="166687" cy="310857"/>
              </a:xfrm>
              <a:prstGeom prst="rect">
                <a:avLst/>
              </a:prstGeom>
              <a:noFill/>
            </p:spPr>
            <p:txBody>
              <a:bodyPr wrap="square" rtlCol="0">
                <a:spAutoFit/>
              </a:bodyPr>
              <a:lstStyle/>
              <a:p>
                <a:pPr algn="ctr"/>
                <a:r>
                  <a:rPr lang="en-US" altLang="zh-CN" dirty="0">
                    <a:solidFill>
                      <a:schemeClr val="bg1"/>
                    </a:solidFill>
                  </a:rPr>
                  <a:t>4</a:t>
                </a:r>
                <a:endParaRPr lang="zh-CN" altLang="en-US" dirty="0">
                  <a:solidFill>
                    <a:schemeClr val="bg1"/>
                  </a:solidFill>
                </a:endParaRPr>
              </a:p>
            </p:txBody>
          </p:sp>
        </p:grpSp>
        <p:grpSp>
          <p:nvGrpSpPr>
            <p:cNvPr id="30" name="组合 29">
              <a:extLst>
                <a:ext uri="{FF2B5EF4-FFF2-40B4-BE49-F238E27FC236}">
                  <a16:creationId xmlns:a16="http://schemas.microsoft.com/office/drawing/2014/main" id="{E254A8A6-579C-4A3D-B73D-59FF0DEB8FEF}"/>
                </a:ext>
              </a:extLst>
            </p:cNvPr>
            <p:cNvGrpSpPr/>
            <p:nvPr/>
          </p:nvGrpSpPr>
          <p:grpSpPr>
            <a:xfrm>
              <a:off x="3599974" y="1755246"/>
              <a:ext cx="352426" cy="355927"/>
              <a:chOff x="5117305" y="3444875"/>
              <a:chExt cx="352426" cy="355927"/>
            </a:xfrm>
          </p:grpSpPr>
          <p:sp>
            <p:nvSpPr>
              <p:cNvPr id="35" name="椭圆 34">
                <a:extLst>
                  <a:ext uri="{FF2B5EF4-FFF2-40B4-BE49-F238E27FC236}">
                    <a16:creationId xmlns:a16="http://schemas.microsoft.com/office/drawing/2014/main" id="{D25286CA-3DDB-40F2-BDC3-298C2E148096}"/>
                  </a:ext>
                </a:extLst>
              </p:cNvPr>
              <p:cNvSpPr/>
              <p:nvPr/>
            </p:nvSpPr>
            <p:spPr>
              <a:xfrm>
                <a:off x="5117305" y="3444875"/>
                <a:ext cx="352426" cy="352426"/>
              </a:xfrm>
              <a:prstGeom prst="ellipse">
                <a:avLst/>
              </a:prstGeom>
              <a:no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36" name="TextBox 34">
                <a:extLst>
                  <a:ext uri="{FF2B5EF4-FFF2-40B4-BE49-F238E27FC236}">
                    <a16:creationId xmlns:a16="http://schemas.microsoft.com/office/drawing/2014/main" id="{A378B0A4-C82F-436D-8819-B2660FD1C32A}"/>
                  </a:ext>
                </a:extLst>
              </p:cNvPr>
              <p:cNvSpPr txBox="1"/>
              <p:nvPr/>
            </p:nvSpPr>
            <p:spPr>
              <a:xfrm>
                <a:off x="5207797" y="3489945"/>
                <a:ext cx="166687" cy="310857"/>
              </a:xfrm>
              <a:prstGeom prst="rect">
                <a:avLst/>
              </a:prstGeom>
              <a:noFill/>
            </p:spPr>
            <p:txBody>
              <a:bodyPr wrap="square" rtlCol="0">
                <a:spAutoFit/>
              </a:bodyPr>
              <a:lstStyle/>
              <a:p>
                <a:pPr algn="ctr"/>
                <a:r>
                  <a:rPr lang="en-US" altLang="zh-CN" dirty="0">
                    <a:solidFill>
                      <a:schemeClr val="bg1"/>
                    </a:solidFill>
                  </a:rPr>
                  <a:t>1</a:t>
                </a:r>
                <a:endParaRPr lang="zh-CN" altLang="en-US" dirty="0">
                  <a:solidFill>
                    <a:schemeClr val="bg1"/>
                  </a:solidFill>
                </a:endParaRPr>
              </a:p>
            </p:txBody>
          </p:sp>
        </p:grpSp>
        <p:cxnSp>
          <p:nvCxnSpPr>
            <p:cNvPr id="31" name="直接连接符 30">
              <a:extLst>
                <a:ext uri="{FF2B5EF4-FFF2-40B4-BE49-F238E27FC236}">
                  <a16:creationId xmlns:a16="http://schemas.microsoft.com/office/drawing/2014/main" id="{E620DB07-CE7F-446B-9D60-2E56580032E1}"/>
                </a:ext>
              </a:extLst>
            </p:cNvPr>
            <p:cNvCxnSpPr/>
            <p:nvPr/>
          </p:nvCxnSpPr>
          <p:spPr>
            <a:xfrm flipH="1">
              <a:off x="721658" y="1910102"/>
              <a:ext cx="2837836"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4364F53-6617-4B10-A778-32ED6B407A09}"/>
                </a:ext>
              </a:extLst>
            </p:cNvPr>
            <p:cNvCxnSpPr/>
            <p:nvPr/>
          </p:nvCxnSpPr>
          <p:spPr>
            <a:xfrm flipH="1">
              <a:off x="765935" y="3507959"/>
              <a:ext cx="2789892"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48C6A06-4B05-4966-AC2D-07195DE92619}"/>
                </a:ext>
              </a:extLst>
            </p:cNvPr>
            <p:cNvCxnSpPr/>
            <p:nvPr/>
          </p:nvCxnSpPr>
          <p:spPr>
            <a:xfrm flipH="1">
              <a:off x="5573522" y="1918759"/>
              <a:ext cx="2837836"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2FF3D6D-4906-4C21-9E0E-F927B41B8783}"/>
                </a:ext>
              </a:extLst>
            </p:cNvPr>
            <p:cNvCxnSpPr/>
            <p:nvPr/>
          </p:nvCxnSpPr>
          <p:spPr>
            <a:xfrm flipH="1">
              <a:off x="5617799" y="3516616"/>
              <a:ext cx="2789892"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86596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84295C2-13BD-483A-A803-0E665D4A5760}"/>
              </a:ext>
            </a:extLst>
          </p:cNvPr>
          <p:cNvGrpSpPr/>
          <p:nvPr/>
        </p:nvGrpSpPr>
        <p:grpSpPr>
          <a:xfrm>
            <a:off x="7420654" y="2391683"/>
            <a:ext cx="3262124" cy="3252230"/>
            <a:chOff x="4540963" y="2433342"/>
            <a:chExt cx="3080696" cy="3071352"/>
          </a:xfrm>
          <a:solidFill>
            <a:srgbClr val="7DAFA3"/>
          </a:solidFill>
        </p:grpSpPr>
        <p:grpSp>
          <p:nvGrpSpPr>
            <p:cNvPr id="7" name="组合 6">
              <a:extLst>
                <a:ext uri="{FF2B5EF4-FFF2-40B4-BE49-F238E27FC236}">
                  <a16:creationId xmlns:a16="http://schemas.microsoft.com/office/drawing/2014/main" id="{D56A39DF-10F8-4C97-838F-8697F173BD8A}"/>
                </a:ext>
              </a:extLst>
            </p:cNvPr>
            <p:cNvGrpSpPr/>
            <p:nvPr/>
          </p:nvGrpSpPr>
          <p:grpSpPr>
            <a:xfrm>
              <a:off x="4540963" y="2433342"/>
              <a:ext cx="3080696" cy="3071352"/>
              <a:chOff x="4002442" y="1341792"/>
              <a:chExt cx="4187117" cy="4174417"/>
            </a:xfrm>
            <a:grpFill/>
          </p:grpSpPr>
          <p:grpSp>
            <p:nvGrpSpPr>
              <p:cNvPr id="48" name="组合 47">
                <a:extLst>
                  <a:ext uri="{FF2B5EF4-FFF2-40B4-BE49-F238E27FC236}">
                    <a16:creationId xmlns:a16="http://schemas.microsoft.com/office/drawing/2014/main" id="{C7D4E081-0ABD-488D-B850-86958D13120F}"/>
                  </a:ext>
                </a:extLst>
              </p:cNvPr>
              <p:cNvGrpSpPr/>
              <p:nvPr/>
            </p:nvGrpSpPr>
            <p:grpSpPr>
              <a:xfrm>
                <a:off x="4002442" y="1341793"/>
                <a:ext cx="1990016" cy="1990018"/>
                <a:chOff x="3845536" y="1830659"/>
                <a:chExt cx="1990016" cy="1990018"/>
              </a:xfrm>
              <a:grpFill/>
            </p:grpSpPr>
            <p:sp>
              <p:nvSpPr>
                <p:cNvPr id="58" name="圆角矩形 20">
                  <a:extLst>
                    <a:ext uri="{FF2B5EF4-FFF2-40B4-BE49-F238E27FC236}">
                      <a16:creationId xmlns:a16="http://schemas.microsoft.com/office/drawing/2014/main" id="{C264CE51-F40F-4CA1-B70F-A8B02F15C06B}"/>
                    </a:ext>
                  </a:extLst>
                </p:cNvPr>
                <p:cNvSpPr/>
                <p:nvPr/>
              </p:nvSpPr>
              <p:spPr>
                <a:xfrm>
                  <a:off x="3845536" y="1830659"/>
                  <a:ext cx="1990016" cy="1990018"/>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圆角矩形 21">
                  <a:extLst>
                    <a:ext uri="{FF2B5EF4-FFF2-40B4-BE49-F238E27FC236}">
                      <a16:creationId xmlns:a16="http://schemas.microsoft.com/office/drawing/2014/main" id="{C4A562FD-4C68-464C-9B93-55E4C85CAFB8}"/>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9" name="组合 48">
                <a:extLst>
                  <a:ext uri="{FF2B5EF4-FFF2-40B4-BE49-F238E27FC236}">
                    <a16:creationId xmlns:a16="http://schemas.microsoft.com/office/drawing/2014/main" id="{50BA76A6-A70D-4119-ACA2-7634AE1C7E07}"/>
                  </a:ext>
                </a:extLst>
              </p:cNvPr>
              <p:cNvGrpSpPr/>
              <p:nvPr/>
            </p:nvGrpSpPr>
            <p:grpSpPr>
              <a:xfrm>
                <a:off x="6199542" y="1341792"/>
                <a:ext cx="1990017" cy="1990017"/>
                <a:chOff x="3845536" y="1830658"/>
                <a:chExt cx="1990017" cy="1990017"/>
              </a:xfrm>
              <a:grpFill/>
            </p:grpSpPr>
            <p:sp>
              <p:nvSpPr>
                <p:cNvPr id="56" name="圆角矩形 18">
                  <a:extLst>
                    <a:ext uri="{FF2B5EF4-FFF2-40B4-BE49-F238E27FC236}">
                      <a16:creationId xmlns:a16="http://schemas.microsoft.com/office/drawing/2014/main" id="{3DAC951F-E5FC-4B19-A8A9-3286733E3885}"/>
                    </a:ext>
                  </a:extLst>
                </p:cNvPr>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圆角矩形 19">
                  <a:extLst>
                    <a:ext uri="{FF2B5EF4-FFF2-40B4-BE49-F238E27FC236}">
                      <a16:creationId xmlns:a16="http://schemas.microsoft.com/office/drawing/2014/main" id="{5CA3934C-A715-4784-A5C2-65EB53CF33A0}"/>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0" name="组合 49">
                <a:extLst>
                  <a:ext uri="{FF2B5EF4-FFF2-40B4-BE49-F238E27FC236}">
                    <a16:creationId xmlns:a16="http://schemas.microsoft.com/office/drawing/2014/main" id="{2DEB387B-E915-463B-80C3-1DE76E1917F0}"/>
                  </a:ext>
                </a:extLst>
              </p:cNvPr>
              <p:cNvGrpSpPr/>
              <p:nvPr/>
            </p:nvGrpSpPr>
            <p:grpSpPr>
              <a:xfrm>
                <a:off x="4002442" y="3526192"/>
                <a:ext cx="1990017" cy="1990017"/>
                <a:chOff x="3845536" y="1830658"/>
                <a:chExt cx="1990017" cy="1990017"/>
              </a:xfrm>
              <a:grpFill/>
            </p:grpSpPr>
            <p:sp>
              <p:nvSpPr>
                <p:cNvPr id="54" name="圆角矩形 16">
                  <a:extLst>
                    <a:ext uri="{FF2B5EF4-FFF2-40B4-BE49-F238E27FC236}">
                      <a16:creationId xmlns:a16="http://schemas.microsoft.com/office/drawing/2014/main" id="{1916E2D4-BDD5-45DD-B1E7-57A44D64E9DD}"/>
                    </a:ext>
                  </a:extLst>
                </p:cNvPr>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圆角矩形 17">
                  <a:extLst>
                    <a:ext uri="{FF2B5EF4-FFF2-40B4-BE49-F238E27FC236}">
                      <a16:creationId xmlns:a16="http://schemas.microsoft.com/office/drawing/2014/main" id="{0BA00B72-A80A-4364-B4DC-784D91C161C5}"/>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1" name="组合 50">
                <a:extLst>
                  <a:ext uri="{FF2B5EF4-FFF2-40B4-BE49-F238E27FC236}">
                    <a16:creationId xmlns:a16="http://schemas.microsoft.com/office/drawing/2014/main" id="{D3F93DF6-087F-4CCE-84C5-CCF57AC3B701}"/>
                  </a:ext>
                </a:extLst>
              </p:cNvPr>
              <p:cNvGrpSpPr/>
              <p:nvPr/>
            </p:nvGrpSpPr>
            <p:grpSpPr>
              <a:xfrm>
                <a:off x="6199542" y="3526192"/>
                <a:ext cx="1990017" cy="1990017"/>
                <a:chOff x="3845536" y="1830658"/>
                <a:chExt cx="1990017" cy="1990017"/>
              </a:xfrm>
              <a:grpFill/>
            </p:grpSpPr>
            <p:sp>
              <p:nvSpPr>
                <p:cNvPr id="52" name="圆角矩形 14">
                  <a:extLst>
                    <a:ext uri="{FF2B5EF4-FFF2-40B4-BE49-F238E27FC236}">
                      <a16:creationId xmlns:a16="http://schemas.microsoft.com/office/drawing/2014/main" id="{F26821F2-63C5-4806-AE95-81622DB5B2CF}"/>
                    </a:ext>
                  </a:extLst>
                </p:cNvPr>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圆角矩形 15">
                  <a:extLst>
                    <a:ext uri="{FF2B5EF4-FFF2-40B4-BE49-F238E27FC236}">
                      <a16:creationId xmlns:a16="http://schemas.microsoft.com/office/drawing/2014/main" id="{68F01B2A-D94C-413C-BE92-7165F655A8AE}"/>
                    </a:ext>
                  </a:extLst>
                </p:cNvPr>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9" name="组合 8">
              <a:extLst>
                <a:ext uri="{FF2B5EF4-FFF2-40B4-BE49-F238E27FC236}">
                  <a16:creationId xmlns:a16="http://schemas.microsoft.com/office/drawing/2014/main" id="{984F3CDB-69BF-4F8A-B287-15E87F357854}"/>
                </a:ext>
              </a:extLst>
            </p:cNvPr>
            <p:cNvGrpSpPr/>
            <p:nvPr/>
          </p:nvGrpSpPr>
          <p:grpSpPr>
            <a:xfrm>
              <a:off x="5076469" y="3021390"/>
              <a:ext cx="416699" cy="345929"/>
              <a:chOff x="3132963" y="3140191"/>
              <a:chExt cx="645573" cy="535933"/>
            </a:xfrm>
            <a:grpFill/>
          </p:grpSpPr>
          <p:sp>
            <p:nvSpPr>
              <p:cNvPr id="42" name="Freeform 226">
                <a:extLst>
                  <a:ext uri="{FF2B5EF4-FFF2-40B4-BE49-F238E27FC236}">
                    <a16:creationId xmlns:a16="http://schemas.microsoft.com/office/drawing/2014/main" id="{A7CE25AC-5720-47FC-876D-BE632C917B71}"/>
                  </a:ext>
                </a:extLst>
              </p:cNvPr>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227">
                <a:extLst>
                  <a:ext uri="{FF2B5EF4-FFF2-40B4-BE49-F238E27FC236}">
                    <a16:creationId xmlns:a16="http://schemas.microsoft.com/office/drawing/2014/main" id="{09EB09C4-389F-4C79-A2F5-F89AC59BE1CE}"/>
                  </a:ext>
                </a:extLst>
              </p:cNvPr>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28">
                <a:extLst>
                  <a:ext uri="{FF2B5EF4-FFF2-40B4-BE49-F238E27FC236}">
                    <a16:creationId xmlns:a16="http://schemas.microsoft.com/office/drawing/2014/main" id="{29AFB448-53E9-4D85-860C-CC73FECE216F}"/>
                  </a:ext>
                </a:extLst>
              </p:cNvPr>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29">
                <a:extLst>
                  <a:ext uri="{FF2B5EF4-FFF2-40B4-BE49-F238E27FC236}">
                    <a16:creationId xmlns:a16="http://schemas.microsoft.com/office/drawing/2014/main" id="{DE446378-7ED2-4986-9253-CA55CE0FB068}"/>
                  </a:ext>
                </a:extLst>
              </p:cNvPr>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230">
                <a:extLst>
                  <a:ext uri="{FF2B5EF4-FFF2-40B4-BE49-F238E27FC236}">
                    <a16:creationId xmlns:a16="http://schemas.microsoft.com/office/drawing/2014/main" id="{33CDC784-1664-49EC-9EBE-914D31A6C82F}"/>
                  </a:ext>
                </a:extLst>
              </p:cNvPr>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31">
                <a:extLst>
                  <a:ext uri="{FF2B5EF4-FFF2-40B4-BE49-F238E27FC236}">
                    <a16:creationId xmlns:a16="http://schemas.microsoft.com/office/drawing/2014/main" id="{92EACAE7-5DDC-4B65-BD57-316F38FB28BA}"/>
                  </a:ext>
                </a:extLst>
              </p:cNvPr>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A27987FC-8004-4E31-B4F7-96C2A893C5FD}"/>
                </a:ext>
              </a:extLst>
            </p:cNvPr>
            <p:cNvGrpSpPr/>
            <p:nvPr/>
          </p:nvGrpSpPr>
          <p:grpSpPr>
            <a:xfrm>
              <a:off x="6701883" y="2992633"/>
              <a:ext cx="395504" cy="403430"/>
              <a:chOff x="5700126" y="3099646"/>
              <a:chExt cx="612739" cy="625016"/>
            </a:xfrm>
            <a:grpFill/>
          </p:grpSpPr>
          <p:sp>
            <p:nvSpPr>
              <p:cNvPr id="33" name="Freeform 268">
                <a:extLst>
                  <a:ext uri="{FF2B5EF4-FFF2-40B4-BE49-F238E27FC236}">
                    <a16:creationId xmlns:a16="http://schemas.microsoft.com/office/drawing/2014/main" id="{EBD0ABB1-100C-47FD-BBC3-AB1840A67EE5}"/>
                  </a:ext>
                </a:extLst>
              </p:cNvPr>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269">
                <a:extLst>
                  <a:ext uri="{FF2B5EF4-FFF2-40B4-BE49-F238E27FC236}">
                    <a16:creationId xmlns:a16="http://schemas.microsoft.com/office/drawing/2014/main" id="{A4D6F956-BF04-42CF-B8F7-C1A288551B6E}"/>
                  </a:ext>
                </a:extLst>
              </p:cNvPr>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270">
                <a:extLst>
                  <a:ext uri="{FF2B5EF4-FFF2-40B4-BE49-F238E27FC236}">
                    <a16:creationId xmlns:a16="http://schemas.microsoft.com/office/drawing/2014/main" id="{DDCE556D-2C51-4BCA-9C85-C8092DF781A6}"/>
                  </a:ext>
                </a:extLst>
              </p:cNvPr>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271">
                <a:extLst>
                  <a:ext uri="{FF2B5EF4-FFF2-40B4-BE49-F238E27FC236}">
                    <a16:creationId xmlns:a16="http://schemas.microsoft.com/office/drawing/2014/main" id="{C776CCC7-5D22-468D-B029-243A631CB937}"/>
                  </a:ext>
                </a:extLst>
              </p:cNvPr>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272">
                <a:extLst>
                  <a:ext uri="{FF2B5EF4-FFF2-40B4-BE49-F238E27FC236}">
                    <a16:creationId xmlns:a16="http://schemas.microsoft.com/office/drawing/2014/main" id="{7201BC2D-52E4-4BCA-A6EC-F11F65D1DFBF}"/>
                  </a:ext>
                </a:extLst>
              </p:cNvPr>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273">
                <a:extLst>
                  <a:ext uri="{FF2B5EF4-FFF2-40B4-BE49-F238E27FC236}">
                    <a16:creationId xmlns:a16="http://schemas.microsoft.com/office/drawing/2014/main" id="{C9B009CB-A1E4-4A07-9737-FF15F45F6EDC}"/>
                  </a:ext>
                </a:extLst>
              </p:cNvPr>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74">
                <a:extLst>
                  <a:ext uri="{FF2B5EF4-FFF2-40B4-BE49-F238E27FC236}">
                    <a16:creationId xmlns:a16="http://schemas.microsoft.com/office/drawing/2014/main" id="{C3981FCD-9673-49B2-A587-3A679766FE92}"/>
                  </a:ext>
                </a:extLst>
              </p:cNvPr>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75">
                <a:extLst>
                  <a:ext uri="{FF2B5EF4-FFF2-40B4-BE49-F238E27FC236}">
                    <a16:creationId xmlns:a16="http://schemas.microsoft.com/office/drawing/2014/main" id="{7AC716FB-D828-40A5-AA5A-90F9BC77E259}"/>
                  </a:ext>
                </a:extLst>
              </p:cNvPr>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76">
                <a:extLst>
                  <a:ext uri="{FF2B5EF4-FFF2-40B4-BE49-F238E27FC236}">
                    <a16:creationId xmlns:a16="http://schemas.microsoft.com/office/drawing/2014/main" id="{0D64595B-4027-482C-BD44-12A355461AAF}"/>
                  </a:ext>
                </a:extLst>
              </p:cNvPr>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5624312C-16EB-415A-9A3F-2BA43779FC2E}"/>
                </a:ext>
              </a:extLst>
            </p:cNvPr>
            <p:cNvGrpSpPr/>
            <p:nvPr/>
          </p:nvGrpSpPr>
          <p:grpSpPr>
            <a:xfrm>
              <a:off x="5077587" y="4591793"/>
              <a:ext cx="414487" cy="391081"/>
              <a:chOff x="3098700" y="5569159"/>
              <a:chExt cx="642147" cy="605886"/>
            </a:xfrm>
            <a:grpFill/>
          </p:grpSpPr>
          <p:sp>
            <p:nvSpPr>
              <p:cNvPr id="28" name="Freeform 349">
                <a:extLst>
                  <a:ext uri="{FF2B5EF4-FFF2-40B4-BE49-F238E27FC236}">
                    <a16:creationId xmlns:a16="http://schemas.microsoft.com/office/drawing/2014/main" id="{83243986-8AD8-4D43-9C2F-5F02195D941D}"/>
                  </a:ext>
                </a:extLst>
              </p:cNvPr>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350">
                <a:extLst>
                  <a:ext uri="{FF2B5EF4-FFF2-40B4-BE49-F238E27FC236}">
                    <a16:creationId xmlns:a16="http://schemas.microsoft.com/office/drawing/2014/main" id="{2949F539-DC11-4F16-87DF-B5B48E390423}"/>
                  </a:ext>
                </a:extLst>
              </p:cNvPr>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351">
                <a:extLst>
                  <a:ext uri="{FF2B5EF4-FFF2-40B4-BE49-F238E27FC236}">
                    <a16:creationId xmlns:a16="http://schemas.microsoft.com/office/drawing/2014/main" id="{682A37DA-2135-4F90-AD8C-B197AC11473F}"/>
                  </a:ext>
                </a:extLst>
              </p:cNvPr>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352">
                <a:extLst>
                  <a:ext uri="{FF2B5EF4-FFF2-40B4-BE49-F238E27FC236}">
                    <a16:creationId xmlns:a16="http://schemas.microsoft.com/office/drawing/2014/main" id="{F6761F5E-315B-4F7F-859B-0DCB76D50ABD}"/>
                  </a:ext>
                </a:extLst>
              </p:cNvPr>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Oval 353">
                <a:extLst>
                  <a:ext uri="{FF2B5EF4-FFF2-40B4-BE49-F238E27FC236}">
                    <a16:creationId xmlns:a16="http://schemas.microsoft.com/office/drawing/2014/main" id="{8EDEE4A0-FDFF-4E91-9AE7-D7761A7C8ED1}"/>
                  </a:ext>
                </a:extLst>
              </p:cNvPr>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DAB4813A-C0A8-4F35-82DB-C76FCF7E6680}"/>
                </a:ext>
              </a:extLst>
            </p:cNvPr>
            <p:cNvGrpSpPr/>
            <p:nvPr/>
          </p:nvGrpSpPr>
          <p:grpSpPr>
            <a:xfrm>
              <a:off x="6701237" y="4589677"/>
              <a:ext cx="396796" cy="395321"/>
              <a:chOff x="6932170" y="3118777"/>
              <a:chExt cx="614738" cy="612452"/>
            </a:xfrm>
            <a:grpFill/>
          </p:grpSpPr>
          <p:sp>
            <p:nvSpPr>
              <p:cNvPr id="16" name="Freeform 374">
                <a:extLst>
                  <a:ext uri="{FF2B5EF4-FFF2-40B4-BE49-F238E27FC236}">
                    <a16:creationId xmlns:a16="http://schemas.microsoft.com/office/drawing/2014/main" id="{AA7F73EC-176B-48D0-88E2-09DF8461E529}"/>
                  </a:ext>
                </a:extLst>
              </p:cNvPr>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375">
                <a:extLst>
                  <a:ext uri="{FF2B5EF4-FFF2-40B4-BE49-F238E27FC236}">
                    <a16:creationId xmlns:a16="http://schemas.microsoft.com/office/drawing/2014/main" id="{BF21B91E-8CF2-4A77-969E-45A1456EB886}"/>
                  </a:ext>
                </a:extLst>
              </p:cNvPr>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376">
                <a:extLst>
                  <a:ext uri="{FF2B5EF4-FFF2-40B4-BE49-F238E27FC236}">
                    <a16:creationId xmlns:a16="http://schemas.microsoft.com/office/drawing/2014/main" id="{9518AA4B-F245-42D7-A26C-11F5A5DD5DFB}"/>
                  </a:ext>
                </a:extLst>
              </p:cNvPr>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377">
                <a:extLst>
                  <a:ext uri="{FF2B5EF4-FFF2-40B4-BE49-F238E27FC236}">
                    <a16:creationId xmlns:a16="http://schemas.microsoft.com/office/drawing/2014/main" id="{583A4CDD-42A6-4CD6-824B-3A8901D604E9}"/>
                  </a:ext>
                </a:extLst>
              </p:cNvPr>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378">
                <a:extLst>
                  <a:ext uri="{FF2B5EF4-FFF2-40B4-BE49-F238E27FC236}">
                    <a16:creationId xmlns:a16="http://schemas.microsoft.com/office/drawing/2014/main" id="{E81EC337-8C9B-4619-88AA-5F86464D0E0E}"/>
                  </a:ext>
                </a:extLst>
              </p:cNvPr>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379">
                <a:extLst>
                  <a:ext uri="{FF2B5EF4-FFF2-40B4-BE49-F238E27FC236}">
                    <a16:creationId xmlns:a16="http://schemas.microsoft.com/office/drawing/2014/main" id="{53F1FAE6-15AF-4B8E-A855-17BD1F9B0E43}"/>
                  </a:ext>
                </a:extLst>
              </p:cNvPr>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380">
                <a:extLst>
                  <a:ext uri="{FF2B5EF4-FFF2-40B4-BE49-F238E27FC236}">
                    <a16:creationId xmlns:a16="http://schemas.microsoft.com/office/drawing/2014/main" id="{4D861FF7-C9C4-479E-AFBA-46FE20E425DB}"/>
                  </a:ext>
                </a:extLst>
              </p:cNvPr>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381">
                <a:extLst>
                  <a:ext uri="{FF2B5EF4-FFF2-40B4-BE49-F238E27FC236}">
                    <a16:creationId xmlns:a16="http://schemas.microsoft.com/office/drawing/2014/main" id="{9799742B-6AA7-4580-8225-D87BD49DFC0E}"/>
                  </a:ext>
                </a:extLst>
              </p:cNvPr>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382">
                <a:extLst>
                  <a:ext uri="{FF2B5EF4-FFF2-40B4-BE49-F238E27FC236}">
                    <a16:creationId xmlns:a16="http://schemas.microsoft.com/office/drawing/2014/main" id="{940144D6-860E-4E28-B1B7-1F3EC92FB2CC}"/>
                  </a:ext>
                </a:extLst>
              </p:cNvPr>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383">
                <a:extLst>
                  <a:ext uri="{FF2B5EF4-FFF2-40B4-BE49-F238E27FC236}">
                    <a16:creationId xmlns:a16="http://schemas.microsoft.com/office/drawing/2014/main" id="{F806D8E9-E64C-4154-82D8-F6A5B85472F5}"/>
                  </a:ext>
                </a:extLst>
              </p:cNvPr>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384">
                <a:extLst>
                  <a:ext uri="{FF2B5EF4-FFF2-40B4-BE49-F238E27FC236}">
                    <a16:creationId xmlns:a16="http://schemas.microsoft.com/office/drawing/2014/main" id="{53A09689-29E8-41FE-92D2-D3259227788C}"/>
                  </a:ext>
                </a:extLst>
              </p:cNvPr>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385">
                <a:extLst>
                  <a:ext uri="{FF2B5EF4-FFF2-40B4-BE49-F238E27FC236}">
                    <a16:creationId xmlns:a16="http://schemas.microsoft.com/office/drawing/2014/main" id="{179D0D0E-84BB-45ED-ACAE-42E9C3346964}"/>
                  </a:ext>
                </a:extLst>
              </p:cNvPr>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0" name="Group 22">
            <a:extLst>
              <a:ext uri="{FF2B5EF4-FFF2-40B4-BE49-F238E27FC236}">
                <a16:creationId xmlns:a16="http://schemas.microsoft.com/office/drawing/2014/main" id="{7AD3C65E-7090-499C-900B-F03ACFE854A5}"/>
              </a:ext>
            </a:extLst>
          </p:cNvPr>
          <p:cNvGrpSpPr>
            <a:grpSpLocks/>
          </p:cNvGrpSpPr>
          <p:nvPr/>
        </p:nvGrpSpPr>
        <p:grpSpPr bwMode="auto">
          <a:xfrm>
            <a:off x="2012429" y="2353590"/>
            <a:ext cx="1213448" cy="538745"/>
            <a:chOff x="0" y="0"/>
            <a:chExt cx="1131895" cy="504056"/>
          </a:xfrm>
          <a:solidFill>
            <a:srgbClr val="7DAFA3"/>
          </a:solidFill>
        </p:grpSpPr>
        <p:sp>
          <p:nvSpPr>
            <p:cNvPr id="61" name="矩形 46">
              <a:extLst>
                <a:ext uri="{FF2B5EF4-FFF2-40B4-BE49-F238E27FC236}">
                  <a16:creationId xmlns:a16="http://schemas.microsoft.com/office/drawing/2014/main" id="{CA99FDB1-2E88-421C-B348-DD36B9470798}"/>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62" name="文本框 47">
              <a:extLst>
                <a:ext uri="{FF2B5EF4-FFF2-40B4-BE49-F238E27FC236}">
                  <a16:creationId xmlns:a16="http://schemas.microsoft.com/office/drawing/2014/main" id="{51B03E3B-ACEA-4736-B958-2E084CAEA321}"/>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标题一</a:t>
              </a:r>
            </a:p>
          </p:txBody>
        </p:sp>
      </p:grpSp>
      <p:sp>
        <p:nvSpPr>
          <p:cNvPr id="63" name="矩形 60">
            <a:extLst>
              <a:ext uri="{FF2B5EF4-FFF2-40B4-BE49-F238E27FC236}">
                <a16:creationId xmlns:a16="http://schemas.microsoft.com/office/drawing/2014/main" id="{EF525AFA-B95D-4788-8927-5F47586A501F}"/>
              </a:ext>
            </a:extLst>
          </p:cNvPr>
          <p:cNvSpPr>
            <a:spLocks noChangeArrowheads="1"/>
          </p:cNvSpPr>
          <p:nvPr/>
        </p:nvSpPr>
        <p:spPr bwMode="auto">
          <a:xfrm>
            <a:off x="3428613" y="229389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4" name="Group 22">
            <a:extLst>
              <a:ext uri="{FF2B5EF4-FFF2-40B4-BE49-F238E27FC236}">
                <a16:creationId xmlns:a16="http://schemas.microsoft.com/office/drawing/2014/main" id="{DC5CD7AD-A47E-46E1-B707-C66FAFB637B0}"/>
              </a:ext>
            </a:extLst>
          </p:cNvPr>
          <p:cNvGrpSpPr>
            <a:grpSpLocks/>
          </p:cNvGrpSpPr>
          <p:nvPr/>
        </p:nvGrpSpPr>
        <p:grpSpPr bwMode="auto">
          <a:xfrm>
            <a:off x="2012429" y="3298428"/>
            <a:ext cx="1213448" cy="538745"/>
            <a:chOff x="0" y="0"/>
            <a:chExt cx="1131895" cy="504056"/>
          </a:xfrm>
          <a:solidFill>
            <a:srgbClr val="7DAFA3"/>
          </a:solidFill>
        </p:grpSpPr>
        <p:sp>
          <p:nvSpPr>
            <p:cNvPr id="65" name="矩形 46">
              <a:extLst>
                <a:ext uri="{FF2B5EF4-FFF2-40B4-BE49-F238E27FC236}">
                  <a16:creationId xmlns:a16="http://schemas.microsoft.com/office/drawing/2014/main" id="{49F4DE88-9FAB-4A27-9FF2-7F476E7604EB}"/>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66" name="文本框 47">
              <a:extLst>
                <a:ext uri="{FF2B5EF4-FFF2-40B4-BE49-F238E27FC236}">
                  <a16:creationId xmlns:a16="http://schemas.microsoft.com/office/drawing/2014/main" id="{88B93235-C3B5-4F8F-88D7-7F63FA973A3F}"/>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标题二</a:t>
              </a:r>
            </a:p>
          </p:txBody>
        </p:sp>
      </p:grpSp>
      <p:sp>
        <p:nvSpPr>
          <p:cNvPr id="67" name="矩形 60">
            <a:extLst>
              <a:ext uri="{FF2B5EF4-FFF2-40B4-BE49-F238E27FC236}">
                <a16:creationId xmlns:a16="http://schemas.microsoft.com/office/drawing/2014/main" id="{F88A2ED1-C99B-44C8-A877-5E419E997E12}"/>
              </a:ext>
            </a:extLst>
          </p:cNvPr>
          <p:cNvSpPr>
            <a:spLocks noChangeArrowheads="1"/>
          </p:cNvSpPr>
          <p:nvPr/>
        </p:nvSpPr>
        <p:spPr bwMode="auto">
          <a:xfrm>
            <a:off x="3428613" y="323873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68" name="Group 22">
            <a:extLst>
              <a:ext uri="{FF2B5EF4-FFF2-40B4-BE49-F238E27FC236}">
                <a16:creationId xmlns:a16="http://schemas.microsoft.com/office/drawing/2014/main" id="{8DC45658-23A0-4E79-BEC7-7AAA0D2B7470}"/>
              </a:ext>
            </a:extLst>
          </p:cNvPr>
          <p:cNvGrpSpPr>
            <a:grpSpLocks/>
          </p:cNvGrpSpPr>
          <p:nvPr/>
        </p:nvGrpSpPr>
        <p:grpSpPr bwMode="auto">
          <a:xfrm>
            <a:off x="2012429" y="4256974"/>
            <a:ext cx="1213448" cy="538745"/>
            <a:chOff x="0" y="0"/>
            <a:chExt cx="1131895" cy="504056"/>
          </a:xfrm>
          <a:solidFill>
            <a:srgbClr val="7DAFA3"/>
          </a:solidFill>
        </p:grpSpPr>
        <p:sp>
          <p:nvSpPr>
            <p:cNvPr id="69" name="矩形 46">
              <a:extLst>
                <a:ext uri="{FF2B5EF4-FFF2-40B4-BE49-F238E27FC236}">
                  <a16:creationId xmlns:a16="http://schemas.microsoft.com/office/drawing/2014/main" id="{E33BD193-8A5D-4374-AB82-55F0D38A9C8D}"/>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70" name="文本框 47">
              <a:extLst>
                <a:ext uri="{FF2B5EF4-FFF2-40B4-BE49-F238E27FC236}">
                  <a16:creationId xmlns:a16="http://schemas.microsoft.com/office/drawing/2014/main" id="{AF19E672-534B-4DD8-A8B1-7FC6E4ABFEC4}"/>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标题三</a:t>
              </a:r>
            </a:p>
          </p:txBody>
        </p:sp>
      </p:grpSp>
      <p:sp>
        <p:nvSpPr>
          <p:cNvPr id="71" name="矩形 60">
            <a:extLst>
              <a:ext uri="{FF2B5EF4-FFF2-40B4-BE49-F238E27FC236}">
                <a16:creationId xmlns:a16="http://schemas.microsoft.com/office/drawing/2014/main" id="{27775B13-FCA6-4E4F-9D16-47E3ADA7BAE5}"/>
              </a:ext>
            </a:extLst>
          </p:cNvPr>
          <p:cNvSpPr>
            <a:spLocks noChangeArrowheads="1"/>
          </p:cNvSpPr>
          <p:nvPr/>
        </p:nvSpPr>
        <p:spPr bwMode="auto">
          <a:xfrm>
            <a:off x="3428613" y="419727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grpSp>
        <p:nvGrpSpPr>
          <p:cNvPr id="72" name="Group 22">
            <a:extLst>
              <a:ext uri="{FF2B5EF4-FFF2-40B4-BE49-F238E27FC236}">
                <a16:creationId xmlns:a16="http://schemas.microsoft.com/office/drawing/2014/main" id="{ADCDD336-B2EF-4B9E-AAD8-CF621CD4F71C}"/>
              </a:ext>
            </a:extLst>
          </p:cNvPr>
          <p:cNvGrpSpPr>
            <a:grpSpLocks/>
          </p:cNvGrpSpPr>
          <p:nvPr/>
        </p:nvGrpSpPr>
        <p:grpSpPr bwMode="auto">
          <a:xfrm>
            <a:off x="2012429" y="5182036"/>
            <a:ext cx="1213448" cy="538745"/>
            <a:chOff x="0" y="0"/>
            <a:chExt cx="1131895" cy="504056"/>
          </a:xfrm>
          <a:solidFill>
            <a:srgbClr val="7DAFA3"/>
          </a:solidFill>
        </p:grpSpPr>
        <p:sp>
          <p:nvSpPr>
            <p:cNvPr id="73" name="矩形 72">
              <a:extLst>
                <a:ext uri="{FF2B5EF4-FFF2-40B4-BE49-F238E27FC236}">
                  <a16:creationId xmlns:a16="http://schemas.microsoft.com/office/drawing/2014/main" id="{EC2A5688-F5E9-4735-A48D-1E0116376706}"/>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74" name="文本框 47">
              <a:extLst>
                <a:ext uri="{FF2B5EF4-FFF2-40B4-BE49-F238E27FC236}">
                  <a16:creationId xmlns:a16="http://schemas.microsoft.com/office/drawing/2014/main" id="{1840D373-92B0-425F-B721-AEB471BE166B}"/>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标题四</a:t>
              </a:r>
            </a:p>
          </p:txBody>
        </p:sp>
      </p:grpSp>
      <p:sp>
        <p:nvSpPr>
          <p:cNvPr id="75" name="矩形 60">
            <a:extLst>
              <a:ext uri="{FF2B5EF4-FFF2-40B4-BE49-F238E27FC236}">
                <a16:creationId xmlns:a16="http://schemas.microsoft.com/office/drawing/2014/main" id="{0A27B1E3-7CB7-4239-9E55-39001DBE22C7}"/>
              </a:ext>
            </a:extLst>
          </p:cNvPr>
          <p:cNvSpPr>
            <a:spLocks noChangeArrowheads="1"/>
          </p:cNvSpPr>
          <p:nvPr/>
        </p:nvSpPr>
        <p:spPr bwMode="auto">
          <a:xfrm>
            <a:off x="3428613" y="5122342"/>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a:p>
            <a:pPr>
              <a:lnSpc>
                <a:spcPct val="130000"/>
              </a:lnSpc>
            </a:pPr>
            <a:r>
              <a:rPr lang="zh-CN" altLang="en-US" sz="1600" dirty="0">
                <a:solidFill>
                  <a:schemeClr val="bg1">
                    <a:lumMod val="50000"/>
                  </a:schemeClr>
                </a:solidFill>
                <a:latin typeface="微软雅黑" pitchFamily="34" charset="-122"/>
              </a:rPr>
              <a:t>单击此处添加文本单击此处添加文本</a:t>
            </a:r>
            <a:endParaRPr lang="en-US" altLang="zh-CN" sz="1600" dirty="0">
              <a:solidFill>
                <a:schemeClr val="bg1">
                  <a:lumMod val="50000"/>
                </a:schemeClr>
              </a:solidFill>
              <a:latin typeface="微软雅黑" pitchFamily="34" charset="-122"/>
            </a:endParaRPr>
          </a:p>
        </p:txBody>
      </p:sp>
    </p:spTree>
    <p:extLst>
      <p:ext uri="{BB962C8B-B14F-4D97-AF65-F5344CB8AC3E}">
        <p14:creationId xmlns:p14="http://schemas.microsoft.com/office/powerpoint/2010/main" val="36575751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1000"/>
                                        <p:tgtEl>
                                          <p:spTgt spid="67"/>
                                        </p:tgtEl>
                                      </p:cBhvr>
                                    </p:animEffect>
                                    <p:anim calcmode="lin" valueType="num">
                                      <p:cBhvr>
                                        <p:cTn id="33" dur="1000" fill="hold"/>
                                        <p:tgtEl>
                                          <p:spTgt spid="67"/>
                                        </p:tgtEl>
                                        <p:attrNameLst>
                                          <p:attrName>ppt_x</p:attrName>
                                        </p:attrNameLst>
                                      </p:cBhvr>
                                      <p:tavLst>
                                        <p:tav tm="0">
                                          <p:val>
                                            <p:strVal val="#ppt_x"/>
                                          </p:val>
                                        </p:tav>
                                        <p:tav tm="100000">
                                          <p:val>
                                            <p:strVal val="#ppt_x"/>
                                          </p:val>
                                        </p:tav>
                                      </p:tavLst>
                                    </p:anim>
                                    <p:anim calcmode="lin" valueType="num">
                                      <p:cBhvr>
                                        <p:cTn id="34" dur="1000" fill="hold"/>
                                        <p:tgtEl>
                                          <p:spTgt spid="6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1000"/>
                                        <p:tgtEl>
                                          <p:spTgt spid="68"/>
                                        </p:tgtEl>
                                      </p:cBhvr>
                                    </p:animEffect>
                                    <p:anim calcmode="lin" valueType="num">
                                      <p:cBhvr>
                                        <p:cTn id="38" dur="1000" fill="hold"/>
                                        <p:tgtEl>
                                          <p:spTgt spid="68"/>
                                        </p:tgtEl>
                                        <p:attrNameLst>
                                          <p:attrName>ppt_x</p:attrName>
                                        </p:attrNameLst>
                                      </p:cBhvr>
                                      <p:tavLst>
                                        <p:tav tm="0">
                                          <p:val>
                                            <p:strVal val="#ppt_x"/>
                                          </p:val>
                                        </p:tav>
                                        <p:tav tm="100000">
                                          <p:val>
                                            <p:strVal val="#ppt_x"/>
                                          </p:val>
                                        </p:tav>
                                      </p:tavLst>
                                    </p:anim>
                                    <p:anim calcmode="lin" valueType="num">
                                      <p:cBhvr>
                                        <p:cTn id="39" dur="1000" fill="hold"/>
                                        <p:tgtEl>
                                          <p:spTgt spid="6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1000"/>
                                        <p:tgtEl>
                                          <p:spTgt spid="75"/>
                                        </p:tgtEl>
                                      </p:cBhvr>
                                    </p:animEffect>
                                    <p:anim calcmode="lin" valueType="num">
                                      <p:cBhvr>
                                        <p:cTn id="53" dur="1000" fill="hold"/>
                                        <p:tgtEl>
                                          <p:spTgt spid="75"/>
                                        </p:tgtEl>
                                        <p:attrNameLst>
                                          <p:attrName>ppt_x</p:attrName>
                                        </p:attrNameLst>
                                      </p:cBhvr>
                                      <p:tavLst>
                                        <p:tav tm="0">
                                          <p:val>
                                            <p:strVal val="#ppt_x"/>
                                          </p:val>
                                        </p:tav>
                                        <p:tav tm="100000">
                                          <p:val>
                                            <p:strVal val="#ppt_x"/>
                                          </p:val>
                                        </p:tav>
                                      </p:tavLst>
                                    </p:anim>
                                    <p:anim calcmode="lin" valueType="num">
                                      <p:cBhvr>
                                        <p:cTn id="5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p:bldP spid="71" grpId="0"/>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79492" y="374863"/>
            <a:ext cx="11710921" cy="731167"/>
            <a:chOff x="479492" y="594573"/>
            <a:chExt cx="11710921" cy="731167"/>
          </a:xfrm>
        </p:grpSpPr>
        <p:sp>
          <p:nvSpPr>
            <p:cNvPr id="11" name="矩形 10">
              <a:extLst>
                <a:ext uri="{FF2B5EF4-FFF2-40B4-BE49-F238E27FC236}">
                  <a16:creationId xmlns:a16="http://schemas.microsoft.com/office/drawing/2014/main" id="{84C0791A-6676-4043-BBF1-DD2993D19C98}"/>
                </a:ext>
              </a:extLst>
            </p:cNvPr>
            <p:cNvSpPr/>
            <p:nvPr/>
          </p:nvSpPr>
          <p:spPr>
            <a:xfrm>
              <a:off x="3541486" y="1012296"/>
              <a:ext cx="8648927" cy="45719"/>
            </a:xfrm>
            <a:prstGeom prst="rect">
              <a:avLst/>
            </a:prstGeom>
            <a:solidFill>
              <a:srgbClr val="7DAF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张海山锐线体简" panose="02000000000000000000" pitchFamily="2" charset="-122"/>
                <a:ea typeface="张海山锐线体简" panose="02000000000000000000"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79492" y="5945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DAFA3"/>
                  </a:solidFill>
                  <a:latin typeface="张海山锐线体简" panose="02000000000000000000" pitchFamily="2" charset="-122"/>
                  <a:ea typeface="张海山锐线体简" panose="02000000000000000000"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84029" y="1110296"/>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rPr>
                <a:t>CLICK TO ADD CAPTION TEXT</a:t>
              </a:r>
              <a:endParaRPr lang="zh-CN" altLang="en-US" sz="1400" dirty="0">
                <a:solidFill>
                  <a:schemeClr val="bg1">
                    <a:lumMod val="65000"/>
                  </a:schemeClr>
                </a:solidFill>
                <a:latin typeface="张海山锐线体简" panose="02000000000000000000" pitchFamily="2" charset="-122"/>
                <a:ea typeface="张海山锐线体简" panose="02000000000000000000" pitchFamily="2" charset="-122"/>
                <a:sym typeface="Arial" panose="020B0604020202020204" pitchFamily="34" charset="0"/>
              </a:endParaRPr>
            </a:p>
          </p:txBody>
        </p:sp>
      </p:grpSp>
      <p:sp>
        <p:nvSpPr>
          <p:cNvPr id="6" name="空心弧 5">
            <a:extLst>
              <a:ext uri="{FF2B5EF4-FFF2-40B4-BE49-F238E27FC236}">
                <a16:creationId xmlns:a16="http://schemas.microsoft.com/office/drawing/2014/main" id="{7B3EF30C-AB1B-48CD-8A26-75039DFBEE70}"/>
              </a:ext>
            </a:extLst>
          </p:cNvPr>
          <p:cNvSpPr/>
          <p:nvPr/>
        </p:nvSpPr>
        <p:spPr>
          <a:xfrm rot="16200000" flipV="1">
            <a:off x="1046276" y="203613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7" name="空心弧 6">
            <a:extLst>
              <a:ext uri="{FF2B5EF4-FFF2-40B4-BE49-F238E27FC236}">
                <a16:creationId xmlns:a16="http://schemas.microsoft.com/office/drawing/2014/main" id="{5D85EC06-7F4D-46E7-A34C-F66FED566880}"/>
              </a:ext>
            </a:extLst>
          </p:cNvPr>
          <p:cNvSpPr/>
          <p:nvPr/>
        </p:nvSpPr>
        <p:spPr>
          <a:xfrm rot="16200000" flipV="1">
            <a:off x="1046276" y="2036133"/>
            <a:ext cx="2116485" cy="2116485"/>
          </a:xfrm>
          <a:prstGeom prst="blockArc">
            <a:avLst>
              <a:gd name="adj1" fmla="val 1785573"/>
              <a:gd name="adj2" fmla="val 13411"/>
              <a:gd name="adj3" fmla="val 4880"/>
            </a:avLst>
          </a:prstGeom>
          <a:solidFill>
            <a:srgbClr val="7DAFA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9" name="文本框 5">
            <a:extLst>
              <a:ext uri="{FF2B5EF4-FFF2-40B4-BE49-F238E27FC236}">
                <a16:creationId xmlns:a16="http://schemas.microsoft.com/office/drawing/2014/main" id="{0074D0DB-A0DD-48A8-ADEC-D419F1DAA21E}"/>
              </a:ext>
            </a:extLst>
          </p:cNvPr>
          <p:cNvSpPr txBox="1"/>
          <p:nvPr/>
        </p:nvSpPr>
        <p:spPr>
          <a:xfrm>
            <a:off x="1504778" y="261228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87</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10" name="文本框 6">
            <a:extLst>
              <a:ext uri="{FF2B5EF4-FFF2-40B4-BE49-F238E27FC236}">
                <a16:creationId xmlns:a16="http://schemas.microsoft.com/office/drawing/2014/main" id="{A124B70A-DC7D-497D-BE33-7EC776C3FFD5}"/>
              </a:ext>
            </a:extLst>
          </p:cNvPr>
          <p:cNvSpPr txBox="1"/>
          <p:nvPr/>
        </p:nvSpPr>
        <p:spPr>
          <a:xfrm>
            <a:off x="1046273" y="4339192"/>
            <a:ext cx="2116488"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14" name="空心弧 13">
            <a:extLst>
              <a:ext uri="{FF2B5EF4-FFF2-40B4-BE49-F238E27FC236}">
                <a16:creationId xmlns:a16="http://schemas.microsoft.com/office/drawing/2014/main" id="{3748E041-AF4D-4DD8-9BCD-B2A733310E9C}"/>
              </a:ext>
            </a:extLst>
          </p:cNvPr>
          <p:cNvSpPr/>
          <p:nvPr/>
        </p:nvSpPr>
        <p:spPr>
          <a:xfrm rot="16200000" flipV="1">
            <a:off x="3685492" y="203613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5" name="空心弧 14">
            <a:extLst>
              <a:ext uri="{FF2B5EF4-FFF2-40B4-BE49-F238E27FC236}">
                <a16:creationId xmlns:a16="http://schemas.microsoft.com/office/drawing/2014/main" id="{039E2137-B231-4CF8-9097-C03D52613B3C}"/>
              </a:ext>
            </a:extLst>
          </p:cNvPr>
          <p:cNvSpPr/>
          <p:nvPr/>
        </p:nvSpPr>
        <p:spPr>
          <a:xfrm rot="16200000" flipV="1">
            <a:off x="3685492" y="2036133"/>
            <a:ext cx="2116485" cy="2116485"/>
          </a:xfrm>
          <a:prstGeom prst="blockArc">
            <a:avLst>
              <a:gd name="adj1" fmla="val 1535086"/>
              <a:gd name="adj2" fmla="val 13411"/>
              <a:gd name="adj3" fmla="val 4880"/>
            </a:avLst>
          </a:prstGeom>
          <a:solidFill>
            <a:srgbClr val="7DAFA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6" name="文本框 9">
            <a:extLst>
              <a:ext uri="{FF2B5EF4-FFF2-40B4-BE49-F238E27FC236}">
                <a16:creationId xmlns:a16="http://schemas.microsoft.com/office/drawing/2014/main" id="{ADE20521-E005-466D-B512-B5FB52F2CFB3}"/>
              </a:ext>
            </a:extLst>
          </p:cNvPr>
          <p:cNvSpPr txBox="1"/>
          <p:nvPr/>
        </p:nvSpPr>
        <p:spPr>
          <a:xfrm>
            <a:off x="4143994" y="261228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90</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17" name="文本框 10">
            <a:extLst>
              <a:ext uri="{FF2B5EF4-FFF2-40B4-BE49-F238E27FC236}">
                <a16:creationId xmlns:a16="http://schemas.microsoft.com/office/drawing/2014/main" id="{3BCA67BD-5FD2-409B-8C66-60B15FB92349}"/>
              </a:ext>
            </a:extLst>
          </p:cNvPr>
          <p:cNvSpPr txBox="1"/>
          <p:nvPr/>
        </p:nvSpPr>
        <p:spPr>
          <a:xfrm>
            <a:off x="3688599" y="433919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18" name="空心弧 17">
            <a:extLst>
              <a:ext uri="{FF2B5EF4-FFF2-40B4-BE49-F238E27FC236}">
                <a16:creationId xmlns:a16="http://schemas.microsoft.com/office/drawing/2014/main" id="{24ED35FA-AA30-44E8-852A-B9B0CE9810CC}"/>
              </a:ext>
            </a:extLst>
          </p:cNvPr>
          <p:cNvSpPr/>
          <p:nvPr/>
        </p:nvSpPr>
        <p:spPr>
          <a:xfrm rot="16200000" flipV="1">
            <a:off x="6324708" y="203613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19" name="空心弧 18">
            <a:extLst>
              <a:ext uri="{FF2B5EF4-FFF2-40B4-BE49-F238E27FC236}">
                <a16:creationId xmlns:a16="http://schemas.microsoft.com/office/drawing/2014/main" id="{FB6B9706-B25E-4B97-AE3B-A219AE822936}"/>
              </a:ext>
            </a:extLst>
          </p:cNvPr>
          <p:cNvSpPr/>
          <p:nvPr/>
        </p:nvSpPr>
        <p:spPr>
          <a:xfrm rot="16200000" flipV="1">
            <a:off x="6324708" y="2036133"/>
            <a:ext cx="2116485" cy="2116485"/>
          </a:xfrm>
          <a:prstGeom prst="blockArc">
            <a:avLst>
              <a:gd name="adj1" fmla="val 5385050"/>
              <a:gd name="adj2" fmla="val 13411"/>
              <a:gd name="adj3" fmla="val 4880"/>
            </a:avLst>
          </a:prstGeom>
          <a:solidFill>
            <a:srgbClr val="7DAFA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20" name="文本框 13">
            <a:extLst>
              <a:ext uri="{FF2B5EF4-FFF2-40B4-BE49-F238E27FC236}">
                <a16:creationId xmlns:a16="http://schemas.microsoft.com/office/drawing/2014/main" id="{A9BBD58C-6820-40AB-A5D0-29F98120B216}"/>
              </a:ext>
            </a:extLst>
          </p:cNvPr>
          <p:cNvSpPr txBox="1"/>
          <p:nvPr/>
        </p:nvSpPr>
        <p:spPr>
          <a:xfrm>
            <a:off x="6783210" y="261228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75</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21" name="文本框 14">
            <a:extLst>
              <a:ext uri="{FF2B5EF4-FFF2-40B4-BE49-F238E27FC236}">
                <a16:creationId xmlns:a16="http://schemas.microsoft.com/office/drawing/2014/main" id="{754A360A-3DEC-4018-8D6B-C5EB7CF4411C}"/>
              </a:ext>
            </a:extLst>
          </p:cNvPr>
          <p:cNvSpPr txBox="1"/>
          <p:nvPr/>
        </p:nvSpPr>
        <p:spPr>
          <a:xfrm>
            <a:off x="6327815" y="433919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22" name="空心弧 21">
            <a:extLst>
              <a:ext uri="{FF2B5EF4-FFF2-40B4-BE49-F238E27FC236}">
                <a16:creationId xmlns:a16="http://schemas.microsoft.com/office/drawing/2014/main" id="{1333574A-3B02-48FC-993F-038CAF046BD3}"/>
              </a:ext>
            </a:extLst>
          </p:cNvPr>
          <p:cNvSpPr/>
          <p:nvPr/>
        </p:nvSpPr>
        <p:spPr>
          <a:xfrm rot="16200000" flipV="1">
            <a:off x="8963924" y="2036133"/>
            <a:ext cx="2116485" cy="2116485"/>
          </a:xfrm>
          <a:prstGeom prst="blockArc">
            <a:avLst>
              <a:gd name="adj1" fmla="val 21323589"/>
              <a:gd name="adj2" fmla="val 21317703"/>
              <a:gd name="adj3" fmla="val 4728"/>
            </a:avLst>
          </a:prstGeom>
          <a:solidFill>
            <a:srgbClr val="A6A6A6"/>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23" name="空心弧 22">
            <a:extLst>
              <a:ext uri="{FF2B5EF4-FFF2-40B4-BE49-F238E27FC236}">
                <a16:creationId xmlns:a16="http://schemas.microsoft.com/office/drawing/2014/main" id="{484F7F57-2ADC-4FF2-A72B-D9063CDA85A9}"/>
              </a:ext>
            </a:extLst>
          </p:cNvPr>
          <p:cNvSpPr/>
          <p:nvPr/>
        </p:nvSpPr>
        <p:spPr>
          <a:xfrm rot="16200000" flipV="1">
            <a:off x="8963924" y="2036133"/>
            <a:ext cx="2116485" cy="2116485"/>
          </a:xfrm>
          <a:prstGeom prst="blockArc">
            <a:avLst>
              <a:gd name="adj1" fmla="val 234846"/>
              <a:gd name="adj2" fmla="val 13411"/>
              <a:gd name="adj3" fmla="val 4880"/>
            </a:avLst>
          </a:prstGeom>
          <a:solidFill>
            <a:srgbClr val="7DAFA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kumimoji="1" lang="zh-CN" altLang="en-US" sz="3200">
              <a:solidFill>
                <a:schemeClr val="tx1"/>
              </a:solidFill>
            </a:endParaRPr>
          </a:p>
        </p:txBody>
      </p:sp>
      <p:sp>
        <p:nvSpPr>
          <p:cNvPr id="24" name="文本框 17">
            <a:extLst>
              <a:ext uri="{FF2B5EF4-FFF2-40B4-BE49-F238E27FC236}">
                <a16:creationId xmlns:a16="http://schemas.microsoft.com/office/drawing/2014/main" id="{B4C134D4-B656-4BF7-A2BC-CFFE98203DFD}"/>
              </a:ext>
            </a:extLst>
          </p:cNvPr>
          <p:cNvSpPr txBox="1"/>
          <p:nvPr/>
        </p:nvSpPr>
        <p:spPr>
          <a:xfrm>
            <a:off x="9422425" y="2612285"/>
            <a:ext cx="1199503" cy="943762"/>
          </a:xfrm>
          <a:prstGeom prst="rect">
            <a:avLst/>
          </a:prstGeom>
          <a:noFill/>
        </p:spPr>
        <p:txBody>
          <a:bodyPr wrap="square" lIns="121899" tIns="60949" rIns="121899" bIns="60949" rtlCol="0">
            <a:spAutoFit/>
          </a:bodyPr>
          <a:lstStyle/>
          <a:p>
            <a:pPr algn="ctr"/>
            <a:r>
              <a:rPr kumimoji="1" lang="en-US" altLang="zh-CN" sz="5333" dirty="0">
                <a:solidFill>
                  <a:schemeClr val="bg1">
                    <a:lumMod val="50000"/>
                  </a:schemeClr>
                </a:solidFill>
                <a:latin typeface="Segoe UI Light"/>
                <a:cs typeface="Segoe UI Light"/>
              </a:rPr>
              <a:t>99</a:t>
            </a:r>
            <a:r>
              <a:rPr kumimoji="1" lang="en-US" altLang="zh-CN" sz="1867" dirty="0">
                <a:solidFill>
                  <a:schemeClr val="bg1">
                    <a:lumMod val="50000"/>
                  </a:schemeClr>
                </a:solidFill>
                <a:latin typeface="Segoe UI Light"/>
                <a:cs typeface="Segoe UI Light"/>
              </a:rPr>
              <a:t>%</a:t>
            </a:r>
            <a:endParaRPr kumimoji="1" lang="zh-CN" altLang="en-US" sz="1867" dirty="0">
              <a:solidFill>
                <a:schemeClr val="bg1">
                  <a:lumMod val="50000"/>
                </a:schemeClr>
              </a:solidFill>
              <a:latin typeface="Segoe UI Light"/>
              <a:cs typeface="Segoe UI Light"/>
            </a:endParaRPr>
          </a:p>
        </p:txBody>
      </p:sp>
      <p:sp>
        <p:nvSpPr>
          <p:cNvPr id="25" name="文本框 18">
            <a:extLst>
              <a:ext uri="{FF2B5EF4-FFF2-40B4-BE49-F238E27FC236}">
                <a16:creationId xmlns:a16="http://schemas.microsoft.com/office/drawing/2014/main" id="{C65629A3-4DBD-45FF-999F-D71FD55B2C98}"/>
              </a:ext>
            </a:extLst>
          </p:cNvPr>
          <p:cNvSpPr txBox="1"/>
          <p:nvPr/>
        </p:nvSpPr>
        <p:spPr>
          <a:xfrm>
            <a:off x="8967030" y="4339192"/>
            <a:ext cx="2110269" cy="369310"/>
          </a:xfrm>
          <a:prstGeom prst="rect">
            <a:avLst/>
          </a:prstGeom>
          <a:noFill/>
        </p:spPr>
        <p:txBody>
          <a:bodyPr wrap="square" lIns="121899" tIns="60949" rIns="121899" bIns="60949" rtlCol="0">
            <a:spAutoFit/>
          </a:bodyPr>
          <a:lstStyle/>
          <a:p>
            <a:pPr algn="ctr"/>
            <a:r>
              <a:rPr lang="zh-CN" altLang="en-US" sz="1600" b="1" dirty="0">
                <a:solidFill>
                  <a:schemeClr val="bg1">
                    <a:lumMod val="50000"/>
                  </a:schemeClr>
                </a:solidFill>
                <a:latin typeface="+mn-ea"/>
              </a:rPr>
              <a:t>点击此处添加标题</a:t>
            </a:r>
          </a:p>
        </p:txBody>
      </p:sp>
      <p:sp>
        <p:nvSpPr>
          <p:cNvPr id="26" name="文本框 19">
            <a:extLst>
              <a:ext uri="{FF2B5EF4-FFF2-40B4-BE49-F238E27FC236}">
                <a16:creationId xmlns:a16="http://schemas.microsoft.com/office/drawing/2014/main" id="{41ED15A2-9DF3-4A5E-AE10-28DDF6CF8F38}"/>
              </a:ext>
            </a:extLst>
          </p:cNvPr>
          <p:cNvSpPr txBox="1"/>
          <p:nvPr/>
        </p:nvSpPr>
        <p:spPr>
          <a:xfrm>
            <a:off x="1046273" y="473379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3" dirty="0">
                <a:solidFill>
                  <a:schemeClr val="bg1">
                    <a:lumMod val="50000"/>
                  </a:schemeClr>
                </a:solidFill>
              </a:rPr>
              <a:t>顶部“开始”面板中可以对字体、字号、颜色、行距等进行修改。建议正文</a:t>
            </a:r>
            <a:r>
              <a:rPr lang="en-US" altLang="zh-CN" sz="1333" dirty="0">
                <a:solidFill>
                  <a:schemeClr val="bg1">
                    <a:lumMod val="50000"/>
                  </a:schemeClr>
                </a:solidFill>
              </a:rPr>
              <a:t>10</a:t>
            </a:r>
            <a:r>
              <a:rPr lang="zh-CN" altLang="en-US" sz="1333" dirty="0">
                <a:solidFill>
                  <a:schemeClr val="bg1">
                    <a:lumMod val="50000"/>
                  </a:schemeClr>
                </a:solidFill>
              </a:rPr>
              <a:t>号字，</a:t>
            </a:r>
            <a:r>
              <a:rPr lang="en-US" altLang="zh-CN" sz="1333" dirty="0">
                <a:solidFill>
                  <a:schemeClr val="bg1">
                    <a:lumMod val="50000"/>
                  </a:schemeClr>
                </a:solidFill>
              </a:rPr>
              <a:t>1.3</a:t>
            </a:r>
            <a:r>
              <a:rPr lang="zh-CN" altLang="en-US" sz="1333" dirty="0">
                <a:solidFill>
                  <a:schemeClr val="bg1">
                    <a:lumMod val="50000"/>
                  </a:schemeClr>
                </a:solidFill>
              </a:rPr>
              <a:t>倍字间距。</a:t>
            </a:r>
          </a:p>
        </p:txBody>
      </p:sp>
      <p:sp>
        <p:nvSpPr>
          <p:cNvPr id="27" name="文本框 20">
            <a:extLst>
              <a:ext uri="{FF2B5EF4-FFF2-40B4-BE49-F238E27FC236}">
                <a16:creationId xmlns:a16="http://schemas.microsoft.com/office/drawing/2014/main" id="{D0AD4D03-7BF5-46DD-BD58-B638A7638704}"/>
              </a:ext>
            </a:extLst>
          </p:cNvPr>
          <p:cNvSpPr txBox="1"/>
          <p:nvPr/>
        </p:nvSpPr>
        <p:spPr>
          <a:xfrm>
            <a:off x="3682380" y="473379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3" dirty="0">
                <a:solidFill>
                  <a:schemeClr val="bg1">
                    <a:lumMod val="50000"/>
                  </a:schemeClr>
                </a:solidFill>
              </a:rPr>
              <a:t>顶部“开始”面板中可以对字体、字号、颜色、行距等进行修改。建议正文</a:t>
            </a:r>
            <a:r>
              <a:rPr lang="en-US" altLang="zh-CN" sz="1333" dirty="0">
                <a:solidFill>
                  <a:schemeClr val="bg1">
                    <a:lumMod val="50000"/>
                  </a:schemeClr>
                </a:solidFill>
              </a:rPr>
              <a:t>10</a:t>
            </a:r>
            <a:r>
              <a:rPr lang="zh-CN" altLang="en-US" sz="1333" dirty="0">
                <a:solidFill>
                  <a:schemeClr val="bg1">
                    <a:lumMod val="50000"/>
                  </a:schemeClr>
                </a:solidFill>
              </a:rPr>
              <a:t>号字，</a:t>
            </a:r>
            <a:r>
              <a:rPr lang="en-US" altLang="zh-CN" sz="1333" dirty="0">
                <a:solidFill>
                  <a:schemeClr val="bg1">
                    <a:lumMod val="50000"/>
                  </a:schemeClr>
                </a:solidFill>
              </a:rPr>
              <a:t>1.3</a:t>
            </a:r>
            <a:r>
              <a:rPr lang="zh-CN" altLang="en-US" sz="1333" dirty="0">
                <a:solidFill>
                  <a:schemeClr val="bg1">
                    <a:lumMod val="50000"/>
                  </a:schemeClr>
                </a:solidFill>
              </a:rPr>
              <a:t>倍字间距。</a:t>
            </a:r>
          </a:p>
        </p:txBody>
      </p:sp>
      <p:sp>
        <p:nvSpPr>
          <p:cNvPr id="28" name="文本框 21">
            <a:extLst>
              <a:ext uri="{FF2B5EF4-FFF2-40B4-BE49-F238E27FC236}">
                <a16:creationId xmlns:a16="http://schemas.microsoft.com/office/drawing/2014/main" id="{B83806CF-FFD2-4549-860D-13201948FFDE}"/>
              </a:ext>
            </a:extLst>
          </p:cNvPr>
          <p:cNvSpPr txBox="1"/>
          <p:nvPr/>
        </p:nvSpPr>
        <p:spPr>
          <a:xfrm>
            <a:off x="6324705" y="473379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3" dirty="0">
                <a:solidFill>
                  <a:schemeClr val="bg1">
                    <a:lumMod val="50000"/>
                  </a:schemeClr>
                </a:solidFill>
              </a:rPr>
              <a:t>顶部“开始”面板中可以对字体、字号、颜色、行距等进行修改。建议正文</a:t>
            </a:r>
            <a:r>
              <a:rPr lang="en-US" altLang="zh-CN" sz="1333" dirty="0">
                <a:solidFill>
                  <a:schemeClr val="bg1">
                    <a:lumMod val="50000"/>
                  </a:schemeClr>
                </a:solidFill>
              </a:rPr>
              <a:t>10</a:t>
            </a:r>
            <a:r>
              <a:rPr lang="zh-CN" altLang="en-US" sz="1333" dirty="0">
                <a:solidFill>
                  <a:schemeClr val="bg1">
                    <a:lumMod val="50000"/>
                  </a:schemeClr>
                </a:solidFill>
              </a:rPr>
              <a:t>号字，</a:t>
            </a:r>
            <a:r>
              <a:rPr lang="en-US" altLang="zh-CN" sz="1333" dirty="0">
                <a:solidFill>
                  <a:schemeClr val="bg1">
                    <a:lumMod val="50000"/>
                  </a:schemeClr>
                </a:solidFill>
              </a:rPr>
              <a:t>1.3</a:t>
            </a:r>
            <a:r>
              <a:rPr lang="zh-CN" altLang="en-US" sz="1333" dirty="0">
                <a:solidFill>
                  <a:schemeClr val="bg1">
                    <a:lumMod val="50000"/>
                  </a:schemeClr>
                </a:solidFill>
              </a:rPr>
              <a:t>倍字间距。</a:t>
            </a:r>
          </a:p>
        </p:txBody>
      </p:sp>
      <p:sp>
        <p:nvSpPr>
          <p:cNvPr id="29" name="文本框 22">
            <a:extLst>
              <a:ext uri="{FF2B5EF4-FFF2-40B4-BE49-F238E27FC236}">
                <a16:creationId xmlns:a16="http://schemas.microsoft.com/office/drawing/2014/main" id="{F0046C69-1AD5-4DFB-8B90-C56C73FD64F5}"/>
              </a:ext>
            </a:extLst>
          </p:cNvPr>
          <p:cNvSpPr txBox="1"/>
          <p:nvPr/>
        </p:nvSpPr>
        <p:spPr>
          <a:xfrm>
            <a:off x="8969140" y="4733792"/>
            <a:ext cx="2116488" cy="1189791"/>
          </a:xfrm>
          <a:prstGeom prst="rect">
            <a:avLst/>
          </a:prstGeom>
          <a:noFill/>
        </p:spPr>
        <p:txBody>
          <a:bodyPr wrap="square" lIns="121899" tIns="60949" rIns="121899" bIns="60949" rtlCol="0">
            <a:spAutoFit/>
          </a:bodyPr>
          <a:lstStyle/>
          <a:p>
            <a:pPr algn="ctr">
              <a:lnSpc>
                <a:spcPct val="130000"/>
              </a:lnSpc>
              <a:spcBef>
                <a:spcPts val="800"/>
              </a:spcBef>
            </a:pPr>
            <a:r>
              <a:rPr lang="zh-CN" altLang="en-US" sz="1333" dirty="0">
                <a:solidFill>
                  <a:schemeClr val="bg1">
                    <a:lumMod val="50000"/>
                  </a:schemeClr>
                </a:solidFill>
              </a:rPr>
              <a:t>顶部“开始”面板中可以对字体、字号、颜色、行距等进行修改。建议正文</a:t>
            </a:r>
            <a:r>
              <a:rPr lang="en-US" altLang="zh-CN" sz="1333" dirty="0">
                <a:solidFill>
                  <a:schemeClr val="bg1">
                    <a:lumMod val="50000"/>
                  </a:schemeClr>
                </a:solidFill>
              </a:rPr>
              <a:t>10</a:t>
            </a:r>
            <a:r>
              <a:rPr lang="zh-CN" altLang="en-US" sz="1333" dirty="0">
                <a:solidFill>
                  <a:schemeClr val="bg1">
                    <a:lumMod val="50000"/>
                  </a:schemeClr>
                </a:solidFill>
              </a:rPr>
              <a:t>号字，</a:t>
            </a:r>
            <a:r>
              <a:rPr lang="en-US" altLang="zh-CN" sz="1333" dirty="0">
                <a:solidFill>
                  <a:schemeClr val="bg1">
                    <a:lumMod val="50000"/>
                  </a:schemeClr>
                </a:solidFill>
              </a:rPr>
              <a:t>1.3</a:t>
            </a:r>
            <a:r>
              <a:rPr lang="zh-CN" altLang="en-US" sz="1333" dirty="0">
                <a:solidFill>
                  <a:schemeClr val="bg1">
                    <a:lumMod val="50000"/>
                  </a:schemeClr>
                </a:solidFill>
              </a:rPr>
              <a:t>倍字间距。</a:t>
            </a:r>
          </a:p>
        </p:txBody>
      </p:sp>
    </p:spTree>
    <p:extLst>
      <p:ext uri="{BB962C8B-B14F-4D97-AF65-F5344CB8AC3E}">
        <p14:creationId xmlns:p14="http://schemas.microsoft.com/office/powerpoint/2010/main" val="12497834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250"/>
                                        <p:tgtEl>
                                          <p:spTgt spid="28"/>
                                        </p:tgtEl>
                                      </p:cBhvr>
                                    </p:animEffect>
                                    <p:anim calcmode="lin" valueType="num">
                                      <p:cBhvr>
                                        <p:cTn id="120" dur="250" fill="hold"/>
                                        <p:tgtEl>
                                          <p:spTgt spid="28"/>
                                        </p:tgtEl>
                                        <p:attrNameLst>
                                          <p:attrName>ppt_x</p:attrName>
                                        </p:attrNameLst>
                                      </p:cBhvr>
                                      <p:tavLst>
                                        <p:tav tm="0">
                                          <p:val>
                                            <p:strVal val="#ppt_x"/>
                                          </p:val>
                                        </p:tav>
                                        <p:tav tm="100000">
                                          <p:val>
                                            <p:strVal val="#ppt_x"/>
                                          </p:val>
                                        </p:tav>
                                      </p:tavLst>
                                    </p:anim>
                                    <p:anim calcmode="lin" valueType="num">
                                      <p:cBhvr>
                                        <p:cTn id="121" dur="250" fill="hold"/>
                                        <p:tgtEl>
                                          <p:spTgt spid="28"/>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250"/>
                                        <p:tgtEl>
                                          <p:spTgt spid="29"/>
                                        </p:tgtEl>
                                      </p:cBhvr>
                                    </p:animEffect>
                                    <p:anim calcmode="lin" valueType="num">
                                      <p:cBhvr>
                                        <p:cTn id="126" dur="250" fill="hold"/>
                                        <p:tgtEl>
                                          <p:spTgt spid="29"/>
                                        </p:tgtEl>
                                        <p:attrNameLst>
                                          <p:attrName>ppt_x</p:attrName>
                                        </p:attrNameLst>
                                      </p:cBhvr>
                                      <p:tavLst>
                                        <p:tav tm="0">
                                          <p:val>
                                            <p:strVal val="#ppt_x"/>
                                          </p:val>
                                        </p:tav>
                                        <p:tav tm="100000">
                                          <p:val>
                                            <p:strVal val="#ppt_x"/>
                                          </p:val>
                                        </p:tav>
                                      </p:tavLst>
                                    </p:anim>
                                    <p:anim calcmode="lin" valueType="num">
                                      <p:cBhvr>
                                        <p:cTn id="12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4" grpId="0" animBg="1"/>
      <p:bldP spid="15" grpId="0" animBg="1"/>
      <p:bldP spid="16" grpId="0"/>
      <p:bldP spid="17" grpId="0"/>
      <p:bldP spid="18" grpId="0" animBg="1"/>
      <p:bldP spid="19" grpId="0" animBg="1"/>
      <p:bldP spid="20" grpId="0"/>
      <p:bldP spid="21" grpId="0"/>
      <p:bldP spid="22" grpId="0" animBg="1"/>
      <p:bldP spid="23" grpId="0" animBg="1"/>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754745-DA0E-43B7-A432-C0F4A05AD52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74397D3-1FD8-4FDC-8D1C-86BD02281DCA}"/>
              </a:ext>
            </a:extLst>
          </p:cNvPr>
          <p:cNvGrpSpPr/>
          <p:nvPr/>
        </p:nvGrpSpPr>
        <p:grpSpPr>
          <a:xfrm rot="5400000">
            <a:off x="3756665" y="2795588"/>
            <a:ext cx="2216458" cy="1001710"/>
            <a:chOff x="1522878" y="153159"/>
            <a:chExt cx="3632784" cy="766767"/>
          </a:xfrm>
        </p:grpSpPr>
        <p:grpSp>
          <p:nvGrpSpPr>
            <p:cNvPr id="13" name="组合 12">
              <a:extLst>
                <a:ext uri="{FF2B5EF4-FFF2-40B4-BE49-F238E27FC236}">
                  <a16:creationId xmlns:a16="http://schemas.microsoft.com/office/drawing/2014/main" id="{34FAAE18-162F-4E78-9B62-DD67513FBA9B}"/>
                </a:ext>
              </a:extLst>
            </p:cNvPr>
            <p:cNvGrpSpPr/>
            <p:nvPr/>
          </p:nvGrpSpPr>
          <p:grpSpPr>
            <a:xfrm>
              <a:off x="1522879" y="153159"/>
              <a:ext cx="3632783" cy="766767"/>
              <a:chOff x="2418678" y="1323381"/>
              <a:chExt cx="7380166" cy="4117318"/>
            </a:xfrm>
          </p:grpSpPr>
          <p:grpSp>
            <p:nvGrpSpPr>
              <p:cNvPr id="15" name="组合 14">
                <a:extLst>
                  <a:ext uri="{FF2B5EF4-FFF2-40B4-BE49-F238E27FC236}">
                    <a16:creationId xmlns:a16="http://schemas.microsoft.com/office/drawing/2014/main" id="{A7A22E2F-1584-419F-A336-31731EAA56A6}"/>
                  </a:ext>
                </a:extLst>
              </p:cNvPr>
              <p:cNvGrpSpPr/>
              <p:nvPr/>
            </p:nvGrpSpPr>
            <p:grpSpPr>
              <a:xfrm flipH="1" flipV="1">
                <a:off x="9270355" y="1323381"/>
                <a:ext cx="528489" cy="598297"/>
                <a:chOff x="2945453" y="2246938"/>
                <a:chExt cx="5437284" cy="6155509"/>
              </a:xfrm>
            </p:grpSpPr>
            <p:cxnSp>
              <p:nvCxnSpPr>
                <p:cNvPr id="27" name="直接连接符 26">
                  <a:extLst>
                    <a:ext uri="{FF2B5EF4-FFF2-40B4-BE49-F238E27FC236}">
                      <a16:creationId xmlns:a16="http://schemas.microsoft.com/office/drawing/2014/main" id="{8690F62E-709D-4337-B73F-28F6AB30F076}"/>
                    </a:ext>
                  </a:extLst>
                </p:cNvPr>
                <p:cNvCxnSpPr>
                  <a:cxnSpLocks/>
                </p:cNvCxnSpPr>
                <p:nvPr/>
              </p:nvCxnSpPr>
              <p:spPr>
                <a:xfrm rot="16200000" flipH="1" flipV="1">
                  <a:off x="724970" y="5324693"/>
                  <a:ext cx="615550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C665A37-28AD-493F-8823-8BC917717D2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1F37697A-EB00-4C45-9DCA-72E5E965077A}"/>
                  </a:ext>
                </a:extLst>
              </p:cNvPr>
              <p:cNvGrpSpPr/>
              <p:nvPr/>
            </p:nvGrpSpPr>
            <p:grpSpPr>
              <a:xfrm>
                <a:off x="2418678" y="4790874"/>
                <a:ext cx="528486" cy="649815"/>
                <a:chOff x="2945487" y="2246883"/>
                <a:chExt cx="5437250" cy="6685539"/>
              </a:xfrm>
            </p:grpSpPr>
            <p:cxnSp>
              <p:nvCxnSpPr>
                <p:cNvPr id="25" name="直接连接符 24">
                  <a:extLst>
                    <a:ext uri="{FF2B5EF4-FFF2-40B4-BE49-F238E27FC236}">
                      <a16:creationId xmlns:a16="http://schemas.microsoft.com/office/drawing/2014/main" id="{2AB8192C-0AF4-43F2-A1B0-A70DACCADE3C}"/>
                    </a:ext>
                  </a:extLst>
                </p:cNvPr>
                <p:cNvCxnSpPr>
                  <a:cxnSpLocks/>
                </p:cNvCxnSpPr>
                <p:nvPr/>
              </p:nvCxnSpPr>
              <p:spPr>
                <a:xfrm rot="16200000" flipH="1">
                  <a:off x="459955" y="5589653"/>
                  <a:ext cx="668553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72EFAF7-7ED9-4009-B2FC-270E39B30440}"/>
                    </a:ext>
                  </a:extLst>
                </p:cNvPr>
                <p:cNvCxnSpPr>
                  <a:cxnSpLocks/>
                </p:cNvCxnSpPr>
                <p:nvPr/>
              </p:nvCxnSpPr>
              <p:spPr>
                <a:xfrm rot="16200000">
                  <a:off x="5664112" y="2508368"/>
                  <a:ext cx="0" cy="543725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984C210-4E65-4EC5-86DE-D4D8F7383024}"/>
                  </a:ext>
                </a:extLst>
              </p:cNvPr>
              <p:cNvGrpSpPr/>
              <p:nvPr/>
            </p:nvGrpSpPr>
            <p:grpSpPr>
              <a:xfrm flipH="1">
                <a:off x="2418680" y="1323385"/>
                <a:ext cx="7380164" cy="4117314"/>
                <a:chOff x="1931365" y="525099"/>
                <a:chExt cx="7380164" cy="4117314"/>
              </a:xfrm>
            </p:grpSpPr>
            <p:grpSp>
              <p:nvGrpSpPr>
                <p:cNvPr id="19" name="组合 18">
                  <a:extLst>
                    <a:ext uri="{FF2B5EF4-FFF2-40B4-BE49-F238E27FC236}">
                      <a16:creationId xmlns:a16="http://schemas.microsoft.com/office/drawing/2014/main" id="{B02AE61A-7B32-4D38-904D-A21A8704C217}"/>
                    </a:ext>
                  </a:extLst>
                </p:cNvPr>
                <p:cNvGrpSpPr/>
                <p:nvPr/>
              </p:nvGrpSpPr>
              <p:grpSpPr>
                <a:xfrm flipH="1" flipV="1">
                  <a:off x="8783047" y="525099"/>
                  <a:ext cx="528482" cy="598292"/>
                  <a:chOff x="2945504" y="2246938"/>
                  <a:chExt cx="5437215" cy="6155453"/>
                </a:xfrm>
              </p:grpSpPr>
              <p:cxnSp>
                <p:nvCxnSpPr>
                  <p:cNvPr id="23" name="直接连接符 22">
                    <a:extLst>
                      <a:ext uri="{FF2B5EF4-FFF2-40B4-BE49-F238E27FC236}">
                        <a16:creationId xmlns:a16="http://schemas.microsoft.com/office/drawing/2014/main" id="{D8F10A81-A79F-40E3-BD24-D57D69DC4F0A}"/>
                      </a:ext>
                    </a:extLst>
                  </p:cNvPr>
                  <p:cNvCxnSpPr>
                    <a:cxnSpLocks/>
                  </p:cNvCxnSpPr>
                  <p:nvPr/>
                </p:nvCxnSpPr>
                <p:spPr>
                  <a:xfrm rot="5400000" flipV="1">
                    <a:off x="724998" y="5324665"/>
                    <a:ext cx="6155453"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B175524-FC57-4490-A8E5-2090D9358FB0}"/>
                      </a:ext>
                    </a:extLst>
                  </p:cNvPr>
                  <p:cNvCxnSpPr>
                    <a:cxnSpLocks/>
                  </p:cNvCxnSpPr>
                  <p:nvPr/>
                </p:nvCxnSpPr>
                <p:spPr>
                  <a:xfrm rot="5400000" flipV="1">
                    <a:off x="5664112" y="2508410"/>
                    <a:ext cx="0" cy="5437215"/>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AA86B826-A176-4C77-8BB7-86B7AC03B922}"/>
                    </a:ext>
                  </a:extLst>
                </p:cNvPr>
                <p:cNvGrpSpPr/>
                <p:nvPr/>
              </p:nvGrpSpPr>
              <p:grpSpPr>
                <a:xfrm>
                  <a:off x="1931365" y="3992588"/>
                  <a:ext cx="528489" cy="649825"/>
                  <a:chOff x="2945453" y="2246883"/>
                  <a:chExt cx="5437284" cy="6685649"/>
                </a:xfrm>
              </p:grpSpPr>
              <p:cxnSp>
                <p:nvCxnSpPr>
                  <p:cNvPr id="21" name="直接连接符 20">
                    <a:extLst>
                      <a:ext uri="{FF2B5EF4-FFF2-40B4-BE49-F238E27FC236}">
                        <a16:creationId xmlns:a16="http://schemas.microsoft.com/office/drawing/2014/main" id="{AD831083-0F32-49B6-A250-E6840EA9C1AE}"/>
                      </a:ext>
                    </a:extLst>
                  </p:cNvPr>
                  <p:cNvCxnSpPr>
                    <a:cxnSpLocks/>
                  </p:cNvCxnSpPr>
                  <p:nvPr/>
                </p:nvCxnSpPr>
                <p:spPr>
                  <a:xfrm rot="5400000">
                    <a:off x="459900" y="5589708"/>
                    <a:ext cx="6685649"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5EF7330-F5DA-4F97-9257-9AC685E2AF60}"/>
                      </a:ext>
                    </a:extLst>
                  </p:cNvPr>
                  <p:cNvCxnSpPr>
                    <a:cxnSpLocks/>
                  </p:cNvCxnSpPr>
                  <p:nvPr/>
                </p:nvCxnSpPr>
                <p:spPr>
                  <a:xfrm flipV="1">
                    <a:off x="2945453" y="5227012"/>
                    <a:ext cx="5437284" cy="0"/>
                  </a:xfrm>
                  <a:prstGeom prst="line">
                    <a:avLst/>
                  </a:prstGeom>
                  <a:ln w="19050">
                    <a:solidFill>
                      <a:srgbClr val="7DAFA3"/>
                    </a:solidFill>
                  </a:ln>
                </p:spPr>
                <p:style>
                  <a:lnRef idx="1">
                    <a:schemeClr val="accent1"/>
                  </a:lnRef>
                  <a:fillRef idx="0">
                    <a:schemeClr val="accent1"/>
                  </a:fillRef>
                  <a:effectRef idx="0">
                    <a:schemeClr val="accent1"/>
                  </a:effectRef>
                  <a:fontRef idx="minor">
                    <a:schemeClr val="tx1"/>
                  </a:fontRef>
                </p:style>
              </p:cxnSp>
            </p:grpSp>
          </p:grpSp>
        </p:grpSp>
        <p:sp>
          <p:nvSpPr>
            <p:cNvPr id="14" name="Copyright Notice">
              <a:extLst>
                <a:ext uri="{FF2B5EF4-FFF2-40B4-BE49-F238E27FC236}">
                  <a16:creationId xmlns:a16="http://schemas.microsoft.com/office/drawing/2014/main" id="{60333817-A5DB-4D4E-AFA2-1ECAFEB200E0}"/>
                </a:ext>
              </a:extLst>
            </p:cNvPr>
            <p:cNvSpPr>
              <a:spLocks/>
            </p:cNvSpPr>
            <p:nvPr/>
          </p:nvSpPr>
          <p:spPr bwMode="auto">
            <a:xfrm rot="16200000">
              <a:off x="3093202" y="-1283735"/>
              <a:ext cx="488247" cy="3628895"/>
            </a:xfrm>
            <a:prstGeom prst="rect">
              <a:avLst/>
            </a:prstGeom>
            <a:noFill/>
            <a:ln w="190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vert="eaVert"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cap="small" spc="600" dirty="0">
                  <a:solidFill>
                    <a:srgbClr val="7DAFA3"/>
                  </a:solidFill>
                  <a:latin typeface="张海山锐线体简" panose="02000000000000000000" pitchFamily="2" charset="-122"/>
                  <a:ea typeface="张海山锐线体简" panose="02000000000000000000" pitchFamily="2" charset="-122"/>
                </a:rPr>
                <a:t>第二章</a:t>
              </a:r>
              <a:endParaRPr lang="en-US" sz="3200" cap="small" spc="600" dirty="0">
                <a:solidFill>
                  <a:srgbClr val="7DAFA3"/>
                </a:solidFill>
                <a:latin typeface="张海山锐线体简" panose="02000000000000000000" pitchFamily="2" charset="-122"/>
                <a:ea typeface="张海山锐线体简" panose="02000000000000000000" pitchFamily="2" charset="-122"/>
              </a:endParaRPr>
            </a:p>
          </p:txBody>
        </p:sp>
      </p:grpSp>
      <p:sp>
        <p:nvSpPr>
          <p:cNvPr id="29" name="矩形 28">
            <a:extLst>
              <a:ext uri="{FF2B5EF4-FFF2-40B4-BE49-F238E27FC236}">
                <a16:creationId xmlns:a16="http://schemas.microsoft.com/office/drawing/2014/main" id="{76086973-1ED7-4EF1-8FE0-D97B75B4299B}"/>
              </a:ext>
            </a:extLst>
          </p:cNvPr>
          <p:cNvSpPr/>
          <p:nvPr/>
        </p:nvSpPr>
        <p:spPr>
          <a:xfrm>
            <a:off x="5468874" y="2681607"/>
            <a:ext cx="3687826" cy="615553"/>
          </a:xfrm>
          <a:prstGeom prst="rect">
            <a:avLst/>
          </a:prstGeom>
        </p:spPr>
        <p:txBody>
          <a:bodyPr wrap="square" lIns="0" tIns="0" rIns="0" bIns="0">
            <a:spAutoFit/>
          </a:bodyPr>
          <a:lstStyle/>
          <a:p>
            <a:pPr algn="ctr" eaLnBrk="1" hangingPunct="1">
              <a:defRPr/>
            </a:pPr>
            <a:r>
              <a:rPr lang="zh-CN" altLang="en-US" sz="4000" spc="-150" noProof="1">
                <a:solidFill>
                  <a:srgbClr val="7DAFA3"/>
                </a:solidFill>
                <a:latin typeface="张海山锐线体简" panose="02000000000000000000" pitchFamily="2" charset="-122"/>
                <a:ea typeface="张海山锐线体简" panose="02000000000000000000" pitchFamily="2" charset="-122"/>
                <a:cs typeface="+mn-ea"/>
                <a:sym typeface="Arial" panose="020B0604020202020204" pitchFamily="34" charset="0"/>
              </a:rPr>
              <a:t>工作完成情况</a:t>
            </a:r>
          </a:p>
        </p:txBody>
      </p:sp>
      <p:sp>
        <p:nvSpPr>
          <p:cNvPr id="30" name="TextBox 11">
            <a:extLst>
              <a:ext uri="{FF2B5EF4-FFF2-40B4-BE49-F238E27FC236}">
                <a16:creationId xmlns:a16="http://schemas.microsoft.com/office/drawing/2014/main" id="{AAE38B1E-0AC3-428D-A9BF-E1AD686ED58A}"/>
              </a:ext>
            </a:extLst>
          </p:cNvPr>
          <p:cNvSpPr txBox="1"/>
          <p:nvPr/>
        </p:nvSpPr>
        <p:spPr>
          <a:xfrm>
            <a:off x="5704915" y="32790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a:extLst>
              <a:ext uri="{FF2B5EF4-FFF2-40B4-BE49-F238E27FC236}">
                <a16:creationId xmlns:a16="http://schemas.microsoft.com/office/drawing/2014/main" id="{561F1198-A7DE-4A3F-B26C-7DAE186418E0}"/>
              </a:ext>
            </a:extLst>
          </p:cNvPr>
          <p:cNvSpPr txBox="1"/>
          <p:nvPr/>
        </p:nvSpPr>
        <p:spPr>
          <a:xfrm>
            <a:off x="5704915" y="3520304"/>
            <a:ext cx="3179075" cy="246221"/>
          </a:xfrm>
          <a:prstGeom prst="rect">
            <a:avLst/>
          </a:prstGeom>
          <a:noFill/>
        </p:spPr>
        <p:txBody>
          <a:bodyPr wrap="none">
            <a:spAutoFit/>
          </a:bodyPr>
          <a:lstStyle/>
          <a:p>
            <a:pPr marL="171450" lvl="1" indent="-171450" algn="ctr">
              <a:buFont typeface="Arial" panose="020B0604020202020204" pitchFamily="34" charset="0"/>
              <a:buChar char="•"/>
              <a:defRPr/>
            </a:pPr>
            <a:r>
              <a:rPr lang="zh-CN" altLang="en-US" sz="10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0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68819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3" presetClass="entr" presetSubtype="3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strVal val="4*#ppt_w"/>
                                          </p:val>
                                        </p:tav>
                                        <p:tav tm="100000">
                                          <p:val>
                                            <p:strVal val="#ppt_w"/>
                                          </p:val>
                                        </p:tav>
                                      </p:tavLst>
                                    </p:anim>
                                    <p:anim calcmode="lin" valueType="num">
                                      <p:cBhvr>
                                        <p:cTn id="17" dur="500" fill="hold"/>
                                        <p:tgtEl>
                                          <p:spTgt spid="29"/>
                                        </p:tgtEl>
                                        <p:attrNameLst>
                                          <p:attrName>ppt_h</p:attrName>
                                        </p:attrNameLst>
                                      </p:cBhvr>
                                      <p:tavLst>
                                        <p:tav tm="0">
                                          <p:val>
                                            <p:strVal val="4*#ppt_h"/>
                                          </p:val>
                                        </p:tav>
                                        <p:tav tm="100000">
                                          <p:val>
                                            <p:strVal val="#ppt_h"/>
                                          </p:val>
                                        </p:tav>
                                      </p:tavLst>
                                    </p:anim>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5108</TotalTime>
  <Words>2587</Words>
  <Application>Microsoft Office PowerPoint</Application>
  <PresentationFormat>自定义</PresentationFormat>
  <Paragraphs>320</Paragraphs>
  <Slides>24</Slides>
  <Notes>24</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24</vt:i4>
      </vt:variant>
    </vt:vector>
  </HeadingPairs>
  <TitlesOfParts>
    <vt:vector size="60" baseType="lpstr">
      <vt:lpstr>Arial Unicode MS</vt:lpstr>
      <vt:lpstr>Gill Sans</vt:lpstr>
      <vt:lpstr>ITC Avant Garde Std Bk</vt:lpstr>
      <vt:lpstr>Lato Regular</vt:lpstr>
      <vt:lpstr>LiHei Pro</vt:lpstr>
      <vt:lpstr>Malgun Gothic</vt:lpstr>
      <vt:lpstr>Open Sans</vt:lpstr>
      <vt:lpstr>Open Sans Extrabold</vt:lpstr>
      <vt:lpstr>Signika</vt:lpstr>
      <vt:lpstr>等线</vt:lpstr>
      <vt:lpstr>等线 Light</vt:lpstr>
      <vt:lpstr>方正兰亭粗黑_GBK</vt:lpstr>
      <vt:lpstr>方正兰亭黑_GBK</vt:lpstr>
      <vt:lpstr>方正兰亭细黑_GBK</vt:lpstr>
      <vt:lpstr>方正兰亭纤黑简体</vt:lpstr>
      <vt:lpstr>方正兰亭中黑_GBK</vt:lpstr>
      <vt:lpstr>迷你简汉真广标</vt:lpstr>
      <vt:lpstr>SimSun</vt:lpstr>
      <vt:lpstr>SimSun</vt:lpstr>
      <vt:lpstr>微软雅黑</vt:lpstr>
      <vt:lpstr>张海山锐线体简</vt:lpstr>
      <vt:lpstr>Arial</vt:lpstr>
      <vt:lpstr>Bradley Hand ITC</vt:lpstr>
      <vt:lpstr>Calibri</vt:lpstr>
      <vt:lpstr>Impact</vt:lpstr>
      <vt:lpstr>Segoe UI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胡文海</cp:lastModifiedBy>
  <cp:revision>3187</cp:revision>
  <dcterms:created xsi:type="dcterms:W3CDTF">2015-12-01T09:06:39Z</dcterms:created>
  <dcterms:modified xsi:type="dcterms:W3CDTF">2018-01-14T02:06:55Z</dcterms:modified>
</cp:coreProperties>
</file>