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84" r:id="rId4"/>
    <p:sldId id="259" r:id="rId5"/>
    <p:sldId id="290" r:id="rId6"/>
    <p:sldId id="288" r:id="rId7"/>
    <p:sldId id="263" r:id="rId8"/>
    <p:sldId id="289" r:id="rId9"/>
    <p:sldId id="267" r:id="rId10"/>
    <p:sldId id="264" r:id="rId11"/>
    <p:sldId id="291" r:id="rId12"/>
    <p:sldId id="266" r:id="rId13"/>
    <p:sldId id="292" r:id="rId14"/>
    <p:sldId id="293" r:id="rId15"/>
    <p:sldId id="295" r:id="rId16"/>
    <p:sldId id="268" r:id="rId17"/>
    <p:sldId id="261" r:id="rId18"/>
    <p:sldId id="296" r:id="rId19"/>
    <p:sldId id="273" r:id="rId20"/>
    <p:sldId id="270" r:id="rId21"/>
    <p:sldId id="297" r:id="rId22"/>
    <p:sldId id="298" r:id="rId23"/>
    <p:sldId id="272" r:id="rId24"/>
    <p:sldId id="279" r:id="rId25"/>
    <p:sldId id="260" r:id="rId26"/>
    <p:sldId id="299" r:id="rId27"/>
    <p:sldId id="282" r:id="rId28"/>
    <p:sldId id="271" r:id="rId29"/>
    <p:sldId id="300" r:id="rId30"/>
    <p:sldId id="269" r:id="rId31"/>
    <p:sldId id="280" r:id="rId32"/>
    <p:sldId id="262" r:id="rId33"/>
    <p:sldId id="265" r:id="rId34"/>
    <p:sldId id="28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84" d="100"/>
          <a:sy n="84" d="100"/>
        </p:scale>
        <p:origin x="252" y="7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2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0"/>
            <a:ext cx="9274221" cy="514349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252520" cy="1833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854"/>
            <a:ext cx="9252520" cy="1636776"/>
          </a:xfrm>
          <a:prstGeom prst="rect">
            <a:avLst/>
          </a:prstGeom>
        </p:spPr>
      </p:pic>
      <p:pic>
        <p:nvPicPr>
          <p:cNvPr id="6" name="图片 5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3300784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4139952" y="336383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555776" y="2355726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555776" y="170765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solidFill>
                <a:schemeClr val="accent2">
                  <a:lumMod val="60000"/>
                  <a:lumOff val="40000"/>
                </a:schemeClr>
              </a:solidFill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76056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0679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50661" y="470202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09900" y="470202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9139" y="470202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28378" y="470202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87616" y="470202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15616" y="339502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9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6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 animBg="1"/>
      <p:bldP spid="2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项目来源</a:t>
            </a:r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项目的背景介绍在这段文字中录入，根据你所录入的文字内容多少对字号的大小进行更改，切忌长篇大论。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需求分析</a:t>
            </a:r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项目解决了什么问题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行业前景</a:t>
            </a: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/>
              <a:t>发展趋势</a:t>
            </a:r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/>
              <a:t>消费习惯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/>
              <a:t>政策扶持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竞争对手</a:t>
            </a:r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处于起步阶段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整体规模较小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市场占有率低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市场认知度低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可行性分析</a:t>
            </a:r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8768" y="3009915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56648" y="23024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</a:rPr>
              <a:t>团队协作能力强</a:t>
            </a: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</a:rPr>
              <a:t>操作方式科学</a:t>
            </a: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</a:rPr>
              <a:t>资金准备充足</a:t>
            </a: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主要任务</a:t>
            </a: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时间进度</a:t>
            </a: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效益预测</a:t>
            </a: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网络营销方案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底面推广计划</a:t>
            </a: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利润分析</a:t>
            </a: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产品概述</a:t>
            </a:r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产品形式</a:t>
            </a:r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网络营销方案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朋友圈推广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人人网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微博营销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微信营销</a:t>
            </a: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地面推广方案</a:t>
            </a:r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代理推广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利润分析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全年总额：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纯利润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7211643" y="413505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7416328" y="4135059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（万元）</a:t>
            </a: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公司战略目标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高瞻远瞩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制胜未来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/>
              <a:t>无论一小步还是一大步</a:t>
            </a:r>
            <a:endParaRPr lang="en-US" altLang="zh-CN" sz="1400" dirty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发展员工  成就客户</a:t>
            </a:r>
            <a:endParaRPr lang="en-US" altLang="zh-CN" sz="1400" dirty="0"/>
          </a:p>
          <a:p>
            <a:r>
              <a:rPr lang="zh-CN" altLang="en-US" sz="1400" dirty="0"/>
              <a:t>回报股东  强大国家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合作共赢  务实创新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企业使命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企业宗旨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6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核心价值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五年发展规划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/>
                <a:t>销售额突破</a:t>
              </a:r>
              <a:endParaRPr lang="en-US" altLang="zh-CN" sz="1600" dirty="0"/>
            </a:p>
            <a:p>
              <a:r>
                <a:rPr lang="en-US" altLang="zh-CN" sz="3200" dirty="0"/>
                <a:t>5</a:t>
              </a:r>
              <a:r>
                <a:rPr lang="zh-CN" altLang="en-US" sz="3200" dirty="0"/>
                <a:t>个亿</a:t>
              </a:r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/>
                <a:t>加盟店超过</a:t>
              </a:r>
              <a:endParaRPr lang="en-US" altLang="zh-CN" sz="1600" dirty="0"/>
            </a:p>
            <a:p>
              <a:r>
                <a:rPr lang="en-US" altLang="zh-CN" sz="3200" dirty="0"/>
                <a:t>5</a:t>
              </a:r>
              <a:r>
                <a:rPr lang="zh-CN" altLang="en-US" sz="3200" dirty="0"/>
                <a:t>千家</a:t>
              </a:r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/>
                <a:t>产品销售覆盖</a:t>
              </a:r>
              <a:endParaRPr lang="en-US" altLang="zh-CN" sz="1600" dirty="0"/>
            </a:p>
            <a:p>
              <a:r>
                <a:rPr lang="en-US" altLang="zh-CN" sz="3200" dirty="0"/>
                <a:t>5</a:t>
              </a:r>
              <a:r>
                <a:rPr lang="zh-CN" altLang="en-US" sz="3200" dirty="0"/>
                <a:t>大洲</a:t>
              </a:r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短期盈利计划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产品开发计划</a:t>
            </a:r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子产品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产品说明一</a:t>
            </a:r>
            <a:r>
              <a:rPr lang="en-US" altLang="zh-CN" dirty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市场拓展计划</a:t>
            </a:r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本地市场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周边市场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细分市场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高端市场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>
            <a:spLocks/>
          </p:cNvSpPr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/>
              <a:t>市场</a:t>
            </a: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" y="0"/>
            <a:ext cx="9144000" cy="51435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核心成员介绍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40337" y="123478"/>
            <a:ext cx="7005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其他成本</a:t>
              </a: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所需资金</a:t>
            </a: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已有资金</a:t>
            </a: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6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融资用途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75756" y="4207471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87724" y="3478453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演示完毕 感谢聆听</a:t>
            </a: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087724" y="2787774"/>
            <a:ext cx="496855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/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</a:t>
            </a:r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PLAN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99641" y="1022654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58880" y="1022654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18119" y="1022654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7358" y="1022654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6596" y="1022654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3906180" y="4732246"/>
            <a:ext cx="1331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 </a:t>
            </a:r>
            <a:r>
              <a:rPr lang="en-US" altLang="zh-CN" sz="1400" dirty="0" err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Kingpub</a:t>
            </a:r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  <a:sym typeface="微软雅黑" pitchFamily="34" charset="-122"/>
              </a:rPr>
              <a:t>作品</a:t>
            </a:r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-</a:t>
            </a:r>
            <a:endParaRPr lang="zh-CN" altLang="en-US" sz="1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7124" y="267494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100"/>
                            </p:stCondLst>
                            <p:childTnLst>
                              <p:par>
                                <p:cTn id="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 animBg="1"/>
      <p:bldP spid="18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关于颜色：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本企业的具体情况更换即可，方便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更改图片，其二在 形状填充下选择“图片”形式进行填充。图片如变形或更改尺寸，需用剪裁工具进行调整。文中使用的图片请根据您的具体内容或需求进行更换。</a:t>
            </a: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核心成员介绍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职务或头衔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职务或头衔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5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主要人员构成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组织架构</a:t>
            </a:r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5" cap="flat">
            <a:solidFill>
              <a:srgbClr val="24211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5143500"/>
          </a:xfrm>
          <a:prstGeom prst="rect">
            <a:avLst/>
          </a:prstGeom>
        </p:spPr>
      </p:pic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5971</TotalTime>
  <Words>2924</Words>
  <Application>Microsoft Office PowerPoint</Application>
  <PresentationFormat>全屏显示(16:9)</PresentationFormat>
  <Paragraphs>463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 Unicode MS</vt:lpstr>
      <vt:lpstr>Kozuka Gothic Pr6N M</vt:lpstr>
      <vt:lpstr>Swis721 Th BT</vt:lpstr>
      <vt:lpstr>Swiss911 XCm BT</vt:lpstr>
      <vt:lpstr>方正兰亭特黑_GBK</vt:lpstr>
      <vt:lpstr>方正兰亭纤黑简体</vt:lpstr>
      <vt:lpstr>宋体</vt:lpstr>
      <vt:lpstr>微软雅黑</vt:lpstr>
      <vt:lpstr>微软雅黑 Light</vt:lpstr>
      <vt:lpstr>Arial</vt:lpstr>
      <vt:lpstr>Calibri</vt:lpstr>
      <vt:lpstr>LilyUPC</vt:lpstr>
      <vt:lpstr>Wingdings</vt:lpstr>
      <vt:lpstr>Office 主题​​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范姜敏</cp:lastModifiedBy>
  <cp:revision>296</cp:revision>
  <dcterms:created xsi:type="dcterms:W3CDTF">2015-04-24T01:01:13Z</dcterms:created>
  <dcterms:modified xsi:type="dcterms:W3CDTF">2016-07-26T07:05:51Z</dcterms:modified>
</cp:coreProperties>
</file>