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335" r:id="rId2"/>
    <p:sldId id="270" r:id="rId3"/>
    <p:sldId id="277" r:id="rId4"/>
    <p:sldId id="275" r:id="rId5"/>
    <p:sldId id="282" r:id="rId6"/>
    <p:sldId id="283" r:id="rId7"/>
    <p:sldId id="295" r:id="rId8"/>
    <p:sldId id="293" r:id="rId9"/>
    <p:sldId id="315" r:id="rId10"/>
    <p:sldId id="330"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4" pos="7378" userDrawn="1">
          <p15:clr>
            <a:srgbClr val="A4A3A4"/>
          </p15:clr>
        </p15:guide>
        <p15:guide id="5" orient="horz" pos="3861" userDrawn="1">
          <p15:clr>
            <a:srgbClr val="A4A3A4"/>
          </p15:clr>
        </p15:guide>
        <p15:guide id="9" orient="horz" pos="459" userDrawn="1">
          <p15:clr>
            <a:srgbClr val="A4A3A4"/>
          </p15:clr>
        </p15:guide>
        <p15:guide id="14" pos="3840" userDrawn="1">
          <p15:clr>
            <a:srgbClr val="A4A3A4"/>
          </p15:clr>
        </p15:guide>
        <p15:guide id="16" pos="302" userDrawn="1">
          <p15:clr>
            <a:srgbClr val="A4A3A4"/>
          </p15:clr>
        </p15:guide>
        <p15:guide id="17" orient="horz" pos="686" userDrawn="1">
          <p15:clr>
            <a:srgbClr val="A4A3A4"/>
          </p15:clr>
        </p15:guide>
        <p15:guide id="18" orient="horz" pos="2727" userDrawn="1">
          <p15:clr>
            <a:srgbClr val="A4A3A4"/>
          </p15:clr>
        </p15:guide>
        <p15:guide id="19" orient="horz" pos="35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A939"/>
    <a:srgbClr val="FC513A"/>
    <a:srgbClr val="49CECE"/>
    <a:srgbClr val="FED403"/>
    <a:srgbClr val="2FA2A9"/>
    <a:srgbClr val="1E2F3A"/>
    <a:srgbClr val="293D4C"/>
    <a:srgbClr val="F2F2F2"/>
    <a:srgbClr val="DBB785"/>
    <a:srgbClr val="334F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51" autoAdjust="0"/>
    <p:restoredTop sz="84906" autoAdjust="0"/>
  </p:normalViewPr>
  <p:slideViewPr>
    <p:cSldViewPr snapToGrid="0" showGuides="1">
      <p:cViewPr varScale="1">
        <p:scale>
          <a:sx n="73" d="100"/>
          <a:sy n="73" d="100"/>
        </p:scale>
        <p:origin x="1446" y="72"/>
      </p:cViewPr>
      <p:guideLst>
        <p:guide orient="horz" pos="2160"/>
        <p:guide pos="7378"/>
        <p:guide orient="horz" pos="3861"/>
        <p:guide orient="horz" pos="459"/>
        <p:guide pos="3840"/>
        <p:guide pos="302"/>
        <p:guide orient="horz" pos="686"/>
        <p:guide orient="horz" pos="2727"/>
        <p:guide orient="horz" pos="3521"/>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08381D-2AFF-43A7-8F99-24AA8791CEC5}" type="datetimeFigureOut">
              <a:rPr lang="zh-CN" altLang="en-US" smtClean="0"/>
              <a:t>2016/5/31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08CFFA-B988-4D0C-B7AC-F7C9046DBF1C}" type="slidenum">
              <a:rPr lang="zh-CN" altLang="en-US" smtClean="0"/>
              <a:t>‹#›</a:t>
            </a:fld>
            <a:endParaRPr lang="zh-CN" altLang="en-US"/>
          </a:p>
        </p:txBody>
      </p:sp>
    </p:spTree>
    <p:extLst>
      <p:ext uri="{BB962C8B-B14F-4D97-AF65-F5344CB8AC3E}">
        <p14:creationId xmlns:p14="http://schemas.microsoft.com/office/powerpoint/2010/main" val="2262067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1</a:t>
            </a:fld>
            <a:endParaRPr lang="zh-CN" altLang="en-US"/>
          </a:p>
        </p:txBody>
      </p:sp>
    </p:spTree>
    <p:extLst>
      <p:ext uri="{BB962C8B-B14F-4D97-AF65-F5344CB8AC3E}">
        <p14:creationId xmlns:p14="http://schemas.microsoft.com/office/powerpoint/2010/main" val="2142757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2</a:t>
            </a:fld>
            <a:endParaRPr lang="zh-CN" altLang="en-US"/>
          </a:p>
        </p:txBody>
      </p:sp>
    </p:spTree>
    <p:extLst>
      <p:ext uri="{BB962C8B-B14F-4D97-AF65-F5344CB8AC3E}">
        <p14:creationId xmlns:p14="http://schemas.microsoft.com/office/powerpoint/2010/main" val="2773138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3</a:t>
            </a:fld>
            <a:endParaRPr lang="zh-CN" altLang="en-US"/>
          </a:p>
        </p:txBody>
      </p:sp>
    </p:spTree>
    <p:extLst>
      <p:ext uri="{BB962C8B-B14F-4D97-AF65-F5344CB8AC3E}">
        <p14:creationId xmlns:p14="http://schemas.microsoft.com/office/powerpoint/2010/main" val="1787953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4</a:t>
            </a:fld>
            <a:endParaRPr lang="zh-CN" altLang="en-US"/>
          </a:p>
        </p:txBody>
      </p:sp>
    </p:spTree>
    <p:extLst>
      <p:ext uri="{BB962C8B-B14F-4D97-AF65-F5344CB8AC3E}">
        <p14:creationId xmlns:p14="http://schemas.microsoft.com/office/powerpoint/2010/main" val="1090524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5</a:t>
            </a:fld>
            <a:endParaRPr lang="zh-CN" altLang="en-US"/>
          </a:p>
        </p:txBody>
      </p:sp>
    </p:spTree>
    <p:extLst>
      <p:ext uri="{BB962C8B-B14F-4D97-AF65-F5344CB8AC3E}">
        <p14:creationId xmlns:p14="http://schemas.microsoft.com/office/powerpoint/2010/main" val="1732138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6</a:t>
            </a:fld>
            <a:endParaRPr lang="zh-CN" altLang="en-US"/>
          </a:p>
        </p:txBody>
      </p:sp>
    </p:spTree>
    <p:extLst>
      <p:ext uri="{BB962C8B-B14F-4D97-AF65-F5344CB8AC3E}">
        <p14:creationId xmlns:p14="http://schemas.microsoft.com/office/powerpoint/2010/main" val="2403227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7</a:t>
            </a:fld>
            <a:endParaRPr lang="zh-CN" altLang="en-US"/>
          </a:p>
        </p:txBody>
      </p:sp>
    </p:spTree>
    <p:extLst>
      <p:ext uri="{BB962C8B-B14F-4D97-AF65-F5344CB8AC3E}">
        <p14:creationId xmlns:p14="http://schemas.microsoft.com/office/powerpoint/2010/main" val="2615360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8</a:t>
            </a:fld>
            <a:endParaRPr lang="zh-CN" altLang="en-US"/>
          </a:p>
        </p:txBody>
      </p:sp>
    </p:spTree>
    <p:extLst>
      <p:ext uri="{BB962C8B-B14F-4D97-AF65-F5344CB8AC3E}">
        <p14:creationId xmlns:p14="http://schemas.microsoft.com/office/powerpoint/2010/main" val="1706595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9</a:t>
            </a:fld>
            <a:endParaRPr lang="zh-CN" altLang="en-US"/>
          </a:p>
        </p:txBody>
      </p:sp>
    </p:spTree>
    <p:extLst>
      <p:ext uri="{BB962C8B-B14F-4D97-AF65-F5344CB8AC3E}">
        <p14:creationId xmlns:p14="http://schemas.microsoft.com/office/powerpoint/2010/main" val="3485926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rk1">
    <p:bg>
      <p:bgPr>
        <a:solidFill>
          <a:srgbClr val="1E1E1E"/>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383238108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底">
    <p:bg>
      <p:bgPr>
        <a:solidFill>
          <a:schemeClr val="bg1"/>
        </a:solidFill>
        <a:effectLst/>
      </p:bgPr>
    </p:bg>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680927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ight">
    <p:bg>
      <p:bgPr>
        <a:solidFill>
          <a:schemeClr val="bg1"/>
        </a:solidFill>
        <a:effectLst/>
      </p:bgPr>
    </p:bg>
    <p:spTree>
      <p:nvGrpSpPr>
        <p:cNvPr id="1" name=""/>
        <p:cNvGrpSpPr/>
        <p:nvPr/>
      </p:nvGrpSpPr>
      <p:grpSpPr>
        <a:xfrm>
          <a:off x="0" y="0"/>
          <a:ext cx="0" cy="0"/>
          <a:chOff x="0" y="0"/>
          <a:chExt cx="0" cy="0"/>
        </a:xfrm>
      </p:grpSpPr>
      <p:pic>
        <p:nvPicPr>
          <p:cNvPr id="64" name="图片 63"/>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5" name="矩形 64"/>
          <p:cNvSpPr/>
          <p:nvPr userDrawn="1"/>
        </p:nvSpPr>
        <p:spPr>
          <a:xfrm>
            <a:off x="0" y="0"/>
            <a:ext cx="12193200"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15"/>
          <p:cNvSpPr txBox="1"/>
          <p:nvPr userDrawn="1"/>
        </p:nvSpPr>
        <p:spPr>
          <a:xfrm>
            <a:off x="232551" y="6542223"/>
            <a:ext cx="871680" cy="276999"/>
          </a:xfrm>
          <a:prstGeom prst="rect">
            <a:avLst/>
          </a:prstGeom>
          <a:noFill/>
        </p:spPr>
        <p:txBody>
          <a:bodyPr wrap="square" rtlCol="0">
            <a:spAutoFit/>
          </a:bodyPr>
          <a:lstStyle/>
          <a:p>
            <a:pPr algn="ctr"/>
            <a:r>
              <a:rPr lang="en-US" altLang="zh-CN" sz="1200" dirty="0" smtClean="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rPr>
              <a:t>- </a:t>
            </a:r>
            <a:fld id="{2EEF1883-7A0E-4F66-9932-E581691AD397}" type="slidenum">
              <a:rPr lang="zh-CN" altLang="en-US" sz="1200" smtClean="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200" dirty="0" smtClean="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sz="1200" dirty="0" smtClean="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1200" dirty="0" smtClean="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200" b="0" dirty="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0882515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rk">
    <p:bg>
      <p:bgPr>
        <a:solidFill>
          <a:srgbClr val="1E1E1E"/>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5" name="TextBox 15"/>
          <p:cNvSpPr txBox="1"/>
          <p:nvPr userDrawn="1"/>
        </p:nvSpPr>
        <p:spPr>
          <a:xfrm>
            <a:off x="232551" y="6542223"/>
            <a:ext cx="871680" cy="276999"/>
          </a:xfrm>
          <a:prstGeom prst="rect">
            <a:avLst/>
          </a:prstGeom>
          <a:noFill/>
        </p:spPr>
        <p:txBody>
          <a:bodyPr wrap="square" rtlCol="0">
            <a:spAutoFit/>
          </a:bodyPr>
          <a:lstStyle/>
          <a:p>
            <a:pPr algn="ctr"/>
            <a:r>
              <a:rPr lang="en-US" altLang="zh-CN" sz="1200" dirty="0" smtClean="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fld id="{2EEF1883-7A0E-4F66-9932-E581691AD397}" type="slidenum">
              <a:rPr lang="zh-CN" altLang="en-US" sz="1200" smtClean="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200" dirty="0" smtClean="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sz="1200" dirty="0" smtClean="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1200" dirty="0" smtClean="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200" b="0" dirty="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11940320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0778920"/>
      </p:ext>
    </p:extLst>
  </p:cSld>
  <p:clrMap bg1="lt1" tx1="dk1" bg2="lt2" tx2="dk2" accent1="accent1" accent2="accent2" accent3="accent3" accent4="accent4" accent5="accent5" accent6="accent6" hlink="hlink" folHlink="folHlink"/>
  <p:sldLayoutIdLst>
    <p:sldLayoutId id="2147483669" r:id="rId1"/>
    <p:sldLayoutId id="2147483663" r:id="rId2"/>
    <p:sldLayoutId id="2147483664" r:id="rId3"/>
    <p:sldLayoutId id="2147483667"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1.jpg"/><Relationship Id="rId5" Type="http://schemas.openxmlformats.org/officeDocument/2006/relationships/image" Target="../media/image10.jpe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Memori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5175" y="6248400"/>
            <a:ext cx="609600" cy="609600"/>
          </a:xfrm>
          <a:prstGeom prst="rect">
            <a:avLst/>
          </a:prstGeom>
        </p:spPr>
      </p:pic>
      <p:sp>
        <p:nvSpPr>
          <p:cNvPr id="16" name="文本框 15"/>
          <p:cNvSpPr txBox="1"/>
          <p:nvPr/>
        </p:nvSpPr>
        <p:spPr>
          <a:xfrm>
            <a:off x="384175" y="4633989"/>
            <a:ext cx="2961859" cy="1107996"/>
          </a:xfrm>
          <a:prstGeom prst="rect">
            <a:avLst/>
          </a:prstGeom>
          <a:noFill/>
        </p:spPr>
        <p:txBody>
          <a:bodyPr wrap="square" rtlCol="0">
            <a:spAutoFit/>
          </a:bodyPr>
          <a:lstStyle/>
          <a:p>
            <a:r>
              <a:rPr lang="zh-CN" altLang="en-US" sz="6600" b="1" dirty="0" smtClean="0">
                <a:ln w="3175">
                  <a:solidFill>
                    <a:srgbClr val="132128"/>
                  </a:solidFill>
                </a:ln>
                <a:solidFill>
                  <a:srgbClr val="FFFFFF"/>
                </a:solidFill>
                <a:latin typeface="微软雅黑" panose="020B0503020204020204" pitchFamily="34" charset="-122"/>
                <a:ea typeface="微软雅黑" panose="020B0503020204020204" pitchFamily="34" charset="-122"/>
              </a:rPr>
              <a:t>启 程</a:t>
            </a:r>
            <a:endParaRPr lang="zh-CN" altLang="en-US" sz="6600" b="1" dirty="0">
              <a:ln w="3175">
                <a:solidFill>
                  <a:srgbClr val="132128"/>
                </a:solidFill>
              </a:ln>
              <a:solidFill>
                <a:srgbClr val="FFFFFF"/>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2609826" y="4788634"/>
            <a:ext cx="0" cy="810000"/>
          </a:xfrm>
          <a:prstGeom prst="line">
            <a:avLst/>
          </a:prstGeom>
          <a:ln w="19050">
            <a:solidFill>
              <a:srgbClr val="FED403"/>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730646" y="5149005"/>
            <a:ext cx="3936438" cy="553357"/>
          </a:xfrm>
          <a:prstGeom prst="rect">
            <a:avLst/>
          </a:prstGeom>
          <a:noFill/>
          <a:ln>
            <a:noFill/>
          </a:ln>
        </p:spPr>
        <p:txBody>
          <a:bodyPr wrap="square" rtlCol="0">
            <a:spAutoFit/>
          </a:bodyPr>
          <a:lstStyle/>
          <a:p>
            <a:pPr algn="just">
              <a:lnSpc>
                <a:spcPct val="140000"/>
              </a:lnSpc>
            </a:pPr>
            <a:r>
              <a:rPr lang="en-US" altLang="zh-CN" sz="2400" dirty="0" smtClean="0">
                <a:ln w="3175">
                  <a:noFill/>
                </a:ln>
                <a:solidFill>
                  <a:srgbClr val="FED403"/>
                </a:solidFill>
                <a:latin typeface="微软雅黑" panose="020B0503020204020204" pitchFamily="34" charset="-122"/>
                <a:ea typeface="微软雅黑" panose="020B0503020204020204" pitchFamily="34" charset="-122"/>
              </a:rPr>
              <a:t>BUSINESS STARTUP</a:t>
            </a:r>
            <a:endParaRPr lang="zh-CN" altLang="en-US" sz="2400" dirty="0">
              <a:ln w="3175">
                <a:noFill/>
              </a:ln>
              <a:solidFill>
                <a:srgbClr val="FED403"/>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13764" y="4610174"/>
            <a:ext cx="4632770" cy="553357"/>
          </a:xfrm>
          <a:prstGeom prst="rect">
            <a:avLst/>
          </a:prstGeom>
          <a:noFill/>
          <a:ln>
            <a:noFill/>
          </a:ln>
        </p:spPr>
        <p:txBody>
          <a:bodyPr wrap="square" rtlCol="0">
            <a:spAutoFit/>
          </a:bodyPr>
          <a:lstStyle/>
          <a:p>
            <a:pPr algn="just">
              <a:lnSpc>
                <a:spcPct val="140000"/>
              </a:lnSpc>
            </a:pPr>
            <a:r>
              <a:rPr lang="zh-CN" altLang="en-US" sz="2400" b="1" dirty="0">
                <a:ln w="3175">
                  <a:noFill/>
                </a:ln>
                <a:solidFill>
                  <a:srgbClr val="F0EEEF"/>
                </a:solidFill>
                <a:latin typeface="微软雅黑" panose="020B0503020204020204" pitchFamily="34" charset="-122"/>
                <a:ea typeface="微软雅黑" panose="020B0503020204020204" pitchFamily="34" charset="-122"/>
              </a:rPr>
              <a:t>点击此处添加</a:t>
            </a:r>
            <a:r>
              <a:rPr lang="en-US" altLang="zh-CN" sz="2400" b="1" dirty="0">
                <a:ln w="3175">
                  <a:noFill/>
                </a:ln>
                <a:solidFill>
                  <a:srgbClr val="F0EEEF"/>
                </a:solidFill>
                <a:latin typeface="微软雅黑" panose="020B0503020204020204" pitchFamily="34" charset="-122"/>
                <a:ea typeface="微软雅黑" panose="020B0503020204020204" pitchFamily="34" charset="-122"/>
              </a:rPr>
              <a:t>PPT</a:t>
            </a:r>
            <a:r>
              <a:rPr lang="zh-CN" altLang="en-US" sz="2400" b="1" dirty="0">
                <a:ln w="3175">
                  <a:noFill/>
                </a:ln>
                <a:solidFill>
                  <a:srgbClr val="F0EEEF"/>
                </a:solidFill>
                <a:latin typeface="微软雅黑" panose="020B0503020204020204" pitchFamily="34" charset="-122"/>
                <a:ea typeface="微软雅黑" panose="020B0503020204020204" pitchFamily="34" charset="-122"/>
              </a:rPr>
              <a:t>副标题</a:t>
            </a:r>
          </a:p>
        </p:txBody>
      </p:sp>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64708" y="728663"/>
            <a:ext cx="3713385" cy="3606837"/>
          </a:xfrm>
          <a:prstGeom prst="rect">
            <a:avLst/>
          </a:prstGeom>
        </p:spPr>
      </p:pic>
    </p:spTree>
    <p:extLst>
      <p:ext uri="{BB962C8B-B14F-4D97-AF65-F5344CB8AC3E}">
        <p14:creationId xmlns:p14="http://schemas.microsoft.com/office/powerpoint/2010/main" val="235260136"/>
      </p:ext>
    </p:extLst>
  </p:cSld>
  <p:clrMapOvr>
    <a:masterClrMapping/>
  </p:clrMapOvr>
  <p:transition spd="slow" advTm="192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7"/>
                </p:tgtEl>
              </p:cMediaNode>
            </p:audio>
          </p:childTnLst>
        </p:cTn>
      </p:par>
    </p:tnLst>
  </p:timing>
  <p:extLst mod="1">
    <p:ext uri="{E180D4A7-C9FB-4DFB-919C-405C955672EB}">
      <p14:showEvtLst xmlns:p14="http://schemas.microsoft.com/office/powerpoint/2010/main">
        <p14:playEvt time="0" objId="20"/>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0" name="矩形 19"/>
          <p:cNvSpPr/>
          <p:nvPr/>
        </p:nvSpPr>
        <p:spPr>
          <a:xfrm>
            <a:off x="0" y="0"/>
            <a:ext cx="12192000" cy="6858000"/>
          </a:xfrm>
          <a:prstGeom prst="rect">
            <a:avLst/>
          </a:prstGeom>
          <a:solidFill>
            <a:srgbClr val="293D4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378413" y="1288646"/>
            <a:ext cx="3435174" cy="1015663"/>
          </a:xfrm>
          <a:prstGeom prst="rect">
            <a:avLst/>
          </a:prstGeom>
          <a:noFill/>
        </p:spPr>
        <p:txBody>
          <a:bodyPr wrap="square" rtlCol="0">
            <a:spAutoFit/>
          </a:bodyPr>
          <a:lstStyle/>
          <a:p>
            <a:r>
              <a:rPr lang="zh-CN" altLang="en-US" sz="6000" b="1" dirty="0">
                <a:ln w="3175">
                  <a:noFill/>
                </a:ln>
                <a:solidFill>
                  <a:schemeClr val="bg1"/>
                </a:solidFill>
                <a:latin typeface="微软雅黑" panose="020B0503020204020204" pitchFamily="34" charset="-122"/>
                <a:ea typeface="微软雅黑" panose="020B0503020204020204" pitchFamily="34" charset="-122"/>
              </a:rPr>
              <a:t>感谢聆听</a:t>
            </a:r>
          </a:p>
        </p:txBody>
      </p:sp>
      <p:cxnSp>
        <p:nvCxnSpPr>
          <p:cNvPr id="14" name="直接连接符 13"/>
          <p:cNvCxnSpPr/>
          <p:nvPr/>
        </p:nvCxnSpPr>
        <p:spPr>
          <a:xfrm>
            <a:off x="4244340" y="2482850"/>
            <a:ext cx="3733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8030549" y="1740664"/>
            <a:ext cx="1040743" cy="585074"/>
            <a:chOff x="8030549" y="1740664"/>
            <a:chExt cx="1040743" cy="585074"/>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600000">
              <a:off x="8030549" y="1740665"/>
              <a:ext cx="1040743" cy="585073"/>
            </a:xfrm>
            <a:prstGeom prst="rect">
              <a:avLst/>
            </a:prstGeom>
          </p:spPr>
        </p:pic>
        <p:sp>
          <p:nvSpPr>
            <p:cNvPr id="15" name="任意多边形 14"/>
            <p:cNvSpPr/>
            <p:nvPr/>
          </p:nvSpPr>
          <p:spPr>
            <a:xfrm>
              <a:off x="8035448" y="1740664"/>
              <a:ext cx="1035844" cy="583406"/>
            </a:xfrm>
            <a:custGeom>
              <a:avLst/>
              <a:gdLst>
                <a:gd name="connsiteX0" fmla="*/ 109536 w 1035844"/>
                <a:gd name="connsiteY0" fmla="*/ 0 h 583406"/>
                <a:gd name="connsiteX1" fmla="*/ 178592 w 1035844"/>
                <a:gd name="connsiteY1" fmla="*/ 23813 h 583406"/>
                <a:gd name="connsiteX2" fmla="*/ 347662 w 1035844"/>
                <a:gd name="connsiteY2" fmla="*/ 90488 h 583406"/>
                <a:gd name="connsiteX3" fmla="*/ 435768 w 1035844"/>
                <a:gd name="connsiteY3" fmla="*/ 119063 h 583406"/>
                <a:gd name="connsiteX4" fmla="*/ 1035844 w 1035844"/>
                <a:gd name="connsiteY4" fmla="*/ 376238 h 583406"/>
                <a:gd name="connsiteX5" fmla="*/ 931068 w 1035844"/>
                <a:gd name="connsiteY5" fmla="*/ 583406 h 583406"/>
                <a:gd name="connsiteX6" fmla="*/ 290512 w 1035844"/>
                <a:gd name="connsiteY6" fmla="*/ 300038 h 583406"/>
                <a:gd name="connsiteX7" fmla="*/ 276224 w 1035844"/>
                <a:gd name="connsiteY7" fmla="*/ 278606 h 583406"/>
                <a:gd name="connsiteX8" fmla="*/ 9524 w 1035844"/>
                <a:gd name="connsiteY8" fmla="*/ 169069 h 583406"/>
                <a:gd name="connsiteX9" fmla="*/ 0 w 1035844"/>
                <a:gd name="connsiteY9" fmla="*/ 154781 h 583406"/>
                <a:gd name="connsiteX10" fmla="*/ 4762 w 1035844"/>
                <a:gd name="connsiteY10" fmla="*/ 104775 h 583406"/>
                <a:gd name="connsiteX11" fmla="*/ 9524 w 1035844"/>
                <a:gd name="connsiteY11" fmla="*/ 69056 h 583406"/>
                <a:gd name="connsiteX12" fmla="*/ 42862 w 1035844"/>
                <a:gd name="connsiteY12" fmla="*/ 26194 h 58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5844" h="583406">
                  <a:moveTo>
                    <a:pt x="109536" y="0"/>
                  </a:moveTo>
                  <a:lnTo>
                    <a:pt x="178592" y="23813"/>
                  </a:lnTo>
                  <a:lnTo>
                    <a:pt x="347662" y="90488"/>
                  </a:lnTo>
                  <a:lnTo>
                    <a:pt x="435768" y="119063"/>
                  </a:lnTo>
                  <a:lnTo>
                    <a:pt x="1035844" y="376238"/>
                  </a:lnTo>
                  <a:lnTo>
                    <a:pt x="931068" y="583406"/>
                  </a:lnTo>
                  <a:lnTo>
                    <a:pt x="290512" y="300038"/>
                  </a:lnTo>
                  <a:lnTo>
                    <a:pt x="276224" y="278606"/>
                  </a:lnTo>
                  <a:lnTo>
                    <a:pt x="9524" y="169069"/>
                  </a:lnTo>
                  <a:lnTo>
                    <a:pt x="0" y="154781"/>
                  </a:lnTo>
                  <a:lnTo>
                    <a:pt x="4762" y="104775"/>
                  </a:lnTo>
                  <a:lnTo>
                    <a:pt x="9524" y="69056"/>
                  </a:lnTo>
                  <a:lnTo>
                    <a:pt x="42862" y="26194"/>
                  </a:lnTo>
                  <a:close/>
                </a:path>
              </a:pathLst>
            </a:custGeom>
            <a:solidFill>
              <a:srgbClr val="293D4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27217590"/>
      </p:ext>
    </p:extLst>
  </p:cSld>
  <p:clrMapOvr>
    <a:masterClrMapping/>
  </p:clrMapOvr>
  <mc:AlternateContent xmlns:mc="http://schemas.openxmlformats.org/markup-compatibility/2006" xmlns:p14="http://schemas.microsoft.com/office/powerpoint/2010/main">
    <mc:Choice Requires="p14">
      <p:transition spd="slow" p14:dur="1250" advTm="3980">
        <p14:flip dir="r"/>
      </p:transition>
    </mc:Choice>
    <mc:Fallback xmlns="">
      <p:transition spd="slow" advTm="398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72020" y="253410"/>
            <a:ext cx="1133729" cy="523220"/>
            <a:chOff x="1772020" y="253410"/>
            <a:chExt cx="1133729" cy="523220"/>
          </a:xfrm>
        </p:grpSpPr>
        <p:sp>
          <p:nvSpPr>
            <p:cNvPr id="68" name="矩形 24"/>
            <p:cNvSpPr>
              <a:spLocks noChangeArrowheads="1"/>
            </p:cNvSpPr>
            <p:nvPr/>
          </p:nvSpPr>
          <p:spPr bwMode="auto">
            <a:xfrm>
              <a:off x="1874698" y="253410"/>
              <a:ext cx="1031051" cy="523220"/>
            </a:xfrm>
            <a:prstGeom prst="rect">
              <a:avLst/>
            </a:prstGeom>
            <a:noFill/>
            <a:ln w="9525">
              <a:noFill/>
              <a:miter lim="800000"/>
              <a:headEnd/>
              <a:tailEnd/>
            </a:ln>
          </p:spPr>
          <p:txBody>
            <a:bodyPr wrap="none">
              <a:spAutoFit/>
            </a:bodyPr>
            <a:lstStyle/>
            <a:p>
              <a:r>
                <a:rPr lang="zh-CN" altLang="en-US" sz="2800" b="1" dirty="0" smtClean="0">
                  <a:ln w="3175">
                    <a:noFill/>
                  </a:ln>
                  <a:solidFill>
                    <a:schemeClr val="bg1">
                      <a:lumMod val="95000"/>
                    </a:schemeClr>
                  </a:solidFill>
                  <a:latin typeface="Impact" pitchFamily="34" charset="0"/>
                  <a:ea typeface="微软雅黑" pitchFamily="34" charset="-122"/>
                </a:rPr>
                <a:t>前  言</a:t>
              </a:r>
              <a:endParaRPr lang="zh-CN" altLang="en-US" sz="2800" b="1" dirty="0">
                <a:ln w="3175">
                  <a:noFill/>
                </a:ln>
                <a:solidFill>
                  <a:schemeClr val="bg1">
                    <a:lumMod val="95000"/>
                  </a:schemeClr>
                </a:solidFill>
                <a:latin typeface="Impact" pitchFamily="34" charset="0"/>
                <a:ea typeface="微软雅黑" pitchFamily="34" charset="-122"/>
              </a:endParaRPr>
            </a:p>
          </p:txBody>
        </p:sp>
        <p:sp>
          <p:nvSpPr>
            <p:cNvPr id="69" name="矩形 68"/>
            <p:cNvSpPr/>
            <p:nvPr/>
          </p:nvSpPr>
          <p:spPr>
            <a:xfrm>
              <a:off x="1772020" y="325584"/>
              <a:ext cx="25200" cy="3744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481" y="1089025"/>
            <a:ext cx="5558519" cy="3335111"/>
          </a:xfrm>
          <a:prstGeom prst="rect">
            <a:avLst/>
          </a:prstGeom>
          <a:ln w="3175">
            <a:solidFill>
              <a:srgbClr val="FDA939">
                <a:alpha val="60000"/>
              </a:srgbClr>
            </a:solidFill>
          </a:ln>
        </p:spPr>
      </p:pic>
      <p:sp>
        <p:nvSpPr>
          <p:cNvPr id="12" name="Text Box 7"/>
          <p:cNvSpPr txBox="1">
            <a:spLocks noChangeArrowheads="1"/>
          </p:cNvSpPr>
          <p:nvPr/>
        </p:nvSpPr>
        <p:spPr bwMode="gray">
          <a:xfrm>
            <a:off x="6270171" y="1397085"/>
            <a:ext cx="2026618"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dirty="0" smtClean="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sz="2400" b="1" dirty="0">
              <a:ln w="3175">
                <a:noFill/>
              </a:ln>
              <a:solidFill>
                <a:srgbClr val="FDA939"/>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537481" y="4711021"/>
            <a:ext cx="11105879" cy="0"/>
          </a:xfrm>
          <a:prstGeom prst="line">
            <a:avLst/>
          </a:prstGeom>
          <a:noFill/>
          <a:ln w="952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6381750" y="2170392"/>
            <a:ext cx="5330827" cy="0"/>
          </a:xfrm>
          <a:prstGeom prst="line">
            <a:avLst/>
          </a:prstGeom>
          <a:noFill/>
          <a:ln w="952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309876315"/>
      </p:ext>
    </p:extLst>
  </p:cSld>
  <p:clrMapOvr>
    <a:masterClrMapping/>
  </p:clrMapOvr>
  <mc:AlternateContent xmlns:mc="http://schemas.openxmlformats.org/markup-compatibility/2006" xmlns:p14="http://schemas.microsoft.com/office/powerpoint/2010/main">
    <mc:Choice Requires="p14">
      <p:transition spd="slow" p14:dur="1400" advTm="2566">
        <p14:doors dir="vert"/>
      </p:transition>
    </mc:Choice>
    <mc:Fallback xmlns="">
      <p:transition spd="slow" advTm="25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a:spLocks noChangeArrowheads="1"/>
          </p:cNvSpPr>
          <p:nvPr/>
        </p:nvSpPr>
        <p:spPr bwMode="auto">
          <a:xfrm>
            <a:off x="1874698" y="253410"/>
            <a:ext cx="1261884" cy="523220"/>
          </a:xfrm>
          <a:prstGeom prst="rect">
            <a:avLst/>
          </a:prstGeom>
          <a:noFill/>
          <a:ln w="9525">
            <a:noFill/>
            <a:miter lim="800000"/>
            <a:headEnd/>
            <a:tailEnd/>
          </a:ln>
        </p:spPr>
        <p:txBody>
          <a:bodyPr wrap="none">
            <a:spAutoFit/>
          </a:bodyPr>
          <a:lstStyle/>
          <a:p>
            <a:r>
              <a:rPr lang="zh-CN" altLang="en-US" sz="2800" b="1" dirty="0">
                <a:ln w="3175">
                  <a:noFill/>
                </a:ln>
                <a:solidFill>
                  <a:schemeClr val="bg1">
                    <a:lumMod val="95000"/>
                  </a:schemeClr>
                </a:solidFill>
                <a:latin typeface="Impact" pitchFamily="34" charset="0"/>
                <a:ea typeface="微软雅黑" pitchFamily="34" charset="-122"/>
              </a:rPr>
              <a:t>过渡页</a:t>
            </a:r>
          </a:p>
        </p:txBody>
      </p:sp>
      <p:grpSp>
        <p:nvGrpSpPr>
          <p:cNvPr id="111" name="组合 110"/>
          <p:cNvGrpSpPr/>
          <p:nvPr/>
        </p:nvGrpSpPr>
        <p:grpSpPr>
          <a:xfrm>
            <a:off x="807528" y="2299406"/>
            <a:ext cx="2365200" cy="2365200"/>
            <a:chOff x="224710" y="2491740"/>
            <a:chExt cx="2365200" cy="2365200"/>
          </a:xfrm>
        </p:grpSpPr>
        <p:sp>
          <p:nvSpPr>
            <p:cNvPr id="112" name="椭圆 111"/>
            <p:cNvSpPr/>
            <p:nvPr/>
          </p:nvSpPr>
          <p:spPr>
            <a:xfrm>
              <a:off x="224710" y="2491740"/>
              <a:ext cx="2365200" cy="2365200"/>
            </a:xfrm>
            <a:prstGeom prst="ellipse">
              <a:avLst/>
            </a:prstGeom>
            <a:solidFill>
              <a:srgbClr val="2FA2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297171" y="2564201"/>
              <a:ext cx="2220278" cy="2220278"/>
            </a:xfrm>
            <a:prstGeom prst="ellipse">
              <a:avLst/>
            </a:prstGeom>
            <a:noFill/>
            <a:ln w="9525">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p:cNvSpPr txBox="1"/>
            <p:nvPr/>
          </p:nvSpPr>
          <p:spPr>
            <a:xfrm>
              <a:off x="390511" y="2822008"/>
              <a:ext cx="2159813" cy="1631216"/>
            </a:xfrm>
            <a:prstGeom prst="rect">
              <a:avLst/>
            </a:prstGeom>
            <a:noFill/>
          </p:spPr>
          <p:txBody>
            <a:bodyPr wrap="square" rtlCol="0">
              <a:spAutoFit/>
            </a:bodyPr>
            <a:lstStyle/>
            <a:p>
              <a:r>
                <a:rPr lang="en-US" altLang="zh-CN" sz="7200" b="1" dirty="0">
                  <a:ln w="3175">
                    <a:solidFill>
                      <a:schemeClr val="bg1"/>
                    </a:solidFill>
                  </a:ln>
                  <a:solidFill>
                    <a:srgbClr val="C00000"/>
                  </a:solidFill>
                  <a:latin typeface="微软雅黑" panose="020B0503020204020204" pitchFamily="34" charset="-122"/>
                  <a:ea typeface="微软雅黑" panose="020B0503020204020204" pitchFamily="34" charset="-122"/>
                </a:rPr>
                <a:t>1</a:t>
              </a:r>
              <a:r>
                <a:rPr lang="zh-CN" altLang="en-US" sz="2800" b="1" dirty="0" smtClean="0">
                  <a:ln w="3175">
                    <a:solidFill>
                      <a:schemeClr val="bg1"/>
                    </a:solidFill>
                  </a:ln>
                  <a:solidFill>
                    <a:srgbClr val="C00000"/>
                  </a:solidFill>
                  <a:latin typeface="微软雅黑" panose="020B0503020204020204" pitchFamily="34" charset="-122"/>
                  <a:ea typeface="微软雅黑" panose="020B0503020204020204" pitchFamily="34" charset="-122"/>
                </a:rPr>
                <a:t>请输入</a:t>
              </a:r>
              <a:endParaRPr lang="en-US" altLang="zh-CN" sz="2800" b="1" dirty="0" smtClean="0">
                <a:ln w="3175">
                  <a:solidFill>
                    <a:schemeClr val="bg1"/>
                  </a:solidFill>
                </a:ln>
                <a:solidFill>
                  <a:srgbClr val="C00000"/>
                </a:solidFill>
                <a:latin typeface="微软雅黑" panose="020B0503020204020204" pitchFamily="34" charset="-122"/>
                <a:ea typeface="微软雅黑" panose="020B0503020204020204" pitchFamily="34" charset="-122"/>
              </a:endParaRPr>
            </a:p>
            <a:p>
              <a:r>
                <a:rPr lang="zh-CN" altLang="en-US" sz="2800" b="1" dirty="0">
                  <a:ln w="3175">
                    <a:solidFill>
                      <a:schemeClr val="bg1"/>
                    </a:solidFill>
                  </a:ln>
                  <a:solidFill>
                    <a:srgbClr val="C00000"/>
                  </a:solidFill>
                  <a:latin typeface="微软雅黑" panose="020B0503020204020204" pitchFamily="34" charset="-122"/>
                  <a:ea typeface="微软雅黑" panose="020B0503020204020204" pitchFamily="34" charset="-122"/>
                </a:rPr>
                <a:t>　</a:t>
              </a:r>
              <a:r>
                <a:rPr lang="zh-CN" altLang="en-US" sz="2800" b="1" dirty="0" smtClean="0">
                  <a:ln w="3175">
                    <a:solidFill>
                      <a:schemeClr val="bg1"/>
                    </a:solidFill>
                  </a:ln>
                  <a:solidFill>
                    <a:srgbClr val="C00000"/>
                  </a:solidFill>
                  <a:latin typeface="微软雅黑" panose="020B0503020204020204" pitchFamily="34" charset="-122"/>
                  <a:ea typeface="微软雅黑" panose="020B0503020204020204" pitchFamily="34" charset="-122"/>
                </a:rPr>
                <a:t>标题文字</a:t>
              </a:r>
              <a:endParaRPr lang="zh-CN" altLang="en-US" sz="2800" b="1" dirty="0">
                <a:ln w="3175">
                  <a:solidFill>
                    <a:schemeClr val="bg1"/>
                  </a:solidFill>
                </a:ln>
                <a:solidFill>
                  <a:srgbClr val="C00000"/>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9046738" y="2299406"/>
            <a:ext cx="2365200" cy="2365200"/>
            <a:chOff x="224710" y="2491740"/>
            <a:chExt cx="2365200" cy="2365200"/>
          </a:xfrm>
        </p:grpSpPr>
        <p:sp>
          <p:nvSpPr>
            <p:cNvPr id="116" name="椭圆 115"/>
            <p:cNvSpPr/>
            <p:nvPr/>
          </p:nvSpPr>
          <p:spPr>
            <a:xfrm>
              <a:off x="224710" y="2491740"/>
              <a:ext cx="2365200" cy="2365200"/>
            </a:xfrm>
            <a:prstGeom prst="ellipse">
              <a:avLst/>
            </a:prstGeom>
            <a:solidFill>
              <a:srgbClr val="FDA9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297171" y="2564201"/>
              <a:ext cx="2220278" cy="2220278"/>
            </a:xfrm>
            <a:prstGeom prst="ellipse">
              <a:avLst/>
            </a:prstGeom>
            <a:noFill/>
            <a:ln w="9525">
              <a:solidFill>
                <a:srgbClr val="1E2F3A"/>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文本框 117"/>
            <p:cNvSpPr txBox="1"/>
            <p:nvPr/>
          </p:nvSpPr>
          <p:spPr>
            <a:xfrm>
              <a:off x="390511" y="2822008"/>
              <a:ext cx="2159813" cy="1631216"/>
            </a:xfrm>
            <a:prstGeom prst="rect">
              <a:avLst/>
            </a:prstGeom>
            <a:noFill/>
          </p:spPr>
          <p:txBody>
            <a:bodyPr wrap="square" rtlCol="0">
              <a:spAutoFit/>
            </a:bodyPr>
            <a:lstStyle/>
            <a:p>
              <a:r>
                <a:rPr lang="en-US" altLang="zh-CN" sz="7200" b="1" dirty="0" smtClean="0">
                  <a:ln w="3175">
                    <a:noFill/>
                  </a:ln>
                  <a:solidFill>
                    <a:srgbClr val="1E2F3A"/>
                  </a:solidFill>
                  <a:latin typeface="微软雅黑" panose="020B0503020204020204" pitchFamily="34" charset="-122"/>
                  <a:ea typeface="微软雅黑" panose="020B0503020204020204" pitchFamily="34" charset="-122"/>
                </a:rPr>
                <a:t>4</a:t>
              </a:r>
              <a:r>
                <a:rPr lang="zh-CN" altLang="en-US" sz="2800" b="1" dirty="0" smtClean="0">
                  <a:ln w="3175">
                    <a:noFill/>
                  </a:ln>
                  <a:solidFill>
                    <a:srgbClr val="1E2F3A"/>
                  </a:solidFill>
                  <a:latin typeface="微软雅黑" panose="020B0503020204020204" pitchFamily="34" charset="-122"/>
                  <a:ea typeface="微软雅黑" panose="020B0503020204020204" pitchFamily="34" charset="-122"/>
                </a:rPr>
                <a:t>请输入</a:t>
              </a:r>
              <a:endParaRPr lang="en-US" altLang="zh-CN" sz="2800" b="1" dirty="0" smtClean="0">
                <a:ln w="3175">
                  <a:noFill/>
                </a:ln>
                <a:solidFill>
                  <a:srgbClr val="1E2F3A"/>
                </a:solidFill>
                <a:latin typeface="微软雅黑" panose="020B0503020204020204" pitchFamily="34" charset="-122"/>
                <a:ea typeface="微软雅黑" panose="020B0503020204020204" pitchFamily="34" charset="-122"/>
              </a:endParaRPr>
            </a:p>
            <a:p>
              <a:r>
                <a:rPr lang="zh-CN" altLang="en-US" sz="2800" b="1" dirty="0">
                  <a:ln w="3175">
                    <a:noFill/>
                  </a:ln>
                  <a:solidFill>
                    <a:srgbClr val="1E2F3A"/>
                  </a:solidFill>
                  <a:latin typeface="微软雅黑" panose="020B0503020204020204" pitchFamily="34" charset="-122"/>
                  <a:ea typeface="微软雅黑" panose="020B0503020204020204" pitchFamily="34" charset="-122"/>
                </a:rPr>
                <a:t>　</a:t>
              </a:r>
              <a:r>
                <a:rPr lang="zh-CN" altLang="en-US" sz="2800" b="1" dirty="0" smtClean="0">
                  <a:ln w="3175">
                    <a:noFill/>
                  </a:ln>
                  <a:solidFill>
                    <a:srgbClr val="1E2F3A"/>
                  </a:solidFill>
                  <a:latin typeface="微软雅黑" panose="020B0503020204020204" pitchFamily="34" charset="-122"/>
                  <a:ea typeface="微软雅黑" panose="020B0503020204020204" pitchFamily="34" charset="-122"/>
                </a:rPr>
                <a:t>标题文字</a:t>
              </a:r>
              <a:endParaRPr lang="zh-CN" altLang="en-US" sz="2800" b="1" dirty="0">
                <a:ln w="3175">
                  <a:noFill/>
                </a:ln>
                <a:solidFill>
                  <a:srgbClr val="1E2F3A"/>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6300334" y="2299406"/>
            <a:ext cx="2365200" cy="2365200"/>
            <a:chOff x="224710" y="2491740"/>
            <a:chExt cx="2365200" cy="2365200"/>
          </a:xfrm>
        </p:grpSpPr>
        <p:sp>
          <p:nvSpPr>
            <p:cNvPr id="120" name="椭圆 119"/>
            <p:cNvSpPr/>
            <p:nvPr/>
          </p:nvSpPr>
          <p:spPr>
            <a:xfrm>
              <a:off x="224710" y="2491740"/>
              <a:ext cx="2365200" cy="2365200"/>
            </a:xfrm>
            <a:prstGeom prst="ellipse">
              <a:avLst/>
            </a:prstGeom>
            <a:solidFill>
              <a:srgbClr val="FC51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7171" y="2564201"/>
              <a:ext cx="2220278" cy="2220278"/>
            </a:xfrm>
            <a:prstGeom prst="ellipse">
              <a:avLst/>
            </a:prstGeom>
            <a:noFill/>
            <a:ln w="9525">
              <a:solidFill>
                <a:srgbClr val="1E2F3A"/>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框 121"/>
            <p:cNvSpPr txBox="1"/>
            <p:nvPr/>
          </p:nvSpPr>
          <p:spPr>
            <a:xfrm>
              <a:off x="390511" y="2822008"/>
              <a:ext cx="2159813" cy="1631216"/>
            </a:xfrm>
            <a:prstGeom prst="rect">
              <a:avLst/>
            </a:prstGeom>
            <a:noFill/>
          </p:spPr>
          <p:txBody>
            <a:bodyPr wrap="square" rtlCol="0">
              <a:spAutoFit/>
            </a:bodyPr>
            <a:lstStyle/>
            <a:p>
              <a:r>
                <a:rPr lang="en-US" altLang="zh-CN" sz="7200" b="1" dirty="0" smtClean="0">
                  <a:ln w="3175">
                    <a:noFill/>
                  </a:ln>
                  <a:solidFill>
                    <a:srgbClr val="1E2F3A"/>
                  </a:solidFill>
                  <a:latin typeface="微软雅黑" panose="020B0503020204020204" pitchFamily="34" charset="-122"/>
                  <a:ea typeface="微软雅黑" panose="020B0503020204020204" pitchFamily="34" charset="-122"/>
                </a:rPr>
                <a:t>3</a:t>
              </a:r>
              <a:r>
                <a:rPr lang="zh-CN" altLang="en-US" sz="2800" b="1" dirty="0" smtClean="0">
                  <a:ln w="3175">
                    <a:noFill/>
                  </a:ln>
                  <a:solidFill>
                    <a:srgbClr val="1E2F3A"/>
                  </a:solidFill>
                  <a:latin typeface="微软雅黑" panose="020B0503020204020204" pitchFamily="34" charset="-122"/>
                  <a:ea typeface="微软雅黑" panose="020B0503020204020204" pitchFamily="34" charset="-122"/>
                </a:rPr>
                <a:t>请输入</a:t>
              </a:r>
              <a:endParaRPr lang="en-US" altLang="zh-CN" sz="2800" b="1" dirty="0" smtClean="0">
                <a:ln w="3175">
                  <a:noFill/>
                </a:ln>
                <a:solidFill>
                  <a:srgbClr val="1E2F3A"/>
                </a:solidFill>
                <a:latin typeface="微软雅黑" panose="020B0503020204020204" pitchFamily="34" charset="-122"/>
                <a:ea typeface="微软雅黑" panose="020B0503020204020204" pitchFamily="34" charset="-122"/>
              </a:endParaRPr>
            </a:p>
            <a:p>
              <a:r>
                <a:rPr lang="zh-CN" altLang="en-US" sz="2800" b="1" dirty="0">
                  <a:ln w="3175">
                    <a:noFill/>
                  </a:ln>
                  <a:solidFill>
                    <a:srgbClr val="1E2F3A"/>
                  </a:solidFill>
                  <a:latin typeface="微软雅黑" panose="020B0503020204020204" pitchFamily="34" charset="-122"/>
                  <a:ea typeface="微软雅黑" panose="020B0503020204020204" pitchFamily="34" charset="-122"/>
                </a:rPr>
                <a:t>　</a:t>
              </a:r>
              <a:r>
                <a:rPr lang="zh-CN" altLang="en-US" sz="2800" b="1" dirty="0" smtClean="0">
                  <a:ln w="3175">
                    <a:noFill/>
                  </a:ln>
                  <a:solidFill>
                    <a:srgbClr val="1E2F3A"/>
                  </a:solidFill>
                  <a:latin typeface="微软雅黑" panose="020B0503020204020204" pitchFamily="34" charset="-122"/>
                  <a:ea typeface="微软雅黑" panose="020B0503020204020204" pitchFamily="34" charset="-122"/>
                </a:rPr>
                <a:t>标题文字</a:t>
              </a:r>
              <a:endParaRPr lang="zh-CN" altLang="en-US" sz="2800" b="1" dirty="0">
                <a:ln w="3175">
                  <a:noFill/>
                </a:ln>
                <a:solidFill>
                  <a:srgbClr val="1E2F3A"/>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3553931" y="2299406"/>
            <a:ext cx="2365200" cy="2365200"/>
            <a:chOff x="224710" y="2491740"/>
            <a:chExt cx="2365200" cy="2365200"/>
          </a:xfrm>
        </p:grpSpPr>
        <p:sp>
          <p:nvSpPr>
            <p:cNvPr id="124" name="椭圆 123"/>
            <p:cNvSpPr/>
            <p:nvPr/>
          </p:nvSpPr>
          <p:spPr>
            <a:xfrm>
              <a:off x="224710" y="2491740"/>
              <a:ext cx="2365200" cy="2365200"/>
            </a:xfrm>
            <a:prstGeom prst="ellipse">
              <a:avLst/>
            </a:prstGeom>
            <a:solidFill>
              <a:srgbClr val="FED4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297171" y="2564201"/>
              <a:ext cx="2220278" cy="2220278"/>
            </a:xfrm>
            <a:prstGeom prst="ellipse">
              <a:avLst/>
            </a:prstGeom>
            <a:noFill/>
            <a:ln w="9525">
              <a:solidFill>
                <a:srgbClr val="1E2F3A"/>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p:cNvSpPr txBox="1"/>
            <p:nvPr/>
          </p:nvSpPr>
          <p:spPr>
            <a:xfrm>
              <a:off x="390511" y="2822008"/>
              <a:ext cx="2159813" cy="1631216"/>
            </a:xfrm>
            <a:prstGeom prst="rect">
              <a:avLst/>
            </a:prstGeom>
            <a:noFill/>
          </p:spPr>
          <p:txBody>
            <a:bodyPr wrap="square" rtlCol="0">
              <a:spAutoFit/>
            </a:bodyPr>
            <a:lstStyle/>
            <a:p>
              <a:r>
                <a:rPr lang="en-US" altLang="zh-CN" sz="7200" b="1" dirty="0" smtClean="0">
                  <a:ln w="3175">
                    <a:noFill/>
                  </a:ln>
                  <a:solidFill>
                    <a:srgbClr val="1E2F3A"/>
                  </a:solidFill>
                  <a:latin typeface="微软雅黑" panose="020B0503020204020204" pitchFamily="34" charset="-122"/>
                  <a:ea typeface="微软雅黑" panose="020B0503020204020204" pitchFamily="34" charset="-122"/>
                </a:rPr>
                <a:t>2</a:t>
              </a:r>
              <a:r>
                <a:rPr lang="zh-CN" altLang="en-US" sz="2800" b="1" dirty="0" smtClean="0">
                  <a:ln w="3175">
                    <a:noFill/>
                  </a:ln>
                  <a:solidFill>
                    <a:srgbClr val="1E2F3A"/>
                  </a:solidFill>
                  <a:latin typeface="微软雅黑" panose="020B0503020204020204" pitchFamily="34" charset="-122"/>
                  <a:ea typeface="微软雅黑" panose="020B0503020204020204" pitchFamily="34" charset="-122"/>
                </a:rPr>
                <a:t>请输入</a:t>
              </a:r>
              <a:endParaRPr lang="en-US" altLang="zh-CN" sz="2800" b="1" dirty="0" smtClean="0">
                <a:ln w="3175">
                  <a:noFill/>
                </a:ln>
                <a:solidFill>
                  <a:srgbClr val="1E2F3A"/>
                </a:solidFill>
                <a:latin typeface="微软雅黑" panose="020B0503020204020204" pitchFamily="34" charset="-122"/>
                <a:ea typeface="微软雅黑" panose="020B0503020204020204" pitchFamily="34" charset="-122"/>
              </a:endParaRPr>
            </a:p>
            <a:p>
              <a:r>
                <a:rPr lang="zh-CN" altLang="en-US" sz="2800" b="1" dirty="0">
                  <a:ln w="3175">
                    <a:noFill/>
                  </a:ln>
                  <a:solidFill>
                    <a:srgbClr val="1E2F3A"/>
                  </a:solidFill>
                  <a:latin typeface="微软雅黑" panose="020B0503020204020204" pitchFamily="34" charset="-122"/>
                  <a:ea typeface="微软雅黑" panose="020B0503020204020204" pitchFamily="34" charset="-122"/>
                </a:rPr>
                <a:t>　</a:t>
              </a:r>
              <a:r>
                <a:rPr lang="zh-CN" altLang="en-US" sz="2800" b="1" dirty="0" smtClean="0">
                  <a:ln w="3175">
                    <a:noFill/>
                  </a:ln>
                  <a:solidFill>
                    <a:srgbClr val="1E2F3A"/>
                  </a:solidFill>
                  <a:latin typeface="微软雅黑" panose="020B0503020204020204" pitchFamily="34" charset="-122"/>
                  <a:ea typeface="微软雅黑" panose="020B0503020204020204" pitchFamily="34" charset="-122"/>
                </a:rPr>
                <a:t>标题文字</a:t>
              </a:r>
              <a:endParaRPr lang="zh-CN" altLang="en-US" sz="2800" b="1" dirty="0">
                <a:ln w="3175">
                  <a:noFill/>
                </a:ln>
                <a:solidFill>
                  <a:srgbClr val="1E2F3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580888"/>
      </p:ext>
    </p:extLst>
  </p:cSld>
  <p:clrMapOvr>
    <a:masterClrMapping/>
  </p:clrMapOvr>
  <mc:AlternateContent xmlns:mc="http://schemas.openxmlformats.org/markup-compatibility/2006" xmlns:p14="http://schemas.microsoft.com/office/powerpoint/2010/main">
    <mc:Choice Requires="p14">
      <p:transition spd="slow" p14:dur="1250" advTm="2615">
        <p14:flip dir="r"/>
      </p:transition>
    </mc:Choice>
    <mc:Fallback xmlns="">
      <p:transition spd="slow" advTm="261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p:cTn id="7" dur="500" fill="hold"/>
                                        <p:tgtEl>
                                          <p:spTgt spid="111"/>
                                        </p:tgtEl>
                                        <p:attrNameLst>
                                          <p:attrName>ppt_w</p:attrName>
                                        </p:attrNameLst>
                                      </p:cBhvr>
                                      <p:tavLst>
                                        <p:tav tm="0">
                                          <p:val>
                                            <p:fltVal val="0"/>
                                          </p:val>
                                        </p:tav>
                                        <p:tav tm="100000">
                                          <p:val>
                                            <p:strVal val="#ppt_w"/>
                                          </p:val>
                                        </p:tav>
                                      </p:tavLst>
                                    </p:anim>
                                    <p:anim calcmode="lin" valueType="num">
                                      <p:cBhvr>
                                        <p:cTn id="8" dur="500" fill="hold"/>
                                        <p:tgtEl>
                                          <p:spTgt spid="111"/>
                                        </p:tgtEl>
                                        <p:attrNameLst>
                                          <p:attrName>ppt_h</p:attrName>
                                        </p:attrNameLst>
                                      </p:cBhvr>
                                      <p:tavLst>
                                        <p:tav tm="0">
                                          <p:val>
                                            <p:fltVal val="0"/>
                                          </p:val>
                                        </p:tav>
                                        <p:tav tm="100000">
                                          <p:val>
                                            <p:strVal val="#ppt_h"/>
                                          </p:val>
                                        </p:tav>
                                      </p:tavLst>
                                    </p:anim>
                                    <p:animEffect transition="in" filter="fade">
                                      <p:cBhvr>
                                        <p:cTn id="9" dur="500"/>
                                        <p:tgtEl>
                                          <p:spTgt spid="111"/>
                                        </p:tgtEl>
                                      </p:cBhvr>
                                    </p:animEffect>
                                  </p:childTnLst>
                                </p:cTn>
                              </p:par>
                              <p:par>
                                <p:cTn id="10" presetID="53" presetClass="entr" presetSubtype="16" fill="hold" nodeType="withEffect">
                                  <p:stCondLst>
                                    <p:cond delay="300"/>
                                  </p:stCondLst>
                                  <p:childTnLst>
                                    <p:set>
                                      <p:cBhvr>
                                        <p:cTn id="11" dur="1" fill="hold">
                                          <p:stCondLst>
                                            <p:cond delay="0"/>
                                          </p:stCondLst>
                                        </p:cTn>
                                        <p:tgtEl>
                                          <p:spTgt spid="123"/>
                                        </p:tgtEl>
                                        <p:attrNameLst>
                                          <p:attrName>style.visibility</p:attrName>
                                        </p:attrNameLst>
                                      </p:cBhvr>
                                      <p:to>
                                        <p:strVal val="visible"/>
                                      </p:to>
                                    </p:set>
                                    <p:anim calcmode="lin" valueType="num">
                                      <p:cBhvr>
                                        <p:cTn id="12" dur="500" fill="hold"/>
                                        <p:tgtEl>
                                          <p:spTgt spid="123"/>
                                        </p:tgtEl>
                                        <p:attrNameLst>
                                          <p:attrName>ppt_w</p:attrName>
                                        </p:attrNameLst>
                                      </p:cBhvr>
                                      <p:tavLst>
                                        <p:tav tm="0">
                                          <p:val>
                                            <p:fltVal val="0"/>
                                          </p:val>
                                        </p:tav>
                                        <p:tav tm="100000">
                                          <p:val>
                                            <p:strVal val="#ppt_w"/>
                                          </p:val>
                                        </p:tav>
                                      </p:tavLst>
                                    </p:anim>
                                    <p:anim calcmode="lin" valueType="num">
                                      <p:cBhvr>
                                        <p:cTn id="13" dur="500" fill="hold"/>
                                        <p:tgtEl>
                                          <p:spTgt spid="123"/>
                                        </p:tgtEl>
                                        <p:attrNameLst>
                                          <p:attrName>ppt_h</p:attrName>
                                        </p:attrNameLst>
                                      </p:cBhvr>
                                      <p:tavLst>
                                        <p:tav tm="0">
                                          <p:val>
                                            <p:fltVal val="0"/>
                                          </p:val>
                                        </p:tav>
                                        <p:tav tm="100000">
                                          <p:val>
                                            <p:strVal val="#ppt_h"/>
                                          </p:val>
                                        </p:tav>
                                      </p:tavLst>
                                    </p:anim>
                                    <p:animEffect transition="in" filter="fade">
                                      <p:cBhvr>
                                        <p:cTn id="14" dur="500"/>
                                        <p:tgtEl>
                                          <p:spTgt spid="123"/>
                                        </p:tgtEl>
                                      </p:cBhvr>
                                    </p:animEffect>
                                  </p:childTnLst>
                                </p:cTn>
                              </p:par>
                              <p:par>
                                <p:cTn id="15" presetID="53" presetClass="entr" presetSubtype="16" fill="hold" nodeType="withEffect">
                                  <p:stCondLst>
                                    <p:cond delay="600"/>
                                  </p:stCondLst>
                                  <p:childTnLst>
                                    <p:set>
                                      <p:cBhvr>
                                        <p:cTn id="16" dur="1" fill="hold">
                                          <p:stCondLst>
                                            <p:cond delay="0"/>
                                          </p:stCondLst>
                                        </p:cTn>
                                        <p:tgtEl>
                                          <p:spTgt spid="119"/>
                                        </p:tgtEl>
                                        <p:attrNameLst>
                                          <p:attrName>style.visibility</p:attrName>
                                        </p:attrNameLst>
                                      </p:cBhvr>
                                      <p:to>
                                        <p:strVal val="visible"/>
                                      </p:to>
                                    </p:set>
                                    <p:anim calcmode="lin" valueType="num">
                                      <p:cBhvr>
                                        <p:cTn id="17" dur="500" fill="hold"/>
                                        <p:tgtEl>
                                          <p:spTgt spid="119"/>
                                        </p:tgtEl>
                                        <p:attrNameLst>
                                          <p:attrName>ppt_w</p:attrName>
                                        </p:attrNameLst>
                                      </p:cBhvr>
                                      <p:tavLst>
                                        <p:tav tm="0">
                                          <p:val>
                                            <p:fltVal val="0"/>
                                          </p:val>
                                        </p:tav>
                                        <p:tav tm="100000">
                                          <p:val>
                                            <p:strVal val="#ppt_w"/>
                                          </p:val>
                                        </p:tav>
                                      </p:tavLst>
                                    </p:anim>
                                    <p:anim calcmode="lin" valueType="num">
                                      <p:cBhvr>
                                        <p:cTn id="18" dur="500" fill="hold"/>
                                        <p:tgtEl>
                                          <p:spTgt spid="119"/>
                                        </p:tgtEl>
                                        <p:attrNameLst>
                                          <p:attrName>ppt_h</p:attrName>
                                        </p:attrNameLst>
                                      </p:cBhvr>
                                      <p:tavLst>
                                        <p:tav tm="0">
                                          <p:val>
                                            <p:fltVal val="0"/>
                                          </p:val>
                                        </p:tav>
                                        <p:tav tm="100000">
                                          <p:val>
                                            <p:strVal val="#ppt_h"/>
                                          </p:val>
                                        </p:tav>
                                      </p:tavLst>
                                    </p:anim>
                                    <p:animEffect transition="in" filter="fade">
                                      <p:cBhvr>
                                        <p:cTn id="19" dur="500"/>
                                        <p:tgtEl>
                                          <p:spTgt spid="119"/>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500" fill="hold"/>
                                        <p:tgtEl>
                                          <p:spTgt spid="115"/>
                                        </p:tgtEl>
                                        <p:attrNameLst>
                                          <p:attrName>ppt_w</p:attrName>
                                        </p:attrNameLst>
                                      </p:cBhvr>
                                      <p:tavLst>
                                        <p:tav tm="0">
                                          <p:val>
                                            <p:fltVal val="0"/>
                                          </p:val>
                                        </p:tav>
                                        <p:tav tm="100000">
                                          <p:val>
                                            <p:strVal val="#ppt_w"/>
                                          </p:val>
                                        </p:tav>
                                      </p:tavLst>
                                    </p:anim>
                                    <p:anim calcmode="lin" valueType="num">
                                      <p:cBhvr>
                                        <p:cTn id="23" dur="500" fill="hold"/>
                                        <p:tgtEl>
                                          <p:spTgt spid="115"/>
                                        </p:tgtEl>
                                        <p:attrNameLst>
                                          <p:attrName>ppt_h</p:attrName>
                                        </p:attrNameLst>
                                      </p:cBhvr>
                                      <p:tavLst>
                                        <p:tav tm="0">
                                          <p:val>
                                            <p:fltVal val="0"/>
                                          </p:val>
                                        </p:tav>
                                        <p:tav tm="100000">
                                          <p:val>
                                            <p:strVal val="#ppt_h"/>
                                          </p:val>
                                        </p:tav>
                                      </p:tavLst>
                                    </p:anim>
                                    <p:animEffect transition="in" filter="fade">
                                      <p:cBhvr>
                                        <p:cTn id="24"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1620957" cy="523220"/>
          </a:xfrm>
          <a:prstGeom prst="rect">
            <a:avLst/>
          </a:prstGeom>
          <a:noFill/>
          <a:ln w="9525">
            <a:noFill/>
            <a:miter lim="800000"/>
            <a:headEnd/>
            <a:tailEnd/>
          </a:ln>
        </p:spPr>
        <p:txBody>
          <a:bodyPr wrap="none">
            <a:spAutoFit/>
          </a:bodyPr>
          <a:lstStyle/>
          <a:p>
            <a:r>
              <a:rPr lang="zh-CN" altLang="en-US" sz="2800" b="1" dirty="0">
                <a:ln w="3175">
                  <a:noFill/>
                </a:ln>
                <a:solidFill>
                  <a:schemeClr val="bg1">
                    <a:lumMod val="95000"/>
                  </a:schemeClr>
                </a:solidFill>
                <a:latin typeface="Impact" pitchFamily="34" charset="0"/>
                <a:ea typeface="微软雅黑" pitchFamily="34" charset="-122"/>
              </a:rPr>
              <a:t>团队介绍</a:t>
            </a:r>
          </a:p>
        </p:txBody>
      </p:sp>
      <p:sp>
        <p:nvSpPr>
          <p:cNvPr id="48" name="Text Box 7"/>
          <p:cNvSpPr txBox="1">
            <a:spLocks noChangeArrowheads="1"/>
          </p:cNvSpPr>
          <p:nvPr/>
        </p:nvSpPr>
        <p:spPr bwMode="gray">
          <a:xfrm>
            <a:off x="1345881" y="4323080"/>
            <a:ext cx="1189492" cy="34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1400" dirty="0" smtClean="0">
                <a:ln w="3175">
                  <a:noFill/>
                </a:ln>
                <a:solidFill>
                  <a:schemeClr val="bg1">
                    <a:lumMod val="95000"/>
                  </a:schemeClr>
                </a:solidFill>
                <a:latin typeface="微软雅黑" panose="020B0503020204020204" pitchFamily="34" charset="-122"/>
                <a:ea typeface="微软雅黑" panose="020B0503020204020204" pitchFamily="34" charset="-122"/>
              </a:rPr>
              <a:t>Photoshop</a:t>
            </a:r>
            <a:endPar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sp>
        <p:nvSpPr>
          <p:cNvPr id="52" name="Text Box 7"/>
          <p:cNvSpPr txBox="1">
            <a:spLocks noChangeArrowheads="1"/>
          </p:cNvSpPr>
          <p:nvPr/>
        </p:nvSpPr>
        <p:spPr bwMode="gray">
          <a:xfrm>
            <a:off x="5620011" y="1776295"/>
            <a:ext cx="5616575"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在这里添加文字在这里添加文字在这里添加文字在这里添加文字在这里添加文字在这里添加文字在这里添加文字在这里添加文字在这里添加文字在这里添加文字在这里添加文字在这里添加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文字在</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这里添加文字在这里添加文字在这里添加文字在这里添加文字在</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这里</a:t>
            </a:r>
            <a:endPar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sp>
        <p:nvSpPr>
          <p:cNvPr id="53" name="Text Box 7"/>
          <p:cNvSpPr txBox="1">
            <a:spLocks noChangeArrowheads="1"/>
          </p:cNvSpPr>
          <p:nvPr/>
        </p:nvSpPr>
        <p:spPr bwMode="gray">
          <a:xfrm>
            <a:off x="5632336" y="1250638"/>
            <a:ext cx="2026618"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dirty="0" smtClean="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sz="2400" b="1" dirty="0">
              <a:ln w="3175">
                <a:noFill/>
              </a:ln>
              <a:solidFill>
                <a:srgbClr val="FDA939"/>
              </a:solidFill>
              <a:latin typeface="微软雅黑" panose="020B0503020204020204" pitchFamily="34" charset="-122"/>
              <a:ea typeface="微软雅黑" panose="020B0503020204020204" pitchFamily="34" charset="-122"/>
            </a:endParaRPr>
          </a:p>
        </p:txBody>
      </p:sp>
      <p:sp>
        <p:nvSpPr>
          <p:cNvPr id="54" name="Text Box 7"/>
          <p:cNvSpPr txBox="1">
            <a:spLocks noChangeArrowheads="1"/>
          </p:cNvSpPr>
          <p:nvPr/>
        </p:nvSpPr>
        <p:spPr bwMode="gray">
          <a:xfrm>
            <a:off x="1345881" y="4661635"/>
            <a:ext cx="1189492" cy="34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1400" dirty="0">
                <a:ln w="3175">
                  <a:noFill/>
                </a:ln>
                <a:solidFill>
                  <a:schemeClr val="bg1">
                    <a:lumMod val="95000"/>
                  </a:schemeClr>
                </a:solidFill>
                <a:latin typeface="微软雅黑" panose="020B0503020204020204" pitchFamily="34" charset="-122"/>
                <a:ea typeface="微软雅黑" panose="020B0503020204020204" pitchFamily="34" charset="-122"/>
              </a:rPr>
              <a:t>Illustrator </a:t>
            </a:r>
            <a:endPar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sp>
        <p:nvSpPr>
          <p:cNvPr id="55" name="Text Box 7"/>
          <p:cNvSpPr txBox="1">
            <a:spLocks noChangeArrowheads="1"/>
          </p:cNvSpPr>
          <p:nvPr/>
        </p:nvSpPr>
        <p:spPr bwMode="gray">
          <a:xfrm>
            <a:off x="1345881" y="5002985"/>
            <a:ext cx="1395048" cy="34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1400" dirty="0" err="1" smtClean="0">
                <a:ln w="3175">
                  <a:noFill/>
                </a:ln>
                <a:solidFill>
                  <a:schemeClr val="bg1">
                    <a:lumMod val="95000"/>
                  </a:schemeClr>
                </a:solidFill>
                <a:latin typeface="微软雅黑" panose="020B0503020204020204" pitchFamily="34" charset="-122"/>
                <a:ea typeface="微软雅黑" panose="020B0503020204020204" pitchFamily="34" charset="-122"/>
              </a:rPr>
              <a:t>CorelDRAW</a:t>
            </a:r>
            <a:endPar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sp>
        <p:nvSpPr>
          <p:cNvPr id="56" name="Text Box 7"/>
          <p:cNvSpPr txBox="1">
            <a:spLocks noChangeArrowheads="1"/>
          </p:cNvSpPr>
          <p:nvPr/>
        </p:nvSpPr>
        <p:spPr bwMode="gray">
          <a:xfrm>
            <a:off x="1345881" y="5341540"/>
            <a:ext cx="1395048" cy="34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1400" dirty="0" err="1" smtClean="0">
                <a:ln w="3175">
                  <a:noFill/>
                </a:ln>
                <a:solidFill>
                  <a:schemeClr val="bg1">
                    <a:lumMod val="95000"/>
                  </a:schemeClr>
                </a:solidFill>
                <a:latin typeface="微软雅黑" panose="020B0503020204020204" pitchFamily="34" charset="-122"/>
                <a:ea typeface="微软雅黑" panose="020B0503020204020204" pitchFamily="34" charset="-122"/>
              </a:rPr>
              <a:t>AfterEffects</a:t>
            </a:r>
            <a:endPar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2547698" y="4477202"/>
            <a:ext cx="1858658" cy="112138"/>
            <a:chOff x="2547698" y="4315838"/>
            <a:chExt cx="1858658" cy="112138"/>
          </a:xfrm>
        </p:grpSpPr>
        <p:sp>
          <p:nvSpPr>
            <p:cNvPr id="58" name="矩形 57"/>
            <p:cNvSpPr/>
            <p:nvPr/>
          </p:nvSpPr>
          <p:spPr>
            <a:xfrm>
              <a:off x="2547698" y="4315839"/>
              <a:ext cx="1858658" cy="112137"/>
            </a:xfrm>
            <a:prstGeom prst="rect">
              <a:avLst/>
            </a:prstGeom>
            <a:noFill/>
            <a:ln w="317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547698" y="4315838"/>
              <a:ext cx="1455115" cy="111600"/>
            </a:xfrm>
            <a:prstGeom prst="rect">
              <a:avLst/>
            </a:prstGeom>
            <a:solidFill>
              <a:srgbClr val="FDA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0505"/>
                </a:solidFill>
              </a:endParaRPr>
            </a:p>
          </p:txBody>
        </p:sp>
      </p:grpSp>
      <p:grpSp>
        <p:nvGrpSpPr>
          <p:cNvPr id="60" name="组合 59"/>
          <p:cNvGrpSpPr/>
          <p:nvPr/>
        </p:nvGrpSpPr>
        <p:grpSpPr>
          <a:xfrm>
            <a:off x="2547697" y="4809717"/>
            <a:ext cx="1858659" cy="112137"/>
            <a:chOff x="2547697" y="4648353"/>
            <a:chExt cx="1858659" cy="112137"/>
          </a:xfrm>
        </p:grpSpPr>
        <p:sp>
          <p:nvSpPr>
            <p:cNvPr id="61" name="矩形 60"/>
            <p:cNvSpPr/>
            <p:nvPr/>
          </p:nvSpPr>
          <p:spPr>
            <a:xfrm>
              <a:off x="2547698" y="4648353"/>
              <a:ext cx="1858658" cy="112137"/>
            </a:xfrm>
            <a:prstGeom prst="rect">
              <a:avLst/>
            </a:prstGeom>
            <a:noFill/>
            <a:ln w="317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547697" y="4648353"/>
              <a:ext cx="1686573" cy="112137"/>
            </a:xfrm>
            <a:prstGeom prst="rect">
              <a:avLst/>
            </a:prstGeom>
            <a:solidFill>
              <a:srgbClr val="FDA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0505"/>
                </a:solidFill>
              </a:endParaRPr>
            </a:p>
          </p:txBody>
        </p:sp>
      </p:grpSp>
      <p:grpSp>
        <p:nvGrpSpPr>
          <p:cNvPr id="63" name="组合 62"/>
          <p:cNvGrpSpPr/>
          <p:nvPr/>
        </p:nvGrpSpPr>
        <p:grpSpPr>
          <a:xfrm>
            <a:off x="2547698" y="5142231"/>
            <a:ext cx="1858658" cy="120973"/>
            <a:chOff x="2547698" y="4980867"/>
            <a:chExt cx="1858658" cy="120973"/>
          </a:xfrm>
        </p:grpSpPr>
        <p:sp>
          <p:nvSpPr>
            <p:cNvPr id="64" name="矩形 63"/>
            <p:cNvSpPr/>
            <p:nvPr/>
          </p:nvSpPr>
          <p:spPr>
            <a:xfrm>
              <a:off x="2547698" y="4980867"/>
              <a:ext cx="1858658" cy="112137"/>
            </a:xfrm>
            <a:prstGeom prst="rect">
              <a:avLst/>
            </a:prstGeom>
            <a:noFill/>
            <a:ln w="317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2547698" y="4980867"/>
              <a:ext cx="886473" cy="120973"/>
            </a:xfrm>
            <a:prstGeom prst="rect">
              <a:avLst/>
            </a:prstGeom>
            <a:solidFill>
              <a:srgbClr val="2FA2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0505"/>
                </a:solidFill>
              </a:endParaRPr>
            </a:p>
          </p:txBody>
        </p:sp>
      </p:grpSp>
      <p:grpSp>
        <p:nvGrpSpPr>
          <p:cNvPr id="66" name="组合 65"/>
          <p:cNvGrpSpPr/>
          <p:nvPr/>
        </p:nvGrpSpPr>
        <p:grpSpPr>
          <a:xfrm>
            <a:off x="2547698" y="5474745"/>
            <a:ext cx="1858658" cy="112137"/>
            <a:chOff x="2547698" y="5313381"/>
            <a:chExt cx="1858658" cy="112137"/>
          </a:xfrm>
        </p:grpSpPr>
        <p:sp>
          <p:nvSpPr>
            <p:cNvPr id="69" name="矩形 68"/>
            <p:cNvSpPr/>
            <p:nvPr/>
          </p:nvSpPr>
          <p:spPr>
            <a:xfrm>
              <a:off x="2547698" y="5313381"/>
              <a:ext cx="1858658" cy="112137"/>
            </a:xfrm>
            <a:prstGeom prst="rect">
              <a:avLst/>
            </a:prstGeom>
            <a:noFill/>
            <a:ln w="317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2547698" y="5313381"/>
              <a:ext cx="1533884" cy="112137"/>
            </a:xfrm>
            <a:prstGeom prst="rect">
              <a:avLst/>
            </a:prstGeom>
            <a:solidFill>
              <a:srgbClr val="FDA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0505"/>
                </a:solidFill>
              </a:endParaRPr>
            </a:p>
          </p:txBody>
        </p:sp>
      </p:grpSp>
      <p:pic>
        <p:nvPicPr>
          <p:cNvPr id="71" name="图片 70"/>
          <p:cNvPicPr>
            <a:picLocks noChangeAspect="1"/>
          </p:cNvPicPr>
          <p:nvPr/>
        </p:nvPicPr>
        <p:blipFill>
          <a:blip r:embed="rId3">
            <a:extLst>
              <a:ext uri="{28A0092B-C50C-407E-A947-70E740481C1C}">
                <a14:useLocalDpi xmlns:a14="http://schemas.microsoft.com/office/drawing/2010/main" val="0"/>
              </a:ext>
            </a:extLst>
          </a:blip>
          <a:srcRect t="3801" r="128" b="21235"/>
          <a:stretch>
            <a:fillRect/>
          </a:stretch>
        </p:blipFill>
        <p:spPr>
          <a:xfrm>
            <a:off x="1842042" y="1269000"/>
            <a:ext cx="2160000" cy="2160000"/>
          </a:xfrm>
          <a:custGeom>
            <a:avLst/>
            <a:gdLst>
              <a:gd name="connsiteX0" fmla="*/ 1352811 w 2705622"/>
              <a:gd name="connsiteY0" fmla="*/ 0 h 2705622"/>
              <a:gd name="connsiteX1" fmla="*/ 2705622 w 2705622"/>
              <a:gd name="connsiteY1" fmla="*/ 1352811 h 2705622"/>
              <a:gd name="connsiteX2" fmla="*/ 1352811 w 2705622"/>
              <a:gd name="connsiteY2" fmla="*/ 2705622 h 2705622"/>
              <a:gd name="connsiteX3" fmla="*/ 0 w 2705622"/>
              <a:gd name="connsiteY3" fmla="*/ 1352811 h 2705622"/>
              <a:gd name="connsiteX4" fmla="*/ 1352811 w 2705622"/>
              <a:gd name="connsiteY4" fmla="*/ 0 h 2705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622" h="2705622">
                <a:moveTo>
                  <a:pt x="1352811" y="0"/>
                </a:moveTo>
                <a:cubicBezTo>
                  <a:pt x="2099948" y="0"/>
                  <a:pt x="2705622" y="605674"/>
                  <a:pt x="2705622" y="1352811"/>
                </a:cubicBezTo>
                <a:cubicBezTo>
                  <a:pt x="2705622" y="2099948"/>
                  <a:pt x="2099948" y="2705622"/>
                  <a:pt x="1352811" y="2705622"/>
                </a:cubicBezTo>
                <a:cubicBezTo>
                  <a:pt x="605674" y="2705622"/>
                  <a:pt x="0" y="2099948"/>
                  <a:pt x="0" y="1352811"/>
                </a:cubicBezTo>
                <a:cubicBezTo>
                  <a:pt x="0" y="605674"/>
                  <a:pt x="605674" y="0"/>
                  <a:pt x="1352811" y="0"/>
                </a:cubicBezTo>
                <a:close/>
              </a:path>
            </a:pathLst>
          </a:custGeom>
          <a:ln w="3175">
            <a:solidFill>
              <a:srgbClr val="FDA939">
                <a:alpha val="49804"/>
              </a:srgbClr>
            </a:solidFill>
          </a:ln>
        </p:spPr>
      </p:pic>
      <p:cxnSp>
        <p:nvCxnSpPr>
          <p:cNvPr id="72" name="直接连接符 71"/>
          <p:cNvCxnSpPr/>
          <p:nvPr/>
        </p:nvCxnSpPr>
        <p:spPr>
          <a:xfrm>
            <a:off x="5123366" y="1422400"/>
            <a:ext cx="0" cy="4167188"/>
          </a:xfrm>
          <a:prstGeom prst="line">
            <a:avLst/>
          </a:prstGeom>
          <a:noFill/>
          <a:ln w="317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73" name="组合 72"/>
          <p:cNvGrpSpPr/>
          <p:nvPr/>
        </p:nvGrpSpPr>
        <p:grpSpPr>
          <a:xfrm>
            <a:off x="5705310" y="3563728"/>
            <a:ext cx="436310" cy="461665"/>
            <a:chOff x="4547136" y="4689310"/>
            <a:chExt cx="436310" cy="461665"/>
          </a:xfrm>
        </p:grpSpPr>
        <p:sp>
          <p:nvSpPr>
            <p:cNvPr id="74" name="椭圆 73"/>
            <p:cNvSpPr>
              <a:spLocks noChangeAspect="1"/>
            </p:cNvSpPr>
            <p:nvPr/>
          </p:nvSpPr>
          <p:spPr>
            <a:xfrm>
              <a:off x="4549291" y="4704142"/>
              <a:ext cx="432000" cy="432000"/>
            </a:xfrm>
            <a:prstGeom prst="ellipse">
              <a:avLst/>
            </a:prstGeom>
            <a:solidFill>
              <a:srgbClr val="2FA2A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6"/>
            <p:cNvSpPr txBox="1"/>
            <p:nvPr/>
          </p:nvSpPr>
          <p:spPr>
            <a:xfrm>
              <a:off x="4547136" y="4689310"/>
              <a:ext cx="436310"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34" charset="0"/>
                  <a:ea typeface="方正小标宋简体" pitchFamily="2" charset="-122"/>
                </a:rPr>
                <a:t>1</a:t>
              </a:r>
              <a:endParaRPr lang="zh-CN" altLang="en-US" sz="2400" dirty="0">
                <a:solidFill>
                  <a:schemeClr val="bg1"/>
                </a:solidFill>
                <a:latin typeface="Impact" panose="020B0806030902050204" pitchFamily="34" charset="0"/>
                <a:ea typeface="方正小标宋简体" pitchFamily="2" charset="-122"/>
              </a:endParaRPr>
            </a:p>
          </p:txBody>
        </p:sp>
      </p:grpSp>
      <p:sp>
        <p:nvSpPr>
          <p:cNvPr id="76" name="Text Box 7"/>
          <p:cNvSpPr txBox="1">
            <a:spLocks noChangeArrowheads="1"/>
          </p:cNvSpPr>
          <p:nvPr/>
        </p:nvSpPr>
        <p:spPr bwMode="gray">
          <a:xfrm>
            <a:off x="6321016" y="3477406"/>
            <a:ext cx="491557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在这里添加文字在这里添加文字在这里添加文字在这里添加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endPar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5705310" y="4329427"/>
            <a:ext cx="436310" cy="461665"/>
            <a:chOff x="4547136" y="4689310"/>
            <a:chExt cx="436310" cy="461665"/>
          </a:xfrm>
        </p:grpSpPr>
        <p:sp>
          <p:nvSpPr>
            <p:cNvPr id="78" name="椭圆 77"/>
            <p:cNvSpPr>
              <a:spLocks noChangeAspect="1"/>
            </p:cNvSpPr>
            <p:nvPr/>
          </p:nvSpPr>
          <p:spPr>
            <a:xfrm>
              <a:off x="4549291" y="4704142"/>
              <a:ext cx="432000" cy="432000"/>
            </a:xfrm>
            <a:prstGeom prst="ellipse">
              <a:avLst/>
            </a:prstGeom>
            <a:solidFill>
              <a:srgbClr val="2FA2A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6"/>
            <p:cNvSpPr txBox="1"/>
            <p:nvPr/>
          </p:nvSpPr>
          <p:spPr>
            <a:xfrm>
              <a:off x="4547136" y="4689310"/>
              <a:ext cx="436310"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34" charset="0"/>
                  <a:ea typeface="方正小标宋简体" pitchFamily="2" charset="-122"/>
                </a:rPr>
                <a:t>2</a:t>
              </a:r>
              <a:endParaRPr lang="zh-CN" altLang="en-US" sz="2400" dirty="0">
                <a:solidFill>
                  <a:schemeClr val="bg1"/>
                </a:solidFill>
                <a:latin typeface="Impact" panose="020B0806030902050204" pitchFamily="34" charset="0"/>
                <a:ea typeface="方正小标宋简体" pitchFamily="2" charset="-122"/>
              </a:endParaRPr>
            </a:p>
          </p:txBody>
        </p:sp>
      </p:grpSp>
      <p:sp>
        <p:nvSpPr>
          <p:cNvPr id="80" name="Text Box 7"/>
          <p:cNvSpPr txBox="1">
            <a:spLocks noChangeArrowheads="1"/>
          </p:cNvSpPr>
          <p:nvPr/>
        </p:nvSpPr>
        <p:spPr bwMode="gray">
          <a:xfrm>
            <a:off x="6321016" y="4243105"/>
            <a:ext cx="491557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a:t>
            </a:r>
          </a:p>
        </p:txBody>
      </p:sp>
      <p:grpSp>
        <p:nvGrpSpPr>
          <p:cNvPr id="81" name="组合 80"/>
          <p:cNvGrpSpPr/>
          <p:nvPr/>
        </p:nvGrpSpPr>
        <p:grpSpPr>
          <a:xfrm>
            <a:off x="5705310" y="5120483"/>
            <a:ext cx="436310" cy="461665"/>
            <a:chOff x="4547136" y="4689310"/>
            <a:chExt cx="436310" cy="461665"/>
          </a:xfrm>
        </p:grpSpPr>
        <p:sp>
          <p:nvSpPr>
            <p:cNvPr id="82" name="椭圆 81"/>
            <p:cNvSpPr>
              <a:spLocks noChangeAspect="1"/>
            </p:cNvSpPr>
            <p:nvPr/>
          </p:nvSpPr>
          <p:spPr>
            <a:xfrm>
              <a:off x="4549291" y="4704142"/>
              <a:ext cx="432000" cy="432000"/>
            </a:xfrm>
            <a:prstGeom prst="ellipse">
              <a:avLst/>
            </a:prstGeom>
            <a:solidFill>
              <a:srgbClr val="2FA2A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TextBox 6"/>
            <p:cNvSpPr txBox="1"/>
            <p:nvPr/>
          </p:nvSpPr>
          <p:spPr>
            <a:xfrm>
              <a:off x="4547136" y="4689310"/>
              <a:ext cx="436310"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34" charset="0"/>
                  <a:ea typeface="方正小标宋简体" pitchFamily="2" charset="-122"/>
                </a:rPr>
                <a:t>3</a:t>
              </a:r>
              <a:endParaRPr lang="zh-CN" altLang="en-US" sz="2400" dirty="0">
                <a:solidFill>
                  <a:schemeClr val="bg1"/>
                </a:solidFill>
                <a:latin typeface="Impact" panose="020B0806030902050204" pitchFamily="34" charset="0"/>
                <a:ea typeface="方正小标宋简体" pitchFamily="2" charset="-122"/>
              </a:endParaRPr>
            </a:p>
          </p:txBody>
        </p:sp>
      </p:grpSp>
      <p:sp>
        <p:nvSpPr>
          <p:cNvPr id="84" name="Text Box 7"/>
          <p:cNvSpPr txBox="1">
            <a:spLocks noChangeArrowheads="1"/>
          </p:cNvSpPr>
          <p:nvPr/>
        </p:nvSpPr>
        <p:spPr bwMode="gray">
          <a:xfrm>
            <a:off x="6321016" y="5034161"/>
            <a:ext cx="491557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a:t>
            </a:r>
          </a:p>
        </p:txBody>
      </p:sp>
    </p:spTree>
    <p:extLst>
      <p:ext uri="{BB962C8B-B14F-4D97-AF65-F5344CB8AC3E}">
        <p14:creationId xmlns:p14="http://schemas.microsoft.com/office/powerpoint/2010/main" val="492431359"/>
      </p:ext>
    </p:extLst>
  </p:cSld>
  <p:clrMapOvr>
    <a:masterClrMapping/>
  </p:clrMapOvr>
  <mc:AlternateContent xmlns:mc="http://schemas.openxmlformats.org/markup-compatibility/2006" xmlns:p14="http://schemas.microsoft.com/office/powerpoint/2010/main">
    <mc:Choice Requires="p14">
      <p:transition spd="slow" p14:dur="1200" advTm="7996">
        <p14:prism/>
      </p:transition>
    </mc:Choice>
    <mc:Fallback xmlns="">
      <p:transition spd="slow" advTm="799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par>
                                <p:cTn id="16" presetID="22" presetClass="entr" presetSubtype="8" fill="hold" nodeType="withEffect">
                                  <p:stCondLst>
                                    <p:cond delay="200"/>
                                  </p:stCondLst>
                                  <p:childTnLst>
                                    <p:set>
                                      <p:cBhvr>
                                        <p:cTn id="17" dur="1" fill="hold">
                                          <p:stCondLst>
                                            <p:cond delay="0"/>
                                          </p:stCondLst>
                                        </p:cTn>
                                        <p:tgtEl>
                                          <p:spTgt spid="57"/>
                                        </p:tgtEl>
                                        <p:attrNameLst>
                                          <p:attrName>style.visibility</p:attrName>
                                        </p:attrNameLst>
                                      </p:cBhvr>
                                      <p:to>
                                        <p:strVal val="visible"/>
                                      </p:to>
                                    </p:set>
                                    <p:animEffect transition="in" filter="wipe(left)">
                                      <p:cBhvr>
                                        <p:cTn id="18" dur="500"/>
                                        <p:tgtEl>
                                          <p:spTgt spid="57"/>
                                        </p:tgtEl>
                                      </p:cBhvr>
                                    </p:animEffect>
                                  </p:childTnLst>
                                </p:cTn>
                              </p:par>
                            </p:childTnLst>
                          </p:cTn>
                        </p:par>
                        <p:par>
                          <p:cTn id="19" fill="hold">
                            <p:stCondLst>
                              <p:cond delay="1200"/>
                            </p:stCondLst>
                            <p:childTnLst>
                              <p:par>
                                <p:cTn id="20" presetID="53" presetClass="entr" presetSubtype="16"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p:cTn id="22" dur="500" fill="hold"/>
                                        <p:tgtEl>
                                          <p:spTgt spid="54"/>
                                        </p:tgtEl>
                                        <p:attrNameLst>
                                          <p:attrName>ppt_w</p:attrName>
                                        </p:attrNameLst>
                                      </p:cBhvr>
                                      <p:tavLst>
                                        <p:tav tm="0">
                                          <p:val>
                                            <p:fltVal val="0"/>
                                          </p:val>
                                        </p:tav>
                                        <p:tav tm="100000">
                                          <p:val>
                                            <p:strVal val="#ppt_w"/>
                                          </p:val>
                                        </p:tav>
                                      </p:tavLst>
                                    </p:anim>
                                    <p:anim calcmode="lin" valueType="num">
                                      <p:cBhvr>
                                        <p:cTn id="23" dur="500" fill="hold"/>
                                        <p:tgtEl>
                                          <p:spTgt spid="54"/>
                                        </p:tgtEl>
                                        <p:attrNameLst>
                                          <p:attrName>ppt_h</p:attrName>
                                        </p:attrNameLst>
                                      </p:cBhvr>
                                      <p:tavLst>
                                        <p:tav tm="0">
                                          <p:val>
                                            <p:fltVal val="0"/>
                                          </p:val>
                                        </p:tav>
                                        <p:tav tm="100000">
                                          <p:val>
                                            <p:strVal val="#ppt_h"/>
                                          </p:val>
                                        </p:tav>
                                      </p:tavLst>
                                    </p:anim>
                                    <p:animEffect transition="in" filter="fade">
                                      <p:cBhvr>
                                        <p:cTn id="24" dur="500"/>
                                        <p:tgtEl>
                                          <p:spTgt spid="54"/>
                                        </p:tgtEl>
                                      </p:cBhvr>
                                    </p:animEffect>
                                  </p:childTnLst>
                                </p:cTn>
                              </p:par>
                              <p:par>
                                <p:cTn id="25" presetID="22" presetClass="entr" presetSubtype="8" fill="hold" nodeType="withEffect">
                                  <p:stCondLst>
                                    <p:cond delay="200"/>
                                  </p:stCondLst>
                                  <p:childTnLst>
                                    <p:set>
                                      <p:cBhvr>
                                        <p:cTn id="26" dur="1" fill="hold">
                                          <p:stCondLst>
                                            <p:cond delay="0"/>
                                          </p:stCondLst>
                                        </p:cTn>
                                        <p:tgtEl>
                                          <p:spTgt spid="60"/>
                                        </p:tgtEl>
                                        <p:attrNameLst>
                                          <p:attrName>style.visibility</p:attrName>
                                        </p:attrNameLst>
                                      </p:cBhvr>
                                      <p:to>
                                        <p:strVal val="visible"/>
                                      </p:to>
                                    </p:set>
                                    <p:animEffect transition="in" filter="wipe(left)">
                                      <p:cBhvr>
                                        <p:cTn id="27" dur="500"/>
                                        <p:tgtEl>
                                          <p:spTgt spid="60"/>
                                        </p:tgtEl>
                                      </p:cBhvr>
                                    </p:animEffect>
                                  </p:childTnLst>
                                </p:cTn>
                              </p:par>
                            </p:childTnLst>
                          </p:cTn>
                        </p:par>
                        <p:par>
                          <p:cTn id="28" fill="hold">
                            <p:stCondLst>
                              <p:cond delay="1900"/>
                            </p:stCondLst>
                            <p:childTnLst>
                              <p:par>
                                <p:cTn id="29" presetID="53" presetClass="entr" presetSubtype="16"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par>
                                <p:cTn id="34" presetID="22" presetClass="entr" presetSubtype="8" fill="hold" nodeType="withEffect">
                                  <p:stCondLst>
                                    <p:cond delay="200"/>
                                  </p:stCondLst>
                                  <p:childTnLst>
                                    <p:set>
                                      <p:cBhvr>
                                        <p:cTn id="35" dur="1" fill="hold">
                                          <p:stCondLst>
                                            <p:cond delay="0"/>
                                          </p:stCondLst>
                                        </p:cTn>
                                        <p:tgtEl>
                                          <p:spTgt spid="63"/>
                                        </p:tgtEl>
                                        <p:attrNameLst>
                                          <p:attrName>style.visibility</p:attrName>
                                        </p:attrNameLst>
                                      </p:cBhvr>
                                      <p:to>
                                        <p:strVal val="visible"/>
                                      </p:to>
                                    </p:set>
                                    <p:animEffect transition="in" filter="wipe(left)">
                                      <p:cBhvr>
                                        <p:cTn id="36" dur="500"/>
                                        <p:tgtEl>
                                          <p:spTgt spid="63"/>
                                        </p:tgtEl>
                                      </p:cBhvr>
                                    </p:animEffect>
                                  </p:childTnLst>
                                </p:cTn>
                              </p:par>
                            </p:childTnLst>
                          </p:cTn>
                        </p:par>
                        <p:par>
                          <p:cTn id="37" fill="hold">
                            <p:stCondLst>
                              <p:cond delay="2600"/>
                            </p:stCondLst>
                            <p:childTnLst>
                              <p:par>
                                <p:cTn id="38" presetID="53" presetClass="entr" presetSubtype="16"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Effect transition="in" filter="fade">
                                      <p:cBhvr>
                                        <p:cTn id="42" dur="500"/>
                                        <p:tgtEl>
                                          <p:spTgt spid="56"/>
                                        </p:tgtEl>
                                      </p:cBhvr>
                                    </p:animEffect>
                                  </p:childTnLst>
                                </p:cTn>
                              </p:par>
                              <p:par>
                                <p:cTn id="43" presetID="22" presetClass="entr" presetSubtype="8" fill="hold" nodeType="withEffect">
                                  <p:stCondLst>
                                    <p:cond delay="200"/>
                                  </p:stCondLst>
                                  <p:childTnLst>
                                    <p:set>
                                      <p:cBhvr>
                                        <p:cTn id="44" dur="1" fill="hold">
                                          <p:stCondLst>
                                            <p:cond delay="0"/>
                                          </p:stCondLst>
                                        </p:cTn>
                                        <p:tgtEl>
                                          <p:spTgt spid="66"/>
                                        </p:tgtEl>
                                        <p:attrNameLst>
                                          <p:attrName>style.visibility</p:attrName>
                                        </p:attrNameLst>
                                      </p:cBhvr>
                                      <p:to>
                                        <p:strVal val="visible"/>
                                      </p:to>
                                    </p:set>
                                    <p:animEffect transition="in" filter="wipe(left)">
                                      <p:cBhvr>
                                        <p:cTn id="45" dur="500"/>
                                        <p:tgtEl>
                                          <p:spTgt spid="66"/>
                                        </p:tgtEl>
                                      </p:cBhvr>
                                    </p:animEffect>
                                  </p:childTnLst>
                                </p:cTn>
                              </p:par>
                            </p:childTnLst>
                          </p:cTn>
                        </p:par>
                        <p:par>
                          <p:cTn id="46" fill="hold">
                            <p:stCondLst>
                              <p:cond delay="3300"/>
                            </p:stCondLst>
                            <p:childTnLst>
                              <p:par>
                                <p:cTn id="47" presetID="22" presetClass="entr" presetSubtype="1" fill="hold"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wipe(up)">
                                      <p:cBhvr>
                                        <p:cTn id="49" dur="500"/>
                                        <p:tgtEl>
                                          <p:spTgt spid="72"/>
                                        </p:tgtEl>
                                      </p:cBhvr>
                                    </p:animEffect>
                                  </p:childTnLst>
                                </p:cTn>
                              </p:par>
                            </p:childTnLst>
                          </p:cTn>
                        </p:par>
                        <p:par>
                          <p:cTn id="50" fill="hold">
                            <p:stCondLst>
                              <p:cond delay="3800"/>
                            </p:stCondLst>
                            <p:childTnLst>
                              <p:par>
                                <p:cTn id="51" presetID="22" presetClass="entr" presetSubtype="8" fill="hold" grpId="0"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left)">
                                      <p:cBhvr>
                                        <p:cTn id="53" dur="500"/>
                                        <p:tgtEl>
                                          <p:spTgt spid="53"/>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52"/>
                                        </p:tgtEl>
                                        <p:attrNameLst>
                                          <p:attrName>style.visibility</p:attrName>
                                        </p:attrNameLst>
                                      </p:cBhvr>
                                      <p:to>
                                        <p:strVal val="visible"/>
                                      </p:to>
                                    </p:set>
                                    <p:animEffect transition="in" filter="wipe(left)">
                                      <p:cBhvr>
                                        <p:cTn id="56" dur="500"/>
                                        <p:tgtEl>
                                          <p:spTgt spid="52"/>
                                        </p:tgtEl>
                                      </p:cBhvr>
                                    </p:animEffect>
                                  </p:childTnLst>
                                </p:cTn>
                              </p:par>
                            </p:childTnLst>
                          </p:cTn>
                        </p:par>
                        <p:par>
                          <p:cTn id="57" fill="hold">
                            <p:stCondLst>
                              <p:cond delay="4500"/>
                            </p:stCondLst>
                            <p:childTnLst>
                              <p:par>
                                <p:cTn id="58" presetID="53" presetClass="entr" presetSubtype="16" fill="hold"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p:cTn id="60" dur="500" fill="hold"/>
                                        <p:tgtEl>
                                          <p:spTgt spid="73"/>
                                        </p:tgtEl>
                                        <p:attrNameLst>
                                          <p:attrName>ppt_w</p:attrName>
                                        </p:attrNameLst>
                                      </p:cBhvr>
                                      <p:tavLst>
                                        <p:tav tm="0">
                                          <p:val>
                                            <p:fltVal val="0"/>
                                          </p:val>
                                        </p:tav>
                                        <p:tav tm="100000">
                                          <p:val>
                                            <p:strVal val="#ppt_w"/>
                                          </p:val>
                                        </p:tav>
                                      </p:tavLst>
                                    </p:anim>
                                    <p:anim calcmode="lin" valueType="num">
                                      <p:cBhvr>
                                        <p:cTn id="61" dur="500" fill="hold"/>
                                        <p:tgtEl>
                                          <p:spTgt spid="73"/>
                                        </p:tgtEl>
                                        <p:attrNameLst>
                                          <p:attrName>ppt_h</p:attrName>
                                        </p:attrNameLst>
                                      </p:cBhvr>
                                      <p:tavLst>
                                        <p:tav tm="0">
                                          <p:val>
                                            <p:fltVal val="0"/>
                                          </p:val>
                                        </p:tav>
                                        <p:tav tm="100000">
                                          <p:val>
                                            <p:strVal val="#ppt_h"/>
                                          </p:val>
                                        </p:tav>
                                      </p:tavLst>
                                    </p:anim>
                                    <p:animEffect transition="in" filter="fade">
                                      <p:cBhvr>
                                        <p:cTn id="62" dur="500"/>
                                        <p:tgtEl>
                                          <p:spTgt spid="73"/>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500"/>
                                        <p:tgtEl>
                                          <p:spTgt spid="76"/>
                                        </p:tgtEl>
                                      </p:cBhvr>
                                    </p:animEffect>
                                  </p:childTnLst>
                                </p:cTn>
                              </p:par>
                            </p:childTnLst>
                          </p:cTn>
                        </p:par>
                        <p:par>
                          <p:cTn id="66" fill="hold">
                            <p:stCondLst>
                              <p:cond delay="5300"/>
                            </p:stCondLst>
                            <p:childTnLst>
                              <p:par>
                                <p:cTn id="67" presetID="53" presetClass="entr" presetSubtype="16" fill="hold" nodeType="after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p:cTn id="69" dur="500" fill="hold"/>
                                        <p:tgtEl>
                                          <p:spTgt spid="77"/>
                                        </p:tgtEl>
                                        <p:attrNameLst>
                                          <p:attrName>ppt_w</p:attrName>
                                        </p:attrNameLst>
                                      </p:cBhvr>
                                      <p:tavLst>
                                        <p:tav tm="0">
                                          <p:val>
                                            <p:fltVal val="0"/>
                                          </p:val>
                                        </p:tav>
                                        <p:tav tm="100000">
                                          <p:val>
                                            <p:strVal val="#ppt_w"/>
                                          </p:val>
                                        </p:tav>
                                      </p:tavLst>
                                    </p:anim>
                                    <p:anim calcmode="lin" valueType="num">
                                      <p:cBhvr>
                                        <p:cTn id="70" dur="500" fill="hold"/>
                                        <p:tgtEl>
                                          <p:spTgt spid="77"/>
                                        </p:tgtEl>
                                        <p:attrNameLst>
                                          <p:attrName>ppt_h</p:attrName>
                                        </p:attrNameLst>
                                      </p:cBhvr>
                                      <p:tavLst>
                                        <p:tav tm="0">
                                          <p:val>
                                            <p:fltVal val="0"/>
                                          </p:val>
                                        </p:tav>
                                        <p:tav tm="100000">
                                          <p:val>
                                            <p:strVal val="#ppt_h"/>
                                          </p:val>
                                        </p:tav>
                                      </p:tavLst>
                                    </p:anim>
                                    <p:animEffect transition="in" filter="fade">
                                      <p:cBhvr>
                                        <p:cTn id="71" dur="500"/>
                                        <p:tgtEl>
                                          <p:spTgt spid="77"/>
                                        </p:tgtEl>
                                      </p:cBhvr>
                                    </p:animEffect>
                                  </p:childTnLst>
                                </p:cTn>
                              </p:par>
                              <p:par>
                                <p:cTn id="72" presetID="22" presetClass="entr" presetSubtype="8" fill="hold" grpId="0" nodeType="withEffect">
                                  <p:stCondLst>
                                    <p:cond delay="300"/>
                                  </p:stCondLst>
                                  <p:childTnLst>
                                    <p:set>
                                      <p:cBhvr>
                                        <p:cTn id="73" dur="1" fill="hold">
                                          <p:stCondLst>
                                            <p:cond delay="0"/>
                                          </p:stCondLst>
                                        </p:cTn>
                                        <p:tgtEl>
                                          <p:spTgt spid="80"/>
                                        </p:tgtEl>
                                        <p:attrNameLst>
                                          <p:attrName>style.visibility</p:attrName>
                                        </p:attrNameLst>
                                      </p:cBhvr>
                                      <p:to>
                                        <p:strVal val="visible"/>
                                      </p:to>
                                    </p:set>
                                    <p:animEffect transition="in" filter="wipe(left)">
                                      <p:cBhvr>
                                        <p:cTn id="74" dur="500"/>
                                        <p:tgtEl>
                                          <p:spTgt spid="80"/>
                                        </p:tgtEl>
                                      </p:cBhvr>
                                    </p:animEffect>
                                  </p:childTnLst>
                                </p:cTn>
                              </p:par>
                            </p:childTnLst>
                          </p:cTn>
                        </p:par>
                        <p:par>
                          <p:cTn id="75" fill="hold">
                            <p:stCondLst>
                              <p:cond delay="6100"/>
                            </p:stCondLst>
                            <p:childTnLst>
                              <p:par>
                                <p:cTn id="76" presetID="53" presetClass="entr" presetSubtype="16" fill="hold" nodeType="afterEffect">
                                  <p:stCondLst>
                                    <p:cond delay="0"/>
                                  </p:stCondLst>
                                  <p:childTnLst>
                                    <p:set>
                                      <p:cBhvr>
                                        <p:cTn id="77" dur="1" fill="hold">
                                          <p:stCondLst>
                                            <p:cond delay="0"/>
                                          </p:stCondLst>
                                        </p:cTn>
                                        <p:tgtEl>
                                          <p:spTgt spid="81"/>
                                        </p:tgtEl>
                                        <p:attrNameLst>
                                          <p:attrName>style.visibility</p:attrName>
                                        </p:attrNameLst>
                                      </p:cBhvr>
                                      <p:to>
                                        <p:strVal val="visible"/>
                                      </p:to>
                                    </p:set>
                                    <p:anim calcmode="lin" valueType="num">
                                      <p:cBhvr>
                                        <p:cTn id="78" dur="500" fill="hold"/>
                                        <p:tgtEl>
                                          <p:spTgt spid="81"/>
                                        </p:tgtEl>
                                        <p:attrNameLst>
                                          <p:attrName>ppt_w</p:attrName>
                                        </p:attrNameLst>
                                      </p:cBhvr>
                                      <p:tavLst>
                                        <p:tav tm="0">
                                          <p:val>
                                            <p:fltVal val="0"/>
                                          </p:val>
                                        </p:tav>
                                        <p:tav tm="100000">
                                          <p:val>
                                            <p:strVal val="#ppt_w"/>
                                          </p:val>
                                        </p:tav>
                                      </p:tavLst>
                                    </p:anim>
                                    <p:anim calcmode="lin" valueType="num">
                                      <p:cBhvr>
                                        <p:cTn id="79" dur="500" fill="hold"/>
                                        <p:tgtEl>
                                          <p:spTgt spid="81"/>
                                        </p:tgtEl>
                                        <p:attrNameLst>
                                          <p:attrName>ppt_h</p:attrName>
                                        </p:attrNameLst>
                                      </p:cBhvr>
                                      <p:tavLst>
                                        <p:tav tm="0">
                                          <p:val>
                                            <p:fltVal val="0"/>
                                          </p:val>
                                        </p:tav>
                                        <p:tav tm="100000">
                                          <p:val>
                                            <p:strVal val="#ppt_h"/>
                                          </p:val>
                                        </p:tav>
                                      </p:tavLst>
                                    </p:anim>
                                    <p:animEffect transition="in" filter="fade">
                                      <p:cBhvr>
                                        <p:cTn id="80" dur="500"/>
                                        <p:tgtEl>
                                          <p:spTgt spid="81"/>
                                        </p:tgtEl>
                                      </p:cBhvr>
                                    </p:animEffect>
                                  </p:childTnLst>
                                </p:cTn>
                              </p:par>
                              <p:par>
                                <p:cTn id="81" presetID="22" presetClass="entr" presetSubtype="8" fill="hold" grpId="0" nodeType="withEffect">
                                  <p:stCondLst>
                                    <p:cond delay="200"/>
                                  </p:stCondLst>
                                  <p:childTnLst>
                                    <p:set>
                                      <p:cBhvr>
                                        <p:cTn id="82" dur="1" fill="hold">
                                          <p:stCondLst>
                                            <p:cond delay="0"/>
                                          </p:stCondLst>
                                        </p:cTn>
                                        <p:tgtEl>
                                          <p:spTgt spid="84"/>
                                        </p:tgtEl>
                                        <p:attrNameLst>
                                          <p:attrName>style.visibility</p:attrName>
                                        </p:attrNameLst>
                                      </p:cBhvr>
                                      <p:to>
                                        <p:strVal val="visible"/>
                                      </p:to>
                                    </p:set>
                                    <p:animEffect transition="in" filter="wipe(left)">
                                      <p:cBhvr>
                                        <p:cTn id="8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2" grpId="0"/>
      <p:bldP spid="53" grpId="0"/>
      <p:bldP spid="54" grpId="0"/>
      <p:bldP spid="55" grpId="0"/>
      <p:bldP spid="56" grpId="0"/>
      <p:bldP spid="76" grpId="0"/>
      <p:bldP spid="80" grpId="0"/>
      <p:bldP spid="8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1261884" cy="523220"/>
          </a:xfrm>
          <a:prstGeom prst="rect">
            <a:avLst/>
          </a:prstGeom>
          <a:noFill/>
          <a:ln w="9525">
            <a:noFill/>
            <a:miter lim="800000"/>
            <a:headEnd/>
            <a:tailEnd/>
          </a:ln>
        </p:spPr>
        <p:txBody>
          <a:bodyPr wrap="none">
            <a:spAutoFit/>
          </a:bodyPr>
          <a:lstStyle/>
          <a:p>
            <a:r>
              <a:rPr lang="zh-CN" altLang="en-US" sz="2800" b="1" dirty="0" smtClean="0">
                <a:ln w="3175">
                  <a:noFill/>
                </a:ln>
                <a:solidFill>
                  <a:schemeClr val="bg1">
                    <a:lumMod val="95000"/>
                  </a:schemeClr>
                </a:solidFill>
                <a:latin typeface="Impact" pitchFamily="34" charset="0"/>
                <a:ea typeface="微软雅黑" pitchFamily="34" charset="-122"/>
              </a:rPr>
              <a:t>时间轴</a:t>
            </a:r>
            <a:endParaRPr lang="en-US" altLang="zh-CN" sz="2800" b="1" dirty="0">
              <a:ln w="3175">
                <a:noFill/>
              </a:ln>
              <a:solidFill>
                <a:schemeClr val="bg1">
                  <a:lumMod val="95000"/>
                </a:schemeClr>
              </a:solidFill>
              <a:latin typeface="Impact" pitchFamily="34" charset="0"/>
              <a:ea typeface="微软雅黑" pitchFamily="34" charset="-122"/>
            </a:endParaRPr>
          </a:p>
        </p:txBody>
      </p:sp>
      <p:grpSp>
        <p:nvGrpSpPr>
          <p:cNvPr id="86" name="组合 85"/>
          <p:cNvGrpSpPr/>
          <p:nvPr/>
        </p:nvGrpSpPr>
        <p:grpSpPr>
          <a:xfrm>
            <a:off x="2410419" y="1581024"/>
            <a:ext cx="1657080" cy="1091398"/>
            <a:chOff x="2410419" y="1581024"/>
            <a:chExt cx="1657080" cy="1091398"/>
          </a:xfrm>
        </p:grpSpPr>
        <p:sp>
          <p:nvSpPr>
            <p:cNvPr id="87" name="圆角矩形 86"/>
            <p:cNvSpPr/>
            <p:nvPr/>
          </p:nvSpPr>
          <p:spPr>
            <a:xfrm>
              <a:off x="2410419" y="1604556"/>
              <a:ext cx="1657080" cy="1067866"/>
            </a:xfrm>
            <a:prstGeom prst="roundRect">
              <a:avLst/>
            </a:prstGeom>
            <a:noFill/>
            <a:ln w="952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 Box 7"/>
            <p:cNvSpPr txBox="1">
              <a:spLocks noChangeArrowheads="1"/>
            </p:cNvSpPr>
            <p:nvPr/>
          </p:nvSpPr>
          <p:spPr bwMode="gray">
            <a:xfrm>
              <a:off x="2606444" y="1920561"/>
              <a:ext cx="1333757"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05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a:t>
              </a:r>
              <a:r>
                <a:rPr lang="zh-CN" altLang="en-US" sz="105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endParaRPr lang="zh-CN" altLang="en-US" sz="105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sp>
          <p:nvSpPr>
            <p:cNvPr id="97" name="Text Box 7"/>
            <p:cNvSpPr txBox="1">
              <a:spLocks noChangeArrowheads="1"/>
            </p:cNvSpPr>
            <p:nvPr/>
          </p:nvSpPr>
          <p:spPr bwMode="gray">
            <a:xfrm>
              <a:off x="2594358" y="1581024"/>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b="1" dirty="0" smtClean="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b="1" dirty="0">
                <a:ln w="3175">
                  <a:noFill/>
                </a:ln>
                <a:solidFill>
                  <a:srgbClr val="FDA939"/>
                </a:solidFill>
                <a:latin typeface="微软雅黑" panose="020B0503020204020204" pitchFamily="34" charset="-122"/>
                <a:ea typeface="微软雅黑" panose="020B0503020204020204" pitchFamily="34" charset="-122"/>
              </a:endParaRPr>
            </a:p>
          </p:txBody>
        </p:sp>
      </p:grpSp>
      <p:cxnSp>
        <p:nvCxnSpPr>
          <p:cNvPr id="98" name="直接连接符 97"/>
          <p:cNvCxnSpPr/>
          <p:nvPr/>
        </p:nvCxnSpPr>
        <p:spPr>
          <a:xfrm>
            <a:off x="9991718" y="3430775"/>
            <a:ext cx="1692000" cy="0"/>
          </a:xfrm>
          <a:prstGeom prst="line">
            <a:avLst/>
          </a:prstGeom>
          <a:ln w="19050">
            <a:solidFill>
              <a:srgbClr val="FDA939"/>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9" name="组合 98"/>
          <p:cNvGrpSpPr/>
          <p:nvPr/>
        </p:nvGrpSpPr>
        <p:grpSpPr>
          <a:xfrm>
            <a:off x="6207252" y="1581024"/>
            <a:ext cx="1657080" cy="1091398"/>
            <a:chOff x="6207252" y="1581024"/>
            <a:chExt cx="1657080" cy="1091398"/>
          </a:xfrm>
        </p:grpSpPr>
        <p:sp>
          <p:nvSpPr>
            <p:cNvPr id="100" name="圆角矩形 99"/>
            <p:cNvSpPr/>
            <p:nvPr/>
          </p:nvSpPr>
          <p:spPr>
            <a:xfrm>
              <a:off x="6207252" y="1604556"/>
              <a:ext cx="1657080" cy="1067866"/>
            </a:xfrm>
            <a:prstGeom prst="roundRect">
              <a:avLst/>
            </a:prstGeom>
            <a:noFill/>
            <a:ln w="952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Text Box 7"/>
            <p:cNvSpPr txBox="1">
              <a:spLocks noChangeArrowheads="1"/>
            </p:cNvSpPr>
            <p:nvPr/>
          </p:nvSpPr>
          <p:spPr bwMode="gray">
            <a:xfrm>
              <a:off x="6403277" y="1920561"/>
              <a:ext cx="1333757"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05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a:t>
              </a:r>
              <a:r>
                <a:rPr lang="zh-CN" altLang="en-US" sz="105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endParaRPr lang="zh-CN" altLang="en-US" sz="105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sp>
          <p:nvSpPr>
            <p:cNvPr id="102" name="Text Box 7"/>
            <p:cNvSpPr txBox="1">
              <a:spLocks noChangeArrowheads="1"/>
            </p:cNvSpPr>
            <p:nvPr/>
          </p:nvSpPr>
          <p:spPr bwMode="gray">
            <a:xfrm>
              <a:off x="6391191" y="1581024"/>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b="1" dirty="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b="1" dirty="0">
                <a:ln w="3175">
                  <a:noFill/>
                </a:ln>
                <a:solidFill>
                  <a:srgbClr val="FDA939"/>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10004085" y="1581024"/>
            <a:ext cx="1657080" cy="1091398"/>
            <a:chOff x="10004085" y="1581024"/>
            <a:chExt cx="1657080" cy="1091398"/>
          </a:xfrm>
        </p:grpSpPr>
        <p:sp>
          <p:nvSpPr>
            <p:cNvPr id="104" name="圆角矩形 103"/>
            <p:cNvSpPr/>
            <p:nvPr/>
          </p:nvSpPr>
          <p:spPr>
            <a:xfrm>
              <a:off x="10004085" y="1604556"/>
              <a:ext cx="1657080" cy="1067866"/>
            </a:xfrm>
            <a:prstGeom prst="roundRect">
              <a:avLst/>
            </a:prstGeom>
            <a:noFill/>
            <a:ln w="952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Text Box 7"/>
            <p:cNvSpPr txBox="1">
              <a:spLocks noChangeArrowheads="1"/>
            </p:cNvSpPr>
            <p:nvPr/>
          </p:nvSpPr>
          <p:spPr bwMode="gray">
            <a:xfrm>
              <a:off x="10200110" y="1920561"/>
              <a:ext cx="1333757"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05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a:t>
              </a:r>
              <a:r>
                <a:rPr lang="zh-CN" altLang="en-US" sz="105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endParaRPr lang="zh-CN" altLang="en-US" sz="105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sp>
          <p:nvSpPr>
            <p:cNvPr id="106" name="Text Box 7"/>
            <p:cNvSpPr txBox="1">
              <a:spLocks noChangeArrowheads="1"/>
            </p:cNvSpPr>
            <p:nvPr/>
          </p:nvSpPr>
          <p:spPr bwMode="gray">
            <a:xfrm>
              <a:off x="10188024" y="1581024"/>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b="1" dirty="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b="1" dirty="0">
                <a:ln w="3175">
                  <a:noFill/>
                </a:ln>
                <a:solidFill>
                  <a:srgbClr val="FDA939"/>
                </a:solidFill>
                <a:latin typeface="微软雅黑" panose="020B0503020204020204" pitchFamily="34" charset="-122"/>
                <a:ea typeface="微软雅黑" panose="020B0503020204020204" pitchFamily="34" charset="-122"/>
              </a:endParaRPr>
            </a:p>
          </p:txBody>
        </p:sp>
      </p:grpSp>
      <p:cxnSp>
        <p:nvCxnSpPr>
          <p:cNvPr id="107" name="直接连接符 106"/>
          <p:cNvCxnSpPr/>
          <p:nvPr/>
        </p:nvCxnSpPr>
        <p:spPr>
          <a:xfrm rot="5400000">
            <a:off x="1861730" y="2901130"/>
            <a:ext cx="864000" cy="0"/>
          </a:xfrm>
          <a:prstGeom prst="line">
            <a:avLst/>
          </a:prstGeom>
          <a:ln w="6350">
            <a:solidFill>
              <a:srgbClr val="FDA939"/>
            </a:solidFill>
            <a:prstDash val="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5400000">
            <a:off x="5664000" y="2901130"/>
            <a:ext cx="864000" cy="0"/>
          </a:xfrm>
          <a:prstGeom prst="line">
            <a:avLst/>
          </a:prstGeom>
          <a:ln w="6350">
            <a:solidFill>
              <a:srgbClr val="FDA939"/>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5400000">
            <a:off x="9455396" y="2901130"/>
            <a:ext cx="864000" cy="0"/>
          </a:xfrm>
          <a:prstGeom prst="line">
            <a:avLst/>
          </a:prstGeom>
          <a:ln w="6350">
            <a:solidFill>
              <a:srgbClr val="FDA939"/>
            </a:solidFill>
            <a:prstDash val="dash"/>
          </a:ln>
        </p:spPr>
        <p:style>
          <a:lnRef idx="1">
            <a:schemeClr val="accent1"/>
          </a:lnRef>
          <a:fillRef idx="0">
            <a:schemeClr val="accent1"/>
          </a:fillRef>
          <a:effectRef idx="0">
            <a:schemeClr val="accent1"/>
          </a:effectRef>
          <a:fontRef idx="minor">
            <a:schemeClr val="tx1"/>
          </a:fontRef>
        </p:style>
      </p:cxnSp>
      <p:grpSp>
        <p:nvGrpSpPr>
          <p:cNvPr id="110" name="组合 109"/>
          <p:cNvGrpSpPr/>
          <p:nvPr/>
        </p:nvGrpSpPr>
        <p:grpSpPr>
          <a:xfrm>
            <a:off x="4343198" y="4149576"/>
            <a:ext cx="1657080" cy="1091398"/>
            <a:chOff x="4343198" y="4149576"/>
            <a:chExt cx="1657080" cy="1091398"/>
          </a:xfrm>
        </p:grpSpPr>
        <p:sp>
          <p:nvSpPr>
            <p:cNvPr id="111" name="圆角矩形 110"/>
            <p:cNvSpPr/>
            <p:nvPr/>
          </p:nvSpPr>
          <p:spPr>
            <a:xfrm>
              <a:off x="4343198" y="4173108"/>
              <a:ext cx="1657080" cy="1067866"/>
            </a:xfrm>
            <a:prstGeom prst="roundRect">
              <a:avLst/>
            </a:prstGeom>
            <a:noFill/>
            <a:ln w="952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Text Box 7"/>
            <p:cNvSpPr txBox="1">
              <a:spLocks noChangeArrowheads="1"/>
            </p:cNvSpPr>
            <p:nvPr/>
          </p:nvSpPr>
          <p:spPr bwMode="gray">
            <a:xfrm>
              <a:off x="4539223" y="4489113"/>
              <a:ext cx="1333757"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050" dirty="0">
                  <a:ln w="3175">
                    <a:noFill/>
                  </a:ln>
                  <a:solidFill>
                    <a:srgbClr val="F2F2F2"/>
                  </a:solidFill>
                  <a:latin typeface="微软雅黑" panose="020B0503020204020204" pitchFamily="34" charset="-122"/>
                  <a:ea typeface="微软雅黑" panose="020B0503020204020204" pitchFamily="34" charset="-122"/>
                </a:rPr>
                <a:t>在这里添加文字在这里添加文字在这里添加</a:t>
              </a:r>
              <a:r>
                <a:rPr lang="zh-CN" altLang="en-US" sz="1050" dirty="0" smtClean="0">
                  <a:ln w="3175">
                    <a:noFill/>
                  </a:ln>
                  <a:solidFill>
                    <a:srgbClr val="F2F2F2"/>
                  </a:solidFill>
                  <a:latin typeface="微软雅黑" panose="020B0503020204020204" pitchFamily="34" charset="-122"/>
                  <a:ea typeface="微软雅黑" panose="020B0503020204020204" pitchFamily="34" charset="-122"/>
                </a:rPr>
                <a:t>文字</a:t>
              </a:r>
              <a:endParaRPr lang="zh-CN" altLang="en-US" sz="1050" dirty="0">
                <a:ln w="3175">
                  <a:noFill/>
                </a:ln>
                <a:solidFill>
                  <a:srgbClr val="F2F2F2"/>
                </a:solidFill>
                <a:latin typeface="微软雅黑" panose="020B0503020204020204" pitchFamily="34" charset="-122"/>
                <a:ea typeface="微软雅黑" panose="020B0503020204020204" pitchFamily="34" charset="-122"/>
              </a:endParaRPr>
            </a:p>
          </p:txBody>
        </p:sp>
        <p:sp>
          <p:nvSpPr>
            <p:cNvPr id="113" name="Text Box 7"/>
            <p:cNvSpPr txBox="1">
              <a:spLocks noChangeArrowheads="1"/>
            </p:cNvSpPr>
            <p:nvPr/>
          </p:nvSpPr>
          <p:spPr bwMode="gray">
            <a:xfrm>
              <a:off x="4527137" y="4149576"/>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b="1" dirty="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b="1" dirty="0">
                <a:ln w="3175">
                  <a:noFill/>
                </a:ln>
                <a:solidFill>
                  <a:srgbClr val="FDA939"/>
                </a:solidFill>
                <a:latin typeface="微软雅黑" panose="020B0503020204020204" pitchFamily="34" charset="-122"/>
                <a:ea typeface="微软雅黑" panose="020B0503020204020204" pitchFamily="34" charset="-122"/>
              </a:endParaRPr>
            </a:p>
          </p:txBody>
        </p:sp>
      </p:grpSp>
      <p:cxnSp>
        <p:nvCxnSpPr>
          <p:cNvPr id="114" name="直接连接符 113"/>
          <p:cNvCxnSpPr/>
          <p:nvPr/>
        </p:nvCxnSpPr>
        <p:spPr>
          <a:xfrm rot="5400000">
            <a:off x="3764029" y="3953264"/>
            <a:ext cx="864000" cy="0"/>
          </a:xfrm>
          <a:prstGeom prst="line">
            <a:avLst/>
          </a:prstGeom>
          <a:ln w="6350">
            <a:solidFill>
              <a:srgbClr val="FDA939"/>
            </a:solidFill>
            <a:prstDash val="dash"/>
          </a:ln>
        </p:spPr>
        <p:style>
          <a:lnRef idx="1">
            <a:schemeClr val="accent1"/>
          </a:lnRef>
          <a:fillRef idx="0">
            <a:schemeClr val="accent1"/>
          </a:fillRef>
          <a:effectRef idx="0">
            <a:schemeClr val="accent1"/>
          </a:effectRef>
          <a:fontRef idx="minor">
            <a:schemeClr val="tx1"/>
          </a:fontRef>
        </p:style>
      </p:cxnSp>
      <p:grpSp>
        <p:nvGrpSpPr>
          <p:cNvPr id="115" name="组合 114"/>
          <p:cNvGrpSpPr/>
          <p:nvPr/>
        </p:nvGrpSpPr>
        <p:grpSpPr>
          <a:xfrm>
            <a:off x="8139490" y="4149576"/>
            <a:ext cx="1657080" cy="1091398"/>
            <a:chOff x="8139490" y="4149576"/>
            <a:chExt cx="1657080" cy="1091398"/>
          </a:xfrm>
        </p:grpSpPr>
        <p:sp>
          <p:nvSpPr>
            <p:cNvPr id="116" name="圆角矩形 115"/>
            <p:cNvSpPr/>
            <p:nvPr/>
          </p:nvSpPr>
          <p:spPr>
            <a:xfrm>
              <a:off x="8139490" y="4173108"/>
              <a:ext cx="1657080" cy="1067866"/>
            </a:xfrm>
            <a:prstGeom prst="roundRect">
              <a:avLst/>
            </a:prstGeom>
            <a:noFill/>
            <a:ln w="952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Text Box 7"/>
            <p:cNvSpPr txBox="1">
              <a:spLocks noChangeArrowheads="1"/>
            </p:cNvSpPr>
            <p:nvPr/>
          </p:nvSpPr>
          <p:spPr bwMode="gray">
            <a:xfrm>
              <a:off x="8335515" y="4489113"/>
              <a:ext cx="1333757"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05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a:t>
              </a:r>
              <a:r>
                <a:rPr lang="zh-CN" altLang="en-US" sz="105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endParaRPr lang="zh-CN" altLang="en-US" sz="105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sp>
          <p:nvSpPr>
            <p:cNvPr id="118" name="Text Box 7"/>
            <p:cNvSpPr txBox="1">
              <a:spLocks noChangeArrowheads="1"/>
            </p:cNvSpPr>
            <p:nvPr/>
          </p:nvSpPr>
          <p:spPr bwMode="gray">
            <a:xfrm>
              <a:off x="8323429" y="4149576"/>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b="1" dirty="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b="1" dirty="0">
                <a:ln w="3175">
                  <a:noFill/>
                </a:ln>
                <a:solidFill>
                  <a:srgbClr val="FDA939"/>
                </a:solidFill>
                <a:latin typeface="微软雅黑" panose="020B0503020204020204" pitchFamily="34" charset="-122"/>
                <a:ea typeface="微软雅黑" panose="020B0503020204020204" pitchFamily="34" charset="-122"/>
              </a:endParaRPr>
            </a:p>
          </p:txBody>
        </p:sp>
      </p:grpSp>
      <p:cxnSp>
        <p:nvCxnSpPr>
          <p:cNvPr id="119" name="直接连接符 118"/>
          <p:cNvCxnSpPr/>
          <p:nvPr/>
        </p:nvCxnSpPr>
        <p:spPr>
          <a:xfrm rot="5400000">
            <a:off x="7560321" y="3953264"/>
            <a:ext cx="864000" cy="0"/>
          </a:xfrm>
          <a:prstGeom prst="line">
            <a:avLst/>
          </a:prstGeom>
          <a:ln w="6350">
            <a:solidFill>
              <a:srgbClr val="FDA939"/>
            </a:solidFill>
            <a:prstDash val="dash"/>
          </a:ln>
        </p:spPr>
        <p:style>
          <a:lnRef idx="1">
            <a:schemeClr val="accent1"/>
          </a:lnRef>
          <a:fillRef idx="0">
            <a:schemeClr val="accent1"/>
          </a:fillRef>
          <a:effectRef idx="0">
            <a:schemeClr val="accent1"/>
          </a:effectRef>
          <a:fontRef idx="minor">
            <a:schemeClr val="tx1"/>
          </a:fontRef>
        </p:style>
      </p:cxnSp>
      <p:grpSp>
        <p:nvGrpSpPr>
          <p:cNvPr id="120" name="组合 119"/>
          <p:cNvGrpSpPr/>
          <p:nvPr/>
        </p:nvGrpSpPr>
        <p:grpSpPr>
          <a:xfrm>
            <a:off x="9563396" y="1821130"/>
            <a:ext cx="648000" cy="648000"/>
            <a:chOff x="9563396" y="1821130"/>
            <a:chExt cx="648000" cy="648000"/>
          </a:xfrm>
        </p:grpSpPr>
        <p:sp>
          <p:nvSpPr>
            <p:cNvPr id="121" name="椭圆 120"/>
            <p:cNvSpPr/>
            <p:nvPr/>
          </p:nvSpPr>
          <p:spPr>
            <a:xfrm>
              <a:off x="9563396" y="1821130"/>
              <a:ext cx="648000" cy="648000"/>
            </a:xfrm>
            <a:prstGeom prst="ellipse">
              <a:avLst/>
            </a:prstGeom>
            <a:solidFill>
              <a:srgbClr val="FDA939"/>
            </a:solid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组合 121"/>
            <p:cNvGrpSpPr>
              <a:grpSpLocks noChangeAspect="1"/>
            </p:cNvGrpSpPr>
            <p:nvPr/>
          </p:nvGrpSpPr>
          <p:grpSpPr>
            <a:xfrm>
              <a:off x="9669272" y="1947130"/>
              <a:ext cx="454810" cy="396000"/>
              <a:chOff x="2724150" y="2624138"/>
              <a:chExt cx="184150" cy="160338"/>
            </a:xfrm>
          </p:grpSpPr>
          <p:sp>
            <p:nvSpPr>
              <p:cNvPr id="123" name="Freeform 642"/>
              <p:cNvSpPr>
                <a:spLocks noEditPoints="1"/>
              </p:cNvSpPr>
              <p:nvPr/>
            </p:nvSpPr>
            <p:spPr bwMode="auto">
              <a:xfrm>
                <a:off x="2784475" y="2659063"/>
                <a:ext cx="123825" cy="125413"/>
              </a:xfrm>
              <a:custGeom>
                <a:avLst/>
                <a:gdLst>
                  <a:gd name="T0" fmla="*/ 8 w 70"/>
                  <a:gd name="T1" fmla="*/ 17 h 70"/>
                  <a:gd name="T2" fmla="*/ 9 w 70"/>
                  <a:gd name="T3" fmla="*/ 23 h 70"/>
                  <a:gd name="T4" fmla="*/ 5 w 70"/>
                  <a:gd name="T5" fmla="*/ 24 h 70"/>
                  <a:gd name="T6" fmla="*/ 1 w 70"/>
                  <a:gd name="T7" fmla="*/ 28 h 70"/>
                  <a:gd name="T8" fmla="*/ 3 w 70"/>
                  <a:gd name="T9" fmla="*/ 33 h 70"/>
                  <a:gd name="T10" fmla="*/ 6 w 70"/>
                  <a:gd name="T11" fmla="*/ 37 h 70"/>
                  <a:gd name="T12" fmla="*/ 3 w 70"/>
                  <a:gd name="T13" fmla="*/ 40 h 70"/>
                  <a:gd name="T14" fmla="*/ 2 w 70"/>
                  <a:gd name="T15" fmla="*/ 46 h 70"/>
                  <a:gd name="T16" fmla="*/ 6 w 70"/>
                  <a:gd name="T17" fmla="*/ 49 h 70"/>
                  <a:gd name="T18" fmla="*/ 10 w 70"/>
                  <a:gd name="T19" fmla="*/ 50 h 70"/>
                  <a:gd name="T20" fmla="*/ 10 w 70"/>
                  <a:gd name="T21" fmla="*/ 56 h 70"/>
                  <a:gd name="T22" fmla="*/ 11 w 70"/>
                  <a:gd name="T23" fmla="*/ 61 h 70"/>
                  <a:gd name="T24" fmla="*/ 17 w 70"/>
                  <a:gd name="T25" fmla="*/ 62 h 70"/>
                  <a:gd name="T26" fmla="*/ 23 w 70"/>
                  <a:gd name="T27" fmla="*/ 61 h 70"/>
                  <a:gd name="T28" fmla="*/ 24 w 70"/>
                  <a:gd name="T29" fmla="*/ 65 h 70"/>
                  <a:gd name="T30" fmla="*/ 28 w 70"/>
                  <a:gd name="T31" fmla="*/ 70 h 70"/>
                  <a:gd name="T32" fmla="*/ 33 w 70"/>
                  <a:gd name="T33" fmla="*/ 67 h 70"/>
                  <a:gd name="T34" fmla="*/ 38 w 70"/>
                  <a:gd name="T35" fmla="*/ 64 h 70"/>
                  <a:gd name="T36" fmla="*/ 41 w 70"/>
                  <a:gd name="T37" fmla="*/ 67 h 70"/>
                  <a:gd name="T38" fmla="*/ 46 w 70"/>
                  <a:gd name="T39" fmla="*/ 69 h 70"/>
                  <a:gd name="T40" fmla="*/ 50 w 70"/>
                  <a:gd name="T41" fmla="*/ 64 h 70"/>
                  <a:gd name="T42" fmla="*/ 52 w 70"/>
                  <a:gd name="T43" fmla="*/ 59 h 70"/>
                  <a:gd name="T44" fmla="*/ 56 w 70"/>
                  <a:gd name="T45" fmla="*/ 60 h 70"/>
                  <a:gd name="T46" fmla="*/ 62 w 70"/>
                  <a:gd name="T47" fmla="*/ 59 h 70"/>
                  <a:gd name="T48" fmla="*/ 62 w 70"/>
                  <a:gd name="T49" fmla="*/ 53 h 70"/>
                  <a:gd name="T50" fmla="*/ 61 w 70"/>
                  <a:gd name="T51" fmla="*/ 47 h 70"/>
                  <a:gd name="T52" fmla="*/ 66 w 70"/>
                  <a:gd name="T53" fmla="*/ 46 h 70"/>
                  <a:gd name="T54" fmla="*/ 70 w 70"/>
                  <a:gd name="T55" fmla="*/ 43 h 70"/>
                  <a:gd name="T56" fmla="*/ 68 w 70"/>
                  <a:gd name="T57" fmla="*/ 37 h 70"/>
                  <a:gd name="T58" fmla="*/ 64 w 70"/>
                  <a:gd name="T59" fmla="*/ 33 h 70"/>
                  <a:gd name="T60" fmla="*/ 67 w 70"/>
                  <a:gd name="T61" fmla="*/ 30 h 70"/>
                  <a:gd name="T62" fmla="*/ 69 w 70"/>
                  <a:gd name="T63" fmla="*/ 24 h 70"/>
                  <a:gd name="T64" fmla="*/ 64 w 70"/>
                  <a:gd name="T65" fmla="*/ 21 h 70"/>
                  <a:gd name="T66" fmla="*/ 59 w 70"/>
                  <a:gd name="T67" fmla="*/ 19 h 70"/>
                  <a:gd name="T68" fmla="*/ 60 w 70"/>
                  <a:gd name="T69" fmla="*/ 14 h 70"/>
                  <a:gd name="T70" fmla="*/ 59 w 70"/>
                  <a:gd name="T71" fmla="*/ 9 h 70"/>
                  <a:gd name="T72" fmla="*/ 53 w 70"/>
                  <a:gd name="T73" fmla="*/ 8 h 70"/>
                  <a:gd name="T74" fmla="*/ 48 w 70"/>
                  <a:gd name="T75" fmla="*/ 9 h 70"/>
                  <a:gd name="T76" fmla="*/ 47 w 70"/>
                  <a:gd name="T77" fmla="*/ 5 h 70"/>
                  <a:gd name="T78" fmla="*/ 43 w 70"/>
                  <a:gd name="T79" fmla="*/ 0 h 70"/>
                  <a:gd name="T80" fmla="*/ 37 w 70"/>
                  <a:gd name="T81" fmla="*/ 3 h 70"/>
                  <a:gd name="T82" fmla="*/ 33 w 70"/>
                  <a:gd name="T83" fmla="*/ 6 h 70"/>
                  <a:gd name="T84" fmla="*/ 30 w 70"/>
                  <a:gd name="T85" fmla="*/ 3 h 70"/>
                  <a:gd name="T86" fmla="*/ 24 w 70"/>
                  <a:gd name="T87" fmla="*/ 1 h 70"/>
                  <a:gd name="T88" fmla="*/ 21 w 70"/>
                  <a:gd name="T89" fmla="*/ 6 h 70"/>
                  <a:gd name="T90" fmla="*/ 19 w 70"/>
                  <a:gd name="T91" fmla="*/ 11 h 70"/>
                  <a:gd name="T92" fmla="*/ 15 w 70"/>
                  <a:gd name="T93" fmla="*/ 10 h 70"/>
                  <a:gd name="T94" fmla="*/ 9 w 70"/>
                  <a:gd name="T95" fmla="*/ 11 h 70"/>
                  <a:gd name="T96" fmla="*/ 8 w 70"/>
                  <a:gd name="T97" fmla="*/ 17 h 70"/>
                  <a:gd name="T98" fmla="*/ 29 w 70"/>
                  <a:gd name="T99" fmla="*/ 16 h 70"/>
                  <a:gd name="T100" fmla="*/ 55 w 70"/>
                  <a:gd name="T101" fmla="*/ 29 h 70"/>
                  <a:gd name="T102" fmla="*/ 41 w 70"/>
                  <a:gd name="T103" fmla="*/ 54 h 70"/>
                  <a:gd name="T104" fmla="*/ 16 w 70"/>
                  <a:gd name="T105" fmla="*/ 41 h 70"/>
                  <a:gd name="T106" fmla="*/ 29 w 70"/>
                  <a:gd name="T107"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8" y="17"/>
                    </a:moveTo>
                    <a:cubicBezTo>
                      <a:pt x="10" y="18"/>
                      <a:pt x="9" y="22"/>
                      <a:pt x="9" y="23"/>
                    </a:cubicBezTo>
                    <a:cubicBezTo>
                      <a:pt x="9" y="24"/>
                      <a:pt x="7" y="24"/>
                      <a:pt x="5" y="24"/>
                    </a:cubicBezTo>
                    <a:cubicBezTo>
                      <a:pt x="3" y="23"/>
                      <a:pt x="1" y="25"/>
                      <a:pt x="1" y="28"/>
                    </a:cubicBezTo>
                    <a:cubicBezTo>
                      <a:pt x="0" y="30"/>
                      <a:pt x="1" y="32"/>
                      <a:pt x="3" y="33"/>
                    </a:cubicBezTo>
                    <a:cubicBezTo>
                      <a:pt x="5" y="33"/>
                      <a:pt x="6" y="36"/>
                      <a:pt x="6" y="37"/>
                    </a:cubicBezTo>
                    <a:cubicBezTo>
                      <a:pt x="6" y="39"/>
                      <a:pt x="5" y="40"/>
                      <a:pt x="3" y="40"/>
                    </a:cubicBezTo>
                    <a:cubicBezTo>
                      <a:pt x="2" y="41"/>
                      <a:pt x="1" y="43"/>
                      <a:pt x="2" y="46"/>
                    </a:cubicBezTo>
                    <a:cubicBezTo>
                      <a:pt x="2" y="48"/>
                      <a:pt x="4" y="50"/>
                      <a:pt x="6" y="49"/>
                    </a:cubicBezTo>
                    <a:cubicBezTo>
                      <a:pt x="8" y="49"/>
                      <a:pt x="10" y="49"/>
                      <a:pt x="10" y="50"/>
                    </a:cubicBezTo>
                    <a:cubicBezTo>
                      <a:pt x="11" y="51"/>
                      <a:pt x="12" y="54"/>
                      <a:pt x="10" y="56"/>
                    </a:cubicBezTo>
                    <a:cubicBezTo>
                      <a:pt x="9" y="57"/>
                      <a:pt x="10" y="60"/>
                      <a:pt x="11" y="61"/>
                    </a:cubicBezTo>
                    <a:cubicBezTo>
                      <a:pt x="13" y="63"/>
                      <a:pt x="16" y="63"/>
                      <a:pt x="17" y="62"/>
                    </a:cubicBezTo>
                    <a:cubicBezTo>
                      <a:pt x="18" y="61"/>
                      <a:pt x="22" y="61"/>
                      <a:pt x="23" y="61"/>
                    </a:cubicBezTo>
                    <a:cubicBezTo>
                      <a:pt x="24" y="62"/>
                      <a:pt x="24" y="64"/>
                      <a:pt x="24" y="65"/>
                    </a:cubicBezTo>
                    <a:cubicBezTo>
                      <a:pt x="24" y="67"/>
                      <a:pt x="25" y="69"/>
                      <a:pt x="28" y="70"/>
                    </a:cubicBezTo>
                    <a:cubicBezTo>
                      <a:pt x="30" y="70"/>
                      <a:pt x="33" y="69"/>
                      <a:pt x="33" y="67"/>
                    </a:cubicBezTo>
                    <a:cubicBezTo>
                      <a:pt x="33" y="66"/>
                      <a:pt x="37" y="64"/>
                      <a:pt x="38" y="64"/>
                    </a:cubicBezTo>
                    <a:cubicBezTo>
                      <a:pt x="39" y="64"/>
                      <a:pt x="40" y="65"/>
                      <a:pt x="41" y="67"/>
                    </a:cubicBezTo>
                    <a:cubicBezTo>
                      <a:pt x="41" y="69"/>
                      <a:pt x="44" y="70"/>
                      <a:pt x="46" y="69"/>
                    </a:cubicBezTo>
                    <a:cubicBezTo>
                      <a:pt x="49" y="68"/>
                      <a:pt x="50" y="66"/>
                      <a:pt x="50" y="64"/>
                    </a:cubicBezTo>
                    <a:cubicBezTo>
                      <a:pt x="49" y="62"/>
                      <a:pt x="51" y="60"/>
                      <a:pt x="52" y="59"/>
                    </a:cubicBezTo>
                    <a:cubicBezTo>
                      <a:pt x="53" y="58"/>
                      <a:pt x="54" y="59"/>
                      <a:pt x="56" y="60"/>
                    </a:cubicBezTo>
                    <a:cubicBezTo>
                      <a:pt x="57" y="61"/>
                      <a:pt x="60" y="61"/>
                      <a:pt x="62" y="59"/>
                    </a:cubicBezTo>
                    <a:cubicBezTo>
                      <a:pt x="63" y="57"/>
                      <a:pt x="64" y="54"/>
                      <a:pt x="62" y="53"/>
                    </a:cubicBezTo>
                    <a:cubicBezTo>
                      <a:pt x="61" y="52"/>
                      <a:pt x="61" y="48"/>
                      <a:pt x="61" y="47"/>
                    </a:cubicBezTo>
                    <a:cubicBezTo>
                      <a:pt x="62" y="46"/>
                      <a:pt x="64" y="46"/>
                      <a:pt x="66" y="46"/>
                    </a:cubicBezTo>
                    <a:cubicBezTo>
                      <a:pt x="67" y="47"/>
                      <a:pt x="69" y="45"/>
                      <a:pt x="70" y="43"/>
                    </a:cubicBezTo>
                    <a:cubicBezTo>
                      <a:pt x="70" y="40"/>
                      <a:pt x="69" y="38"/>
                      <a:pt x="68" y="37"/>
                    </a:cubicBezTo>
                    <a:cubicBezTo>
                      <a:pt x="66" y="37"/>
                      <a:pt x="64" y="34"/>
                      <a:pt x="64" y="33"/>
                    </a:cubicBezTo>
                    <a:cubicBezTo>
                      <a:pt x="64" y="32"/>
                      <a:pt x="65" y="30"/>
                      <a:pt x="67" y="30"/>
                    </a:cubicBezTo>
                    <a:cubicBezTo>
                      <a:pt x="69" y="29"/>
                      <a:pt x="70" y="27"/>
                      <a:pt x="69" y="24"/>
                    </a:cubicBezTo>
                    <a:cubicBezTo>
                      <a:pt x="68" y="22"/>
                      <a:pt x="66" y="20"/>
                      <a:pt x="64" y="21"/>
                    </a:cubicBezTo>
                    <a:cubicBezTo>
                      <a:pt x="63" y="21"/>
                      <a:pt x="60" y="19"/>
                      <a:pt x="59" y="19"/>
                    </a:cubicBezTo>
                    <a:cubicBezTo>
                      <a:pt x="58" y="18"/>
                      <a:pt x="59" y="16"/>
                      <a:pt x="60" y="14"/>
                    </a:cubicBezTo>
                    <a:cubicBezTo>
                      <a:pt x="61" y="13"/>
                      <a:pt x="61" y="11"/>
                      <a:pt x="59" y="9"/>
                    </a:cubicBezTo>
                    <a:cubicBezTo>
                      <a:pt x="57" y="7"/>
                      <a:pt x="55" y="7"/>
                      <a:pt x="53" y="8"/>
                    </a:cubicBezTo>
                    <a:cubicBezTo>
                      <a:pt x="52" y="10"/>
                      <a:pt x="49" y="9"/>
                      <a:pt x="48" y="9"/>
                    </a:cubicBezTo>
                    <a:cubicBezTo>
                      <a:pt x="47" y="8"/>
                      <a:pt x="46" y="7"/>
                      <a:pt x="47" y="5"/>
                    </a:cubicBezTo>
                    <a:cubicBezTo>
                      <a:pt x="47" y="3"/>
                      <a:pt x="45" y="1"/>
                      <a:pt x="43" y="0"/>
                    </a:cubicBezTo>
                    <a:cubicBezTo>
                      <a:pt x="40" y="0"/>
                      <a:pt x="38" y="1"/>
                      <a:pt x="37" y="3"/>
                    </a:cubicBezTo>
                    <a:cubicBezTo>
                      <a:pt x="37" y="5"/>
                      <a:pt x="34" y="6"/>
                      <a:pt x="33" y="6"/>
                    </a:cubicBezTo>
                    <a:cubicBezTo>
                      <a:pt x="32" y="6"/>
                      <a:pt x="30" y="5"/>
                      <a:pt x="30" y="3"/>
                    </a:cubicBezTo>
                    <a:cubicBezTo>
                      <a:pt x="29" y="1"/>
                      <a:pt x="27" y="1"/>
                      <a:pt x="24" y="1"/>
                    </a:cubicBezTo>
                    <a:cubicBezTo>
                      <a:pt x="22" y="2"/>
                      <a:pt x="20" y="4"/>
                      <a:pt x="21" y="6"/>
                    </a:cubicBezTo>
                    <a:cubicBezTo>
                      <a:pt x="22" y="8"/>
                      <a:pt x="20" y="11"/>
                      <a:pt x="19" y="11"/>
                    </a:cubicBezTo>
                    <a:cubicBezTo>
                      <a:pt x="18" y="12"/>
                      <a:pt x="16" y="11"/>
                      <a:pt x="15" y="10"/>
                    </a:cubicBezTo>
                    <a:cubicBezTo>
                      <a:pt x="13" y="9"/>
                      <a:pt x="11" y="9"/>
                      <a:pt x="9" y="11"/>
                    </a:cubicBezTo>
                    <a:cubicBezTo>
                      <a:pt x="7" y="13"/>
                      <a:pt x="7" y="16"/>
                      <a:pt x="8" y="17"/>
                    </a:cubicBezTo>
                    <a:close/>
                    <a:moveTo>
                      <a:pt x="29" y="16"/>
                    </a:moveTo>
                    <a:cubicBezTo>
                      <a:pt x="40" y="12"/>
                      <a:pt x="51" y="18"/>
                      <a:pt x="55" y="29"/>
                    </a:cubicBezTo>
                    <a:cubicBezTo>
                      <a:pt x="58" y="40"/>
                      <a:pt x="52" y="51"/>
                      <a:pt x="41" y="54"/>
                    </a:cubicBezTo>
                    <a:cubicBezTo>
                      <a:pt x="31" y="58"/>
                      <a:pt x="19" y="52"/>
                      <a:pt x="16" y="41"/>
                    </a:cubicBezTo>
                    <a:cubicBezTo>
                      <a:pt x="12" y="31"/>
                      <a:pt x="18" y="19"/>
                      <a:pt x="29" y="16"/>
                    </a:cubicBezTo>
                    <a:close/>
                  </a:path>
                </a:pathLst>
              </a:custGeom>
              <a:solidFill>
                <a:srgbClr val="2FA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643"/>
              <p:cNvSpPr>
                <a:spLocks noEditPoints="1"/>
              </p:cNvSpPr>
              <p:nvPr/>
            </p:nvSpPr>
            <p:spPr bwMode="auto">
              <a:xfrm>
                <a:off x="2724150" y="2624138"/>
                <a:ext cx="80963" cy="79375"/>
              </a:xfrm>
              <a:custGeom>
                <a:avLst/>
                <a:gdLst>
                  <a:gd name="T0" fmla="*/ 6 w 46"/>
                  <a:gd name="T1" fmla="*/ 11 h 45"/>
                  <a:gd name="T2" fmla="*/ 6 w 46"/>
                  <a:gd name="T3" fmla="*/ 14 h 45"/>
                  <a:gd name="T4" fmla="*/ 4 w 46"/>
                  <a:gd name="T5" fmla="*/ 15 h 45"/>
                  <a:gd name="T6" fmla="*/ 1 w 46"/>
                  <a:gd name="T7" fmla="*/ 17 h 45"/>
                  <a:gd name="T8" fmla="*/ 2 w 46"/>
                  <a:gd name="T9" fmla="*/ 21 h 45"/>
                  <a:gd name="T10" fmla="*/ 4 w 46"/>
                  <a:gd name="T11" fmla="*/ 24 h 45"/>
                  <a:gd name="T12" fmla="*/ 3 w 46"/>
                  <a:gd name="T13" fmla="*/ 26 h 45"/>
                  <a:gd name="T14" fmla="*/ 1 w 46"/>
                  <a:gd name="T15" fmla="*/ 29 h 45"/>
                  <a:gd name="T16" fmla="*/ 4 w 46"/>
                  <a:gd name="T17" fmla="*/ 31 h 45"/>
                  <a:gd name="T18" fmla="*/ 7 w 46"/>
                  <a:gd name="T19" fmla="*/ 32 h 45"/>
                  <a:gd name="T20" fmla="*/ 7 w 46"/>
                  <a:gd name="T21" fmla="*/ 36 h 45"/>
                  <a:gd name="T22" fmla="*/ 8 w 46"/>
                  <a:gd name="T23" fmla="*/ 39 h 45"/>
                  <a:gd name="T24" fmla="*/ 11 w 46"/>
                  <a:gd name="T25" fmla="*/ 40 h 45"/>
                  <a:gd name="T26" fmla="*/ 15 w 46"/>
                  <a:gd name="T27" fmla="*/ 39 h 45"/>
                  <a:gd name="T28" fmla="*/ 16 w 46"/>
                  <a:gd name="T29" fmla="*/ 42 h 45"/>
                  <a:gd name="T30" fmla="*/ 18 w 46"/>
                  <a:gd name="T31" fmla="*/ 45 h 45"/>
                  <a:gd name="T32" fmla="*/ 22 w 46"/>
                  <a:gd name="T33" fmla="*/ 43 h 45"/>
                  <a:gd name="T34" fmla="*/ 25 w 46"/>
                  <a:gd name="T35" fmla="*/ 41 h 45"/>
                  <a:gd name="T36" fmla="*/ 27 w 46"/>
                  <a:gd name="T37" fmla="*/ 43 h 45"/>
                  <a:gd name="T38" fmla="*/ 30 w 46"/>
                  <a:gd name="T39" fmla="*/ 44 h 45"/>
                  <a:gd name="T40" fmla="*/ 32 w 46"/>
                  <a:gd name="T41" fmla="*/ 41 h 45"/>
                  <a:gd name="T42" fmla="*/ 34 w 46"/>
                  <a:gd name="T43" fmla="*/ 38 h 45"/>
                  <a:gd name="T44" fmla="*/ 36 w 46"/>
                  <a:gd name="T45" fmla="*/ 38 h 45"/>
                  <a:gd name="T46" fmla="*/ 40 w 46"/>
                  <a:gd name="T47" fmla="*/ 38 h 45"/>
                  <a:gd name="T48" fmla="*/ 40 w 46"/>
                  <a:gd name="T49" fmla="*/ 34 h 45"/>
                  <a:gd name="T50" fmla="*/ 40 w 46"/>
                  <a:gd name="T51" fmla="*/ 30 h 45"/>
                  <a:gd name="T52" fmla="*/ 43 w 46"/>
                  <a:gd name="T53" fmla="*/ 30 h 45"/>
                  <a:gd name="T54" fmla="*/ 45 w 46"/>
                  <a:gd name="T55" fmla="*/ 27 h 45"/>
                  <a:gd name="T56" fmla="*/ 44 w 46"/>
                  <a:gd name="T57" fmla="*/ 24 h 45"/>
                  <a:gd name="T58" fmla="*/ 42 w 46"/>
                  <a:gd name="T59" fmla="*/ 21 h 45"/>
                  <a:gd name="T60" fmla="*/ 44 w 46"/>
                  <a:gd name="T61" fmla="*/ 19 h 45"/>
                  <a:gd name="T62" fmla="*/ 45 w 46"/>
                  <a:gd name="T63" fmla="*/ 15 h 45"/>
                  <a:gd name="T64" fmla="*/ 42 w 46"/>
                  <a:gd name="T65" fmla="*/ 13 h 45"/>
                  <a:gd name="T66" fmla="*/ 38 w 46"/>
                  <a:gd name="T67" fmla="*/ 12 h 45"/>
                  <a:gd name="T68" fmla="*/ 39 w 46"/>
                  <a:gd name="T69" fmla="*/ 9 h 45"/>
                  <a:gd name="T70" fmla="*/ 38 w 46"/>
                  <a:gd name="T71" fmla="*/ 5 h 45"/>
                  <a:gd name="T72" fmla="*/ 35 w 46"/>
                  <a:gd name="T73" fmla="*/ 5 h 45"/>
                  <a:gd name="T74" fmla="*/ 31 w 46"/>
                  <a:gd name="T75" fmla="*/ 5 h 45"/>
                  <a:gd name="T76" fmla="*/ 30 w 46"/>
                  <a:gd name="T77" fmla="*/ 3 h 45"/>
                  <a:gd name="T78" fmla="*/ 28 w 46"/>
                  <a:gd name="T79" fmla="*/ 0 h 45"/>
                  <a:gd name="T80" fmla="*/ 24 w 46"/>
                  <a:gd name="T81" fmla="*/ 1 h 45"/>
                  <a:gd name="T82" fmla="*/ 22 w 46"/>
                  <a:gd name="T83" fmla="*/ 4 h 45"/>
                  <a:gd name="T84" fmla="*/ 20 w 46"/>
                  <a:gd name="T85" fmla="*/ 2 h 45"/>
                  <a:gd name="T86" fmla="*/ 16 w 46"/>
                  <a:gd name="T87" fmla="*/ 1 h 45"/>
                  <a:gd name="T88" fmla="*/ 14 w 46"/>
                  <a:gd name="T89" fmla="*/ 4 h 45"/>
                  <a:gd name="T90" fmla="*/ 12 w 46"/>
                  <a:gd name="T91" fmla="*/ 7 h 45"/>
                  <a:gd name="T92" fmla="*/ 10 w 46"/>
                  <a:gd name="T93" fmla="*/ 6 h 45"/>
                  <a:gd name="T94" fmla="*/ 6 w 46"/>
                  <a:gd name="T95" fmla="*/ 7 h 45"/>
                  <a:gd name="T96" fmla="*/ 6 w 46"/>
                  <a:gd name="T97" fmla="*/ 11 h 45"/>
                  <a:gd name="T98" fmla="*/ 19 w 46"/>
                  <a:gd name="T99" fmla="*/ 10 h 45"/>
                  <a:gd name="T100" fmla="*/ 36 w 46"/>
                  <a:gd name="T101" fmla="*/ 18 h 45"/>
                  <a:gd name="T102" fmla="*/ 27 w 46"/>
                  <a:gd name="T103" fmla="*/ 35 h 45"/>
                  <a:gd name="T104" fmla="*/ 11 w 46"/>
                  <a:gd name="T105" fmla="*/ 26 h 45"/>
                  <a:gd name="T106" fmla="*/ 19 w 46"/>
                  <a:gd name="T107"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45">
                    <a:moveTo>
                      <a:pt x="6" y="11"/>
                    </a:moveTo>
                    <a:cubicBezTo>
                      <a:pt x="7" y="11"/>
                      <a:pt x="6" y="14"/>
                      <a:pt x="6" y="14"/>
                    </a:cubicBezTo>
                    <a:cubicBezTo>
                      <a:pt x="6" y="15"/>
                      <a:pt x="5" y="15"/>
                      <a:pt x="4" y="15"/>
                    </a:cubicBezTo>
                    <a:cubicBezTo>
                      <a:pt x="2" y="15"/>
                      <a:pt x="1" y="16"/>
                      <a:pt x="1" y="17"/>
                    </a:cubicBezTo>
                    <a:cubicBezTo>
                      <a:pt x="0" y="19"/>
                      <a:pt x="1" y="21"/>
                      <a:pt x="2" y="21"/>
                    </a:cubicBezTo>
                    <a:cubicBezTo>
                      <a:pt x="3" y="21"/>
                      <a:pt x="4" y="23"/>
                      <a:pt x="4" y="24"/>
                    </a:cubicBezTo>
                    <a:cubicBezTo>
                      <a:pt x="5" y="25"/>
                      <a:pt x="4" y="25"/>
                      <a:pt x="3" y="26"/>
                    </a:cubicBezTo>
                    <a:cubicBezTo>
                      <a:pt x="1" y="26"/>
                      <a:pt x="1" y="28"/>
                      <a:pt x="1" y="29"/>
                    </a:cubicBezTo>
                    <a:cubicBezTo>
                      <a:pt x="2" y="31"/>
                      <a:pt x="3" y="32"/>
                      <a:pt x="4" y="31"/>
                    </a:cubicBezTo>
                    <a:cubicBezTo>
                      <a:pt x="6" y="31"/>
                      <a:pt x="7" y="31"/>
                      <a:pt x="7" y="32"/>
                    </a:cubicBezTo>
                    <a:cubicBezTo>
                      <a:pt x="7" y="32"/>
                      <a:pt x="8" y="35"/>
                      <a:pt x="7" y="36"/>
                    </a:cubicBezTo>
                    <a:cubicBezTo>
                      <a:pt x="6" y="36"/>
                      <a:pt x="7" y="38"/>
                      <a:pt x="8" y="39"/>
                    </a:cubicBezTo>
                    <a:cubicBezTo>
                      <a:pt x="9" y="40"/>
                      <a:pt x="11" y="40"/>
                      <a:pt x="11" y="40"/>
                    </a:cubicBezTo>
                    <a:cubicBezTo>
                      <a:pt x="12" y="39"/>
                      <a:pt x="14" y="39"/>
                      <a:pt x="15" y="39"/>
                    </a:cubicBezTo>
                    <a:cubicBezTo>
                      <a:pt x="16" y="39"/>
                      <a:pt x="16" y="41"/>
                      <a:pt x="16" y="42"/>
                    </a:cubicBezTo>
                    <a:cubicBezTo>
                      <a:pt x="16" y="43"/>
                      <a:pt x="17" y="44"/>
                      <a:pt x="18" y="45"/>
                    </a:cubicBezTo>
                    <a:cubicBezTo>
                      <a:pt x="20" y="45"/>
                      <a:pt x="21" y="44"/>
                      <a:pt x="22" y="43"/>
                    </a:cubicBezTo>
                    <a:cubicBezTo>
                      <a:pt x="22" y="42"/>
                      <a:pt x="24" y="41"/>
                      <a:pt x="25" y="41"/>
                    </a:cubicBezTo>
                    <a:cubicBezTo>
                      <a:pt x="25" y="41"/>
                      <a:pt x="26" y="42"/>
                      <a:pt x="27" y="43"/>
                    </a:cubicBezTo>
                    <a:cubicBezTo>
                      <a:pt x="27" y="44"/>
                      <a:pt x="28" y="44"/>
                      <a:pt x="30" y="44"/>
                    </a:cubicBezTo>
                    <a:cubicBezTo>
                      <a:pt x="32" y="43"/>
                      <a:pt x="33" y="42"/>
                      <a:pt x="32" y="41"/>
                    </a:cubicBezTo>
                    <a:cubicBezTo>
                      <a:pt x="32" y="40"/>
                      <a:pt x="33" y="38"/>
                      <a:pt x="34" y="38"/>
                    </a:cubicBezTo>
                    <a:cubicBezTo>
                      <a:pt x="34" y="37"/>
                      <a:pt x="35" y="38"/>
                      <a:pt x="36" y="38"/>
                    </a:cubicBezTo>
                    <a:cubicBezTo>
                      <a:pt x="37" y="39"/>
                      <a:pt x="39" y="39"/>
                      <a:pt x="40" y="38"/>
                    </a:cubicBezTo>
                    <a:cubicBezTo>
                      <a:pt x="41" y="36"/>
                      <a:pt x="41" y="35"/>
                      <a:pt x="40" y="34"/>
                    </a:cubicBezTo>
                    <a:cubicBezTo>
                      <a:pt x="39" y="33"/>
                      <a:pt x="40" y="31"/>
                      <a:pt x="40" y="30"/>
                    </a:cubicBezTo>
                    <a:cubicBezTo>
                      <a:pt x="40" y="30"/>
                      <a:pt x="41" y="29"/>
                      <a:pt x="43" y="30"/>
                    </a:cubicBezTo>
                    <a:cubicBezTo>
                      <a:pt x="44" y="30"/>
                      <a:pt x="45" y="29"/>
                      <a:pt x="45" y="27"/>
                    </a:cubicBezTo>
                    <a:cubicBezTo>
                      <a:pt x="46" y="25"/>
                      <a:pt x="45" y="24"/>
                      <a:pt x="44" y="24"/>
                    </a:cubicBezTo>
                    <a:cubicBezTo>
                      <a:pt x="43" y="23"/>
                      <a:pt x="42" y="21"/>
                      <a:pt x="42" y="21"/>
                    </a:cubicBezTo>
                    <a:cubicBezTo>
                      <a:pt x="42" y="20"/>
                      <a:pt x="42" y="19"/>
                      <a:pt x="44" y="19"/>
                    </a:cubicBezTo>
                    <a:cubicBezTo>
                      <a:pt x="45" y="18"/>
                      <a:pt x="45" y="17"/>
                      <a:pt x="45" y="15"/>
                    </a:cubicBezTo>
                    <a:cubicBezTo>
                      <a:pt x="44" y="14"/>
                      <a:pt x="43" y="13"/>
                      <a:pt x="42" y="13"/>
                    </a:cubicBezTo>
                    <a:cubicBezTo>
                      <a:pt x="41" y="13"/>
                      <a:pt x="39" y="12"/>
                      <a:pt x="38" y="12"/>
                    </a:cubicBezTo>
                    <a:cubicBezTo>
                      <a:pt x="38" y="11"/>
                      <a:pt x="38" y="10"/>
                      <a:pt x="39" y="9"/>
                    </a:cubicBezTo>
                    <a:cubicBezTo>
                      <a:pt x="40" y="8"/>
                      <a:pt x="40" y="6"/>
                      <a:pt x="38" y="5"/>
                    </a:cubicBezTo>
                    <a:cubicBezTo>
                      <a:pt x="37" y="4"/>
                      <a:pt x="36" y="4"/>
                      <a:pt x="35" y="5"/>
                    </a:cubicBezTo>
                    <a:cubicBezTo>
                      <a:pt x="34" y="6"/>
                      <a:pt x="32" y="6"/>
                      <a:pt x="31" y="5"/>
                    </a:cubicBezTo>
                    <a:cubicBezTo>
                      <a:pt x="30" y="5"/>
                      <a:pt x="30" y="4"/>
                      <a:pt x="30" y="3"/>
                    </a:cubicBezTo>
                    <a:cubicBezTo>
                      <a:pt x="31" y="2"/>
                      <a:pt x="29" y="0"/>
                      <a:pt x="28" y="0"/>
                    </a:cubicBezTo>
                    <a:cubicBezTo>
                      <a:pt x="26" y="0"/>
                      <a:pt x="25" y="0"/>
                      <a:pt x="24" y="1"/>
                    </a:cubicBezTo>
                    <a:cubicBezTo>
                      <a:pt x="24" y="3"/>
                      <a:pt x="22" y="4"/>
                      <a:pt x="22" y="4"/>
                    </a:cubicBezTo>
                    <a:cubicBezTo>
                      <a:pt x="21" y="4"/>
                      <a:pt x="20" y="3"/>
                      <a:pt x="20" y="2"/>
                    </a:cubicBezTo>
                    <a:cubicBezTo>
                      <a:pt x="19" y="1"/>
                      <a:pt x="18" y="0"/>
                      <a:pt x="16" y="1"/>
                    </a:cubicBezTo>
                    <a:cubicBezTo>
                      <a:pt x="15" y="1"/>
                      <a:pt x="14" y="2"/>
                      <a:pt x="14" y="4"/>
                    </a:cubicBezTo>
                    <a:cubicBezTo>
                      <a:pt x="14" y="5"/>
                      <a:pt x="13" y="7"/>
                      <a:pt x="12" y="7"/>
                    </a:cubicBezTo>
                    <a:cubicBezTo>
                      <a:pt x="12" y="7"/>
                      <a:pt x="11" y="7"/>
                      <a:pt x="10" y="6"/>
                    </a:cubicBezTo>
                    <a:cubicBezTo>
                      <a:pt x="9" y="5"/>
                      <a:pt x="7" y="6"/>
                      <a:pt x="6" y="7"/>
                    </a:cubicBezTo>
                    <a:cubicBezTo>
                      <a:pt x="5" y="8"/>
                      <a:pt x="5" y="10"/>
                      <a:pt x="6" y="11"/>
                    </a:cubicBezTo>
                    <a:close/>
                    <a:moveTo>
                      <a:pt x="19" y="10"/>
                    </a:moveTo>
                    <a:cubicBezTo>
                      <a:pt x="26" y="8"/>
                      <a:pt x="33" y="11"/>
                      <a:pt x="36" y="18"/>
                    </a:cubicBezTo>
                    <a:cubicBezTo>
                      <a:pt x="38" y="25"/>
                      <a:pt x="34" y="33"/>
                      <a:pt x="27" y="35"/>
                    </a:cubicBezTo>
                    <a:cubicBezTo>
                      <a:pt x="20" y="37"/>
                      <a:pt x="13" y="33"/>
                      <a:pt x="11" y="26"/>
                    </a:cubicBezTo>
                    <a:cubicBezTo>
                      <a:pt x="8" y="19"/>
                      <a:pt x="12" y="12"/>
                      <a:pt x="19" y="10"/>
                    </a:cubicBezTo>
                    <a:close/>
                  </a:path>
                </a:pathLst>
              </a:custGeom>
              <a:solidFill>
                <a:srgbClr val="2FA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644"/>
              <p:cNvSpPr>
                <a:spLocks noEditPoints="1"/>
              </p:cNvSpPr>
              <p:nvPr/>
            </p:nvSpPr>
            <p:spPr bwMode="auto">
              <a:xfrm>
                <a:off x="2725738" y="2703513"/>
                <a:ext cx="60325" cy="61913"/>
              </a:xfrm>
              <a:custGeom>
                <a:avLst/>
                <a:gdLst>
                  <a:gd name="T0" fmla="*/ 4 w 34"/>
                  <a:gd name="T1" fmla="*/ 8 h 35"/>
                  <a:gd name="T2" fmla="*/ 4 w 34"/>
                  <a:gd name="T3" fmla="*/ 11 h 35"/>
                  <a:gd name="T4" fmla="*/ 2 w 34"/>
                  <a:gd name="T5" fmla="*/ 12 h 35"/>
                  <a:gd name="T6" fmla="*/ 0 w 34"/>
                  <a:gd name="T7" fmla="*/ 13 h 35"/>
                  <a:gd name="T8" fmla="*/ 1 w 34"/>
                  <a:gd name="T9" fmla="*/ 16 h 35"/>
                  <a:gd name="T10" fmla="*/ 3 w 34"/>
                  <a:gd name="T11" fmla="*/ 18 h 35"/>
                  <a:gd name="T12" fmla="*/ 1 w 34"/>
                  <a:gd name="T13" fmla="*/ 20 h 35"/>
                  <a:gd name="T14" fmla="*/ 0 w 34"/>
                  <a:gd name="T15" fmla="*/ 22 h 35"/>
                  <a:gd name="T16" fmla="*/ 3 w 34"/>
                  <a:gd name="T17" fmla="*/ 24 h 35"/>
                  <a:gd name="T18" fmla="*/ 5 w 34"/>
                  <a:gd name="T19" fmla="*/ 24 h 35"/>
                  <a:gd name="T20" fmla="*/ 5 w 34"/>
                  <a:gd name="T21" fmla="*/ 27 h 35"/>
                  <a:gd name="T22" fmla="*/ 5 w 34"/>
                  <a:gd name="T23" fmla="*/ 30 h 35"/>
                  <a:gd name="T24" fmla="*/ 8 w 34"/>
                  <a:gd name="T25" fmla="*/ 30 h 35"/>
                  <a:gd name="T26" fmla="*/ 11 w 34"/>
                  <a:gd name="T27" fmla="*/ 30 h 35"/>
                  <a:gd name="T28" fmla="*/ 11 w 34"/>
                  <a:gd name="T29" fmla="*/ 32 h 35"/>
                  <a:gd name="T30" fmla="*/ 13 w 34"/>
                  <a:gd name="T31" fmla="*/ 34 h 35"/>
                  <a:gd name="T32" fmla="*/ 16 w 34"/>
                  <a:gd name="T33" fmla="*/ 33 h 35"/>
                  <a:gd name="T34" fmla="*/ 18 w 34"/>
                  <a:gd name="T35" fmla="*/ 31 h 35"/>
                  <a:gd name="T36" fmla="*/ 20 w 34"/>
                  <a:gd name="T37" fmla="*/ 33 h 35"/>
                  <a:gd name="T38" fmla="*/ 22 w 34"/>
                  <a:gd name="T39" fmla="*/ 34 h 35"/>
                  <a:gd name="T40" fmla="*/ 24 w 34"/>
                  <a:gd name="T41" fmla="*/ 31 h 35"/>
                  <a:gd name="T42" fmla="*/ 25 w 34"/>
                  <a:gd name="T43" fmla="*/ 29 h 35"/>
                  <a:gd name="T44" fmla="*/ 27 w 34"/>
                  <a:gd name="T45" fmla="*/ 29 h 35"/>
                  <a:gd name="T46" fmla="*/ 30 w 34"/>
                  <a:gd name="T47" fmla="*/ 29 h 35"/>
                  <a:gd name="T48" fmla="*/ 30 w 34"/>
                  <a:gd name="T49" fmla="*/ 26 h 35"/>
                  <a:gd name="T50" fmla="*/ 30 w 34"/>
                  <a:gd name="T51" fmla="*/ 23 h 35"/>
                  <a:gd name="T52" fmla="*/ 32 w 34"/>
                  <a:gd name="T53" fmla="*/ 23 h 35"/>
                  <a:gd name="T54" fmla="*/ 34 w 34"/>
                  <a:gd name="T55" fmla="*/ 21 h 35"/>
                  <a:gd name="T56" fmla="*/ 33 w 34"/>
                  <a:gd name="T57" fmla="*/ 18 h 35"/>
                  <a:gd name="T58" fmla="*/ 31 w 34"/>
                  <a:gd name="T59" fmla="*/ 16 h 35"/>
                  <a:gd name="T60" fmla="*/ 33 w 34"/>
                  <a:gd name="T61" fmla="*/ 14 h 35"/>
                  <a:gd name="T62" fmla="*/ 34 w 34"/>
                  <a:gd name="T63" fmla="*/ 12 h 35"/>
                  <a:gd name="T64" fmla="*/ 31 w 34"/>
                  <a:gd name="T65" fmla="*/ 10 h 35"/>
                  <a:gd name="T66" fmla="*/ 29 w 34"/>
                  <a:gd name="T67" fmla="*/ 9 h 35"/>
                  <a:gd name="T68" fmla="*/ 29 w 34"/>
                  <a:gd name="T69" fmla="*/ 7 h 35"/>
                  <a:gd name="T70" fmla="*/ 29 w 34"/>
                  <a:gd name="T71" fmla="*/ 4 h 35"/>
                  <a:gd name="T72" fmla="*/ 26 w 34"/>
                  <a:gd name="T73" fmla="*/ 4 h 35"/>
                  <a:gd name="T74" fmla="*/ 23 w 34"/>
                  <a:gd name="T75" fmla="*/ 4 h 35"/>
                  <a:gd name="T76" fmla="*/ 23 w 34"/>
                  <a:gd name="T77" fmla="*/ 2 h 35"/>
                  <a:gd name="T78" fmla="*/ 21 w 34"/>
                  <a:gd name="T79" fmla="*/ 0 h 35"/>
                  <a:gd name="T80" fmla="*/ 18 w 34"/>
                  <a:gd name="T81" fmla="*/ 1 h 35"/>
                  <a:gd name="T82" fmla="*/ 16 w 34"/>
                  <a:gd name="T83" fmla="*/ 3 h 35"/>
                  <a:gd name="T84" fmla="*/ 14 w 34"/>
                  <a:gd name="T85" fmla="*/ 1 h 35"/>
                  <a:gd name="T86" fmla="*/ 12 w 34"/>
                  <a:gd name="T87" fmla="*/ 0 h 35"/>
                  <a:gd name="T88" fmla="*/ 10 w 34"/>
                  <a:gd name="T89" fmla="*/ 3 h 35"/>
                  <a:gd name="T90" fmla="*/ 9 w 34"/>
                  <a:gd name="T91" fmla="*/ 5 h 35"/>
                  <a:gd name="T92" fmla="*/ 7 w 34"/>
                  <a:gd name="T93" fmla="*/ 5 h 35"/>
                  <a:gd name="T94" fmla="*/ 4 w 34"/>
                  <a:gd name="T95" fmla="*/ 5 h 35"/>
                  <a:gd name="T96" fmla="*/ 4 w 34"/>
                  <a:gd name="T97" fmla="*/ 8 h 35"/>
                  <a:gd name="T98" fmla="*/ 14 w 34"/>
                  <a:gd name="T99" fmla="*/ 8 h 35"/>
                  <a:gd name="T100" fmla="*/ 27 w 34"/>
                  <a:gd name="T101" fmla="*/ 14 h 35"/>
                  <a:gd name="T102" fmla="*/ 20 w 34"/>
                  <a:gd name="T103" fmla="*/ 27 h 35"/>
                  <a:gd name="T104" fmla="*/ 8 w 34"/>
                  <a:gd name="T105" fmla="*/ 20 h 35"/>
                  <a:gd name="T106" fmla="*/ 14 w 34"/>
                  <a:gd name="T107"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35">
                    <a:moveTo>
                      <a:pt x="4" y="8"/>
                    </a:moveTo>
                    <a:cubicBezTo>
                      <a:pt x="4" y="9"/>
                      <a:pt x="4" y="11"/>
                      <a:pt x="4" y="11"/>
                    </a:cubicBezTo>
                    <a:cubicBezTo>
                      <a:pt x="4" y="11"/>
                      <a:pt x="3" y="12"/>
                      <a:pt x="2" y="12"/>
                    </a:cubicBezTo>
                    <a:cubicBezTo>
                      <a:pt x="1" y="11"/>
                      <a:pt x="0" y="12"/>
                      <a:pt x="0" y="13"/>
                    </a:cubicBezTo>
                    <a:cubicBezTo>
                      <a:pt x="0" y="15"/>
                      <a:pt x="0" y="16"/>
                      <a:pt x="1" y="16"/>
                    </a:cubicBezTo>
                    <a:cubicBezTo>
                      <a:pt x="2" y="16"/>
                      <a:pt x="3" y="18"/>
                      <a:pt x="3" y="18"/>
                    </a:cubicBezTo>
                    <a:cubicBezTo>
                      <a:pt x="3" y="19"/>
                      <a:pt x="2" y="19"/>
                      <a:pt x="1" y="20"/>
                    </a:cubicBezTo>
                    <a:cubicBezTo>
                      <a:pt x="0" y="20"/>
                      <a:pt x="0" y="21"/>
                      <a:pt x="0" y="22"/>
                    </a:cubicBezTo>
                    <a:cubicBezTo>
                      <a:pt x="1" y="24"/>
                      <a:pt x="2" y="24"/>
                      <a:pt x="3" y="24"/>
                    </a:cubicBezTo>
                    <a:cubicBezTo>
                      <a:pt x="4" y="24"/>
                      <a:pt x="5" y="24"/>
                      <a:pt x="5" y="24"/>
                    </a:cubicBezTo>
                    <a:cubicBezTo>
                      <a:pt x="5" y="25"/>
                      <a:pt x="5" y="27"/>
                      <a:pt x="5" y="27"/>
                    </a:cubicBezTo>
                    <a:cubicBezTo>
                      <a:pt x="4" y="28"/>
                      <a:pt x="4" y="29"/>
                      <a:pt x="5" y="30"/>
                    </a:cubicBezTo>
                    <a:cubicBezTo>
                      <a:pt x="6" y="31"/>
                      <a:pt x="8" y="31"/>
                      <a:pt x="8" y="30"/>
                    </a:cubicBezTo>
                    <a:cubicBezTo>
                      <a:pt x="9" y="30"/>
                      <a:pt x="10" y="30"/>
                      <a:pt x="11" y="30"/>
                    </a:cubicBezTo>
                    <a:cubicBezTo>
                      <a:pt x="11" y="30"/>
                      <a:pt x="12" y="31"/>
                      <a:pt x="11" y="32"/>
                    </a:cubicBezTo>
                    <a:cubicBezTo>
                      <a:pt x="11" y="33"/>
                      <a:pt x="12" y="34"/>
                      <a:pt x="13" y="34"/>
                    </a:cubicBezTo>
                    <a:cubicBezTo>
                      <a:pt x="15" y="35"/>
                      <a:pt x="16" y="34"/>
                      <a:pt x="16" y="33"/>
                    </a:cubicBezTo>
                    <a:cubicBezTo>
                      <a:pt x="16" y="32"/>
                      <a:pt x="18" y="31"/>
                      <a:pt x="18" y="31"/>
                    </a:cubicBezTo>
                    <a:cubicBezTo>
                      <a:pt x="19" y="31"/>
                      <a:pt x="19" y="32"/>
                      <a:pt x="20" y="33"/>
                    </a:cubicBezTo>
                    <a:cubicBezTo>
                      <a:pt x="20" y="34"/>
                      <a:pt x="21" y="34"/>
                      <a:pt x="22" y="34"/>
                    </a:cubicBezTo>
                    <a:cubicBezTo>
                      <a:pt x="24" y="33"/>
                      <a:pt x="24" y="32"/>
                      <a:pt x="24" y="31"/>
                    </a:cubicBezTo>
                    <a:cubicBezTo>
                      <a:pt x="24" y="31"/>
                      <a:pt x="25" y="29"/>
                      <a:pt x="25" y="29"/>
                    </a:cubicBezTo>
                    <a:cubicBezTo>
                      <a:pt x="26" y="29"/>
                      <a:pt x="27" y="29"/>
                      <a:pt x="27" y="29"/>
                    </a:cubicBezTo>
                    <a:cubicBezTo>
                      <a:pt x="28" y="30"/>
                      <a:pt x="29" y="30"/>
                      <a:pt x="30" y="29"/>
                    </a:cubicBezTo>
                    <a:cubicBezTo>
                      <a:pt x="31" y="28"/>
                      <a:pt x="31" y="27"/>
                      <a:pt x="30" y="26"/>
                    </a:cubicBezTo>
                    <a:cubicBezTo>
                      <a:pt x="30" y="25"/>
                      <a:pt x="30" y="24"/>
                      <a:pt x="30" y="23"/>
                    </a:cubicBezTo>
                    <a:cubicBezTo>
                      <a:pt x="30" y="23"/>
                      <a:pt x="31" y="23"/>
                      <a:pt x="32" y="23"/>
                    </a:cubicBezTo>
                    <a:cubicBezTo>
                      <a:pt x="33" y="23"/>
                      <a:pt x="34" y="22"/>
                      <a:pt x="34" y="21"/>
                    </a:cubicBezTo>
                    <a:cubicBezTo>
                      <a:pt x="34" y="20"/>
                      <a:pt x="34" y="18"/>
                      <a:pt x="33" y="18"/>
                    </a:cubicBezTo>
                    <a:cubicBezTo>
                      <a:pt x="32" y="18"/>
                      <a:pt x="31" y="16"/>
                      <a:pt x="31" y="16"/>
                    </a:cubicBezTo>
                    <a:cubicBezTo>
                      <a:pt x="31" y="15"/>
                      <a:pt x="32" y="15"/>
                      <a:pt x="33" y="14"/>
                    </a:cubicBezTo>
                    <a:cubicBezTo>
                      <a:pt x="34" y="14"/>
                      <a:pt x="34" y="13"/>
                      <a:pt x="34" y="12"/>
                    </a:cubicBezTo>
                    <a:cubicBezTo>
                      <a:pt x="33" y="11"/>
                      <a:pt x="32" y="10"/>
                      <a:pt x="31" y="10"/>
                    </a:cubicBezTo>
                    <a:cubicBezTo>
                      <a:pt x="31" y="10"/>
                      <a:pt x="29" y="9"/>
                      <a:pt x="29" y="9"/>
                    </a:cubicBezTo>
                    <a:cubicBezTo>
                      <a:pt x="29" y="9"/>
                      <a:pt x="29" y="8"/>
                      <a:pt x="29" y="7"/>
                    </a:cubicBezTo>
                    <a:cubicBezTo>
                      <a:pt x="30" y="6"/>
                      <a:pt x="30" y="5"/>
                      <a:pt x="29" y="4"/>
                    </a:cubicBezTo>
                    <a:cubicBezTo>
                      <a:pt x="28" y="3"/>
                      <a:pt x="27" y="3"/>
                      <a:pt x="26" y="4"/>
                    </a:cubicBezTo>
                    <a:cubicBezTo>
                      <a:pt x="25" y="5"/>
                      <a:pt x="24" y="4"/>
                      <a:pt x="23" y="4"/>
                    </a:cubicBezTo>
                    <a:cubicBezTo>
                      <a:pt x="23" y="4"/>
                      <a:pt x="22" y="3"/>
                      <a:pt x="23" y="2"/>
                    </a:cubicBezTo>
                    <a:cubicBezTo>
                      <a:pt x="23" y="1"/>
                      <a:pt x="22" y="0"/>
                      <a:pt x="21" y="0"/>
                    </a:cubicBezTo>
                    <a:cubicBezTo>
                      <a:pt x="20" y="0"/>
                      <a:pt x="18" y="0"/>
                      <a:pt x="18" y="1"/>
                    </a:cubicBezTo>
                    <a:cubicBezTo>
                      <a:pt x="18" y="2"/>
                      <a:pt x="16" y="3"/>
                      <a:pt x="16" y="3"/>
                    </a:cubicBezTo>
                    <a:cubicBezTo>
                      <a:pt x="15" y="3"/>
                      <a:pt x="15" y="2"/>
                      <a:pt x="14" y="1"/>
                    </a:cubicBezTo>
                    <a:cubicBezTo>
                      <a:pt x="14" y="0"/>
                      <a:pt x="13" y="0"/>
                      <a:pt x="12" y="0"/>
                    </a:cubicBezTo>
                    <a:cubicBezTo>
                      <a:pt x="11" y="1"/>
                      <a:pt x="10" y="2"/>
                      <a:pt x="10" y="3"/>
                    </a:cubicBezTo>
                    <a:cubicBezTo>
                      <a:pt x="10" y="4"/>
                      <a:pt x="9" y="5"/>
                      <a:pt x="9" y="5"/>
                    </a:cubicBezTo>
                    <a:cubicBezTo>
                      <a:pt x="8" y="6"/>
                      <a:pt x="8" y="5"/>
                      <a:pt x="7" y="5"/>
                    </a:cubicBezTo>
                    <a:cubicBezTo>
                      <a:pt x="6" y="4"/>
                      <a:pt x="5" y="4"/>
                      <a:pt x="4" y="5"/>
                    </a:cubicBezTo>
                    <a:cubicBezTo>
                      <a:pt x="3" y="6"/>
                      <a:pt x="3" y="8"/>
                      <a:pt x="4" y="8"/>
                    </a:cubicBezTo>
                    <a:close/>
                    <a:moveTo>
                      <a:pt x="14" y="8"/>
                    </a:moveTo>
                    <a:cubicBezTo>
                      <a:pt x="19" y="6"/>
                      <a:pt x="25" y="9"/>
                      <a:pt x="27" y="14"/>
                    </a:cubicBezTo>
                    <a:cubicBezTo>
                      <a:pt x="28" y="19"/>
                      <a:pt x="25" y="25"/>
                      <a:pt x="20" y="27"/>
                    </a:cubicBezTo>
                    <a:cubicBezTo>
                      <a:pt x="15" y="28"/>
                      <a:pt x="9" y="25"/>
                      <a:pt x="8" y="20"/>
                    </a:cubicBezTo>
                    <a:cubicBezTo>
                      <a:pt x="6" y="15"/>
                      <a:pt x="9" y="9"/>
                      <a:pt x="14" y="8"/>
                    </a:cubicBezTo>
                    <a:close/>
                  </a:path>
                </a:pathLst>
              </a:custGeom>
              <a:solidFill>
                <a:srgbClr val="49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6" name="组合 125"/>
          <p:cNvGrpSpPr/>
          <p:nvPr/>
        </p:nvGrpSpPr>
        <p:grpSpPr>
          <a:xfrm>
            <a:off x="5766563" y="1821130"/>
            <a:ext cx="648000" cy="648000"/>
            <a:chOff x="5766563" y="1821130"/>
            <a:chExt cx="648000" cy="648000"/>
          </a:xfrm>
        </p:grpSpPr>
        <p:sp>
          <p:nvSpPr>
            <p:cNvPr id="127" name="椭圆 126"/>
            <p:cNvSpPr/>
            <p:nvPr/>
          </p:nvSpPr>
          <p:spPr>
            <a:xfrm>
              <a:off x="5766563" y="1821130"/>
              <a:ext cx="648000" cy="648000"/>
            </a:xfrm>
            <a:prstGeom prst="ellipse">
              <a:avLst/>
            </a:prstGeom>
            <a:solidFill>
              <a:srgbClr val="FDA939"/>
            </a:solid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a:grpSpLocks noChangeAspect="1"/>
            </p:cNvGrpSpPr>
            <p:nvPr/>
          </p:nvGrpSpPr>
          <p:grpSpPr>
            <a:xfrm>
              <a:off x="5843724" y="1992130"/>
              <a:ext cx="493679" cy="306000"/>
              <a:chOff x="3925888" y="2036763"/>
              <a:chExt cx="192088" cy="119063"/>
            </a:xfrm>
          </p:grpSpPr>
          <p:sp>
            <p:nvSpPr>
              <p:cNvPr id="129" name="Freeform 781"/>
              <p:cNvSpPr>
                <a:spLocks noEditPoints="1"/>
              </p:cNvSpPr>
              <p:nvPr/>
            </p:nvSpPr>
            <p:spPr bwMode="auto">
              <a:xfrm>
                <a:off x="3925888" y="2036763"/>
                <a:ext cx="192088" cy="119063"/>
              </a:xfrm>
              <a:custGeom>
                <a:avLst/>
                <a:gdLst>
                  <a:gd name="T0" fmla="*/ 101 w 107"/>
                  <a:gd name="T1" fmla="*/ 55 h 67"/>
                  <a:gd name="T2" fmla="*/ 100 w 107"/>
                  <a:gd name="T3" fmla="*/ 55 h 67"/>
                  <a:gd name="T4" fmla="*/ 100 w 107"/>
                  <a:gd name="T5" fmla="*/ 3 h 67"/>
                  <a:gd name="T6" fmla="*/ 99 w 107"/>
                  <a:gd name="T7" fmla="*/ 1 h 67"/>
                  <a:gd name="T8" fmla="*/ 97 w 107"/>
                  <a:gd name="T9" fmla="*/ 0 h 67"/>
                  <a:gd name="T10" fmla="*/ 10 w 107"/>
                  <a:gd name="T11" fmla="*/ 0 h 67"/>
                  <a:gd name="T12" fmla="*/ 8 w 107"/>
                  <a:gd name="T13" fmla="*/ 1 h 67"/>
                  <a:gd name="T14" fmla="*/ 7 w 107"/>
                  <a:gd name="T15" fmla="*/ 3 h 67"/>
                  <a:gd name="T16" fmla="*/ 7 w 107"/>
                  <a:gd name="T17" fmla="*/ 55 h 67"/>
                  <a:gd name="T18" fmla="*/ 6 w 107"/>
                  <a:gd name="T19" fmla="*/ 55 h 67"/>
                  <a:gd name="T20" fmla="*/ 0 w 107"/>
                  <a:gd name="T21" fmla="*/ 61 h 67"/>
                  <a:gd name="T22" fmla="*/ 6 w 107"/>
                  <a:gd name="T23" fmla="*/ 67 h 67"/>
                  <a:gd name="T24" fmla="*/ 101 w 107"/>
                  <a:gd name="T25" fmla="*/ 67 h 67"/>
                  <a:gd name="T26" fmla="*/ 107 w 107"/>
                  <a:gd name="T27" fmla="*/ 61 h 67"/>
                  <a:gd name="T28" fmla="*/ 101 w 107"/>
                  <a:gd name="T29" fmla="*/ 55 h 67"/>
                  <a:gd name="T30" fmla="*/ 72 w 107"/>
                  <a:gd name="T31" fmla="*/ 62 h 67"/>
                  <a:gd name="T32" fmla="*/ 71 w 107"/>
                  <a:gd name="T33" fmla="*/ 63 h 67"/>
                  <a:gd name="T34" fmla="*/ 36 w 107"/>
                  <a:gd name="T35" fmla="*/ 63 h 67"/>
                  <a:gd name="T36" fmla="*/ 35 w 107"/>
                  <a:gd name="T37" fmla="*/ 62 h 67"/>
                  <a:gd name="T38" fmla="*/ 35 w 107"/>
                  <a:gd name="T39" fmla="*/ 58 h 67"/>
                  <a:gd name="T40" fmla="*/ 36 w 107"/>
                  <a:gd name="T41" fmla="*/ 57 h 67"/>
                  <a:gd name="T42" fmla="*/ 71 w 107"/>
                  <a:gd name="T43" fmla="*/ 57 h 67"/>
                  <a:gd name="T44" fmla="*/ 72 w 107"/>
                  <a:gd name="T45" fmla="*/ 58 h 67"/>
                  <a:gd name="T46" fmla="*/ 72 w 107"/>
                  <a:gd name="T47" fmla="*/ 62 h 67"/>
                  <a:gd name="T48" fmla="*/ 96 w 107"/>
                  <a:gd name="T49" fmla="*/ 55 h 67"/>
                  <a:gd name="T50" fmla="*/ 11 w 107"/>
                  <a:gd name="T51" fmla="*/ 55 h 67"/>
                  <a:gd name="T52" fmla="*/ 11 w 107"/>
                  <a:gd name="T53" fmla="*/ 5 h 67"/>
                  <a:gd name="T54" fmla="*/ 96 w 107"/>
                  <a:gd name="T55" fmla="*/ 5 h 67"/>
                  <a:gd name="T56" fmla="*/ 96 w 107"/>
                  <a:gd name="T57" fmla="*/ 5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67">
                    <a:moveTo>
                      <a:pt x="101" y="55"/>
                    </a:moveTo>
                    <a:cubicBezTo>
                      <a:pt x="100" y="55"/>
                      <a:pt x="100" y="55"/>
                      <a:pt x="100" y="55"/>
                    </a:cubicBezTo>
                    <a:cubicBezTo>
                      <a:pt x="100" y="3"/>
                      <a:pt x="100" y="3"/>
                      <a:pt x="100" y="3"/>
                    </a:cubicBezTo>
                    <a:cubicBezTo>
                      <a:pt x="100" y="3"/>
                      <a:pt x="100" y="2"/>
                      <a:pt x="99" y="1"/>
                    </a:cubicBezTo>
                    <a:cubicBezTo>
                      <a:pt x="99" y="1"/>
                      <a:pt x="98" y="0"/>
                      <a:pt x="97" y="0"/>
                    </a:cubicBezTo>
                    <a:cubicBezTo>
                      <a:pt x="10" y="0"/>
                      <a:pt x="10" y="0"/>
                      <a:pt x="10" y="0"/>
                    </a:cubicBezTo>
                    <a:cubicBezTo>
                      <a:pt x="9" y="0"/>
                      <a:pt x="9" y="1"/>
                      <a:pt x="8" y="1"/>
                    </a:cubicBezTo>
                    <a:cubicBezTo>
                      <a:pt x="7" y="2"/>
                      <a:pt x="7" y="3"/>
                      <a:pt x="7" y="3"/>
                    </a:cubicBezTo>
                    <a:cubicBezTo>
                      <a:pt x="7" y="55"/>
                      <a:pt x="7" y="55"/>
                      <a:pt x="7" y="55"/>
                    </a:cubicBezTo>
                    <a:cubicBezTo>
                      <a:pt x="6" y="55"/>
                      <a:pt x="6" y="55"/>
                      <a:pt x="6" y="55"/>
                    </a:cubicBezTo>
                    <a:cubicBezTo>
                      <a:pt x="3" y="55"/>
                      <a:pt x="0" y="58"/>
                      <a:pt x="0" y="61"/>
                    </a:cubicBezTo>
                    <a:cubicBezTo>
                      <a:pt x="0" y="64"/>
                      <a:pt x="3" y="67"/>
                      <a:pt x="6" y="67"/>
                    </a:cubicBezTo>
                    <a:cubicBezTo>
                      <a:pt x="101" y="67"/>
                      <a:pt x="101" y="67"/>
                      <a:pt x="101" y="67"/>
                    </a:cubicBezTo>
                    <a:cubicBezTo>
                      <a:pt x="105" y="67"/>
                      <a:pt x="107" y="64"/>
                      <a:pt x="107" y="61"/>
                    </a:cubicBezTo>
                    <a:cubicBezTo>
                      <a:pt x="107" y="58"/>
                      <a:pt x="105" y="55"/>
                      <a:pt x="101" y="55"/>
                    </a:cubicBezTo>
                    <a:close/>
                    <a:moveTo>
                      <a:pt x="72" y="62"/>
                    </a:moveTo>
                    <a:cubicBezTo>
                      <a:pt x="72" y="63"/>
                      <a:pt x="72" y="63"/>
                      <a:pt x="71" y="63"/>
                    </a:cubicBezTo>
                    <a:cubicBezTo>
                      <a:pt x="36" y="63"/>
                      <a:pt x="36" y="63"/>
                      <a:pt x="36" y="63"/>
                    </a:cubicBezTo>
                    <a:cubicBezTo>
                      <a:pt x="36" y="63"/>
                      <a:pt x="35" y="63"/>
                      <a:pt x="35" y="62"/>
                    </a:cubicBezTo>
                    <a:cubicBezTo>
                      <a:pt x="35" y="58"/>
                      <a:pt x="35" y="58"/>
                      <a:pt x="35" y="58"/>
                    </a:cubicBezTo>
                    <a:cubicBezTo>
                      <a:pt x="35" y="57"/>
                      <a:pt x="36" y="57"/>
                      <a:pt x="36" y="57"/>
                    </a:cubicBezTo>
                    <a:cubicBezTo>
                      <a:pt x="71" y="57"/>
                      <a:pt x="71" y="57"/>
                      <a:pt x="71" y="57"/>
                    </a:cubicBezTo>
                    <a:cubicBezTo>
                      <a:pt x="72" y="57"/>
                      <a:pt x="72" y="57"/>
                      <a:pt x="72" y="58"/>
                    </a:cubicBezTo>
                    <a:lnTo>
                      <a:pt x="72" y="62"/>
                    </a:lnTo>
                    <a:close/>
                    <a:moveTo>
                      <a:pt x="96" y="55"/>
                    </a:moveTo>
                    <a:cubicBezTo>
                      <a:pt x="11" y="55"/>
                      <a:pt x="11" y="55"/>
                      <a:pt x="11" y="55"/>
                    </a:cubicBezTo>
                    <a:cubicBezTo>
                      <a:pt x="11" y="5"/>
                      <a:pt x="11" y="5"/>
                      <a:pt x="11" y="5"/>
                    </a:cubicBezTo>
                    <a:cubicBezTo>
                      <a:pt x="96" y="5"/>
                      <a:pt x="96" y="5"/>
                      <a:pt x="96" y="5"/>
                    </a:cubicBezTo>
                    <a:lnTo>
                      <a:pt x="96" y="55"/>
                    </a:lnTo>
                    <a:close/>
                  </a:path>
                </a:pathLst>
              </a:custGeom>
              <a:solidFill>
                <a:srgbClr val="2FA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782"/>
              <p:cNvSpPr>
                <a:spLocks/>
              </p:cNvSpPr>
              <p:nvPr/>
            </p:nvSpPr>
            <p:spPr bwMode="auto">
              <a:xfrm>
                <a:off x="3989388" y="2065338"/>
                <a:ext cx="17463" cy="61913"/>
              </a:xfrm>
              <a:custGeom>
                <a:avLst/>
                <a:gdLst>
                  <a:gd name="T0" fmla="*/ 6 w 10"/>
                  <a:gd name="T1" fmla="*/ 0 h 35"/>
                  <a:gd name="T2" fmla="*/ 0 w 10"/>
                  <a:gd name="T3" fmla="*/ 17 h 35"/>
                  <a:gd name="T4" fmla="*/ 7 w 10"/>
                  <a:gd name="T5" fmla="*/ 35 h 35"/>
                  <a:gd name="T6" fmla="*/ 10 w 10"/>
                  <a:gd name="T7" fmla="*/ 35 h 35"/>
                  <a:gd name="T8" fmla="*/ 10 w 10"/>
                  <a:gd name="T9" fmla="*/ 33 h 35"/>
                  <a:gd name="T10" fmla="*/ 3 w 10"/>
                  <a:gd name="T11" fmla="*/ 17 h 35"/>
                  <a:gd name="T12" fmla="*/ 8 w 10"/>
                  <a:gd name="T13" fmla="*/ 3 h 35"/>
                  <a:gd name="T14" fmla="*/ 8 w 10"/>
                  <a:gd name="T15" fmla="*/ 0 h 35"/>
                  <a:gd name="T16" fmla="*/ 6 w 10"/>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5">
                    <a:moveTo>
                      <a:pt x="6" y="0"/>
                    </a:moveTo>
                    <a:cubicBezTo>
                      <a:pt x="2" y="5"/>
                      <a:pt x="0" y="11"/>
                      <a:pt x="0" y="17"/>
                    </a:cubicBezTo>
                    <a:cubicBezTo>
                      <a:pt x="0" y="23"/>
                      <a:pt x="2" y="30"/>
                      <a:pt x="7" y="35"/>
                    </a:cubicBezTo>
                    <a:cubicBezTo>
                      <a:pt x="8" y="35"/>
                      <a:pt x="9" y="35"/>
                      <a:pt x="10" y="35"/>
                    </a:cubicBezTo>
                    <a:cubicBezTo>
                      <a:pt x="10" y="34"/>
                      <a:pt x="10" y="33"/>
                      <a:pt x="10" y="33"/>
                    </a:cubicBezTo>
                    <a:cubicBezTo>
                      <a:pt x="5" y="28"/>
                      <a:pt x="3" y="22"/>
                      <a:pt x="3" y="17"/>
                    </a:cubicBezTo>
                    <a:cubicBezTo>
                      <a:pt x="3" y="11"/>
                      <a:pt x="5" y="6"/>
                      <a:pt x="8" y="3"/>
                    </a:cubicBezTo>
                    <a:cubicBezTo>
                      <a:pt x="9" y="2"/>
                      <a:pt x="9" y="1"/>
                      <a:pt x="8" y="0"/>
                    </a:cubicBezTo>
                    <a:cubicBezTo>
                      <a:pt x="8" y="0"/>
                      <a:pt x="7" y="0"/>
                      <a:pt x="6" y="0"/>
                    </a:cubicBezTo>
                    <a:close/>
                  </a:path>
                </a:pathLst>
              </a:custGeom>
              <a:solidFill>
                <a:srgbClr val="2FA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783"/>
              <p:cNvSpPr>
                <a:spLocks/>
              </p:cNvSpPr>
              <p:nvPr/>
            </p:nvSpPr>
            <p:spPr bwMode="auto">
              <a:xfrm>
                <a:off x="4005263" y="2070100"/>
                <a:ext cx="15875" cy="53975"/>
              </a:xfrm>
              <a:custGeom>
                <a:avLst/>
                <a:gdLst>
                  <a:gd name="T0" fmla="*/ 5 w 9"/>
                  <a:gd name="T1" fmla="*/ 0 h 30"/>
                  <a:gd name="T2" fmla="*/ 0 w 9"/>
                  <a:gd name="T3" fmla="*/ 14 h 30"/>
                  <a:gd name="T4" fmla="*/ 6 w 9"/>
                  <a:gd name="T5" fmla="*/ 29 h 30"/>
                  <a:gd name="T6" fmla="*/ 8 w 9"/>
                  <a:gd name="T7" fmla="*/ 29 h 30"/>
                  <a:gd name="T8" fmla="*/ 8 w 9"/>
                  <a:gd name="T9" fmla="*/ 27 h 30"/>
                  <a:gd name="T10" fmla="*/ 3 w 9"/>
                  <a:gd name="T11" fmla="*/ 14 h 30"/>
                  <a:gd name="T12" fmla="*/ 8 w 9"/>
                  <a:gd name="T13" fmla="*/ 2 h 30"/>
                  <a:gd name="T14" fmla="*/ 8 w 9"/>
                  <a:gd name="T15" fmla="*/ 0 h 30"/>
                  <a:gd name="T16" fmla="*/ 5 w 9"/>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0">
                    <a:moveTo>
                      <a:pt x="5" y="0"/>
                    </a:moveTo>
                    <a:cubicBezTo>
                      <a:pt x="2" y="4"/>
                      <a:pt x="0" y="9"/>
                      <a:pt x="0" y="14"/>
                    </a:cubicBezTo>
                    <a:cubicBezTo>
                      <a:pt x="0" y="19"/>
                      <a:pt x="2" y="25"/>
                      <a:pt x="6" y="29"/>
                    </a:cubicBezTo>
                    <a:cubicBezTo>
                      <a:pt x="7" y="30"/>
                      <a:pt x="8" y="30"/>
                      <a:pt x="8" y="29"/>
                    </a:cubicBezTo>
                    <a:cubicBezTo>
                      <a:pt x="9" y="28"/>
                      <a:pt x="9" y="27"/>
                      <a:pt x="8" y="27"/>
                    </a:cubicBezTo>
                    <a:cubicBezTo>
                      <a:pt x="5" y="23"/>
                      <a:pt x="3" y="18"/>
                      <a:pt x="3" y="14"/>
                    </a:cubicBezTo>
                    <a:cubicBezTo>
                      <a:pt x="3" y="9"/>
                      <a:pt x="4" y="5"/>
                      <a:pt x="8" y="2"/>
                    </a:cubicBezTo>
                    <a:cubicBezTo>
                      <a:pt x="8" y="2"/>
                      <a:pt x="8" y="1"/>
                      <a:pt x="8" y="0"/>
                    </a:cubicBezTo>
                    <a:cubicBezTo>
                      <a:pt x="7" y="0"/>
                      <a:pt x="6" y="0"/>
                      <a:pt x="5" y="0"/>
                    </a:cubicBezTo>
                    <a:close/>
                  </a:path>
                </a:pathLst>
              </a:custGeom>
              <a:solidFill>
                <a:srgbClr val="2FA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784"/>
              <p:cNvSpPr>
                <a:spLocks/>
              </p:cNvSpPr>
              <p:nvPr/>
            </p:nvSpPr>
            <p:spPr bwMode="auto">
              <a:xfrm>
                <a:off x="4021138" y="2073275"/>
                <a:ext cx="14288" cy="44450"/>
              </a:xfrm>
              <a:custGeom>
                <a:avLst/>
                <a:gdLst>
                  <a:gd name="T0" fmla="*/ 4 w 8"/>
                  <a:gd name="T1" fmla="*/ 1 h 25"/>
                  <a:gd name="T2" fmla="*/ 0 w 8"/>
                  <a:gd name="T3" fmla="*/ 12 h 25"/>
                  <a:gd name="T4" fmla="*/ 5 w 8"/>
                  <a:gd name="T5" fmla="*/ 24 h 25"/>
                  <a:gd name="T6" fmla="*/ 7 w 8"/>
                  <a:gd name="T7" fmla="*/ 24 h 25"/>
                  <a:gd name="T8" fmla="*/ 7 w 8"/>
                  <a:gd name="T9" fmla="*/ 22 h 25"/>
                  <a:gd name="T10" fmla="*/ 3 w 8"/>
                  <a:gd name="T11" fmla="*/ 12 h 25"/>
                  <a:gd name="T12" fmla="*/ 7 w 8"/>
                  <a:gd name="T13" fmla="*/ 3 h 25"/>
                  <a:gd name="T14" fmla="*/ 7 w 8"/>
                  <a:gd name="T15" fmla="*/ 1 h 25"/>
                  <a:gd name="T16" fmla="*/ 4 w 8"/>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5">
                    <a:moveTo>
                      <a:pt x="4" y="1"/>
                    </a:moveTo>
                    <a:cubicBezTo>
                      <a:pt x="1" y="4"/>
                      <a:pt x="0" y="8"/>
                      <a:pt x="0" y="12"/>
                    </a:cubicBezTo>
                    <a:cubicBezTo>
                      <a:pt x="0" y="16"/>
                      <a:pt x="2" y="21"/>
                      <a:pt x="5" y="24"/>
                    </a:cubicBezTo>
                    <a:cubicBezTo>
                      <a:pt x="6" y="25"/>
                      <a:pt x="7" y="25"/>
                      <a:pt x="7" y="24"/>
                    </a:cubicBezTo>
                    <a:cubicBezTo>
                      <a:pt x="8" y="24"/>
                      <a:pt x="8" y="23"/>
                      <a:pt x="7" y="22"/>
                    </a:cubicBezTo>
                    <a:cubicBezTo>
                      <a:pt x="4" y="19"/>
                      <a:pt x="3" y="16"/>
                      <a:pt x="3" y="12"/>
                    </a:cubicBezTo>
                    <a:cubicBezTo>
                      <a:pt x="3" y="9"/>
                      <a:pt x="4" y="5"/>
                      <a:pt x="7" y="3"/>
                    </a:cubicBezTo>
                    <a:cubicBezTo>
                      <a:pt x="7" y="2"/>
                      <a:pt x="7" y="1"/>
                      <a:pt x="7" y="1"/>
                    </a:cubicBezTo>
                    <a:cubicBezTo>
                      <a:pt x="6" y="0"/>
                      <a:pt x="5" y="0"/>
                      <a:pt x="4" y="1"/>
                    </a:cubicBezTo>
                    <a:close/>
                  </a:path>
                </a:pathLst>
              </a:custGeom>
              <a:solidFill>
                <a:srgbClr val="49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785"/>
              <p:cNvSpPr>
                <a:spLocks noChangeArrowheads="1"/>
              </p:cNvSpPr>
              <p:nvPr/>
            </p:nvSpPr>
            <p:spPr bwMode="auto">
              <a:xfrm>
                <a:off x="4037013" y="2085975"/>
                <a:ext cx="20638" cy="20638"/>
              </a:xfrm>
              <a:prstGeom prst="ellipse">
                <a:avLst/>
              </a:prstGeom>
              <a:solidFill>
                <a:srgbClr val="49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4" name="组合 133"/>
          <p:cNvGrpSpPr/>
          <p:nvPr/>
        </p:nvGrpSpPr>
        <p:grpSpPr>
          <a:xfrm>
            <a:off x="7668321" y="4389682"/>
            <a:ext cx="648000" cy="648000"/>
            <a:chOff x="7668321" y="4389682"/>
            <a:chExt cx="648000" cy="648000"/>
          </a:xfrm>
        </p:grpSpPr>
        <p:sp>
          <p:nvSpPr>
            <p:cNvPr id="135" name="椭圆 134"/>
            <p:cNvSpPr/>
            <p:nvPr/>
          </p:nvSpPr>
          <p:spPr>
            <a:xfrm>
              <a:off x="7668321" y="4389682"/>
              <a:ext cx="648000" cy="648000"/>
            </a:xfrm>
            <a:prstGeom prst="ellipse">
              <a:avLst/>
            </a:prstGeom>
            <a:solidFill>
              <a:srgbClr val="FDA939"/>
            </a:solid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6" name="组合 135"/>
            <p:cNvGrpSpPr/>
            <p:nvPr/>
          </p:nvGrpSpPr>
          <p:grpSpPr>
            <a:xfrm>
              <a:off x="7778300" y="4510828"/>
              <a:ext cx="428042" cy="405709"/>
              <a:chOff x="2122488" y="1206501"/>
              <a:chExt cx="182563" cy="173038"/>
            </a:xfrm>
          </p:grpSpPr>
          <p:sp>
            <p:nvSpPr>
              <p:cNvPr id="137" name="Freeform 491"/>
              <p:cNvSpPr>
                <a:spLocks/>
              </p:cNvSpPr>
              <p:nvPr/>
            </p:nvSpPr>
            <p:spPr bwMode="auto">
              <a:xfrm>
                <a:off x="2122488" y="1206501"/>
                <a:ext cx="107950" cy="173038"/>
              </a:xfrm>
              <a:custGeom>
                <a:avLst/>
                <a:gdLst>
                  <a:gd name="T0" fmla="*/ 50 w 61"/>
                  <a:gd name="T1" fmla="*/ 88 h 97"/>
                  <a:gd name="T2" fmla="*/ 49 w 61"/>
                  <a:gd name="T3" fmla="*/ 88 h 97"/>
                  <a:gd name="T4" fmla="*/ 49 w 61"/>
                  <a:gd name="T5" fmla="*/ 87 h 97"/>
                  <a:gd name="T6" fmla="*/ 49 w 61"/>
                  <a:gd name="T7" fmla="*/ 81 h 97"/>
                  <a:gd name="T8" fmla="*/ 61 w 61"/>
                  <a:gd name="T9" fmla="*/ 53 h 97"/>
                  <a:gd name="T10" fmla="*/ 45 w 61"/>
                  <a:gd name="T11" fmla="*/ 38 h 97"/>
                  <a:gd name="T12" fmla="*/ 40 w 61"/>
                  <a:gd name="T13" fmla="*/ 36 h 97"/>
                  <a:gd name="T14" fmla="*/ 44 w 61"/>
                  <a:gd name="T15" fmla="*/ 33 h 97"/>
                  <a:gd name="T16" fmla="*/ 53 w 61"/>
                  <a:gd name="T17" fmla="*/ 18 h 97"/>
                  <a:gd name="T18" fmla="*/ 34 w 61"/>
                  <a:gd name="T19" fmla="*/ 0 h 97"/>
                  <a:gd name="T20" fmla="*/ 14 w 61"/>
                  <a:gd name="T21" fmla="*/ 18 h 97"/>
                  <a:gd name="T22" fmla="*/ 23 w 61"/>
                  <a:gd name="T23" fmla="*/ 33 h 97"/>
                  <a:gd name="T24" fmla="*/ 27 w 61"/>
                  <a:gd name="T25" fmla="*/ 36 h 97"/>
                  <a:gd name="T26" fmla="*/ 23 w 61"/>
                  <a:gd name="T27" fmla="*/ 38 h 97"/>
                  <a:gd name="T28" fmla="*/ 0 w 61"/>
                  <a:gd name="T29" fmla="*/ 74 h 97"/>
                  <a:gd name="T30" fmla="*/ 1 w 61"/>
                  <a:gd name="T31" fmla="*/ 81 h 97"/>
                  <a:gd name="T32" fmla="*/ 34 w 61"/>
                  <a:gd name="T33" fmla="*/ 97 h 97"/>
                  <a:gd name="T34" fmla="*/ 53 w 61"/>
                  <a:gd name="T35" fmla="*/ 92 h 97"/>
                  <a:gd name="T36" fmla="*/ 50 w 61"/>
                  <a:gd name="T37" fmla="*/ 8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97">
                    <a:moveTo>
                      <a:pt x="50" y="88"/>
                    </a:moveTo>
                    <a:cubicBezTo>
                      <a:pt x="49" y="88"/>
                      <a:pt x="49" y="88"/>
                      <a:pt x="49" y="88"/>
                    </a:cubicBezTo>
                    <a:cubicBezTo>
                      <a:pt x="49" y="87"/>
                      <a:pt x="49" y="87"/>
                      <a:pt x="49" y="87"/>
                    </a:cubicBezTo>
                    <a:cubicBezTo>
                      <a:pt x="49" y="85"/>
                      <a:pt x="49" y="83"/>
                      <a:pt x="49" y="81"/>
                    </a:cubicBezTo>
                    <a:cubicBezTo>
                      <a:pt x="49" y="69"/>
                      <a:pt x="54" y="59"/>
                      <a:pt x="61" y="53"/>
                    </a:cubicBezTo>
                    <a:cubicBezTo>
                      <a:pt x="57" y="46"/>
                      <a:pt x="52" y="41"/>
                      <a:pt x="45" y="38"/>
                    </a:cubicBezTo>
                    <a:cubicBezTo>
                      <a:pt x="40" y="36"/>
                      <a:pt x="40" y="36"/>
                      <a:pt x="40" y="36"/>
                    </a:cubicBezTo>
                    <a:cubicBezTo>
                      <a:pt x="44" y="33"/>
                      <a:pt x="44" y="33"/>
                      <a:pt x="44" y="33"/>
                    </a:cubicBezTo>
                    <a:cubicBezTo>
                      <a:pt x="50" y="30"/>
                      <a:pt x="53" y="25"/>
                      <a:pt x="53" y="18"/>
                    </a:cubicBezTo>
                    <a:cubicBezTo>
                      <a:pt x="53" y="9"/>
                      <a:pt x="45" y="0"/>
                      <a:pt x="34" y="0"/>
                    </a:cubicBezTo>
                    <a:cubicBezTo>
                      <a:pt x="23" y="0"/>
                      <a:pt x="14" y="9"/>
                      <a:pt x="14" y="18"/>
                    </a:cubicBezTo>
                    <a:cubicBezTo>
                      <a:pt x="14" y="25"/>
                      <a:pt x="17" y="30"/>
                      <a:pt x="23" y="33"/>
                    </a:cubicBezTo>
                    <a:cubicBezTo>
                      <a:pt x="27" y="36"/>
                      <a:pt x="27" y="36"/>
                      <a:pt x="27" y="36"/>
                    </a:cubicBezTo>
                    <a:cubicBezTo>
                      <a:pt x="23" y="38"/>
                      <a:pt x="23" y="38"/>
                      <a:pt x="23" y="38"/>
                    </a:cubicBezTo>
                    <a:cubicBezTo>
                      <a:pt x="10" y="43"/>
                      <a:pt x="0" y="58"/>
                      <a:pt x="0" y="74"/>
                    </a:cubicBezTo>
                    <a:cubicBezTo>
                      <a:pt x="0" y="77"/>
                      <a:pt x="1" y="79"/>
                      <a:pt x="1" y="81"/>
                    </a:cubicBezTo>
                    <a:cubicBezTo>
                      <a:pt x="9" y="91"/>
                      <a:pt x="21" y="97"/>
                      <a:pt x="34" y="97"/>
                    </a:cubicBezTo>
                    <a:cubicBezTo>
                      <a:pt x="41" y="97"/>
                      <a:pt x="47" y="95"/>
                      <a:pt x="53" y="92"/>
                    </a:cubicBezTo>
                    <a:cubicBezTo>
                      <a:pt x="52" y="91"/>
                      <a:pt x="51" y="90"/>
                      <a:pt x="50" y="88"/>
                    </a:cubicBezTo>
                    <a:close/>
                  </a:path>
                </a:pathLst>
              </a:custGeom>
              <a:solidFill>
                <a:srgbClr val="2FA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92"/>
              <p:cNvSpPr>
                <a:spLocks/>
              </p:cNvSpPr>
              <p:nvPr/>
            </p:nvSpPr>
            <p:spPr bwMode="auto">
              <a:xfrm>
                <a:off x="2217738" y="1250951"/>
                <a:ext cx="87313" cy="128588"/>
              </a:xfrm>
              <a:custGeom>
                <a:avLst/>
                <a:gdLst>
                  <a:gd name="T0" fmla="*/ 33 w 49"/>
                  <a:gd name="T1" fmla="*/ 29 h 72"/>
                  <a:gd name="T2" fmla="*/ 28 w 49"/>
                  <a:gd name="T3" fmla="*/ 27 h 72"/>
                  <a:gd name="T4" fmla="*/ 32 w 49"/>
                  <a:gd name="T5" fmla="*/ 24 h 72"/>
                  <a:gd name="T6" fmla="*/ 39 w 49"/>
                  <a:gd name="T7" fmla="*/ 13 h 72"/>
                  <a:gd name="T8" fmla="*/ 25 w 49"/>
                  <a:gd name="T9" fmla="*/ 0 h 72"/>
                  <a:gd name="T10" fmla="*/ 10 w 49"/>
                  <a:gd name="T11" fmla="*/ 13 h 72"/>
                  <a:gd name="T12" fmla="*/ 17 w 49"/>
                  <a:gd name="T13" fmla="*/ 24 h 72"/>
                  <a:gd name="T14" fmla="*/ 21 w 49"/>
                  <a:gd name="T15" fmla="*/ 27 h 72"/>
                  <a:gd name="T16" fmla="*/ 16 w 49"/>
                  <a:gd name="T17" fmla="*/ 29 h 72"/>
                  <a:gd name="T18" fmla="*/ 14 w 49"/>
                  <a:gd name="T19" fmla="*/ 30 h 72"/>
                  <a:gd name="T20" fmla="*/ 12 w 49"/>
                  <a:gd name="T21" fmla="*/ 31 h 72"/>
                  <a:gd name="T22" fmla="*/ 10 w 49"/>
                  <a:gd name="T23" fmla="*/ 33 h 72"/>
                  <a:gd name="T24" fmla="*/ 0 w 49"/>
                  <a:gd name="T25" fmla="*/ 56 h 72"/>
                  <a:gd name="T26" fmla="*/ 0 w 49"/>
                  <a:gd name="T27" fmla="*/ 60 h 72"/>
                  <a:gd name="T28" fmla="*/ 4 w 49"/>
                  <a:gd name="T29" fmla="*/ 64 h 72"/>
                  <a:gd name="T30" fmla="*/ 6 w 49"/>
                  <a:gd name="T31" fmla="*/ 66 h 72"/>
                  <a:gd name="T32" fmla="*/ 8 w 49"/>
                  <a:gd name="T33" fmla="*/ 68 h 72"/>
                  <a:gd name="T34" fmla="*/ 25 w 49"/>
                  <a:gd name="T35" fmla="*/ 72 h 72"/>
                  <a:gd name="T36" fmla="*/ 49 w 49"/>
                  <a:gd name="T37" fmla="*/ 60 h 72"/>
                  <a:gd name="T38" fmla="*/ 49 w 49"/>
                  <a:gd name="T39" fmla="*/ 56 h 72"/>
                  <a:gd name="T40" fmla="*/ 33 w 49"/>
                  <a:gd name="T41" fmla="*/ 2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72">
                    <a:moveTo>
                      <a:pt x="33" y="29"/>
                    </a:moveTo>
                    <a:cubicBezTo>
                      <a:pt x="28" y="27"/>
                      <a:pt x="28" y="27"/>
                      <a:pt x="28" y="27"/>
                    </a:cubicBezTo>
                    <a:cubicBezTo>
                      <a:pt x="32" y="24"/>
                      <a:pt x="32" y="24"/>
                      <a:pt x="32" y="24"/>
                    </a:cubicBezTo>
                    <a:cubicBezTo>
                      <a:pt x="36" y="22"/>
                      <a:pt x="39" y="18"/>
                      <a:pt x="39" y="13"/>
                    </a:cubicBezTo>
                    <a:cubicBezTo>
                      <a:pt x="39" y="6"/>
                      <a:pt x="33" y="0"/>
                      <a:pt x="25" y="0"/>
                    </a:cubicBezTo>
                    <a:cubicBezTo>
                      <a:pt x="16" y="0"/>
                      <a:pt x="10" y="6"/>
                      <a:pt x="10" y="13"/>
                    </a:cubicBezTo>
                    <a:cubicBezTo>
                      <a:pt x="10" y="18"/>
                      <a:pt x="13" y="22"/>
                      <a:pt x="17" y="24"/>
                    </a:cubicBezTo>
                    <a:cubicBezTo>
                      <a:pt x="21" y="27"/>
                      <a:pt x="21" y="27"/>
                      <a:pt x="21" y="27"/>
                    </a:cubicBezTo>
                    <a:cubicBezTo>
                      <a:pt x="16" y="29"/>
                      <a:pt x="16" y="29"/>
                      <a:pt x="16" y="29"/>
                    </a:cubicBezTo>
                    <a:cubicBezTo>
                      <a:pt x="16" y="29"/>
                      <a:pt x="15" y="29"/>
                      <a:pt x="14" y="30"/>
                    </a:cubicBezTo>
                    <a:cubicBezTo>
                      <a:pt x="13" y="30"/>
                      <a:pt x="13" y="31"/>
                      <a:pt x="12" y="31"/>
                    </a:cubicBezTo>
                    <a:cubicBezTo>
                      <a:pt x="11" y="32"/>
                      <a:pt x="10" y="32"/>
                      <a:pt x="10" y="33"/>
                    </a:cubicBezTo>
                    <a:cubicBezTo>
                      <a:pt x="4" y="38"/>
                      <a:pt x="0" y="46"/>
                      <a:pt x="0" y="56"/>
                    </a:cubicBezTo>
                    <a:cubicBezTo>
                      <a:pt x="0" y="57"/>
                      <a:pt x="0" y="59"/>
                      <a:pt x="0" y="60"/>
                    </a:cubicBezTo>
                    <a:cubicBezTo>
                      <a:pt x="1" y="62"/>
                      <a:pt x="3" y="63"/>
                      <a:pt x="4" y="64"/>
                    </a:cubicBezTo>
                    <a:cubicBezTo>
                      <a:pt x="5" y="65"/>
                      <a:pt x="5" y="65"/>
                      <a:pt x="6" y="66"/>
                    </a:cubicBezTo>
                    <a:cubicBezTo>
                      <a:pt x="7" y="66"/>
                      <a:pt x="8" y="67"/>
                      <a:pt x="8" y="68"/>
                    </a:cubicBezTo>
                    <a:cubicBezTo>
                      <a:pt x="13" y="71"/>
                      <a:pt x="19" y="72"/>
                      <a:pt x="25" y="72"/>
                    </a:cubicBezTo>
                    <a:cubicBezTo>
                      <a:pt x="34" y="72"/>
                      <a:pt x="43" y="68"/>
                      <a:pt x="49" y="60"/>
                    </a:cubicBezTo>
                    <a:cubicBezTo>
                      <a:pt x="49" y="59"/>
                      <a:pt x="49" y="57"/>
                      <a:pt x="49" y="56"/>
                    </a:cubicBezTo>
                    <a:cubicBezTo>
                      <a:pt x="49" y="43"/>
                      <a:pt x="42" y="33"/>
                      <a:pt x="33" y="29"/>
                    </a:cubicBezTo>
                    <a:close/>
                  </a:path>
                </a:pathLst>
              </a:custGeom>
              <a:solidFill>
                <a:srgbClr val="49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9" name="组合 138"/>
          <p:cNvGrpSpPr/>
          <p:nvPr/>
        </p:nvGrpSpPr>
        <p:grpSpPr>
          <a:xfrm>
            <a:off x="3872029" y="4389682"/>
            <a:ext cx="648000" cy="648000"/>
            <a:chOff x="3872029" y="4389682"/>
            <a:chExt cx="648000" cy="648000"/>
          </a:xfrm>
        </p:grpSpPr>
        <p:sp>
          <p:nvSpPr>
            <p:cNvPr id="140" name="椭圆 139"/>
            <p:cNvSpPr/>
            <p:nvPr/>
          </p:nvSpPr>
          <p:spPr>
            <a:xfrm>
              <a:off x="3872029" y="4389682"/>
              <a:ext cx="648000" cy="648000"/>
            </a:xfrm>
            <a:prstGeom prst="ellipse">
              <a:avLst/>
            </a:prstGeom>
            <a:solidFill>
              <a:srgbClr val="FDA939"/>
            </a:solid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Freeform 505"/>
            <p:cNvSpPr>
              <a:spLocks noChangeAspect="1" noEditPoints="1"/>
            </p:cNvSpPr>
            <p:nvPr/>
          </p:nvSpPr>
          <p:spPr bwMode="auto">
            <a:xfrm>
              <a:off x="4043029" y="4481997"/>
              <a:ext cx="306000" cy="463371"/>
            </a:xfrm>
            <a:custGeom>
              <a:avLst/>
              <a:gdLst>
                <a:gd name="T0" fmla="*/ 46 w 62"/>
                <a:gd name="T1" fmla="*/ 0 h 94"/>
                <a:gd name="T2" fmla="*/ 15 w 62"/>
                <a:gd name="T3" fmla="*/ 0 h 94"/>
                <a:gd name="T4" fmla="*/ 0 w 62"/>
                <a:gd name="T5" fmla="*/ 16 h 94"/>
                <a:gd name="T6" fmla="*/ 0 w 62"/>
                <a:gd name="T7" fmla="*/ 78 h 94"/>
                <a:gd name="T8" fmla="*/ 15 w 62"/>
                <a:gd name="T9" fmla="*/ 94 h 94"/>
                <a:gd name="T10" fmla="*/ 46 w 62"/>
                <a:gd name="T11" fmla="*/ 94 h 94"/>
                <a:gd name="T12" fmla="*/ 62 w 62"/>
                <a:gd name="T13" fmla="*/ 78 h 94"/>
                <a:gd name="T14" fmla="*/ 62 w 62"/>
                <a:gd name="T15" fmla="*/ 16 h 94"/>
                <a:gd name="T16" fmla="*/ 46 w 62"/>
                <a:gd name="T17" fmla="*/ 0 h 94"/>
                <a:gd name="T18" fmla="*/ 17 w 62"/>
                <a:gd name="T19" fmla="*/ 85 h 94"/>
                <a:gd name="T20" fmla="*/ 11 w 62"/>
                <a:gd name="T21" fmla="*/ 79 h 94"/>
                <a:gd name="T22" fmla="*/ 17 w 62"/>
                <a:gd name="T23" fmla="*/ 73 h 94"/>
                <a:gd name="T24" fmla="*/ 23 w 62"/>
                <a:gd name="T25" fmla="*/ 79 h 94"/>
                <a:gd name="T26" fmla="*/ 17 w 62"/>
                <a:gd name="T27" fmla="*/ 85 h 94"/>
                <a:gd name="T28" fmla="*/ 31 w 62"/>
                <a:gd name="T29" fmla="*/ 92 h 94"/>
                <a:gd name="T30" fmla="*/ 22 w 62"/>
                <a:gd name="T31" fmla="*/ 84 h 94"/>
                <a:gd name="T32" fmla="*/ 31 w 62"/>
                <a:gd name="T33" fmla="*/ 76 h 94"/>
                <a:gd name="T34" fmla="*/ 39 w 62"/>
                <a:gd name="T35" fmla="*/ 84 h 94"/>
                <a:gd name="T36" fmla="*/ 31 w 62"/>
                <a:gd name="T37" fmla="*/ 92 h 94"/>
                <a:gd name="T38" fmla="*/ 45 w 62"/>
                <a:gd name="T39" fmla="*/ 85 h 94"/>
                <a:gd name="T40" fmla="*/ 39 w 62"/>
                <a:gd name="T41" fmla="*/ 79 h 94"/>
                <a:gd name="T42" fmla="*/ 45 w 62"/>
                <a:gd name="T43" fmla="*/ 73 h 94"/>
                <a:gd name="T44" fmla="*/ 51 w 62"/>
                <a:gd name="T45" fmla="*/ 79 h 94"/>
                <a:gd name="T46" fmla="*/ 45 w 62"/>
                <a:gd name="T47" fmla="*/ 85 h 94"/>
                <a:gd name="T48" fmla="*/ 58 w 62"/>
                <a:gd name="T49" fmla="*/ 59 h 94"/>
                <a:gd name="T50" fmla="*/ 44 w 62"/>
                <a:gd name="T51" fmla="*/ 70 h 94"/>
                <a:gd name="T52" fmla="*/ 18 w 62"/>
                <a:gd name="T53" fmla="*/ 70 h 94"/>
                <a:gd name="T54" fmla="*/ 4 w 62"/>
                <a:gd name="T55" fmla="*/ 59 h 94"/>
                <a:gd name="T56" fmla="*/ 4 w 62"/>
                <a:gd name="T57" fmla="*/ 17 h 94"/>
                <a:gd name="T58" fmla="*/ 18 w 62"/>
                <a:gd name="T59" fmla="*/ 6 h 94"/>
                <a:gd name="T60" fmla="*/ 44 w 62"/>
                <a:gd name="T61" fmla="*/ 6 h 94"/>
                <a:gd name="T62" fmla="*/ 58 w 62"/>
                <a:gd name="T63" fmla="*/ 17 h 94"/>
                <a:gd name="T64" fmla="*/ 58 w 62"/>
                <a:gd name="T65" fmla="*/ 5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2" h="94">
                  <a:moveTo>
                    <a:pt x="46" y="0"/>
                  </a:moveTo>
                  <a:cubicBezTo>
                    <a:pt x="15" y="0"/>
                    <a:pt x="15" y="0"/>
                    <a:pt x="15" y="0"/>
                  </a:cubicBezTo>
                  <a:cubicBezTo>
                    <a:pt x="7" y="0"/>
                    <a:pt x="0" y="7"/>
                    <a:pt x="0" y="16"/>
                  </a:cubicBezTo>
                  <a:cubicBezTo>
                    <a:pt x="0" y="78"/>
                    <a:pt x="0" y="78"/>
                    <a:pt x="0" y="78"/>
                  </a:cubicBezTo>
                  <a:cubicBezTo>
                    <a:pt x="0" y="87"/>
                    <a:pt x="7" y="94"/>
                    <a:pt x="15" y="94"/>
                  </a:cubicBezTo>
                  <a:cubicBezTo>
                    <a:pt x="46" y="94"/>
                    <a:pt x="46" y="94"/>
                    <a:pt x="46" y="94"/>
                  </a:cubicBezTo>
                  <a:cubicBezTo>
                    <a:pt x="55" y="94"/>
                    <a:pt x="62" y="87"/>
                    <a:pt x="62" y="78"/>
                  </a:cubicBezTo>
                  <a:cubicBezTo>
                    <a:pt x="62" y="16"/>
                    <a:pt x="62" y="16"/>
                    <a:pt x="62" y="16"/>
                  </a:cubicBezTo>
                  <a:cubicBezTo>
                    <a:pt x="62" y="7"/>
                    <a:pt x="55" y="0"/>
                    <a:pt x="46" y="0"/>
                  </a:cubicBezTo>
                  <a:close/>
                  <a:moveTo>
                    <a:pt x="17" y="85"/>
                  </a:moveTo>
                  <a:cubicBezTo>
                    <a:pt x="13" y="85"/>
                    <a:pt x="11" y="82"/>
                    <a:pt x="11" y="79"/>
                  </a:cubicBezTo>
                  <a:cubicBezTo>
                    <a:pt x="11" y="75"/>
                    <a:pt x="13" y="73"/>
                    <a:pt x="17" y="73"/>
                  </a:cubicBezTo>
                  <a:cubicBezTo>
                    <a:pt x="20" y="73"/>
                    <a:pt x="23" y="75"/>
                    <a:pt x="23" y="79"/>
                  </a:cubicBezTo>
                  <a:cubicBezTo>
                    <a:pt x="23" y="82"/>
                    <a:pt x="20" y="85"/>
                    <a:pt x="17" y="85"/>
                  </a:cubicBezTo>
                  <a:close/>
                  <a:moveTo>
                    <a:pt x="31" y="92"/>
                  </a:moveTo>
                  <a:cubicBezTo>
                    <a:pt x="26" y="92"/>
                    <a:pt x="22" y="88"/>
                    <a:pt x="22" y="84"/>
                  </a:cubicBezTo>
                  <a:cubicBezTo>
                    <a:pt x="22" y="79"/>
                    <a:pt x="26" y="76"/>
                    <a:pt x="31" y="76"/>
                  </a:cubicBezTo>
                  <a:cubicBezTo>
                    <a:pt x="35" y="76"/>
                    <a:pt x="39" y="79"/>
                    <a:pt x="39" y="84"/>
                  </a:cubicBezTo>
                  <a:cubicBezTo>
                    <a:pt x="39" y="88"/>
                    <a:pt x="35" y="92"/>
                    <a:pt x="31" y="92"/>
                  </a:cubicBezTo>
                  <a:close/>
                  <a:moveTo>
                    <a:pt x="45" y="85"/>
                  </a:moveTo>
                  <a:cubicBezTo>
                    <a:pt x="41" y="85"/>
                    <a:pt x="39" y="82"/>
                    <a:pt x="39" y="79"/>
                  </a:cubicBezTo>
                  <a:cubicBezTo>
                    <a:pt x="39" y="75"/>
                    <a:pt x="41" y="73"/>
                    <a:pt x="45" y="73"/>
                  </a:cubicBezTo>
                  <a:cubicBezTo>
                    <a:pt x="48" y="73"/>
                    <a:pt x="51" y="75"/>
                    <a:pt x="51" y="79"/>
                  </a:cubicBezTo>
                  <a:cubicBezTo>
                    <a:pt x="51" y="82"/>
                    <a:pt x="48" y="85"/>
                    <a:pt x="45" y="85"/>
                  </a:cubicBezTo>
                  <a:close/>
                  <a:moveTo>
                    <a:pt x="58" y="59"/>
                  </a:moveTo>
                  <a:cubicBezTo>
                    <a:pt x="58" y="65"/>
                    <a:pt x="51" y="70"/>
                    <a:pt x="44" y="70"/>
                  </a:cubicBezTo>
                  <a:cubicBezTo>
                    <a:pt x="18" y="70"/>
                    <a:pt x="18" y="70"/>
                    <a:pt x="18" y="70"/>
                  </a:cubicBezTo>
                  <a:cubicBezTo>
                    <a:pt x="10" y="70"/>
                    <a:pt x="4" y="65"/>
                    <a:pt x="4" y="59"/>
                  </a:cubicBezTo>
                  <a:cubicBezTo>
                    <a:pt x="4" y="17"/>
                    <a:pt x="4" y="17"/>
                    <a:pt x="4" y="17"/>
                  </a:cubicBezTo>
                  <a:cubicBezTo>
                    <a:pt x="4" y="11"/>
                    <a:pt x="10" y="6"/>
                    <a:pt x="18" y="6"/>
                  </a:cubicBezTo>
                  <a:cubicBezTo>
                    <a:pt x="44" y="6"/>
                    <a:pt x="44" y="6"/>
                    <a:pt x="44" y="6"/>
                  </a:cubicBezTo>
                  <a:cubicBezTo>
                    <a:pt x="51" y="6"/>
                    <a:pt x="58" y="11"/>
                    <a:pt x="58" y="17"/>
                  </a:cubicBezTo>
                  <a:lnTo>
                    <a:pt x="58" y="59"/>
                  </a:lnTo>
                  <a:close/>
                </a:path>
              </a:pathLst>
            </a:custGeom>
            <a:solidFill>
              <a:srgbClr val="2FA2A9"/>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2" name="组合 141"/>
          <p:cNvGrpSpPr/>
          <p:nvPr/>
        </p:nvGrpSpPr>
        <p:grpSpPr>
          <a:xfrm>
            <a:off x="504653" y="3340529"/>
            <a:ext cx="1879077" cy="180000"/>
            <a:chOff x="504653" y="3340529"/>
            <a:chExt cx="1879077" cy="180000"/>
          </a:xfrm>
        </p:grpSpPr>
        <p:cxnSp>
          <p:nvCxnSpPr>
            <p:cNvPr id="143" name="直接连接符 142"/>
            <p:cNvCxnSpPr/>
            <p:nvPr/>
          </p:nvCxnSpPr>
          <p:spPr>
            <a:xfrm>
              <a:off x="504653" y="3430775"/>
              <a:ext cx="1692000" cy="0"/>
            </a:xfrm>
            <a:prstGeom prst="line">
              <a:avLst/>
            </a:prstGeom>
            <a:ln w="19050">
              <a:solidFill>
                <a:srgbClr val="FDA939"/>
              </a:solidFill>
              <a:prstDash val="solid"/>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2203730" y="3340529"/>
              <a:ext cx="180000" cy="180000"/>
              <a:chOff x="2203730" y="3340529"/>
              <a:chExt cx="180000" cy="180000"/>
            </a:xfrm>
          </p:grpSpPr>
          <p:sp>
            <p:nvSpPr>
              <p:cNvPr id="145" name="椭圆 144"/>
              <p:cNvSpPr/>
              <p:nvPr/>
            </p:nvSpPr>
            <p:spPr>
              <a:xfrm>
                <a:off x="2203730" y="3340529"/>
                <a:ext cx="180000" cy="180000"/>
              </a:xfrm>
              <a:prstGeom prst="ellipse">
                <a:avLst/>
              </a:prstGeom>
              <a:noFill/>
              <a:ln w="19050">
                <a:solidFill>
                  <a:srgbClr val="FDA93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a:spLocks noChangeAspect="1"/>
              </p:cNvSpPr>
              <p:nvPr/>
            </p:nvSpPr>
            <p:spPr>
              <a:xfrm>
                <a:off x="2239730" y="3376529"/>
                <a:ext cx="108000" cy="108000"/>
              </a:xfrm>
              <a:prstGeom prst="ellipse">
                <a:avLst/>
              </a:prstGeom>
              <a:solidFill>
                <a:srgbClr val="FDA939"/>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7" name="组合 146"/>
          <p:cNvGrpSpPr/>
          <p:nvPr/>
        </p:nvGrpSpPr>
        <p:grpSpPr>
          <a:xfrm>
            <a:off x="2402066" y="3340529"/>
            <a:ext cx="1883963" cy="180000"/>
            <a:chOff x="2402066" y="3340529"/>
            <a:chExt cx="1883963" cy="180000"/>
          </a:xfrm>
        </p:grpSpPr>
        <p:cxnSp>
          <p:nvCxnSpPr>
            <p:cNvPr id="148" name="直接连接符 147"/>
            <p:cNvCxnSpPr/>
            <p:nvPr/>
          </p:nvCxnSpPr>
          <p:spPr>
            <a:xfrm>
              <a:off x="2402066" y="3430775"/>
              <a:ext cx="1692000" cy="0"/>
            </a:xfrm>
            <a:prstGeom prst="line">
              <a:avLst/>
            </a:prstGeom>
            <a:ln w="19050">
              <a:solidFill>
                <a:srgbClr val="FDA939"/>
              </a:solidFill>
              <a:prstDash val="solid"/>
            </a:ln>
          </p:spPr>
          <p:style>
            <a:lnRef idx="1">
              <a:schemeClr val="accent1"/>
            </a:lnRef>
            <a:fillRef idx="0">
              <a:schemeClr val="accent1"/>
            </a:fillRef>
            <a:effectRef idx="0">
              <a:schemeClr val="accent1"/>
            </a:effectRef>
            <a:fontRef idx="minor">
              <a:schemeClr val="tx1"/>
            </a:fontRef>
          </p:style>
        </p:cxnSp>
        <p:grpSp>
          <p:nvGrpSpPr>
            <p:cNvPr id="149" name="组合 148"/>
            <p:cNvGrpSpPr/>
            <p:nvPr/>
          </p:nvGrpSpPr>
          <p:grpSpPr>
            <a:xfrm>
              <a:off x="4106029" y="3340529"/>
              <a:ext cx="180000" cy="180000"/>
              <a:chOff x="4106029" y="3340529"/>
              <a:chExt cx="180000" cy="180000"/>
            </a:xfrm>
          </p:grpSpPr>
          <p:sp>
            <p:nvSpPr>
              <p:cNvPr id="150" name="椭圆 149"/>
              <p:cNvSpPr/>
              <p:nvPr/>
            </p:nvSpPr>
            <p:spPr>
              <a:xfrm>
                <a:off x="4106029" y="3340529"/>
                <a:ext cx="180000" cy="180000"/>
              </a:xfrm>
              <a:prstGeom prst="ellipse">
                <a:avLst/>
              </a:prstGeom>
              <a:noFill/>
              <a:ln w="19050">
                <a:solidFill>
                  <a:srgbClr val="FDA93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a:spLocks noChangeAspect="1"/>
              </p:cNvSpPr>
              <p:nvPr/>
            </p:nvSpPr>
            <p:spPr>
              <a:xfrm>
                <a:off x="4142029" y="3376529"/>
                <a:ext cx="108000" cy="108000"/>
              </a:xfrm>
              <a:prstGeom prst="ellipse">
                <a:avLst/>
              </a:prstGeom>
              <a:solidFill>
                <a:srgbClr val="FDA939"/>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2" name="组合 151"/>
          <p:cNvGrpSpPr/>
          <p:nvPr/>
        </p:nvGrpSpPr>
        <p:grpSpPr>
          <a:xfrm>
            <a:off x="4299479" y="3340529"/>
            <a:ext cx="1884706" cy="180000"/>
            <a:chOff x="4299479" y="3340529"/>
            <a:chExt cx="1884706" cy="180000"/>
          </a:xfrm>
        </p:grpSpPr>
        <p:cxnSp>
          <p:nvCxnSpPr>
            <p:cNvPr id="153" name="直接连接符 152"/>
            <p:cNvCxnSpPr/>
            <p:nvPr/>
          </p:nvCxnSpPr>
          <p:spPr>
            <a:xfrm>
              <a:off x="4299479" y="3430775"/>
              <a:ext cx="1692000" cy="0"/>
            </a:xfrm>
            <a:prstGeom prst="line">
              <a:avLst/>
            </a:prstGeom>
            <a:ln w="19050">
              <a:solidFill>
                <a:srgbClr val="FDA939"/>
              </a:solidFill>
              <a:prstDash val="solid"/>
            </a:ln>
          </p:spPr>
          <p:style>
            <a:lnRef idx="1">
              <a:schemeClr val="accent1"/>
            </a:lnRef>
            <a:fillRef idx="0">
              <a:schemeClr val="accent1"/>
            </a:fillRef>
            <a:effectRef idx="0">
              <a:schemeClr val="accent1"/>
            </a:effectRef>
            <a:fontRef idx="minor">
              <a:schemeClr val="tx1"/>
            </a:fontRef>
          </p:style>
        </p:cxnSp>
        <p:grpSp>
          <p:nvGrpSpPr>
            <p:cNvPr id="154" name="组合 153"/>
            <p:cNvGrpSpPr/>
            <p:nvPr/>
          </p:nvGrpSpPr>
          <p:grpSpPr>
            <a:xfrm>
              <a:off x="6004185" y="3340529"/>
              <a:ext cx="180000" cy="180000"/>
              <a:chOff x="6004185" y="3340529"/>
              <a:chExt cx="180000" cy="180000"/>
            </a:xfrm>
          </p:grpSpPr>
          <p:sp>
            <p:nvSpPr>
              <p:cNvPr id="155" name="椭圆 154"/>
              <p:cNvSpPr/>
              <p:nvPr/>
            </p:nvSpPr>
            <p:spPr>
              <a:xfrm>
                <a:off x="6004185" y="3340529"/>
                <a:ext cx="180000" cy="180000"/>
              </a:xfrm>
              <a:prstGeom prst="ellipse">
                <a:avLst/>
              </a:prstGeom>
              <a:noFill/>
              <a:ln w="19050">
                <a:solidFill>
                  <a:srgbClr val="FDA93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a:spLocks noChangeAspect="1"/>
              </p:cNvSpPr>
              <p:nvPr/>
            </p:nvSpPr>
            <p:spPr>
              <a:xfrm>
                <a:off x="6040185" y="3376529"/>
                <a:ext cx="108000" cy="108000"/>
              </a:xfrm>
              <a:prstGeom prst="ellipse">
                <a:avLst/>
              </a:prstGeom>
              <a:solidFill>
                <a:srgbClr val="FDA939"/>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7" name="组合 156"/>
          <p:cNvGrpSpPr/>
          <p:nvPr/>
        </p:nvGrpSpPr>
        <p:grpSpPr>
          <a:xfrm>
            <a:off x="6196892" y="3340529"/>
            <a:ext cx="1884709" cy="180000"/>
            <a:chOff x="6196892" y="3340529"/>
            <a:chExt cx="1884709" cy="180000"/>
          </a:xfrm>
        </p:grpSpPr>
        <p:cxnSp>
          <p:nvCxnSpPr>
            <p:cNvPr id="158" name="直接连接符 157"/>
            <p:cNvCxnSpPr/>
            <p:nvPr/>
          </p:nvCxnSpPr>
          <p:spPr>
            <a:xfrm>
              <a:off x="6196892" y="3430775"/>
              <a:ext cx="1692000" cy="0"/>
            </a:xfrm>
            <a:prstGeom prst="line">
              <a:avLst/>
            </a:prstGeom>
            <a:ln w="19050">
              <a:solidFill>
                <a:srgbClr val="FDA939"/>
              </a:solidFill>
              <a:prstDash val="solid"/>
            </a:ln>
          </p:spPr>
          <p:style>
            <a:lnRef idx="1">
              <a:schemeClr val="accent1"/>
            </a:lnRef>
            <a:fillRef idx="0">
              <a:schemeClr val="accent1"/>
            </a:fillRef>
            <a:effectRef idx="0">
              <a:schemeClr val="accent1"/>
            </a:effectRef>
            <a:fontRef idx="minor">
              <a:schemeClr val="tx1"/>
            </a:fontRef>
          </p:style>
        </p:cxnSp>
        <p:grpSp>
          <p:nvGrpSpPr>
            <p:cNvPr id="159" name="组合 158"/>
            <p:cNvGrpSpPr/>
            <p:nvPr/>
          </p:nvGrpSpPr>
          <p:grpSpPr>
            <a:xfrm>
              <a:off x="7901601" y="3340529"/>
              <a:ext cx="180000" cy="180000"/>
              <a:chOff x="7901601" y="3340529"/>
              <a:chExt cx="180000" cy="180000"/>
            </a:xfrm>
          </p:grpSpPr>
          <p:sp>
            <p:nvSpPr>
              <p:cNvPr id="160" name="椭圆 159"/>
              <p:cNvSpPr/>
              <p:nvPr/>
            </p:nvSpPr>
            <p:spPr>
              <a:xfrm>
                <a:off x="7901601" y="3340529"/>
                <a:ext cx="180000" cy="180000"/>
              </a:xfrm>
              <a:prstGeom prst="ellipse">
                <a:avLst/>
              </a:prstGeom>
              <a:noFill/>
              <a:ln w="19050">
                <a:solidFill>
                  <a:srgbClr val="FDA93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a:spLocks noChangeAspect="1"/>
              </p:cNvSpPr>
              <p:nvPr/>
            </p:nvSpPr>
            <p:spPr>
              <a:xfrm>
                <a:off x="7937601" y="3376529"/>
                <a:ext cx="108000" cy="108000"/>
              </a:xfrm>
              <a:prstGeom prst="ellipse">
                <a:avLst/>
              </a:prstGeom>
              <a:solidFill>
                <a:srgbClr val="FDA939"/>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2" name="组合 161"/>
          <p:cNvGrpSpPr/>
          <p:nvPr/>
        </p:nvGrpSpPr>
        <p:grpSpPr>
          <a:xfrm>
            <a:off x="8094305" y="3340529"/>
            <a:ext cx="1883091" cy="180000"/>
            <a:chOff x="8094305" y="3340529"/>
            <a:chExt cx="1883091" cy="180000"/>
          </a:xfrm>
        </p:grpSpPr>
        <p:cxnSp>
          <p:nvCxnSpPr>
            <p:cNvPr id="163" name="直接连接符 162"/>
            <p:cNvCxnSpPr/>
            <p:nvPr/>
          </p:nvCxnSpPr>
          <p:spPr>
            <a:xfrm>
              <a:off x="8094305" y="3430775"/>
              <a:ext cx="1692000" cy="0"/>
            </a:xfrm>
            <a:prstGeom prst="line">
              <a:avLst/>
            </a:prstGeom>
            <a:ln w="19050">
              <a:solidFill>
                <a:srgbClr val="FDA939"/>
              </a:solidFill>
              <a:prstDash val="solid"/>
            </a:ln>
          </p:spPr>
          <p:style>
            <a:lnRef idx="1">
              <a:schemeClr val="accent1"/>
            </a:lnRef>
            <a:fillRef idx="0">
              <a:schemeClr val="accent1"/>
            </a:fillRef>
            <a:effectRef idx="0">
              <a:schemeClr val="accent1"/>
            </a:effectRef>
            <a:fontRef idx="minor">
              <a:schemeClr val="tx1"/>
            </a:fontRef>
          </p:style>
        </p:cxnSp>
        <p:grpSp>
          <p:nvGrpSpPr>
            <p:cNvPr id="164" name="组合 163"/>
            <p:cNvGrpSpPr/>
            <p:nvPr/>
          </p:nvGrpSpPr>
          <p:grpSpPr>
            <a:xfrm>
              <a:off x="9797396" y="3340529"/>
              <a:ext cx="180000" cy="180000"/>
              <a:chOff x="9797396" y="3340529"/>
              <a:chExt cx="180000" cy="180000"/>
            </a:xfrm>
          </p:grpSpPr>
          <p:sp>
            <p:nvSpPr>
              <p:cNvPr id="165" name="椭圆 164"/>
              <p:cNvSpPr/>
              <p:nvPr/>
            </p:nvSpPr>
            <p:spPr>
              <a:xfrm>
                <a:off x="9797396" y="3340529"/>
                <a:ext cx="180000" cy="180000"/>
              </a:xfrm>
              <a:prstGeom prst="ellipse">
                <a:avLst/>
              </a:prstGeom>
              <a:noFill/>
              <a:ln w="19050">
                <a:solidFill>
                  <a:srgbClr val="FDA93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a:spLocks noChangeAspect="1"/>
              </p:cNvSpPr>
              <p:nvPr/>
            </p:nvSpPr>
            <p:spPr>
              <a:xfrm>
                <a:off x="9833396" y="3376529"/>
                <a:ext cx="108000" cy="108000"/>
              </a:xfrm>
              <a:prstGeom prst="ellipse">
                <a:avLst/>
              </a:prstGeom>
              <a:solidFill>
                <a:srgbClr val="FDA939"/>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7" name="组合 166"/>
          <p:cNvGrpSpPr/>
          <p:nvPr/>
        </p:nvGrpSpPr>
        <p:grpSpPr>
          <a:xfrm>
            <a:off x="1969730" y="1821130"/>
            <a:ext cx="648000" cy="648000"/>
            <a:chOff x="1969730" y="1821130"/>
            <a:chExt cx="648000" cy="648000"/>
          </a:xfrm>
        </p:grpSpPr>
        <p:sp>
          <p:nvSpPr>
            <p:cNvPr id="168" name="椭圆 167"/>
            <p:cNvSpPr/>
            <p:nvPr/>
          </p:nvSpPr>
          <p:spPr>
            <a:xfrm>
              <a:off x="1969730" y="1821130"/>
              <a:ext cx="648000" cy="648000"/>
            </a:xfrm>
            <a:prstGeom prst="ellipse">
              <a:avLst/>
            </a:prstGeom>
            <a:solidFill>
              <a:srgbClr val="FDA939"/>
            </a:solid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 name="组合 168"/>
            <p:cNvGrpSpPr>
              <a:grpSpLocks noChangeAspect="1"/>
            </p:cNvGrpSpPr>
            <p:nvPr/>
          </p:nvGrpSpPr>
          <p:grpSpPr>
            <a:xfrm>
              <a:off x="2077321" y="1938130"/>
              <a:ext cx="432818" cy="414000"/>
              <a:chOff x="4214813" y="619126"/>
              <a:chExt cx="219075" cy="209550"/>
            </a:xfrm>
          </p:grpSpPr>
          <p:sp>
            <p:nvSpPr>
              <p:cNvPr id="170" name="Freeform 459"/>
              <p:cNvSpPr>
                <a:spLocks/>
              </p:cNvSpPr>
              <p:nvPr/>
            </p:nvSpPr>
            <p:spPr bwMode="auto">
              <a:xfrm>
                <a:off x="4249737" y="665163"/>
                <a:ext cx="147638" cy="163513"/>
              </a:xfrm>
              <a:custGeom>
                <a:avLst/>
                <a:gdLst>
                  <a:gd name="T0" fmla="*/ 0 w 83"/>
                  <a:gd name="T1" fmla="*/ 38 h 91"/>
                  <a:gd name="T2" fmla="*/ 0 w 83"/>
                  <a:gd name="T3" fmla="*/ 87 h 91"/>
                  <a:gd name="T4" fmla="*/ 2 w 83"/>
                  <a:gd name="T5" fmla="*/ 91 h 91"/>
                  <a:gd name="T6" fmla="*/ 5 w 83"/>
                  <a:gd name="T7" fmla="*/ 91 h 91"/>
                  <a:gd name="T8" fmla="*/ 28 w 83"/>
                  <a:gd name="T9" fmla="*/ 91 h 91"/>
                  <a:gd name="T10" fmla="*/ 30 w 83"/>
                  <a:gd name="T11" fmla="*/ 91 h 91"/>
                  <a:gd name="T12" fmla="*/ 30 w 83"/>
                  <a:gd name="T13" fmla="*/ 89 h 91"/>
                  <a:gd name="T14" fmla="*/ 30 w 83"/>
                  <a:gd name="T15" fmla="*/ 65 h 91"/>
                  <a:gd name="T16" fmla="*/ 53 w 83"/>
                  <a:gd name="T17" fmla="*/ 65 h 91"/>
                  <a:gd name="T18" fmla="*/ 53 w 83"/>
                  <a:gd name="T19" fmla="*/ 89 h 91"/>
                  <a:gd name="T20" fmla="*/ 53 w 83"/>
                  <a:gd name="T21" fmla="*/ 91 h 91"/>
                  <a:gd name="T22" fmla="*/ 55 w 83"/>
                  <a:gd name="T23" fmla="*/ 91 h 91"/>
                  <a:gd name="T24" fmla="*/ 78 w 83"/>
                  <a:gd name="T25" fmla="*/ 91 h 91"/>
                  <a:gd name="T26" fmla="*/ 81 w 83"/>
                  <a:gd name="T27" fmla="*/ 91 h 91"/>
                  <a:gd name="T28" fmla="*/ 83 w 83"/>
                  <a:gd name="T29" fmla="*/ 87 h 91"/>
                  <a:gd name="T30" fmla="*/ 83 w 83"/>
                  <a:gd name="T31" fmla="*/ 38 h 91"/>
                  <a:gd name="T32" fmla="*/ 42 w 83"/>
                  <a:gd name="T33" fmla="*/ 0 h 91"/>
                  <a:gd name="T34" fmla="*/ 0 w 83"/>
                  <a:gd name="T35" fmla="*/ 3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91">
                    <a:moveTo>
                      <a:pt x="0" y="38"/>
                    </a:moveTo>
                    <a:cubicBezTo>
                      <a:pt x="0" y="87"/>
                      <a:pt x="0" y="87"/>
                      <a:pt x="0" y="87"/>
                    </a:cubicBezTo>
                    <a:cubicBezTo>
                      <a:pt x="0" y="89"/>
                      <a:pt x="1" y="90"/>
                      <a:pt x="2" y="91"/>
                    </a:cubicBezTo>
                    <a:cubicBezTo>
                      <a:pt x="3" y="91"/>
                      <a:pt x="4" y="91"/>
                      <a:pt x="5" y="91"/>
                    </a:cubicBezTo>
                    <a:cubicBezTo>
                      <a:pt x="28" y="91"/>
                      <a:pt x="28" y="91"/>
                      <a:pt x="28" y="91"/>
                    </a:cubicBezTo>
                    <a:cubicBezTo>
                      <a:pt x="28" y="91"/>
                      <a:pt x="29" y="91"/>
                      <a:pt x="30" y="91"/>
                    </a:cubicBezTo>
                    <a:cubicBezTo>
                      <a:pt x="30" y="90"/>
                      <a:pt x="30" y="89"/>
                      <a:pt x="30" y="89"/>
                    </a:cubicBezTo>
                    <a:cubicBezTo>
                      <a:pt x="30" y="65"/>
                      <a:pt x="30" y="65"/>
                      <a:pt x="30" y="65"/>
                    </a:cubicBezTo>
                    <a:cubicBezTo>
                      <a:pt x="53" y="65"/>
                      <a:pt x="53" y="65"/>
                      <a:pt x="53" y="65"/>
                    </a:cubicBezTo>
                    <a:cubicBezTo>
                      <a:pt x="53" y="89"/>
                      <a:pt x="53" y="89"/>
                      <a:pt x="53" y="89"/>
                    </a:cubicBezTo>
                    <a:cubicBezTo>
                      <a:pt x="53" y="89"/>
                      <a:pt x="53" y="90"/>
                      <a:pt x="53" y="91"/>
                    </a:cubicBezTo>
                    <a:cubicBezTo>
                      <a:pt x="54" y="91"/>
                      <a:pt x="55" y="91"/>
                      <a:pt x="55" y="91"/>
                    </a:cubicBezTo>
                    <a:cubicBezTo>
                      <a:pt x="78" y="91"/>
                      <a:pt x="78" y="91"/>
                      <a:pt x="78" y="91"/>
                    </a:cubicBezTo>
                    <a:cubicBezTo>
                      <a:pt x="79" y="91"/>
                      <a:pt x="80" y="91"/>
                      <a:pt x="81" y="91"/>
                    </a:cubicBezTo>
                    <a:cubicBezTo>
                      <a:pt x="82" y="90"/>
                      <a:pt x="83" y="89"/>
                      <a:pt x="83" y="87"/>
                    </a:cubicBezTo>
                    <a:cubicBezTo>
                      <a:pt x="83" y="38"/>
                      <a:pt x="83" y="38"/>
                      <a:pt x="83" y="38"/>
                    </a:cubicBezTo>
                    <a:cubicBezTo>
                      <a:pt x="42" y="0"/>
                      <a:pt x="42" y="0"/>
                      <a:pt x="42" y="0"/>
                    </a:cubicBezTo>
                    <a:lnTo>
                      <a:pt x="0" y="38"/>
                    </a:lnTo>
                    <a:close/>
                  </a:path>
                </a:pathLst>
              </a:custGeom>
              <a:solidFill>
                <a:srgbClr val="2FA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60"/>
              <p:cNvSpPr>
                <a:spLocks/>
              </p:cNvSpPr>
              <p:nvPr/>
            </p:nvSpPr>
            <p:spPr bwMode="auto">
              <a:xfrm>
                <a:off x="4214813" y="619126"/>
                <a:ext cx="219075" cy="115888"/>
              </a:xfrm>
              <a:custGeom>
                <a:avLst/>
                <a:gdLst>
                  <a:gd name="T0" fmla="*/ 119 w 123"/>
                  <a:gd name="T1" fmla="*/ 51 h 65"/>
                  <a:gd name="T2" fmla="*/ 100 w 123"/>
                  <a:gd name="T3" fmla="*/ 33 h 65"/>
                  <a:gd name="T4" fmla="*/ 100 w 123"/>
                  <a:gd name="T5" fmla="*/ 5 h 65"/>
                  <a:gd name="T6" fmla="*/ 97 w 123"/>
                  <a:gd name="T7" fmla="*/ 2 h 65"/>
                  <a:gd name="T8" fmla="*/ 90 w 123"/>
                  <a:gd name="T9" fmla="*/ 2 h 65"/>
                  <a:gd name="T10" fmla="*/ 87 w 123"/>
                  <a:gd name="T11" fmla="*/ 5 h 65"/>
                  <a:gd name="T12" fmla="*/ 87 w 123"/>
                  <a:gd name="T13" fmla="*/ 21 h 65"/>
                  <a:gd name="T14" fmla="*/ 67 w 123"/>
                  <a:gd name="T15" fmla="*/ 2 h 65"/>
                  <a:gd name="T16" fmla="*/ 56 w 123"/>
                  <a:gd name="T17" fmla="*/ 2 h 65"/>
                  <a:gd name="T18" fmla="*/ 4 w 123"/>
                  <a:gd name="T19" fmla="*/ 51 h 65"/>
                  <a:gd name="T20" fmla="*/ 3 w 123"/>
                  <a:gd name="T21" fmla="*/ 62 h 65"/>
                  <a:gd name="T22" fmla="*/ 3 w 123"/>
                  <a:gd name="T23" fmla="*/ 62 h 65"/>
                  <a:gd name="T24" fmla="*/ 9 w 123"/>
                  <a:gd name="T25" fmla="*/ 64 h 65"/>
                  <a:gd name="T26" fmla="*/ 14 w 123"/>
                  <a:gd name="T27" fmla="*/ 62 h 65"/>
                  <a:gd name="T28" fmla="*/ 62 w 123"/>
                  <a:gd name="T29" fmla="*/ 19 h 65"/>
                  <a:gd name="T30" fmla="*/ 109 w 123"/>
                  <a:gd name="T31" fmla="*/ 62 h 65"/>
                  <a:gd name="T32" fmla="*/ 120 w 123"/>
                  <a:gd name="T33" fmla="*/ 62 h 65"/>
                  <a:gd name="T34" fmla="*/ 119 w 123"/>
                  <a:gd name="T35" fmla="*/ 5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65">
                    <a:moveTo>
                      <a:pt x="119" y="51"/>
                    </a:moveTo>
                    <a:cubicBezTo>
                      <a:pt x="100" y="33"/>
                      <a:pt x="100" y="33"/>
                      <a:pt x="100" y="33"/>
                    </a:cubicBezTo>
                    <a:cubicBezTo>
                      <a:pt x="100" y="5"/>
                      <a:pt x="100" y="5"/>
                      <a:pt x="100" y="5"/>
                    </a:cubicBezTo>
                    <a:cubicBezTo>
                      <a:pt x="100" y="3"/>
                      <a:pt x="99" y="2"/>
                      <a:pt x="97" y="2"/>
                    </a:cubicBezTo>
                    <a:cubicBezTo>
                      <a:pt x="90" y="2"/>
                      <a:pt x="90" y="2"/>
                      <a:pt x="90" y="2"/>
                    </a:cubicBezTo>
                    <a:cubicBezTo>
                      <a:pt x="88" y="2"/>
                      <a:pt x="87" y="3"/>
                      <a:pt x="87" y="5"/>
                    </a:cubicBezTo>
                    <a:cubicBezTo>
                      <a:pt x="87" y="21"/>
                      <a:pt x="87" y="21"/>
                      <a:pt x="87" y="21"/>
                    </a:cubicBezTo>
                    <a:cubicBezTo>
                      <a:pt x="67" y="2"/>
                      <a:pt x="67" y="2"/>
                      <a:pt x="67" y="2"/>
                    </a:cubicBezTo>
                    <a:cubicBezTo>
                      <a:pt x="64" y="0"/>
                      <a:pt x="59" y="0"/>
                      <a:pt x="56" y="2"/>
                    </a:cubicBezTo>
                    <a:cubicBezTo>
                      <a:pt x="4" y="51"/>
                      <a:pt x="4" y="51"/>
                      <a:pt x="4" y="51"/>
                    </a:cubicBezTo>
                    <a:cubicBezTo>
                      <a:pt x="0" y="53"/>
                      <a:pt x="0" y="58"/>
                      <a:pt x="3" y="62"/>
                    </a:cubicBezTo>
                    <a:cubicBezTo>
                      <a:pt x="3" y="62"/>
                      <a:pt x="3" y="62"/>
                      <a:pt x="3" y="62"/>
                    </a:cubicBezTo>
                    <a:cubicBezTo>
                      <a:pt x="5" y="63"/>
                      <a:pt x="7" y="64"/>
                      <a:pt x="9" y="64"/>
                    </a:cubicBezTo>
                    <a:cubicBezTo>
                      <a:pt x="11" y="64"/>
                      <a:pt x="13" y="63"/>
                      <a:pt x="14" y="62"/>
                    </a:cubicBezTo>
                    <a:cubicBezTo>
                      <a:pt x="62" y="19"/>
                      <a:pt x="62" y="19"/>
                      <a:pt x="62" y="19"/>
                    </a:cubicBezTo>
                    <a:cubicBezTo>
                      <a:pt x="109" y="62"/>
                      <a:pt x="109" y="62"/>
                      <a:pt x="109" y="62"/>
                    </a:cubicBezTo>
                    <a:cubicBezTo>
                      <a:pt x="112" y="65"/>
                      <a:pt x="117" y="65"/>
                      <a:pt x="120" y="62"/>
                    </a:cubicBezTo>
                    <a:cubicBezTo>
                      <a:pt x="123" y="58"/>
                      <a:pt x="123" y="53"/>
                      <a:pt x="119" y="51"/>
                    </a:cubicBezTo>
                    <a:close/>
                  </a:path>
                </a:pathLst>
              </a:custGeom>
              <a:solidFill>
                <a:srgbClr val="49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765543577"/>
      </p:ext>
    </p:extLst>
  </p:cSld>
  <p:clrMapOvr>
    <a:masterClrMapping/>
  </p:clrMapOvr>
  <mc:AlternateContent xmlns:mc="http://schemas.openxmlformats.org/markup-compatibility/2006" xmlns:p14="http://schemas.microsoft.com/office/powerpoint/2010/main">
    <mc:Choice Requires="p14">
      <p:transition spd="slow" p14:dur="1200" advTm="9253">
        <p14:prism/>
      </p:transition>
    </mc:Choice>
    <mc:Fallback xmlns="">
      <p:transition spd="slow" advTm="92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wipe(left)">
                                      <p:cBhvr>
                                        <p:cTn id="7" dur="500"/>
                                        <p:tgtEl>
                                          <p:spTgt spid="14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7"/>
                                        </p:tgtEl>
                                        <p:attrNameLst>
                                          <p:attrName>style.visibility</p:attrName>
                                        </p:attrNameLst>
                                      </p:cBhvr>
                                      <p:to>
                                        <p:strVal val="visible"/>
                                      </p:to>
                                    </p:set>
                                    <p:anim calcmode="lin" valueType="num">
                                      <p:cBhvr>
                                        <p:cTn id="11" dur="500" fill="hold"/>
                                        <p:tgtEl>
                                          <p:spTgt spid="167"/>
                                        </p:tgtEl>
                                        <p:attrNameLst>
                                          <p:attrName>ppt_w</p:attrName>
                                        </p:attrNameLst>
                                      </p:cBhvr>
                                      <p:tavLst>
                                        <p:tav tm="0">
                                          <p:val>
                                            <p:fltVal val="0"/>
                                          </p:val>
                                        </p:tav>
                                        <p:tav tm="100000">
                                          <p:val>
                                            <p:strVal val="#ppt_w"/>
                                          </p:val>
                                        </p:tav>
                                      </p:tavLst>
                                    </p:anim>
                                    <p:anim calcmode="lin" valueType="num">
                                      <p:cBhvr>
                                        <p:cTn id="12" dur="500" fill="hold"/>
                                        <p:tgtEl>
                                          <p:spTgt spid="167"/>
                                        </p:tgtEl>
                                        <p:attrNameLst>
                                          <p:attrName>ppt_h</p:attrName>
                                        </p:attrNameLst>
                                      </p:cBhvr>
                                      <p:tavLst>
                                        <p:tav tm="0">
                                          <p:val>
                                            <p:fltVal val="0"/>
                                          </p:val>
                                        </p:tav>
                                        <p:tav tm="100000">
                                          <p:val>
                                            <p:strVal val="#ppt_h"/>
                                          </p:val>
                                        </p:tav>
                                      </p:tavLst>
                                    </p:anim>
                                    <p:animEffect transition="in" filter="fade">
                                      <p:cBhvr>
                                        <p:cTn id="13" dur="500"/>
                                        <p:tgtEl>
                                          <p:spTgt spid="167"/>
                                        </p:tgtEl>
                                      </p:cBhvr>
                                    </p:animEffect>
                                  </p:childTnLst>
                                </p:cTn>
                              </p:par>
                              <p:par>
                                <p:cTn id="14" presetID="22" presetClass="entr" presetSubtype="4" fill="hold" nodeType="with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wipe(down)">
                                      <p:cBhvr>
                                        <p:cTn id="16" dur="500"/>
                                        <p:tgtEl>
                                          <p:spTgt spid="107"/>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500"/>
                                        <p:tgtEl>
                                          <p:spTgt spid="86"/>
                                        </p:tgtEl>
                                      </p:cBhvr>
                                    </p:animEffect>
                                  </p:childTnLst>
                                </p:cTn>
                              </p:par>
                            </p:childTnLst>
                          </p:cTn>
                        </p:par>
                        <p:par>
                          <p:cTn id="21" fill="hold">
                            <p:stCondLst>
                              <p:cond delay="1500"/>
                            </p:stCondLst>
                            <p:childTnLst>
                              <p:par>
                                <p:cTn id="22" presetID="22" presetClass="entr" presetSubtype="8" fill="hold" nodeType="afterEffect">
                                  <p:stCondLst>
                                    <p:cond delay="250"/>
                                  </p:stCondLst>
                                  <p:childTnLst>
                                    <p:set>
                                      <p:cBhvr>
                                        <p:cTn id="23" dur="1" fill="hold">
                                          <p:stCondLst>
                                            <p:cond delay="0"/>
                                          </p:stCondLst>
                                        </p:cTn>
                                        <p:tgtEl>
                                          <p:spTgt spid="147"/>
                                        </p:tgtEl>
                                        <p:attrNameLst>
                                          <p:attrName>style.visibility</p:attrName>
                                        </p:attrNameLst>
                                      </p:cBhvr>
                                      <p:to>
                                        <p:strVal val="visible"/>
                                      </p:to>
                                    </p:set>
                                    <p:animEffect transition="in" filter="wipe(left)">
                                      <p:cBhvr>
                                        <p:cTn id="24" dur="500"/>
                                        <p:tgtEl>
                                          <p:spTgt spid="147"/>
                                        </p:tgtEl>
                                      </p:cBhvr>
                                    </p:animEffect>
                                  </p:childTnLst>
                                </p:cTn>
                              </p:par>
                            </p:childTnLst>
                          </p:cTn>
                        </p:par>
                        <p:par>
                          <p:cTn id="25" fill="hold">
                            <p:stCondLst>
                              <p:cond delay="2250"/>
                            </p:stCondLst>
                            <p:childTnLst>
                              <p:par>
                                <p:cTn id="26" presetID="53" presetClass="entr" presetSubtype="16"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p:cTn id="28" dur="500" fill="hold"/>
                                        <p:tgtEl>
                                          <p:spTgt spid="139"/>
                                        </p:tgtEl>
                                        <p:attrNameLst>
                                          <p:attrName>ppt_w</p:attrName>
                                        </p:attrNameLst>
                                      </p:cBhvr>
                                      <p:tavLst>
                                        <p:tav tm="0">
                                          <p:val>
                                            <p:fltVal val="0"/>
                                          </p:val>
                                        </p:tav>
                                        <p:tav tm="100000">
                                          <p:val>
                                            <p:strVal val="#ppt_w"/>
                                          </p:val>
                                        </p:tav>
                                      </p:tavLst>
                                    </p:anim>
                                    <p:anim calcmode="lin" valueType="num">
                                      <p:cBhvr>
                                        <p:cTn id="29" dur="500" fill="hold"/>
                                        <p:tgtEl>
                                          <p:spTgt spid="139"/>
                                        </p:tgtEl>
                                        <p:attrNameLst>
                                          <p:attrName>ppt_h</p:attrName>
                                        </p:attrNameLst>
                                      </p:cBhvr>
                                      <p:tavLst>
                                        <p:tav tm="0">
                                          <p:val>
                                            <p:fltVal val="0"/>
                                          </p:val>
                                        </p:tav>
                                        <p:tav tm="100000">
                                          <p:val>
                                            <p:strVal val="#ppt_h"/>
                                          </p:val>
                                        </p:tav>
                                      </p:tavLst>
                                    </p:anim>
                                    <p:animEffect transition="in" filter="fade">
                                      <p:cBhvr>
                                        <p:cTn id="30" dur="500"/>
                                        <p:tgtEl>
                                          <p:spTgt spid="139"/>
                                        </p:tgtEl>
                                      </p:cBhvr>
                                    </p:animEffect>
                                  </p:childTnLst>
                                </p:cTn>
                              </p:par>
                              <p:par>
                                <p:cTn id="31" presetID="22" presetClass="entr" presetSubtype="1" fill="hold" nodeType="withEffect">
                                  <p:stCondLst>
                                    <p:cond delay="0"/>
                                  </p:stCondLst>
                                  <p:childTnLst>
                                    <p:set>
                                      <p:cBhvr>
                                        <p:cTn id="32" dur="1" fill="hold">
                                          <p:stCondLst>
                                            <p:cond delay="0"/>
                                          </p:stCondLst>
                                        </p:cTn>
                                        <p:tgtEl>
                                          <p:spTgt spid="114"/>
                                        </p:tgtEl>
                                        <p:attrNameLst>
                                          <p:attrName>style.visibility</p:attrName>
                                        </p:attrNameLst>
                                      </p:cBhvr>
                                      <p:to>
                                        <p:strVal val="visible"/>
                                      </p:to>
                                    </p:set>
                                    <p:animEffect transition="in" filter="wipe(up)">
                                      <p:cBhvr>
                                        <p:cTn id="33" dur="500"/>
                                        <p:tgtEl>
                                          <p:spTgt spid="114"/>
                                        </p:tgtEl>
                                      </p:cBhvr>
                                    </p:animEffect>
                                  </p:childTnLst>
                                </p:cTn>
                              </p:par>
                            </p:childTnLst>
                          </p:cTn>
                        </p:par>
                        <p:par>
                          <p:cTn id="34" fill="hold">
                            <p:stCondLst>
                              <p:cond delay="2750"/>
                            </p:stCondLst>
                            <p:childTnLst>
                              <p:par>
                                <p:cTn id="35" presetID="22" presetClass="entr" presetSubtype="8" fill="hold" nodeType="afterEffect">
                                  <p:stCondLst>
                                    <p:cond delay="0"/>
                                  </p:stCondLst>
                                  <p:childTnLst>
                                    <p:set>
                                      <p:cBhvr>
                                        <p:cTn id="36" dur="1" fill="hold">
                                          <p:stCondLst>
                                            <p:cond delay="0"/>
                                          </p:stCondLst>
                                        </p:cTn>
                                        <p:tgtEl>
                                          <p:spTgt spid="110"/>
                                        </p:tgtEl>
                                        <p:attrNameLst>
                                          <p:attrName>style.visibility</p:attrName>
                                        </p:attrNameLst>
                                      </p:cBhvr>
                                      <p:to>
                                        <p:strVal val="visible"/>
                                      </p:to>
                                    </p:set>
                                    <p:animEffect transition="in" filter="wipe(left)">
                                      <p:cBhvr>
                                        <p:cTn id="37" dur="500"/>
                                        <p:tgtEl>
                                          <p:spTgt spid="110"/>
                                        </p:tgtEl>
                                      </p:cBhvr>
                                    </p:animEffect>
                                  </p:childTnLst>
                                </p:cTn>
                              </p:par>
                            </p:childTnLst>
                          </p:cTn>
                        </p:par>
                        <p:par>
                          <p:cTn id="38" fill="hold">
                            <p:stCondLst>
                              <p:cond delay="3250"/>
                            </p:stCondLst>
                            <p:childTnLst>
                              <p:par>
                                <p:cTn id="39" presetID="22" presetClass="entr" presetSubtype="8" fill="hold" nodeType="afterEffect">
                                  <p:stCondLst>
                                    <p:cond delay="250"/>
                                  </p:stCondLst>
                                  <p:childTnLst>
                                    <p:set>
                                      <p:cBhvr>
                                        <p:cTn id="40" dur="1" fill="hold">
                                          <p:stCondLst>
                                            <p:cond delay="0"/>
                                          </p:stCondLst>
                                        </p:cTn>
                                        <p:tgtEl>
                                          <p:spTgt spid="152"/>
                                        </p:tgtEl>
                                        <p:attrNameLst>
                                          <p:attrName>style.visibility</p:attrName>
                                        </p:attrNameLst>
                                      </p:cBhvr>
                                      <p:to>
                                        <p:strVal val="visible"/>
                                      </p:to>
                                    </p:set>
                                    <p:animEffect transition="in" filter="wipe(left)">
                                      <p:cBhvr>
                                        <p:cTn id="41" dur="500"/>
                                        <p:tgtEl>
                                          <p:spTgt spid="152"/>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26"/>
                                        </p:tgtEl>
                                        <p:attrNameLst>
                                          <p:attrName>style.visibility</p:attrName>
                                        </p:attrNameLst>
                                      </p:cBhvr>
                                      <p:to>
                                        <p:strVal val="visible"/>
                                      </p:to>
                                    </p:set>
                                    <p:anim calcmode="lin" valueType="num">
                                      <p:cBhvr>
                                        <p:cTn id="45" dur="500" fill="hold"/>
                                        <p:tgtEl>
                                          <p:spTgt spid="126"/>
                                        </p:tgtEl>
                                        <p:attrNameLst>
                                          <p:attrName>ppt_w</p:attrName>
                                        </p:attrNameLst>
                                      </p:cBhvr>
                                      <p:tavLst>
                                        <p:tav tm="0">
                                          <p:val>
                                            <p:fltVal val="0"/>
                                          </p:val>
                                        </p:tav>
                                        <p:tav tm="100000">
                                          <p:val>
                                            <p:strVal val="#ppt_w"/>
                                          </p:val>
                                        </p:tav>
                                      </p:tavLst>
                                    </p:anim>
                                    <p:anim calcmode="lin" valueType="num">
                                      <p:cBhvr>
                                        <p:cTn id="46" dur="500" fill="hold"/>
                                        <p:tgtEl>
                                          <p:spTgt spid="126"/>
                                        </p:tgtEl>
                                        <p:attrNameLst>
                                          <p:attrName>ppt_h</p:attrName>
                                        </p:attrNameLst>
                                      </p:cBhvr>
                                      <p:tavLst>
                                        <p:tav tm="0">
                                          <p:val>
                                            <p:fltVal val="0"/>
                                          </p:val>
                                        </p:tav>
                                        <p:tav tm="100000">
                                          <p:val>
                                            <p:strVal val="#ppt_h"/>
                                          </p:val>
                                        </p:tav>
                                      </p:tavLst>
                                    </p:anim>
                                    <p:animEffect transition="in" filter="fade">
                                      <p:cBhvr>
                                        <p:cTn id="47" dur="500"/>
                                        <p:tgtEl>
                                          <p:spTgt spid="126"/>
                                        </p:tgtEl>
                                      </p:cBhvr>
                                    </p:animEffect>
                                  </p:childTnLst>
                                </p:cTn>
                              </p:par>
                              <p:par>
                                <p:cTn id="48" presetID="22" presetClass="entr" presetSubtype="4" fill="hold" nodeType="withEffect">
                                  <p:stCondLst>
                                    <p:cond delay="0"/>
                                  </p:stCondLst>
                                  <p:childTnLst>
                                    <p:set>
                                      <p:cBhvr>
                                        <p:cTn id="49" dur="1" fill="hold">
                                          <p:stCondLst>
                                            <p:cond delay="0"/>
                                          </p:stCondLst>
                                        </p:cTn>
                                        <p:tgtEl>
                                          <p:spTgt spid="108"/>
                                        </p:tgtEl>
                                        <p:attrNameLst>
                                          <p:attrName>style.visibility</p:attrName>
                                        </p:attrNameLst>
                                      </p:cBhvr>
                                      <p:to>
                                        <p:strVal val="visible"/>
                                      </p:to>
                                    </p:set>
                                    <p:animEffect transition="in" filter="wipe(down)">
                                      <p:cBhvr>
                                        <p:cTn id="50" dur="500"/>
                                        <p:tgtEl>
                                          <p:spTgt spid="108"/>
                                        </p:tgtEl>
                                      </p:cBhvr>
                                    </p:animEffect>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wipe(left)">
                                      <p:cBhvr>
                                        <p:cTn id="54" dur="500"/>
                                        <p:tgtEl>
                                          <p:spTgt spid="99"/>
                                        </p:tgtEl>
                                      </p:cBhvr>
                                    </p:animEffect>
                                  </p:childTnLst>
                                </p:cTn>
                              </p:par>
                            </p:childTnLst>
                          </p:cTn>
                        </p:par>
                        <p:par>
                          <p:cTn id="55" fill="hold">
                            <p:stCondLst>
                              <p:cond delay="5000"/>
                            </p:stCondLst>
                            <p:childTnLst>
                              <p:par>
                                <p:cTn id="56" presetID="22" presetClass="entr" presetSubtype="8" fill="hold" nodeType="afterEffect">
                                  <p:stCondLst>
                                    <p:cond delay="250"/>
                                  </p:stCondLst>
                                  <p:childTnLst>
                                    <p:set>
                                      <p:cBhvr>
                                        <p:cTn id="57" dur="1" fill="hold">
                                          <p:stCondLst>
                                            <p:cond delay="0"/>
                                          </p:stCondLst>
                                        </p:cTn>
                                        <p:tgtEl>
                                          <p:spTgt spid="157"/>
                                        </p:tgtEl>
                                        <p:attrNameLst>
                                          <p:attrName>style.visibility</p:attrName>
                                        </p:attrNameLst>
                                      </p:cBhvr>
                                      <p:to>
                                        <p:strVal val="visible"/>
                                      </p:to>
                                    </p:set>
                                    <p:animEffect transition="in" filter="wipe(left)">
                                      <p:cBhvr>
                                        <p:cTn id="58" dur="500"/>
                                        <p:tgtEl>
                                          <p:spTgt spid="157"/>
                                        </p:tgtEl>
                                      </p:cBhvr>
                                    </p:animEffect>
                                  </p:childTnLst>
                                </p:cTn>
                              </p:par>
                            </p:childTnLst>
                          </p:cTn>
                        </p:par>
                        <p:par>
                          <p:cTn id="59" fill="hold">
                            <p:stCondLst>
                              <p:cond delay="5750"/>
                            </p:stCondLst>
                            <p:childTnLst>
                              <p:par>
                                <p:cTn id="60" presetID="53" presetClass="entr" presetSubtype="16" fill="hold" nodeType="afterEffect">
                                  <p:stCondLst>
                                    <p:cond delay="0"/>
                                  </p:stCondLst>
                                  <p:childTnLst>
                                    <p:set>
                                      <p:cBhvr>
                                        <p:cTn id="61" dur="1" fill="hold">
                                          <p:stCondLst>
                                            <p:cond delay="0"/>
                                          </p:stCondLst>
                                        </p:cTn>
                                        <p:tgtEl>
                                          <p:spTgt spid="134"/>
                                        </p:tgtEl>
                                        <p:attrNameLst>
                                          <p:attrName>style.visibility</p:attrName>
                                        </p:attrNameLst>
                                      </p:cBhvr>
                                      <p:to>
                                        <p:strVal val="visible"/>
                                      </p:to>
                                    </p:set>
                                    <p:anim calcmode="lin" valueType="num">
                                      <p:cBhvr>
                                        <p:cTn id="62" dur="500" fill="hold"/>
                                        <p:tgtEl>
                                          <p:spTgt spid="134"/>
                                        </p:tgtEl>
                                        <p:attrNameLst>
                                          <p:attrName>ppt_w</p:attrName>
                                        </p:attrNameLst>
                                      </p:cBhvr>
                                      <p:tavLst>
                                        <p:tav tm="0">
                                          <p:val>
                                            <p:fltVal val="0"/>
                                          </p:val>
                                        </p:tav>
                                        <p:tav tm="100000">
                                          <p:val>
                                            <p:strVal val="#ppt_w"/>
                                          </p:val>
                                        </p:tav>
                                      </p:tavLst>
                                    </p:anim>
                                    <p:anim calcmode="lin" valueType="num">
                                      <p:cBhvr>
                                        <p:cTn id="63" dur="500" fill="hold"/>
                                        <p:tgtEl>
                                          <p:spTgt spid="134"/>
                                        </p:tgtEl>
                                        <p:attrNameLst>
                                          <p:attrName>ppt_h</p:attrName>
                                        </p:attrNameLst>
                                      </p:cBhvr>
                                      <p:tavLst>
                                        <p:tav tm="0">
                                          <p:val>
                                            <p:fltVal val="0"/>
                                          </p:val>
                                        </p:tav>
                                        <p:tav tm="100000">
                                          <p:val>
                                            <p:strVal val="#ppt_h"/>
                                          </p:val>
                                        </p:tav>
                                      </p:tavLst>
                                    </p:anim>
                                    <p:animEffect transition="in" filter="fade">
                                      <p:cBhvr>
                                        <p:cTn id="64" dur="500"/>
                                        <p:tgtEl>
                                          <p:spTgt spid="134"/>
                                        </p:tgtEl>
                                      </p:cBhvr>
                                    </p:animEffect>
                                  </p:childTnLst>
                                </p:cTn>
                              </p:par>
                              <p:par>
                                <p:cTn id="65" presetID="22" presetClass="entr" presetSubtype="1" fill="hold" nodeType="withEffect">
                                  <p:stCondLst>
                                    <p:cond delay="0"/>
                                  </p:stCondLst>
                                  <p:childTnLst>
                                    <p:set>
                                      <p:cBhvr>
                                        <p:cTn id="66" dur="1" fill="hold">
                                          <p:stCondLst>
                                            <p:cond delay="0"/>
                                          </p:stCondLst>
                                        </p:cTn>
                                        <p:tgtEl>
                                          <p:spTgt spid="119"/>
                                        </p:tgtEl>
                                        <p:attrNameLst>
                                          <p:attrName>style.visibility</p:attrName>
                                        </p:attrNameLst>
                                      </p:cBhvr>
                                      <p:to>
                                        <p:strVal val="visible"/>
                                      </p:to>
                                    </p:set>
                                    <p:animEffect transition="in" filter="wipe(up)">
                                      <p:cBhvr>
                                        <p:cTn id="67" dur="500"/>
                                        <p:tgtEl>
                                          <p:spTgt spid="119"/>
                                        </p:tgtEl>
                                      </p:cBhvr>
                                    </p:animEffect>
                                  </p:childTnLst>
                                </p:cTn>
                              </p:par>
                            </p:childTnLst>
                          </p:cTn>
                        </p:par>
                        <p:par>
                          <p:cTn id="68" fill="hold">
                            <p:stCondLst>
                              <p:cond delay="6250"/>
                            </p:stCondLst>
                            <p:childTnLst>
                              <p:par>
                                <p:cTn id="69" presetID="22" presetClass="entr" presetSubtype="8" fill="hold" nodeType="afterEffect">
                                  <p:stCondLst>
                                    <p:cond delay="0"/>
                                  </p:stCondLst>
                                  <p:childTnLst>
                                    <p:set>
                                      <p:cBhvr>
                                        <p:cTn id="70" dur="1" fill="hold">
                                          <p:stCondLst>
                                            <p:cond delay="0"/>
                                          </p:stCondLst>
                                        </p:cTn>
                                        <p:tgtEl>
                                          <p:spTgt spid="115"/>
                                        </p:tgtEl>
                                        <p:attrNameLst>
                                          <p:attrName>style.visibility</p:attrName>
                                        </p:attrNameLst>
                                      </p:cBhvr>
                                      <p:to>
                                        <p:strVal val="visible"/>
                                      </p:to>
                                    </p:set>
                                    <p:animEffect transition="in" filter="wipe(left)">
                                      <p:cBhvr>
                                        <p:cTn id="71" dur="500"/>
                                        <p:tgtEl>
                                          <p:spTgt spid="115"/>
                                        </p:tgtEl>
                                      </p:cBhvr>
                                    </p:animEffect>
                                  </p:childTnLst>
                                </p:cTn>
                              </p:par>
                            </p:childTnLst>
                          </p:cTn>
                        </p:par>
                        <p:par>
                          <p:cTn id="72" fill="hold">
                            <p:stCondLst>
                              <p:cond delay="6750"/>
                            </p:stCondLst>
                            <p:childTnLst>
                              <p:par>
                                <p:cTn id="73" presetID="22" presetClass="entr" presetSubtype="8" fill="hold" nodeType="afterEffect">
                                  <p:stCondLst>
                                    <p:cond delay="250"/>
                                  </p:stCondLst>
                                  <p:childTnLst>
                                    <p:set>
                                      <p:cBhvr>
                                        <p:cTn id="74" dur="1" fill="hold">
                                          <p:stCondLst>
                                            <p:cond delay="0"/>
                                          </p:stCondLst>
                                        </p:cTn>
                                        <p:tgtEl>
                                          <p:spTgt spid="162"/>
                                        </p:tgtEl>
                                        <p:attrNameLst>
                                          <p:attrName>style.visibility</p:attrName>
                                        </p:attrNameLst>
                                      </p:cBhvr>
                                      <p:to>
                                        <p:strVal val="visible"/>
                                      </p:to>
                                    </p:set>
                                    <p:animEffect transition="in" filter="wipe(left)">
                                      <p:cBhvr>
                                        <p:cTn id="75" dur="500"/>
                                        <p:tgtEl>
                                          <p:spTgt spid="162"/>
                                        </p:tgtEl>
                                      </p:cBhvr>
                                    </p:animEffect>
                                  </p:childTnLst>
                                </p:cTn>
                              </p:par>
                            </p:childTnLst>
                          </p:cTn>
                        </p:par>
                        <p:par>
                          <p:cTn id="76" fill="hold">
                            <p:stCondLst>
                              <p:cond delay="7500"/>
                            </p:stCondLst>
                            <p:childTnLst>
                              <p:par>
                                <p:cTn id="77" presetID="53" presetClass="entr" presetSubtype="16" fill="hold" nodeType="afterEffect">
                                  <p:stCondLst>
                                    <p:cond delay="0"/>
                                  </p:stCondLst>
                                  <p:childTnLst>
                                    <p:set>
                                      <p:cBhvr>
                                        <p:cTn id="78" dur="1" fill="hold">
                                          <p:stCondLst>
                                            <p:cond delay="0"/>
                                          </p:stCondLst>
                                        </p:cTn>
                                        <p:tgtEl>
                                          <p:spTgt spid="120"/>
                                        </p:tgtEl>
                                        <p:attrNameLst>
                                          <p:attrName>style.visibility</p:attrName>
                                        </p:attrNameLst>
                                      </p:cBhvr>
                                      <p:to>
                                        <p:strVal val="visible"/>
                                      </p:to>
                                    </p:set>
                                    <p:anim calcmode="lin" valueType="num">
                                      <p:cBhvr>
                                        <p:cTn id="79" dur="500" fill="hold"/>
                                        <p:tgtEl>
                                          <p:spTgt spid="120"/>
                                        </p:tgtEl>
                                        <p:attrNameLst>
                                          <p:attrName>ppt_w</p:attrName>
                                        </p:attrNameLst>
                                      </p:cBhvr>
                                      <p:tavLst>
                                        <p:tav tm="0">
                                          <p:val>
                                            <p:fltVal val="0"/>
                                          </p:val>
                                        </p:tav>
                                        <p:tav tm="100000">
                                          <p:val>
                                            <p:strVal val="#ppt_w"/>
                                          </p:val>
                                        </p:tav>
                                      </p:tavLst>
                                    </p:anim>
                                    <p:anim calcmode="lin" valueType="num">
                                      <p:cBhvr>
                                        <p:cTn id="80" dur="500" fill="hold"/>
                                        <p:tgtEl>
                                          <p:spTgt spid="120"/>
                                        </p:tgtEl>
                                        <p:attrNameLst>
                                          <p:attrName>ppt_h</p:attrName>
                                        </p:attrNameLst>
                                      </p:cBhvr>
                                      <p:tavLst>
                                        <p:tav tm="0">
                                          <p:val>
                                            <p:fltVal val="0"/>
                                          </p:val>
                                        </p:tav>
                                        <p:tav tm="100000">
                                          <p:val>
                                            <p:strVal val="#ppt_h"/>
                                          </p:val>
                                        </p:tav>
                                      </p:tavLst>
                                    </p:anim>
                                    <p:animEffect transition="in" filter="fade">
                                      <p:cBhvr>
                                        <p:cTn id="81" dur="500"/>
                                        <p:tgtEl>
                                          <p:spTgt spid="120"/>
                                        </p:tgtEl>
                                      </p:cBhvr>
                                    </p:animEffect>
                                  </p:childTnLst>
                                </p:cTn>
                              </p:par>
                              <p:par>
                                <p:cTn id="82" presetID="22" presetClass="entr" presetSubtype="4" fill="hold" nodeType="withEffect">
                                  <p:stCondLst>
                                    <p:cond delay="0"/>
                                  </p:stCondLst>
                                  <p:childTnLst>
                                    <p:set>
                                      <p:cBhvr>
                                        <p:cTn id="83" dur="1" fill="hold">
                                          <p:stCondLst>
                                            <p:cond delay="0"/>
                                          </p:stCondLst>
                                        </p:cTn>
                                        <p:tgtEl>
                                          <p:spTgt spid="109"/>
                                        </p:tgtEl>
                                        <p:attrNameLst>
                                          <p:attrName>style.visibility</p:attrName>
                                        </p:attrNameLst>
                                      </p:cBhvr>
                                      <p:to>
                                        <p:strVal val="visible"/>
                                      </p:to>
                                    </p:set>
                                    <p:animEffect transition="in" filter="wipe(down)">
                                      <p:cBhvr>
                                        <p:cTn id="84" dur="500"/>
                                        <p:tgtEl>
                                          <p:spTgt spid="109"/>
                                        </p:tgtEl>
                                      </p:cBhvr>
                                    </p:animEffect>
                                  </p:childTnLst>
                                </p:cTn>
                              </p:par>
                            </p:childTnLst>
                          </p:cTn>
                        </p:par>
                        <p:par>
                          <p:cTn id="85" fill="hold">
                            <p:stCondLst>
                              <p:cond delay="8000"/>
                            </p:stCondLst>
                            <p:childTnLst>
                              <p:par>
                                <p:cTn id="86" presetID="22" presetClass="entr" presetSubtype="8" fill="hold" nodeType="afterEffect">
                                  <p:stCondLst>
                                    <p:cond delay="0"/>
                                  </p:stCondLst>
                                  <p:childTnLst>
                                    <p:set>
                                      <p:cBhvr>
                                        <p:cTn id="87" dur="1" fill="hold">
                                          <p:stCondLst>
                                            <p:cond delay="0"/>
                                          </p:stCondLst>
                                        </p:cTn>
                                        <p:tgtEl>
                                          <p:spTgt spid="103"/>
                                        </p:tgtEl>
                                        <p:attrNameLst>
                                          <p:attrName>style.visibility</p:attrName>
                                        </p:attrNameLst>
                                      </p:cBhvr>
                                      <p:to>
                                        <p:strVal val="visible"/>
                                      </p:to>
                                    </p:set>
                                    <p:animEffect transition="in" filter="wipe(left)">
                                      <p:cBhvr>
                                        <p:cTn id="88" dur="500"/>
                                        <p:tgtEl>
                                          <p:spTgt spid="103"/>
                                        </p:tgtEl>
                                      </p:cBhvr>
                                    </p:animEffect>
                                  </p:childTnLst>
                                </p:cTn>
                              </p:par>
                            </p:childTnLst>
                          </p:cTn>
                        </p:par>
                        <p:par>
                          <p:cTn id="89" fill="hold">
                            <p:stCondLst>
                              <p:cond delay="8500"/>
                            </p:stCondLst>
                            <p:childTnLst>
                              <p:par>
                                <p:cTn id="90" presetID="22" presetClass="entr" presetSubtype="8" fill="hold" nodeType="afterEffect">
                                  <p:stCondLst>
                                    <p:cond delay="250"/>
                                  </p:stCondLst>
                                  <p:childTnLst>
                                    <p:set>
                                      <p:cBhvr>
                                        <p:cTn id="91" dur="1" fill="hold">
                                          <p:stCondLst>
                                            <p:cond delay="0"/>
                                          </p:stCondLst>
                                        </p:cTn>
                                        <p:tgtEl>
                                          <p:spTgt spid="98"/>
                                        </p:tgtEl>
                                        <p:attrNameLst>
                                          <p:attrName>style.visibility</p:attrName>
                                        </p:attrNameLst>
                                      </p:cBhvr>
                                      <p:to>
                                        <p:strVal val="visible"/>
                                      </p:to>
                                    </p:set>
                                    <p:animEffect transition="in" filter="wipe(left)">
                                      <p:cBhvr>
                                        <p:cTn id="9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1620957" cy="523220"/>
          </a:xfrm>
          <a:prstGeom prst="rect">
            <a:avLst/>
          </a:prstGeom>
          <a:noFill/>
          <a:ln w="9525">
            <a:noFill/>
            <a:miter lim="800000"/>
            <a:headEnd/>
            <a:tailEnd/>
          </a:ln>
        </p:spPr>
        <p:txBody>
          <a:bodyPr wrap="none">
            <a:spAutoFit/>
          </a:bodyPr>
          <a:lstStyle/>
          <a:p>
            <a:r>
              <a:rPr lang="zh-CN" altLang="en-US" sz="2800" b="1" dirty="0">
                <a:ln w="3175">
                  <a:noFill/>
                </a:ln>
                <a:solidFill>
                  <a:schemeClr val="bg1">
                    <a:lumMod val="95000"/>
                  </a:schemeClr>
                </a:solidFill>
                <a:latin typeface="Impact" pitchFamily="34" charset="0"/>
                <a:ea typeface="微软雅黑" pitchFamily="34" charset="-122"/>
              </a:rPr>
              <a:t>世界地图</a:t>
            </a:r>
          </a:p>
        </p:txBody>
      </p:sp>
      <p:grpSp>
        <p:nvGrpSpPr>
          <p:cNvPr id="272" name="组合 271"/>
          <p:cNvGrpSpPr>
            <a:grpSpLocks noChangeAspect="1"/>
          </p:cNvGrpSpPr>
          <p:nvPr/>
        </p:nvGrpSpPr>
        <p:grpSpPr>
          <a:xfrm>
            <a:off x="2100000" y="1725613"/>
            <a:ext cx="7992000" cy="3938015"/>
            <a:chOff x="1939870" y="1736725"/>
            <a:chExt cx="7604716" cy="3747183"/>
          </a:xfrm>
          <a:solidFill>
            <a:schemeClr val="accent5"/>
          </a:solidFill>
        </p:grpSpPr>
        <p:sp>
          <p:nvSpPr>
            <p:cNvPr id="273" name="Freeform 4"/>
            <p:cNvSpPr>
              <a:spLocks/>
            </p:cNvSpPr>
            <p:nvPr/>
          </p:nvSpPr>
          <p:spPr bwMode="auto">
            <a:xfrm>
              <a:off x="5756993" y="4521856"/>
              <a:ext cx="270431" cy="267323"/>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5"/>
            <p:cNvSpPr>
              <a:spLocks/>
            </p:cNvSpPr>
            <p:nvPr/>
          </p:nvSpPr>
          <p:spPr bwMode="auto">
            <a:xfrm>
              <a:off x="6027424" y="4490772"/>
              <a:ext cx="167854" cy="14609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
            <p:cNvSpPr>
              <a:spLocks/>
            </p:cNvSpPr>
            <p:nvPr/>
          </p:nvSpPr>
          <p:spPr bwMode="auto">
            <a:xfrm>
              <a:off x="5920184" y="4538952"/>
              <a:ext cx="189613" cy="203601"/>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7"/>
            <p:cNvSpPr>
              <a:spLocks/>
            </p:cNvSpPr>
            <p:nvPr/>
          </p:nvSpPr>
          <p:spPr bwMode="auto">
            <a:xfrm>
              <a:off x="6142435" y="4714577"/>
              <a:ext cx="29530" cy="35747"/>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8"/>
            <p:cNvSpPr>
              <a:spLocks/>
            </p:cNvSpPr>
            <p:nvPr/>
          </p:nvSpPr>
          <p:spPr bwMode="auto">
            <a:xfrm>
              <a:off x="6066280" y="4773637"/>
              <a:ext cx="46626" cy="52843"/>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9"/>
            <p:cNvSpPr>
              <a:spLocks noEditPoints="1"/>
            </p:cNvSpPr>
            <p:nvPr/>
          </p:nvSpPr>
          <p:spPr bwMode="auto">
            <a:xfrm>
              <a:off x="5848691" y="4629096"/>
              <a:ext cx="338816" cy="298407"/>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10"/>
            <p:cNvSpPr>
              <a:spLocks/>
            </p:cNvSpPr>
            <p:nvPr/>
          </p:nvSpPr>
          <p:spPr bwMode="auto">
            <a:xfrm>
              <a:off x="5756993" y="4279400"/>
              <a:ext cx="247119" cy="262661"/>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11"/>
            <p:cNvSpPr>
              <a:spLocks/>
            </p:cNvSpPr>
            <p:nvPr/>
          </p:nvSpPr>
          <p:spPr bwMode="auto">
            <a:xfrm>
              <a:off x="5962147" y="4329135"/>
              <a:ext cx="242456" cy="214480"/>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12"/>
            <p:cNvSpPr>
              <a:spLocks/>
            </p:cNvSpPr>
            <p:nvPr/>
          </p:nvSpPr>
          <p:spPr bwMode="auto">
            <a:xfrm>
              <a:off x="6105134" y="4176823"/>
              <a:ext cx="41964" cy="37301"/>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13"/>
            <p:cNvSpPr>
              <a:spLocks/>
            </p:cNvSpPr>
            <p:nvPr/>
          </p:nvSpPr>
          <p:spPr bwMode="auto">
            <a:xfrm>
              <a:off x="6360023" y="3895512"/>
              <a:ext cx="219143" cy="29219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14"/>
            <p:cNvSpPr>
              <a:spLocks/>
            </p:cNvSpPr>
            <p:nvPr/>
          </p:nvSpPr>
          <p:spPr bwMode="auto">
            <a:xfrm>
              <a:off x="5233227" y="3357758"/>
              <a:ext cx="254889" cy="202046"/>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15"/>
            <p:cNvSpPr>
              <a:spLocks/>
            </p:cNvSpPr>
            <p:nvPr/>
          </p:nvSpPr>
          <p:spPr bwMode="auto">
            <a:xfrm>
              <a:off x="5665295" y="3322012"/>
              <a:ext cx="91698" cy="170962"/>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16"/>
            <p:cNvSpPr>
              <a:spLocks/>
            </p:cNvSpPr>
            <p:nvPr/>
          </p:nvSpPr>
          <p:spPr bwMode="auto">
            <a:xfrm>
              <a:off x="5324924" y="3328228"/>
              <a:ext cx="439840" cy="421189"/>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17"/>
            <p:cNvSpPr>
              <a:spLocks/>
            </p:cNvSpPr>
            <p:nvPr/>
          </p:nvSpPr>
          <p:spPr bwMode="auto">
            <a:xfrm>
              <a:off x="5710367" y="3424589"/>
              <a:ext cx="321721" cy="309287"/>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18"/>
            <p:cNvSpPr>
              <a:spLocks/>
            </p:cNvSpPr>
            <p:nvPr/>
          </p:nvSpPr>
          <p:spPr bwMode="auto">
            <a:xfrm>
              <a:off x="5158625" y="3855103"/>
              <a:ext cx="60614" cy="21759"/>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19"/>
            <p:cNvSpPr>
              <a:spLocks/>
            </p:cNvSpPr>
            <p:nvPr/>
          </p:nvSpPr>
          <p:spPr bwMode="auto">
            <a:xfrm>
              <a:off x="5146191" y="3797598"/>
              <a:ext cx="122783" cy="99469"/>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20"/>
            <p:cNvSpPr>
              <a:spLocks/>
            </p:cNvSpPr>
            <p:nvPr/>
          </p:nvSpPr>
          <p:spPr bwMode="auto">
            <a:xfrm>
              <a:off x="5161733" y="3886187"/>
              <a:ext cx="59060" cy="32639"/>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21"/>
            <p:cNvSpPr>
              <a:spLocks/>
            </p:cNvSpPr>
            <p:nvPr/>
          </p:nvSpPr>
          <p:spPr bwMode="auto">
            <a:xfrm>
              <a:off x="5816052" y="3917271"/>
              <a:ext cx="257998" cy="181842"/>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22"/>
            <p:cNvSpPr>
              <a:spLocks/>
            </p:cNvSpPr>
            <p:nvPr/>
          </p:nvSpPr>
          <p:spPr bwMode="auto">
            <a:xfrm>
              <a:off x="5568935" y="3856657"/>
              <a:ext cx="250227" cy="208263"/>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23"/>
            <p:cNvSpPr>
              <a:spLocks/>
            </p:cNvSpPr>
            <p:nvPr/>
          </p:nvSpPr>
          <p:spPr bwMode="auto">
            <a:xfrm>
              <a:off x="5526971" y="3889295"/>
              <a:ext cx="63723" cy="130553"/>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24"/>
            <p:cNvSpPr>
              <a:spLocks/>
            </p:cNvSpPr>
            <p:nvPr/>
          </p:nvSpPr>
          <p:spPr bwMode="auto">
            <a:xfrm>
              <a:off x="5508320" y="3917271"/>
              <a:ext cx="40409" cy="110349"/>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25"/>
            <p:cNvSpPr>
              <a:spLocks/>
            </p:cNvSpPr>
            <p:nvPr/>
          </p:nvSpPr>
          <p:spPr bwMode="auto">
            <a:xfrm>
              <a:off x="5691716" y="3873753"/>
              <a:ext cx="156975" cy="244010"/>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26"/>
            <p:cNvSpPr>
              <a:spLocks/>
            </p:cNvSpPr>
            <p:nvPr/>
          </p:nvSpPr>
          <p:spPr bwMode="auto">
            <a:xfrm>
              <a:off x="5329587" y="3926596"/>
              <a:ext cx="128999" cy="13210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37" name="Freeform 27"/>
            <p:cNvSpPr>
              <a:spLocks/>
            </p:cNvSpPr>
            <p:nvPr/>
          </p:nvSpPr>
          <p:spPr bwMode="auto">
            <a:xfrm>
              <a:off x="5443044" y="3918825"/>
              <a:ext cx="90144" cy="13677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28"/>
            <p:cNvSpPr>
              <a:spLocks/>
            </p:cNvSpPr>
            <p:nvPr/>
          </p:nvSpPr>
          <p:spPr bwMode="auto">
            <a:xfrm>
              <a:off x="5189709" y="3886187"/>
              <a:ext cx="161637" cy="119674"/>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29"/>
            <p:cNvSpPr>
              <a:spLocks/>
            </p:cNvSpPr>
            <p:nvPr/>
          </p:nvSpPr>
          <p:spPr bwMode="auto">
            <a:xfrm>
              <a:off x="5267419" y="3974777"/>
              <a:ext cx="87035" cy="83927"/>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30"/>
            <p:cNvSpPr>
              <a:spLocks/>
            </p:cNvSpPr>
            <p:nvPr/>
          </p:nvSpPr>
          <p:spPr bwMode="auto">
            <a:xfrm>
              <a:off x="5230118" y="3943693"/>
              <a:ext cx="62168" cy="66831"/>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31"/>
            <p:cNvSpPr>
              <a:spLocks/>
            </p:cNvSpPr>
            <p:nvPr/>
          </p:nvSpPr>
          <p:spPr bwMode="auto">
            <a:xfrm>
              <a:off x="5150853" y="3552034"/>
              <a:ext cx="175625" cy="144541"/>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32"/>
            <p:cNvSpPr>
              <a:spLocks/>
            </p:cNvSpPr>
            <p:nvPr/>
          </p:nvSpPr>
          <p:spPr bwMode="auto">
            <a:xfrm>
              <a:off x="5149300" y="3559804"/>
              <a:ext cx="256444" cy="281311"/>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33"/>
            <p:cNvSpPr>
              <a:spLocks/>
            </p:cNvSpPr>
            <p:nvPr/>
          </p:nvSpPr>
          <p:spPr bwMode="auto">
            <a:xfrm>
              <a:off x="5248769" y="3612647"/>
              <a:ext cx="352805" cy="331046"/>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34"/>
            <p:cNvSpPr>
              <a:spLocks/>
            </p:cNvSpPr>
            <p:nvPr/>
          </p:nvSpPr>
          <p:spPr bwMode="auto">
            <a:xfrm>
              <a:off x="5394864" y="3831790"/>
              <a:ext cx="172517" cy="122782"/>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35"/>
            <p:cNvSpPr>
              <a:spLocks/>
            </p:cNvSpPr>
            <p:nvPr/>
          </p:nvSpPr>
          <p:spPr bwMode="auto">
            <a:xfrm>
              <a:off x="5514537" y="3648394"/>
              <a:ext cx="329491" cy="256444"/>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36"/>
            <p:cNvSpPr>
              <a:spLocks/>
            </p:cNvSpPr>
            <p:nvPr/>
          </p:nvSpPr>
          <p:spPr bwMode="auto">
            <a:xfrm>
              <a:off x="5797402" y="3648394"/>
              <a:ext cx="211372" cy="349696"/>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37"/>
            <p:cNvSpPr>
              <a:spLocks/>
            </p:cNvSpPr>
            <p:nvPr/>
          </p:nvSpPr>
          <p:spPr bwMode="auto">
            <a:xfrm>
              <a:off x="6019653" y="3454118"/>
              <a:ext cx="231577" cy="230022"/>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38"/>
            <p:cNvSpPr>
              <a:spLocks/>
            </p:cNvSpPr>
            <p:nvPr/>
          </p:nvSpPr>
          <p:spPr bwMode="auto">
            <a:xfrm>
              <a:off x="5696379" y="4106884"/>
              <a:ext cx="119674" cy="13210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39"/>
            <p:cNvSpPr>
              <a:spLocks/>
            </p:cNvSpPr>
            <p:nvPr/>
          </p:nvSpPr>
          <p:spPr bwMode="auto">
            <a:xfrm>
              <a:off x="5708813" y="4108438"/>
              <a:ext cx="46626" cy="27976"/>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40"/>
            <p:cNvSpPr>
              <a:spLocks/>
            </p:cNvSpPr>
            <p:nvPr/>
          </p:nvSpPr>
          <p:spPr bwMode="auto">
            <a:xfrm>
              <a:off x="5746114" y="4075799"/>
              <a:ext cx="150758" cy="184951"/>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3" name="Freeform 41"/>
            <p:cNvSpPr>
              <a:spLocks/>
            </p:cNvSpPr>
            <p:nvPr/>
          </p:nvSpPr>
          <p:spPr bwMode="auto">
            <a:xfrm>
              <a:off x="5959039" y="3649948"/>
              <a:ext cx="351250" cy="432068"/>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FDA939"/>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42"/>
            <p:cNvSpPr>
              <a:spLocks/>
            </p:cNvSpPr>
            <p:nvPr/>
          </p:nvSpPr>
          <p:spPr bwMode="auto">
            <a:xfrm>
              <a:off x="6375565" y="3883078"/>
              <a:ext cx="40409" cy="40409"/>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43"/>
            <p:cNvSpPr>
              <a:spLocks/>
            </p:cNvSpPr>
            <p:nvPr/>
          </p:nvSpPr>
          <p:spPr bwMode="auto">
            <a:xfrm>
              <a:off x="6263663" y="3768067"/>
              <a:ext cx="142987" cy="121228"/>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44"/>
            <p:cNvSpPr>
              <a:spLocks/>
            </p:cNvSpPr>
            <p:nvPr/>
          </p:nvSpPr>
          <p:spPr bwMode="auto">
            <a:xfrm>
              <a:off x="6190616" y="3834899"/>
              <a:ext cx="317057" cy="247119"/>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45"/>
            <p:cNvSpPr>
              <a:spLocks/>
            </p:cNvSpPr>
            <p:nvPr/>
          </p:nvSpPr>
          <p:spPr bwMode="auto">
            <a:xfrm>
              <a:off x="6240350" y="3384180"/>
              <a:ext cx="32639" cy="38856"/>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46"/>
            <p:cNvSpPr>
              <a:spLocks/>
            </p:cNvSpPr>
            <p:nvPr/>
          </p:nvSpPr>
          <p:spPr bwMode="auto">
            <a:xfrm>
              <a:off x="6249676" y="3323565"/>
              <a:ext cx="146095" cy="116566"/>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47"/>
            <p:cNvSpPr>
              <a:spLocks/>
            </p:cNvSpPr>
            <p:nvPr/>
          </p:nvSpPr>
          <p:spPr bwMode="auto">
            <a:xfrm>
              <a:off x="8150465" y="3300253"/>
              <a:ext cx="79265" cy="99469"/>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48"/>
            <p:cNvSpPr>
              <a:spLocks/>
            </p:cNvSpPr>
            <p:nvPr/>
          </p:nvSpPr>
          <p:spPr bwMode="auto">
            <a:xfrm>
              <a:off x="7356268" y="3580009"/>
              <a:ext cx="93252" cy="125891"/>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49"/>
            <p:cNvSpPr>
              <a:spLocks/>
            </p:cNvSpPr>
            <p:nvPr/>
          </p:nvSpPr>
          <p:spPr bwMode="auto">
            <a:xfrm>
              <a:off x="6950621" y="3368638"/>
              <a:ext cx="589043" cy="621681"/>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50"/>
            <p:cNvSpPr>
              <a:spLocks/>
            </p:cNvSpPr>
            <p:nvPr/>
          </p:nvSpPr>
          <p:spPr bwMode="auto">
            <a:xfrm>
              <a:off x="7356268" y="2936569"/>
              <a:ext cx="663645" cy="28752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51"/>
            <p:cNvSpPr>
              <a:spLocks/>
            </p:cNvSpPr>
            <p:nvPr/>
          </p:nvSpPr>
          <p:spPr bwMode="auto">
            <a:xfrm>
              <a:off x="6238796" y="3437023"/>
              <a:ext cx="10880" cy="29530"/>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52"/>
            <p:cNvSpPr>
              <a:spLocks/>
            </p:cNvSpPr>
            <p:nvPr/>
          </p:nvSpPr>
          <p:spPr bwMode="auto">
            <a:xfrm>
              <a:off x="6220145" y="3418372"/>
              <a:ext cx="31084" cy="88590"/>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53"/>
            <p:cNvSpPr>
              <a:spLocks/>
            </p:cNvSpPr>
            <p:nvPr/>
          </p:nvSpPr>
          <p:spPr bwMode="auto">
            <a:xfrm>
              <a:off x="6237242" y="3418372"/>
              <a:ext cx="90144" cy="96361"/>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54"/>
            <p:cNvSpPr>
              <a:spLocks/>
            </p:cNvSpPr>
            <p:nvPr/>
          </p:nvSpPr>
          <p:spPr bwMode="auto">
            <a:xfrm>
              <a:off x="6973934" y="3175917"/>
              <a:ext cx="230022" cy="101024"/>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55"/>
            <p:cNvSpPr>
              <a:spLocks/>
            </p:cNvSpPr>
            <p:nvPr/>
          </p:nvSpPr>
          <p:spPr bwMode="auto">
            <a:xfrm>
              <a:off x="6341373" y="3165037"/>
              <a:ext cx="146095" cy="65277"/>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8" name="Freeform 56"/>
            <p:cNvSpPr>
              <a:spLocks noEditPoints="1"/>
            </p:cNvSpPr>
            <p:nvPr/>
          </p:nvSpPr>
          <p:spPr bwMode="auto">
            <a:xfrm>
              <a:off x="6049183" y="3200784"/>
              <a:ext cx="397876" cy="156975"/>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57"/>
            <p:cNvSpPr>
              <a:spLocks/>
            </p:cNvSpPr>
            <p:nvPr/>
          </p:nvSpPr>
          <p:spPr bwMode="auto">
            <a:xfrm>
              <a:off x="7157330" y="3359313"/>
              <a:ext cx="49734" cy="46626"/>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58"/>
            <p:cNvSpPr>
              <a:spLocks/>
            </p:cNvSpPr>
            <p:nvPr/>
          </p:nvSpPr>
          <p:spPr bwMode="auto">
            <a:xfrm>
              <a:off x="8110056" y="3183687"/>
              <a:ext cx="144541" cy="138325"/>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59"/>
            <p:cNvSpPr>
              <a:spLocks/>
            </p:cNvSpPr>
            <p:nvPr/>
          </p:nvSpPr>
          <p:spPr bwMode="auto">
            <a:xfrm>
              <a:off x="7200848" y="3492974"/>
              <a:ext cx="163192" cy="93252"/>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60"/>
            <p:cNvSpPr>
              <a:spLocks/>
            </p:cNvSpPr>
            <p:nvPr/>
          </p:nvSpPr>
          <p:spPr bwMode="auto">
            <a:xfrm>
              <a:off x="7437087" y="3534937"/>
              <a:ext cx="178734" cy="399431"/>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61"/>
            <p:cNvSpPr>
              <a:spLocks/>
            </p:cNvSpPr>
            <p:nvPr/>
          </p:nvSpPr>
          <p:spPr bwMode="auto">
            <a:xfrm>
              <a:off x="7374919" y="3541154"/>
              <a:ext cx="63723" cy="38856"/>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62"/>
            <p:cNvSpPr>
              <a:spLocks/>
            </p:cNvSpPr>
            <p:nvPr/>
          </p:nvSpPr>
          <p:spPr bwMode="auto">
            <a:xfrm>
              <a:off x="7639133" y="3651503"/>
              <a:ext cx="156975" cy="324829"/>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63"/>
            <p:cNvSpPr>
              <a:spLocks/>
            </p:cNvSpPr>
            <p:nvPr/>
          </p:nvSpPr>
          <p:spPr bwMode="auto">
            <a:xfrm>
              <a:off x="7639133" y="3845777"/>
              <a:ext cx="128999" cy="91698"/>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64"/>
            <p:cNvSpPr>
              <a:spLocks/>
            </p:cNvSpPr>
            <p:nvPr/>
          </p:nvSpPr>
          <p:spPr bwMode="auto">
            <a:xfrm>
              <a:off x="7597169" y="3671707"/>
              <a:ext cx="156975" cy="191167"/>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65"/>
            <p:cNvSpPr>
              <a:spLocks/>
            </p:cNvSpPr>
            <p:nvPr/>
          </p:nvSpPr>
          <p:spPr bwMode="auto">
            <a:xfrm>
              <a:off x="7542772" y="3715224"/>
              <a:ext cx="172517" cy="321720"/>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66"/>
            <p:cNvSpPr>
              <a:spLocks/>
            </p:cNvSpPr>
            <p:nvPr/>
          </p:nvSpPr>
          <p:spPr bwMode="auto">
            <a:xfrm>
              <a:off x="5808282" y="2849534"/>
              <a:ext cx="203601" cy="166300"/>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9" name="Freeform 67"/>
            <p:cNvSpPr>
              <a:spLocks/>
            </p:cNvSpPr>
            <p:nvPr/>
          </p:nvSpPr>
          <p:spPr bwMode="auto">
            <a:xfrm>
              <a:off x="5837811" y="3119965"/>
              <a:ext cx="77710" cy="73048"/>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68"/>
            <p:cNvSpPr>
              <a:spLocks/>
            </p:cNvSpPr>
            <p:nvPr/>
          </p:nvSpPr>
          <p:spPr bwMode="auto">
            <a:xfrm>
              <a:off x="5800510" y="3087327"/>
              <a:ext cx="111903" cy="96361"/>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69"/>
            <p:cNvSpPr>
              <a:spLocks/>
            </p:cNvSpPr>
            <p:nvPr/>
          </p:nvSpPr>
          <p:spPr bwMode="auto">
            <a:xfrm>
              <a:off x="5909305" y="3189904"/>
              <a:ext cx="38856" cy="76156"/>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70"/>
            <p:cNvSpPr>
              <a:spLocks/>
            </p:cNvSpPr>
            <p:nvPr/>
          </p:nvSpPr>
          <p:spPr bwMode="auto">
            <a:xfrm>
              <a:off x="5715030" y="3018942"/>
              <a:ext cx="156975" cy="69940"/>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71"/>
            <p:cNvSpPr>
              <a:spLocks/>
            </p:cNvSpPr>
            <p:nvPr/>
          </p:nvSpPr>
          <p:spPr bwMode="auto">
            <a:xfrm>
              <a:off x="5848691" y="3026713"/>
              <a:ext cx="139878" cy="79265"/>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72"/>
            <p:cNvSpPr>
              <a:spLocks/>
            </p:cNvSpPr>
            <p:nvPr/>
          </p:nvSpPr>
          <p:spPr bwMode="auto">
            <a:xfrm>
              <a:off x="5769426" y="2962990"/>
              <a:ext cx="132108" cy="68385"/>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73"/>
            <p:cNvSpPr>
              <a:spLocks/>
            </p:cNvSpPr>
            <p:nvPr/>
          </p:nvSpPr>
          <p:spPr bwMode="auto">
            <a:xfrm>
              <a:off x="5864233" y="3003400"/>
              <a:ext cx="118119" cy="49734"/>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74"/>
            <p:cNvSpPr>
              <a:spLocks/>
            </p:cNvSpPr>
            <p:nvPr/>
          </p:nvSpPr>
          <p:spPr bwMode="auto">
            <a:xfrm>
              <a:off x="5304720" y="3200784"/>
              <a:ext cx="79265" cy="130553"/>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75"/>
            <p:cNvSpPr>
              <a:spLocks/>
            </p:cNvSpPr>
            <p:nvPr/>
          </p:nvSpPr>
          <p:spPr bwMode="auto">
            <a:xfrm>
              <a:off x="5578260" y="2894605"/>
              <a:ext cx="87035" cy="74602"/>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76"/>
            <p:cNvSpPr>
              <a:spLocks/>
            </p:cNvSpPr>
            <p:nvPr/>
          </p:nvSpPr>
          <p:spPr bwMode="auto">
            <a:xfrm>
              <a:off x="5634211" y="2989412"/>
              <a:ext cx="15542" cy="186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77"/>
            <p:cNvSpPr>
              <a:spLocks/>
            </p:cNvSpPr>
            <p:nvPr/>
          </p:nvSpPr>
          <p:spPr bwMode="auto">
            <a:xfrm>
              <a:off x="5564272" y="2949003"/>
              <a:ext cx="82373" cy="59060"/>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78"/>
            <p:cNvSpPr>
              <a:spLocks/>
            </p:cNvSpPr>
            <p:nvPr/>
          </p:nvSpPr>
          <p:spPr bwMode="auto">
            <a:xfrm>
              <a:off x="5937280" y="3036038"/>
              <a:ext cx="191167" cy="125891"/>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79"/>
            <p:cNvSpPr>
              <a:spLocks/>
            </p:cNvSpPr>
            <p:nvPr/>
          </p:nvSpPr>
          <p:spPr bwMode="auto">
            <a:xfrm>
              <a:off x="6067833" y="3032930"/>
              <a:ext cx="65277" cy="80819"/>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80"/>
            <p:cNvSpPr>
              <a:spLocks/>
            </p:cNvSpPr>
            <p:nvPr/>
          </p:nvSpPr>
          <p:spPr bwMode="auto">
            <a:xfrm>
              <a:off x="5973027" y="3147941"/>
              <a:ext cx="132108" cy="73048"/>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81"/>
            <p:cNvSpPr>
              <a:spLocks/>
            </p:cNvSpPr>
            <p:nvPr/>
          </p:nvSpPr>
          <p:spPr bwMode="auto">
            <a:xfrm>
              <a:off x="5935727" y="3193012"/>
              <a:ext cx="57506" cy="41964"/>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82"/>
            <p:cNvSpPr>
              <a:spLocks/>
            </p:cNvSpPr>
            <p:nvPr/>
          </p:nvSpPr>
          <p:spPr bwMode="auto">
            <a:xfrm>
              <a:off x="5973027" y="2924136"/>
              <a:ext cx="376117" cy="219143"/>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83"/>
            <p:cNvSpPr>
              <a:spLocks/>
            </p:cNvSpPr>
            <p:nvPr/>
          </p:nvSpPr>
          <p:spPr bwMode="auto">
            <a:xfrm>
              <a:off x="5993232" y="2812233"/>
              <a:ext cx="198938" cy="142987"/>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84"/>
            <p:cNvSpPr>
              <a:spLocks/>
            </p:cNvSpPr>
            <p:nvPr/>
          </p:nvSpPr>
          <p:spPr bwMode="auto">
            <a:xfrm>
              <a:off x="5943497" y="2756282"/>
              <a:ext cx="156975" cy="73048"/>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85"/>
            <p:cNvSpPr>
              <a:spLocks/>
            </p:cNvSpPr>
            <p:nvPr/>
          </p:nvSpPr>
          <p:spPr bwMode="auto">
            <a:xfrm>
              <a:off x="5943497" y="2802908"/>
              <a:ext cx="122783" cy="77710"/>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86"/>
            <p:cNvSpPr>
              <a:spLocks/>
            </p:cNvSpPr>
            <p:nvPr/>
          </p:nvSpPr>
          <p:spPr bwMode="auto">
            <a:xfrm>
              <a:off x="5641982" y="3054689"/>
              <a:ext cx="94807" cy="54398"/>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87"/>
            <p:cNvSpPr>
              <a:spLocks/>
            </p:cNvSpPr>
            <p:nvPr/>
          </p:nvSpPr>
          <p:spPr bwMode="auto">
            <a:xfrm>
              <a:off x="5640428" y="2854196"/>
              <a:ext cx="188059" cy="214480"/>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88"/>
            <p:cNvSpPr>
              <a:spLocks/>
            </p:cNvSpPr>
            <p:nvPr/>
          </p:nvSpPr>
          <p:spPr bwMode="auto">
            <a:xfrm>
              <a:off x="5948160" y="2342864"/>
              <a:ext cx="220697" cy="352804"/>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FDA939"/>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89"/>
            <p:cNvSpPr>
              <a:spLocks/>
            </p:cNvSpPr>
            <p:nvPr/>
          </p:nvSpPr>
          <p:spPr bwMode="auto">
            <a:xfrm>
              <a:off x="6231025" y="3447902"/>
              <a:ext cx="446057" cy="355913"/>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90"/>
            <p:cNvSpPr>
              <a:spLocks/>
            </p:cNvSpPr>
            <p:nvPr/>
          </p:nvSpPr>
          <p:spPr bwMode="auto">
            <a:xfrm>
              <a:off x="6596262" y="3611093"/>
              <a:ext cx="170962" cy="188059"/>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91"/>
            <p:cNvSpPr>
              <a:spLocks/>
            </p:cNvSpPr>
            <p:nvPr/>
          </p:nvSpPr>
          <p:spPr bwMode="auto">
            <a:xfrm>
              <a:off x="6569841" y="3587780"/>
              <a:ext cx="24867" cy="37301"/>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92"/>
            <p:cNvSpPr>
              <a:spLocks/>
            </p:cNvSpPr>
            <p:nvPr/>
          </p:nvSpPr>
          <p:spPr bwMode="auto">
            <a:xfrm>
              <a:off x="6596262" y="3584671"/>
              <a:ext cx="101024" cy="82373"/>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93"/>
            <p:cNvSpPr>
              <a:spLocks noEditPoints="1"/>
            </p:cNvSpPr>
            <p:nvPr/>
          </p:nvSpPr>
          <p:spPr bwMode="auto">
            <a:xfrm>
              <a:off x="7594061" y="4016740"/>
              <a:ext cx="410310" cy="12744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94"/>
            <p:cNvSpPr>
              <a:spLocks/>
            </p:cNvSpPr>
            <p:nvPr/>
          </p:nvSpPr>
          <p:spPr bwMode="auto">
            <a:xfrm>
              <a:off x="7890914" y="4057149"/>
              <a:ext cx="27976" cy="17097"/>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95"/>
            <p:cNvSpPr>
              <a:spLocks/>
            </p:cNvSpPr>
            <p:nvPr/>
          </p:nvSpPr>
          <p:spPr bwMode="auto">
            <a:xfrm>
              <a:off x="6319614" y="3318903"/>
              <a:ext cx="205155" cy="202046"/>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96"/>
            <p:cNvSpPr>
              <a:spLocks/>
            </p:cNvSpPr>
            <p:nvPr/>
          </p:nvSpPr>
          <p:spPr bwMode="auto">
            <a:xfrm>
              <a:off x="6484360" y="3494528"/>
              <a:ext cx="40409" cy="37301"/>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97"/>
            <p:cNvSpPr>
              <a:spLocks noEditPoints="1"/>
            </p:cNvSpPr>
            <p:nvPr/>
          </p:nvSpPr>
          <p:spPr bwMode="auto">
            <a:xfrm>
              <a:off x="5407297" y="2962990"/>
              <a:ext cx="309287" cy="256444"/>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98"/>
            <p:cNvSpPr>
              <a:spLocks/>
            </p:cNvSpPr>
            <p:nvPr/>
          </p:nvSpPr>
          <p:spPr bwMode="auto">
            <a:xfrm>
              <a:off x="3593542" y="3847332"/>
              <a:ext cx="49734" cy="26422"/>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99"/>
            <p:cNvSpPr>
              <a:spLocks/>
            </p:cNvSpPr>
            <p:nvPr/>
          </p:nvSpPr>
          <p:spPr bwMode="auto">
            <a:xfrm>
              <a:off x="3610639" y="3808477"/>
              <a:ext cx="128999" cy="71493"/>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2" name="Freeform 100"/>
            <p:cNvSpPr>
              <a:spLocks/>
            </p:cNvSpPr>
            <p:nvPr/>
          </p:nvSpPr>
          <p:spPr bwMode="auto">
            <a:xfrm>
              <a:off x="3023150" y="3437023"/>
              <a:ext cx="643440" cy="397876"/>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3" name="Freeform 101"/>
            <p:cNvSpPr>
              <a:spLocks/>
            </p:cNvSpPr>
            <p:nvPr/>
          </p:nvSpPr>
          <p:spPr bwMode="auto">
            <a:xfrm>
              <a:off x="3540699" y="3772730"/>
              <a:ext cx="90144" cy="88590"/>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4" name="Freeform 102"/>
            <p:cNvSpPr>
              <a:spLocks/>
            </p:cNvSpPr>
            <p:nvPr/>
          </p:nvSpPr>
          <p:spPr bwMode="auto">
            <a:xfrm>
              <a:off x="3612192" y="3760297"/>
              <a:ext cx="26422" cy="55951"/>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5" name="Freeform 103"/>
            <p:cNvSpPr>
              <a:spLocks/>
            </p:cNvSpPr>
            <p:nvPr/>
          </p:nvSpPr>
          <p:spPr bwMode="auto">
            <a:xfrm>
              <a:off x="3921479" y="3718333"/>
              <a:ext cx="63723" cy="54398"/>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6" name="Freeform 104"/>
            <p:cNvSpPr>
              <a:spLocks/>
            </p:cNvSpPr>
            <p:nvPr/>
          </p:nvSpPr>
          <p:spPr bwMode="auto">
            <a:xfrm>
              <a:off x="3978984" y="3727658"/>
              <a:ext cx="73048" cy="49734"/>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7" name="Freeform 105"/>
            <p:cNvSpPr>
              <a:spLocks/>
            </p:cNvSpPr>
            <p:nvPr/>
          </p:nvSpPr>
          <p:spPr bwMode="auto">
            <a:xfrm>
              <a:off x="3649493" y="3834899"/>
              <a:ext cx="90144" cy="91698"/>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8" name="Freeform 106"/>
            <p:cNvSpPr>
              <a:spLocks/>
            </p:cNvSpPr>
            <p:nvPr/>
          </p:nvSpPr>
          <p:spPr bwMode="auto">
            <a:xfrm>
              <a:off x="3933913" y="4044715"/>
              <a:ext cx="842378" cy="859475"/>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9" name="Freeform 107"/>
            <p:cNvSpPr>
              <a:spLocks/>
            </p:cNvSpPr>
            <p:nvPr/>
          </p:nvSpPr>
          <p:spPr bwMode="auto">
            <a:xfrm>
              <a:off x="4266512" y="4817155"/>
              <a:ext cx="104132" cy="115011"/>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0" name="Freeform 108"/>
            <p:cNvSpPr>
              <a:spLocks noEditPoints="1"/>
            </p:cNvSpPr>
            <p:nvPr/>
          </p:nvSpPr>
          <p:spPr bwMode="auto">
            <a:xfrm>
              <a:off x="3940130" y="4625987"/>
              <a:ext cx="427406" cy="842378"/>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1" name="Freeform 109"/>
            <p:cNvSpPr>
              <a:spLocks/>
            </p:cNvSpPr>
            <p:nvPr/>
          </p:nvSpPr>
          <p:spPr bwMode="auto">
            <a:xfrm>
              <a:off x="3893504" y="4531181"/>
              <a:ext cx="186504" cy="952727"/>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2" name="Freeform 110"/>
            <p:cNvSpPr>
              <a:spLocks/>
            </p:cNvSpPr>
            <p:nvPr/>
          </p:nvSpPr>
          <p:spPr bwMode="auto">
            <a:xfrm>
              <a:off x="4170152" y="4573144"/>
              <a:ext cx="188059" cy="188059"/>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3" name="Freeform 111"/>
            <p:cNvSpPr>
              <a:spLocks/>
            </p:cNvSpPr>
            <p:nvPr/>
          </p:nvSpPr>
          <p:spPr bwMode="auto">
            <a:xfrm>
              <a:off x="3680577" y="3920379"/>
              <a:ext cx="69940" cy="55951"/>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4" name="Freeform 112"/>
            <p:cNvSpPr>
              <a:spLocks/>
            </p:cNvSpPr>
            <p:nvPr/>
          </p:nvSpPr>
          <p:spPr bwMode="auto">
            <a:xfrm>
              <a:off x="3744300" y="3948355"/>
              <a:ext cx="122783" cy="59060"/>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5" name="Freeform 113"/>
            <p:cNvSpPr>
              <a:spLocks/>
            </p:cNvSpPr>
            <p:nvPr/>
          </p:nvSpPr>
          <p:spPr bwMode="auto">
            <a:xfrm>
              <a:off x="3828227" y="3887741"/>
              <a:ext cx="251781" cy="359021"/>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6" name="Freeform 114"/>
            <p:cNvSpPr>
              <a:spLocks/>
            </p:cNvSpPr>
            <p:nvPr/>
          </p:nvSpPr>
          <p:spPr bwMode="auto">
            <a:xfrm>
              <a:off x="4025610" y="4364881"/>
              <a:ext cx="261106" cy="293745"/>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7" name="Freeform 115"/>
            <p:cNvSpPr>
              <a:spLocks/>
            </p:cNvSpPr>
            <p:nvPr/>
          </p:nvSpPr>
          <p:spPr bwMode="auto">
            <a:xfrm>
              <a:off x="3775384" y="4158173"/>
              <a:ext cx="273540" cy="396322"/>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8" name="Freeform 116"/>
            <p:cNvSpPr>
              <a:spLocks/>
            </p:cNvSpPr>
            <p:nvPr/>
          </p:nvSpPr>
          <p:spPr bwMode="auto">
            <a:xfrm>
              <a:off x="3946347" y="3898620"/>
              <a:ext cx="290636" cy="245564"/>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9" name="Freeform 117"/>
            <p:cNvSpPr>
              <a:spLocks/>
            </p:cNvSpPr>
            <p:nvPr/>
          </p:nvSpPr>
          <p:spPr bwMode="auto">
            <a:xfrm>
              <a:off x="4272729" y="4024511"/>
              <a:ext cx="90144" cy="94807"/>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0" name="Freeform 118"/>
            <p:cNvSpPr>
              <a:spLocks/>
            </p:cNvSpPr>
            <p:nvPr/>
          </p:nvSpPr>
          <p:spPr bwMode="auto">
            <a:xfrm>
              <a:off x="4202790" y="3976330"/>
              <a:ext cx="104132" cy="15542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1" name="Freeform 119"/>
            <p:cNvSpPr>
              <a:spLocks/>
            </p:cNvSpPr>
            <p:nvPr/>
          </p:nvSpPr>
          <p:spPr bwMode="auto">
            <a:xfrm>
              <a:off x="4351993" y="4033836"/>
              <a:ext cx="65277" cy="82373"/>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2" name="Freeform 120"/>
            <p:cNvSpPr>
              <a:spLocks/>
            </p:cNvSpPr>
            <p:nvPr/>
          </p:nvSpPr>
          <p:spPr bwMode="auto">
            <a:xfrm>
              <a:off x="3708553" y="3648394"/>
              <a:ext cx="222252" cy="79265"/>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3" name="Freeform 121"/>
            <p:cNvSpPr>
              <a:spLocks/>
            </p:cNvSpPr>
            <p:nvPr/>
          </p:nvSpPr>
          <p:spPr bwMode="auto">
            <a:xfrm>
              <a:off x="3835998" y="3754080"/>
              <a:ext cx="51289" cy="24867"/>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4" name="Freeform 122"/>
            <p:cNvSpPr>
              <a:spLocks/>
            </p:cNvSpPr>
            <p:nvPr/>
          </p:nvSpPr>
          <p:spPr bwMode="auto">
            <a:xfrm>
              <a:off x="4073791" y="3752525"/>
              <a:ext cx="46626" cy="26422"/>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5" name="Freeform 123"/>
            <p:cNvSpPr>
              <a:spLocks noEditPoints="1"/>
            </p:cNvSpPr>
            <p:nvPr/>
          </p:nvSpPr>
          <p:spPr bwMode="auto">
            <a:xfrm>
              <a:off x="3961889" y="1736725"/>
              <a:ext cx="1294652" cy="965160"/>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6" name="Freeform 124"/>
            <p:cNvSpPr>
              <a:spLocks noEditPoints="1"/>
            </p:cNvSpPr>
            <p:nvPr/>
          </p:nvSpPr>
          <p:spPr bwMode="auto">
            <a:xfrm>
              <a:off x="2511817" y="1753821"/>
              <a:ext cx="1880586" cy="1446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7" name="Freeform 125"/>
            <p:cNvSpPr>
              <a:spLocks noEditPoints="1"/>
            </p:cNvSpPr>
            <p:nvPr/>
          </p:nvSpPr>
          <p:spPr bwMode="auto">
            <a:xfrm>
              <a:off x="1939870" y="2299346"/>
              <a:ext cx="2146355" cy="1317964"/>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FDA939"/>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8" name="Freeform 126"/>
            <p:cNvSpPr>
              <a:spLocks noEditPoints="1"/>
            </p:cNvSpPr>
            <p:nvPr/>
          </p:nvSpPr>
          <p:spPr bwMode="auto">
            <a:xfrm>
              <a:off x="5312491" y="3161928"/>
              <a:ext cx="270431" cy="192721"/>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9" name="Freeform 127"/>
            <p:cNvSpPr>
              <a:spLocks noEditPoints="1"/>
            </p:cNvSpPr>
            <p:nvPr/>
          </p:nvSpPr>
          <p:spPr bwMode="auto">
            <a:xfrm>
              <a:off x="5929510" y="3211663"/>
              <a:ext cx="133661" cy="166300"/>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0" name="Freeform 128"/>
            <p:cNvSpPr>
              <a:spLocks/>
            </p:cNvSpPr>
            <p:nvPr/>
          </p:nvSpPr>
          <p:spPr bwMode="auto">
            <a:xfrm>
              <a:off x="6178182" y="3356204"/>
              <a:ext cx="54398" cy="34192"/>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1" name="Freeform 129"/>
            <p:cNvSpPr>
              <a:spLocks/>
            </p:cNvSpPr>
            <p:nvPr/>
          </p:nvSpPr>
          <p:spPr bwMode="auto">
            <a:xfrm>
              <a:off x="4996988" y="2474971"/>
              <a:ext cx="226914" cy="115011"/>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2" name="Freeform 130"/>
            <p:cNvSpPr>
              <a:spLocks/>
            </p:cNvSpPr>
            <p:nvPr/>
          </p:nvSpPr>
          <p:spPr bwMode="auto">
            <a:xfrm>
              <a:off x="5289178" y="2844871"/>
              <a:ext cx="96361" cy="105686"/>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3" name="Freeform 131"/>
            <p:cNvSpPr>
              <a:spLocks noEditPoints="1"/>
            </p:cNvSpPr>
            <p:nvPr/>
          </p:nvSpPr>
          <p:spPr bwMode="auto">
            <a:xfrm>
              <a:off x="5335804" y="2670800"/>
              <a:ext cx="214480" cy="32638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4" name="Freeform 132"/>
            <p:cNvSpPr>
              <a:spLocks noEditPoints="1"/>
            </p:cNvSpPr>
            <p:nvPr/>
          </p:nvSpPr>
          <p:spPr bwMode="auto">
            <a:xfrm>
              <a:off x="5335804" y="2670800"/>
              <a:ext cx="214480" cy="32638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5" name="Freeform 133"/>
            <p:cNvSpPr>
              <a:spLocks noEditPoints="1"/>
            </p:cNvSpPr>
            <p:nvPr/>
          </p:nvSpPr>
          <p:spPr bwMode="auto">
            <a:xfrm>
              <a:off x="5680837" y="2765607"/>
              <a:ext cx="101024" cy="96361"/>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6" name="Freeform 134"/>
            <p:cNvSpPr>
              <a:spLocks noEditPoints="1"/>
            </p:cNvSpPr>
            <p:nvPr/>
          </p:nvSpPr>
          <p:spPr bwMode="auto">
            <a:xfrm>
              <a:off x="5750776" y="2380165"/>
              <a:ext cx="261106" cy="461599"/>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7" name="Freeform 135"/>
            <p:cNvSpPr>
              <a:spLocks noEditPoints="1"/>
            </p:cNvSpPr>
            <p:nvPr/>
          </p:nvSpPr>
          <p:spPr bwMode="auto">
            <a:xfrm>
              <a:off x="5965256" y="2704993"/>
              <a:ext cx="133661" cy="65277"/>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8" name="Freeform 136"/>
            <p:cNvSpPr>
              <a:spLocks/>
            </p:cNvSpPr>
            <p:nvPr/>
          </p:nvSpPr>
          <p:spPr bwMode="auto">
            <a:xfrm>
              <a:off x="6210820" y="4049378"/>
              <a:ext cx="169409" cy="206709"/>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9" name="Freeform 137"/>
            <p:cNvSpPr>
              <a:spLocks/>
            </p:cNvSpPr>
            <p:nvPr/>
          </p:nvSpPr>
          <p:spPr bwMode="auto">
            <a:xfrm>
              <a:off x="6117568" y="4064921"/>
              <a:ext cx="115011" cy="119674"/>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0" name="Freeform 138"/>
            <p:cNvSpPr>
              <a:spLocks/>
            </p:cNvSpPr>
            <p:nvPr/>
          </p:nvSpPr>
          <p:spPr bwMode="auto">
            <a:xfrm>
              <a:off x="6686406" y="3115302"/>
              <a:ext cx="374563" cy="216035"/>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1" name="Freeform 139"/>
            <p:cNvSpPr>
              <a:spLocks noEditPoints="1"/>
            </p:cNvSpPr>
            <p:nvPr/>
          </p:nvSpPr>
          <p:spPr bwMode="auto">
            <a:xfrm>
              <a:off x="5615561" y="1893699"/>
              <a:ext cx="547079" cy="864137"/>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2" name="Freeform 140"/>
            <p:cNvSpPr>
              <a:spLocks/>
            </p:cNvSpPr>
            <p:nvPr/>
          </p:nvSpPr>
          <p:spPr bwMode="auto">
            <a:xfrm>
              <a:off x="9473093" y="2583765"/>
              <a:ext cx="71493" cy="26422"/>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3" name="Freeform 141"/>
            <p:cNvSpPr>
              <a:spLocks noEditPoints="1"/>
            </p:cNvSpPr>
            <p:nvPr/>
          </p:nvSpPr>
          <p:spPr bwMode="auto">
            <a:xfrm>
              <a:off x="8221959" y="3116857"/>
              <a:ext cx="362130" cy="360575"/>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4" name="Freeform 142"/>
            <p:cNvSpPr>
              <a:spLocks noEditPoints="1"/>
            </p:cNvSpPr>
            <p:nvPr/>
          </p:nvSpPr>
          <p:spPr bwMode="auto">
            <a:xfrm>
              <a:off x="7070295" y="2897714"/>
              <a:ext cx="1266676" cy="878125"/>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FDA939"/>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5" name="Freeform 143"/>
            <p:cNvSpPr>
              <a:spLocks noEditPoints="1"/>
            </p:cNvSpPr>
            <p:nvPr/>
          </p:nvSpPr>
          <p:spPr bwMode="auto">
            <a:xfrm>
              <a:off x="7959299" y="3758742"/>
              <a:ext cx="203601" cy="285973"/>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6" name="Freeform 144"/>
            <p:cNvSpPr>
              <a:spLocks noEditPoints="1"/>
            </p:cNvSpPr>
            <p:nvPr/>
          </p:nvSpPr>
          <p:spPr bwMode="auto">
            <a:xfrm>
              <a:off x="8464414" y="4218786"/>
              <a:ext cx="267323" cy="169409"/>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7" name="Freeform 145"/>
            <p:cNvSpPr>
              <a:spLocks/>
            </p:cNvSpPr>
            <p:nvPr/>
          </p:nvSpPr>
          <p:spPr bwMode="auto">
            <a:xfrm>
              <a:off x="7189968" y="3953018"/>
              <a:ext cx="45072" cy="87035"/>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8" name="Freeform 146"/>
            <p:cNvSpPr>
              <a:spLocks/>
            </p:cNvSpPr>
            <p:nvPr/>
          </p:nvSpPr>
          <p:spPr bwMode="auto">
            <a:xfrm>
              <a:off x="6403541" y="4403737"/>
              <a:ext cx="156975" cy="310841"/>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9" name="Freeform 147"/>
            <p:cNvSpPr>
              <a:spLocks noEditPoints="1"/>
            </p:cNvSpPr>
            <p:nvPr/>
          </p:nvSpPr>
          <p:spPr bwMode="auto">
            <a:xfrm>
              <a:off x="6397324" y="3746308"/>
              <a:ext cx="253336" cy="153867"/>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0" name="Freeform 148"/>
            <p:cNvSpPr>
              <a:spLocks noEditPoints="1"/>
            </p:cNvSpPr>
            <p:nvPr/>
          </p:nvSpPr>
          <p:spPr bwMode="auto">
            <a:xfrm>
              <a:off x="8755051" y="4274737"/>
              <a:ext cx="170962" cy="122782"/>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1" name="Freeform 149"/>
            <p:cNvSpPr>
              <a:spLocks noEditPoints="1"/>
            </p:cNvSpPr>
            <p:nvPr/>
          </p:nvSpPr>
          <p:spPr bwMode="auto">
            <a:xfrm>
              <a:off x="8755051" y="4274737"/>
              <a:ext cx="170962" cy="122782"/>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2" name="Freeform 150"/>
            <p:cNvSpPr>
              <a:spLocks noEditPoints="1"/>
            </p:cNvSpPr>
            <p:nvPr/>
          </p:nvSpPr>
          <p:spPr bwMode="auto">
            <a:xfrm>
              <a:off x="7867600" y="4386640"/>
              <a:ext cx="865692" cy="770884"/>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FDA939"/>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3" name="Freeform 151"/>
            <p:cNvSpPr>
              <a:spLocks noEditPoints="1"/>
            </p:cNvSpPr>
            <p:nvPr/>
          </p:nvSpPr>
          <p:spPr bwMode="auto">
            <a:xfrm>
              <a:off x="9000615" y="4935274"/>
              <a:ext cx="264215" cy="313949"/>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4" name="Freeform 152"/>
            <p:cNvSpPr>
              <a:spLocks noEditPoints="1"/>
            </p:cNvSpPr>
            <p:nvPr/>
          </p:nvSpPr>
          <p:spPr bwMode="auto">
            <a:xfrm>
              <a:off x="9232191" y="4507868"/>
              <a:ext cx="57506" cy="52843"/>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5" name="Freeform 153"/>
            <p:cNvSpPr>
              <a:spLocks/>
            </p:cNvSpPr>
            <p:nvPr/>
          </p:nvSpPr>
          <p:spPr bwMode="auto">
            <a:xfrm>
              <a:off x="6613359" y="3189904"/>
              <a:ext cx="303070" cy="191167"/>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6" name="Freeform 154"/>
            <p:cNvSpPr>
              <a:spLocks/>
            </p:cNvSpPr>
            <p:nvPr/>
          </p:nvSpPr>
          <p:spPr bwMode="auto">
            <a:xfrm>
              <a:off x="6429963" y="3258289"/>
              <a:ext cx="416526" cy="352804"/>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7" name="Freeform 155"/>
            <p:cNvSpPr>
              <a:spLocks noEditPoints="1"/>
            </p:cNvSpPr>
            <p:nvPr/>
          </p:nvSpPr>
          <p:spPr bwMode="auto">
            <a:xfrm>
              <a:off x="6484360" y="2841763"/>
              <a:ext cx="857920" cy="404093"/>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8" name="Freeform 156"/>
            <p:cNvSpPr>
              <a:spLocks noEditPoints="1"/>
            </p:cNvSpPr>
            <p:nvPr/>
          </p:nvSpPr>
          <p:spPr bwMode="auto">
            <a:xfrm>
              <a:off x="5918630" y="1847073"/>
              <a:ext cx="3604197" cy="1381687"/>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9" name="Freeform 158"/>
            <p:cNvSpPr>
              <a:spLocks/>
            </p:cNvSpPr>
            <p:nvPr/>
          </p:nvSpPr>
          <p:spPr bwMode="auto">
            <a:xfrm>
              <a:off x="5766318" y="4035390"/>
              <a:ext cx="386997" cy="407201"/>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0" name="Freeform 159"/>
            <p:cNvSpPr>
              <a:spLocks/>
            </p:cNvSpPr>
            <p:nvPr/>
          </p:nvSpPr>
          <p:spPr bwMode="auto">
            <a:xfrm>
              <a:off x="6111351" y="4204799"/>
              <a:ext cx="34192" cy="45072"/>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1" name="Freeform 160"/>
            <p:cNvSpPr>
              <a:spLocks/>
            </p:cNvSpPr>
            <p:nvPr/>
          </p:nvSpPr>
          <p:spPr bwMode="auto">
            <a:xfrm>
              <a:off x="6131556" y="4378869"/>
              <a:ext cx="225360" cy="360575"/>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2" name="Freeform 161"/>
            <p:cNvSpPr>
              <a:spLocks/>
            </p:cNvSpPr>
            <p:nvPr/>
          </p:nvSpPr>
          <p:spPr bwMode="auto">
            <a:xfrm>
              <a:off x="6119122" y="4173715"/>
              <a:ext cx="228468" cy="233130"/>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3" name="Freeform 162"/>
            <p:cNvSpPr>
              <a:spLocks/>
            </p:cNvSpPr>
            <p:nvPr/>
          </p:nvSpPr>
          <p:spPr bwMode="auto">
            <a:xfrm>
              <a:off x="6185953" y="4358664"/>
              <a:ext cx="69940" cy="16474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4" name="Freeform 163"/>
            <p:cNvSpPr>
              <a:spLocks/>
            </p:cNvSpPr>
            <p:nvPr/>
          </p:nvSpPr>
          <p:spPr bwMode="auto">
            <a:xfrm>
              <a:off x="8953989" y="4594903"/>
              <a:ext cx="71493" cy="55951"/>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5" name="Freeform 164"/>
            <p:cNvSpPr>
              <a:spLocks/>
            </p:cNvSpPr>
            <p:nvPr/>
          </p:nvSpPr>
          <p:spPr bwMode="auto">
            <a:xfrm>
              <a:off x="6935079" y="3234976"/>
              <a:ext cx="163192" cy="108794"/>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6" name="Freeform 165"/>
            <p:cNvSpPr>
              <a:spLocks/>
            </p:cNvSpPr>
            <p:nvPr/>
          </p:nvSpPr>
          <p:spPr bwMode="auto">
            <a:xfrm>
              <a:off x="3842215" y="3604877"/>
              <a:ext cx="18650" cy="38856"/>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7" name="Freeform 166"/>
            <p:cNvSpPr>
              <a:spLocks/>
            </p:cNvSpPr>
            <p:nvPr/>
          </p:nvSpPr>
          <p:spPr bwMode="auto">
            <a:xfrm>
              <a:off x="4190356" y="3925042"/>
              <a:ext cx="24867" cy="20205"/>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8" name="Freeform 167"/>
            <p:cNvSpPr>
              <a:spLocks/>
            </p:cNvSpPr>
            <p:nvPr/>
          </p:nvSpPr>
          <p:spPr bwMode="auto">
            <a:xfrm>
              <a:off x="6415975" y="3224096"/>
              <a:ext cx="69940" cy="60614"/>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9" name="Freeform 168"/>
            <p:cNvSpPr>
              <a:spLocks noEditPoints="1"/>
            </p:cNvSpPr>
            <p:nvPr/>
          </p:nvSpPr>
          <p:spPr bwMode="auto">
            <a:xfrm>
              <a:off x="6448614" y="3210109"/>
              <a:ext cx="104132" cy="85482"/>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0" name="Freeform 169"/>
            <p:cNvSpPr>
              <a:spLocks/>
            </p:cNvSpPr>
            <p:nvPr/>
          </p:nvSpPr>
          <p:spPr bwMode="auto">
            <a:xfrm>
              <a:off x="6782767" y="3298698"/>
              <a:ext cx="303070" cy="216035"/>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1" name="Freeform 170"/>
            <p:cNvSpPr>
              <a:spLocks/>
            </p:cNvSpPr>
            <p:nvPr/>
          </p:nvSpPr>
          <p:spPr bwMode="auto">
            <a:xfrm>
              <a:off x="6795200" y="3331337"/>
              <a:ext cx="348141" cy="313949"/>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2" name="Freeform 171"/>
            <p:cNvSpPr>
              <a:spLocks noEditPoints="1"/>
            </p:cNvSpPr>
            <p:nvPr/>
          </p:nvSpPr>
          <p:spPr bwMode="auto">
            <a:xfrm>
              <a:off x="7493038" y="4033836"/>
              <a:ext cx="971377" cy="352804"/>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3" name="Freeform 172"/>
            <p:cNvSpPr>
              <a:spLocks noEditPoints="1"/>
            </p:cNvSpPr>
            <p:nvPr/>
          </p:nvSpPr>
          <p:spPr bwMode="auto">
            <a:xfrm>
              <a:off x="8105394" y="4332243"/>
              <a:ext cx="68385" cy="29530"/>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4" name="Freeform 173"/>
            <p:cNvSpPr>
              <a:spLocks/>
            </p:cNvSpPr>
            <p:nvPr/>
          </p:nvSpPr>
          <p:spPr bwMode="auto">
            <a:xfrm>
              <a:off x="5783415" y="3078001"/>
              <a:ext cx="71493" cy="38856"/>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5" name="Freeform 174"/>
            <p:cNvSpPr>
              <a:spLocks noEditPoints="1"/>
            </p:cNvSpPr>
            <p:nvPr/>
          </p:nvSpPr>
          <p:spPr bwMode="auto">
            <a:xfrm>
              <a:off x="5651307" y="3073339"/>
              <a:ext cx="242456" cy="264214"/>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6" name="Freeform 175"/>
            <p:cNvSpPr>
              <a:spLocks/>
            </p:cNvSpPr>
            <p:nvPr/>
          </p:nvSpPr>
          <p:spPr bwMode="auto">
            <a:xfrm>
              <a:off x="5893763" y="3171254"/>
              <a:ext cx="26422" cy="32639"/>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7" name="Freeform 176"/>
            <p:cNvSpPr>
              <a:spLocks/>
            </p:cNvSpPr>
            <p:nvPr/>
          </p:nvSpPr>
          <p:spPr bwMode="auto">
            <a:xfrm>
              <a:off x="5899979" y="3096652"/>
              <a:ext cx="88590" cy="104132"/>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88" name="组合 487"/>
          <p:cNvGrpSpPr/>
          <p:nvPr/>
        </p:nvGrpSpPr>
        <p:grpSpPr>
          <a:xfrm>
            <a:off x="1009928" y="4129611"/>
            <a:ext cx="1657080" cy="1091398"/>
            <a:chOff x="493939" y="1082362"/>
            <a:chExt cx="1657080" cy="1091398"/>
          </a:xfrm>
        </p:grpSpPr>
        <p:sp>
          <p:nvSpPr>
            <p:cNvPr id="489" name="圆角矩形 488"/>
            <p:cNvSpPr/>
            <p:nvPr/>
          </p:nvSpPr>
          <p:spPr>
            <a:xfrm>
              <a:off x="493939" y="1105894"/>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0" name="Text Box 7"/>
            <p:cNvSpPr txBox="1">
              <a:spLocks noChangeArrowheads="1"/>
            </p:cNvSpPr>
            <p:nvPr/>
          </p:nvSpPr>
          <p:spPr bwMode="gray">
            <a:xfrm>
              <a:off x="596427" y="1421899"/>
              <a:ext cx="1452104"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1050" dirty="0">
                  <a:ln w="3175">
                    <a:noFill/>
                  </a:ln>
                  <a:solidFill>
                    <a:srgbClr val="F2F2F2"/>
                  </a:solidFill>
                  <a:latin typeface="微软雅黑" panose="020B0503020204020204" pitchFamily="34" charset="-122"/>
                  <a:ea typeface="微软雅黑" panose="020B0503020204020204" pitchFamily="34" charset="-122"/>
                </a:rPr>
                <a:t>在这里添加文字在这里添加文字在这里添加文字在这里</a:t>
              </a:r>
              <a:r>
                <a:rPr lang="zh-CN" altLang="en-US" sz="1050" dirty="0" smtClean="0">
                  <a:ln w="3175">
                    <a:noFill/>
                  </a:ln>
                  <a:solidFill>
                    <a:srgbClr val="F2F2F2"/>
                  </a:solidFill>
                  <a:latin typeface="微软雅黑" panose="020B0503020204020204" pitchFamily="34" charset="-122"/>
                  <a:ea typeface="微软雅黑" panose="020B0503020204020204" pitchFamily="34" charset="-122"/>
                </a:rPr>
                <a:t>添加</a:t>
              </a:r>
              <a:endParaRPr lang="zh-CN" altLang="en-US" sz="1050" dirty="0">
                <a:ln w="3175">
                  <a:noFill/>
                </a:ln>
                <a:solidFill>
                  <a:srgbClr val="F2F2F2"/>
                </a:solidFill>
                <a:latin typeface="微软雅黑" panose="020B0503020204020204" pitchFamily="34" charset="-122"/>
                <a:ea typeface="微软雅黑" panose="020B0503020204020204" pitchFamily="34" charset="-122"/>
              </a:endParaRPr>
            </a:p>
          </p:txBody>
        </p:sp>
        <p:sp>
          <p:nvSpPr>
            <p:cNvPr id="491" name="Text Box 7"/>
            <p:cNvSpPr txBox="1">
              <a:spLocks noChangeArrowheads="1"/>
            </p:cNvSpPr>
            <p:nvPr/>
          </p:nvSpPr>
          <p:spPr bwMode="gray">
            <a:xfrm>
              <a:off x="678586" y="1082362"/>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b="1" dirty="0" smtClean="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b="1" dirty="0">
                <a:ln w="3175">
                  <a:noFill/>
                </a:ln>
                <a:solidFill>
                  <a:srgbClr val="FDA939"/>
                </a:solidFill>
                <a:latin typeface="微软雅黑" panose="020B0503020204020204" pitchFamily="34" charset="-122"/>
                <a:ea typeface="微软雅黑" panose="020B0503020204020204" pitchFamily="34" charset="-122"/>
              </a:endParaRPr>
            </a:p>
          </p:txBody>
        </p:sp>
      </p:grpSp>
      <p:grpSp>
        <p:nvGrpSpPr>
          <p:cNvPr id="492" name="组合 491"/>
          <p:cNvGrpSpPr>
            <a:grpSpLocks noChangeAspect="1"/>
          </p:cNvGrpSpPr>
          <p:nvPr/>
        </p:nvGrpSpPr>
        <p:grpSpPr>
          <a:xfrm>
            <a:off x="3290494" y="2657502"/>
            <a:ext cx="360000" cy="360000"/>
            <a:chOff x="974755" y="4424111"/>
            <a:chExt cx="1136815" cy="1136815"/>
          </a:xfrm>
          <a:effectLst>
            <a:outerShdw blurRad="50800" dist="38100" dir="8100000" algn="tr" rotWithShape="0">
              <a:prstClr val="black">
                <a:alpha val="40000"/>
              </a:prstClr>
            </a:outerShdw>
          </a:effectLst>
        </p:grpSpPr>
        <p:sp>
          <p:nvSpPr>
            <p:cNvPr id="493" name="泪滴形 492"/>
            <p:cNvSpPr/>
            <p:nvPr/>
          </p:nvSpPr>
          <p:spPr>
            <a:xfrm rot="8135004">
              <a:off x="974755" y="4424111"/>
              <a:ext cx="1136815" cy="1136815"/>
            </a:xfrm>
            <a:prstGeom prst="teardrop">
              <a:avLst/>
            </a:prstGeom>
            <a:solidFill>
              <a:srgbClr val="FC513A"/>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94" name="椭圆 493"/>
            <p:cNvSpPr/>
            <p:nvPr/>
          </p:nvSpPr>
          <p:spPr>
            <a:xfrm>
              <a:off x="1113699" y="4550310"/>
              <a:ext cx="866495" cy="866495"/>
            </a:xfrm>
            <a:prstGeom prst="ellipse">
              <a:avLst/>
            </a:prstGeom>
            <a:solidFill>
              <a:srgbClr val="49CECE"/>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95" name="直接连接符 494"/>
          <p:cNvCxnSpPr/>
          <p:nvPr/>
        </p:nvCxnSpPr>
        <p:spPr>
          <a:xfrm flipV="1">
            <a:off x="1838468" y="3176475"/>
            <a:ext cx="0" cy="864000"/>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6" name="直接连接符 495"/>
          <p:cNvCxnSpPr/>
          <p:nvPr/>
        </p:nvCxnSpPr>
        <p:spPr>
          <a:xfrm flipH="1">
            <a:off x="1838468" y="3176475"/>
            <a:ext cx="1622932" cy="0"/>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97" name="组合 496"/>
          <p:cNvGrpSpPr>
            <a:grpSpLocks noChangeAspect="1"/>
          </p:cNvGrpSpPr>
          <p:nvPr/>
        </p:nvGrpSpPr>
        <p:grpSpPr>
          <a:xfrm>
            <a:off x="6267235" y="1974037"/>
            <a:ext cx="360000" cy="360000"/>
            <a:chOff x="974755" y="4424111"/>
            <a:chExt cx="1136815" cy="1136815"/>
          </a:xfrm>
          <a:effectLst>
            <a:outerShdw blurRad="50800" dist="38100" dir="8100000" algn="tr" rotWithShape="0">
              <a:prstClr val="black">
                <a:alpha val="40000"/>
              </a:prstClr>
            </a:outerShdw>
          </a:effectLst>
        </p:grpSpPr>
        <p:sp>
          <p:nvSpPr>
            <p:cNvPr id="498" name="泪滴形 497"/>
            <p:cNvSpPr/>
            <p:nvPr/>
          </p:nvSpPr>
          <p:spPr>
            <a:xfrm rot="8135004">
              <a:off x="974755" y="4424111"/>
              <a:ext cx="1136815" cy="1136815"/>
            </a:xfrm>
            <a:prstGeom prst="teardrop">
              <a:avLst/>
            </a:prstGeom>
            <a:solidFill>
              <a:srgbClr val="FC513A"/>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99" name="椭圆 498"/>
            <p:cNvSpPr/>
            <p:nvPr/>
          </p:nvSpPr>
          <p:spPr>
            <a:xfrm>
              <a:off x="1113699" y="4550310"/>
              <a:ext cx="866495" cy="866495"/>
            </a:xfrm>
            <a:prstGeom prst="ellipse">
              <a:avLst/>
            </a:prstGeom>
            <a:solidFill>
              <a:srgbClr val="49CECE"/>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0" name="组合 499"/>
          <p:cNvGrpSpPr>
            <a:grpSpLocks noChangeAspect="1"/>
          </p:cNvGrpSpPr>
          <p:nvPr/>
        </p:nvGrpSpPr>
        <p:grpSpPr>
          <a:xfrm>
            <a:off x="6343228" y="3332473"/>
            <a:ext cx="360000" cy="360000"/>
            <a:chOff x="974755" y="4424111"/>
            <a:chExt cx="1136815" cy="1136815"/>
          </a:xfrm>
          <a:effectLst>
            <a:outerShdw blurRad="50800" dist="38100" dir="8100000" algn="tr" rotWithShape="0">
              <a:prstClr val="black">
                <a:alpha val="40000"/>
              </a:prstClr>
            </a:outerShdw>
          </a:effectLst>
        </p:grpSpPr>
        <p:sp>
          <p:nvSpPr>
            <p:cNvPr id="501" name="泪滴形 500"/>
            <p:cNvSpPr/>
            <p:nvPr/>
          </p:nvSpPr>
          <p:spPr>
            <a:xfrm rot="8135004">
              <a:off x="974755" y="4424111"/>
              <a:ext cx="1136815" cy="1136815"/>
            </a:xfrm>
            <a:prstGeom prst="teardrop">
              <a:avLst/>
            </a:prstGeom>
            <a:solidFill>
              <a:srgbClr val="FC513A"/>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02" name="椭圆 501"/>
            <p:cNvSpPr/>
            <p:nvPr/>
          </p:nvSpPr>
          <p:spPr>
            <a:xfrm>
              <a:off x="1113699" y="4550310"/>
              <a:ext cx="866495" cy="866495"/>
            </a:xfrm>
            <a:prstGeom prst="ellipse">
              <a:avLst/>
            </a:prstGeom>
            <a:solidFill>
              <a:srgbClr val="49CECE"/>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3" name="组合 502"/>
          <p:cNvGrpSpPr>
            <a:grpSpLocks noChangeAspect="1"/>
          </p:cNvGrpSpPr>
          <p:nvPr/>
        </p:nvGrpSpPr>
        <p:grpSpPr>
          <a:xfrm>
            <a:off x="7972274" y="2848084"/>
            <a:ext cx="360000" cy="360000"/>
            <a:chOff x="974755" y="4424111"/>
            <a:chExt cx="1136815" cy="1136815"/>
          </a:xfrm>
          <a:effectLst>
            <a:outerShdw blurRad="50800" dist="38100" dir="8100000" algn="tr" rotWithShape="0">
              <a:prstClr val="black">
                <a:alpha val="40000"/>
              </a:prstClr>
            </a:outerShdw>
          </a:effectLst>
        </p:grpSpPr>
        <p:sp>
          <p:nvSpPr>
            <p:cNvPr id="504" name="泪滴形 503"/>
            <p:cNvSpPr/>
            <p:nvPr/>
          </p:nvSpPr>
          <p:spPr>
            <a:xfrm rot="8135004">
              <a:off x="974755" y="4424111"/>
              <a:ext cx="1136815" cy="1136815"/>
            </a:xfrm>
            <a:prstGeom prst="teardrop">
              <a:avLst/>
            </a:prstGeom>
            <a:solidFill>
              <a:srgbClr val="FC513A"/>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05" name="椭圆 504"/>
            <p:cNvSpPr/>
            <p:nvPr/>
          </p:nvSpPr>
          <p:spPr>
            <a:xfrm>
              <a:off x="1113699" y="4550310"/>
              <a:ext cx="866495" cy="866495"/>
            </a:xfrm>
            <a:prstGeom prst="ellipse">
              <a:avLst/>
            </a:prstGeom>
            <a:solidFill>
              <a:srgbClr val="49CECE"/>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6" name="组合 505"/>
          <p:cNvGrpSpPr>
            <a:grpSpLocks noChangeAspect="1"/>
          </p:cNvGrpSpPr>
          <p:nvPr/>
        </p:nvGrpSpPr>
        <p:grpSpPr>
          <a:xfrm>
            <a:off x="8574619" y="4122677"/>
            <a:ext cx="360000" cy="360000"/>
            <a:chOff x="974755" y="4424111"/>
            <a:chExt cx="1136815" cy="1136815"/>
          </a:xfrm>
          <a:effectLst>
            <a:outerShdw blurRad="50800" dist="38100" dir="8100000" algn="tr" rotWithShape="0">
              <a:prstClr val="black">
                <a:alpha val="40000"/>
              </a:prstClr>
            </a:outerShdw>
          </a:effectLst>
        </p:grpSpPr>
        <p:sp>
          <p:nvSpPr>
            <p:cNvPr id="507" name="泪滴形 506"/>
            <p:cNvSpPr/>
            <p:nvPr/>
          </p:nvSpPr>
          <p:spPr>
            <a:xfrm rot="8135004">
              <a:off x="974755" y="4424111"/>
              <a:ext cx="1136815" cy="1136815"/>
            </a:xfrm>
            <a:prstGeom prst="teardrop">
              <a:avLst/>
            </a:prstGeom>
            <a:solidFill>
              <a:srgbClr val="FC513A"/>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08" name="椭圆 507"/>
            <p:cNvSpPr/>
            <p:nvPr/>
          </p:nvSpPr>
          <p:spPr>
            <a:xfrm>
              <a:off x="1113699" y="4550310"/>
              <a:ext cx="866495" cy="866495"/>
            </a:xfrm>
            <a:prstGeom prst="ellipse">
              <a:avLst/>
            </a:prstGeom>
            <a:solidFill>
              <a:srgbClr val="49CECE"/>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9" name="组合 508"/>
          <p:cNvGrpSpPr/>
          <p:nvPr/>
        </p:nvGrpSpPr>
        <p:grpSpPr>
          <a:xfrm>
            <a:off x="9985264" y="1481940"/>
            <a:ext cx="1657080" cy="1091398"/>
            <a:chOff x="493939" y="1082362"/>
            <a:chExt cx="1657080" cy="1091398"/>
          </a:xfrm>
        </p:grpSpPr>
        <p:sp>
          <p:nvSpPr>
            <p:cNvPr id="510" name="圆角矩形 509"/>
            <p:cNvSpPr/>
            <p:nvPr/>
          </p:nvSpPr>
          <p:spPr>
            <a:xfrm>
              <a:off x="493939" y="1105894"/>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1" name="Text Box 7"/>
            <p:cNvSpPr txBox="1">
              <a:spLocks noChangeArrowheads="1"/>
            </p:cNvSpPr>
            <p:nvPr/>
          </p:nvSpPr>
          <p:spPr bwMode="gray">
            <a:xfrm>
              <a:off x="596427" y="1421899"/>
              <a:ext cx="1452104"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1050" dirty="0">
                  <a:ln w="3175">
                    <a:noFill/>
                  </a:ln>
                  <a:solidFill>
                    <a:srgbClr val="F2F2F2"/>
                  </a:solidFill>
                  <a:latin typeface="微软雅黑" panose="020B0503020204020204" pitchFamily="34" charset="-122"/>
                  <a:ea typeface="微软雅黑" panose="020B0503020204020204" pitchFamily="34" charset="-122"/>
                </a:rPr>
                <a:t>在这里添加文字在这里添加文字在这里添加文字在这里</a:t>
              </a:r>
              <a:r>
                <a:rPr lang="zh-CN" altLang="en-US" sz="1050" dirty="0" smtClean="0">
                  <a:ln w="3175">
                    <a:noFill/>
                  </a:ln>
                  <a:solidFill>
                    <a:srgbClr val="F2F2F2"/>
                  </a:solidFill>
                  <a:latin typeface="微软雅黑" panose="020B0503020204020204" pitchFamily="34" charset="-122"/>
                  <a:ea typeface="微软雅黑" panose="020B0503020204020204" pitchFamily="34" charset="-122"/>
                </a:rPr>
                <a:t>添加</a:t>
              </a:r>
              <a:endParaRPr lang="zh-CN" altLang="en-US" sz="1050" dirty="0">
                <a:ln w="3175">
                  <a:noFill/>
                </a:ln>
                <a:solidFill>
                  <a:srgbClr val="F2F2F2"/>
                </a:solidFill>
                <a:latin typeface="微软雅黑" panose="020B0503020204020204" pitchFamily="34" charset="-122"/>
                <a:ea typeface="微软雅黑" panose="020B0503020204020204" pitchFamily="34" charset="-122"/>
              </a:endParaRPr>
            </a:p>
          </p:txBody>
        </p:sp>
        <p:sp>
          <p:nvSpPr>
            <p:cNvPr id="512" name="Text Box 7"/>
            <p:cNvSpPr txBox="1">
              <a:spLocks noChangeArrowheads="1"/>
            </p:cNvSpPr>
            <p:nvPr/>
          </p:nvSpPr>
          <p:spPr bwMode="gray">
            <a:xfrm>
              <a:off x="678586" y="1082362"/>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b="1" dirty="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b="1" dirty="0">
                <a:ln w="3175">
                  <a:noFill/>
                </a:ln>
                <a:solidFill>
                  <a:srgbClr val="FDA939"/>
                </a:solidFill>
                <a:latin typeface="微软雅黑" panose="020B0503020204020204" pitchFamily="34" charset="-122"/>
                <a:ea typeface="微软雅黑" panose="020B0503020204020204" pitchFamily="34" charset="-122"/>
              </a:endParaRPr>
            </a:p>
          </p:txBody>
        </p:sp>
      </p:grpSp>
      <p:grpSp>
        <p:nvGrpSpPr>
          <p:cNvPr id="513" name="组合 512"/>
          <p:cNvGrpSpPr/>
          <p:nvPr/>
        </p:nvGrpSpPr>
        <p:grpSpPr>
          <a:xfrm>
            <a:off x="10016866" y="4112420"/>
            <a:ext cx="1657080" cy="1091398"/>
            <a:chOff x="493939" y="1082362"/>
            <a:chExt cx="1657080" cy="1091398"/>
          </a:xfrm>
        </p:grpSpPr>
        <p:sp>
          <p:nvSpPr>
            <p:cNvPr id="514" name="圆角矩形 513"/>
            <p:cNvSpPr/>
            <p:nvPr/>
          </p:nvSpPr>
          <p:spPr>
            <a:xfrm>
              <a:off x="493939" y="1105894"/>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5" name="Text Box 7"/>
            <p:cNvSpPr txBox="1">
              <a:spLocks noChangeArrowheads="1"/>
            </p:cNvSpPr>
            <p:nvPr/>
          </p:nvSpPr>
          <p:spPr bwMode="gray">
            <a:xfrm>
              <a:off x="596427" y="1421899"/>
              <a:ext cx="1452104"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1050" dirty="0">
                  <a:ln w="3175">
                    <a:noFill/>
                  </a:ln>
                  <a:solidFill>
                    <a:srgbClr val="F2F2F2"/>
                  </a:solidFill>
                  <a:latin typeface="微软雅黑" panose="020B0503020204020204" pitchFamily="34" charset="-122"/>
                  <a:ea typeface="微软雅黑" panose="020B0503020204020204" pitchFamily="34" charset="-122"/>
                </a:rPr>
                <a:t>在这里添加文字在这里添加文字在这里添加文字在这里</a:t>
              </a:r>
              <a:r>
                <a:rPr lang="zh-CN" altLang="en-US" sz="1050" dirty="0" smtClean="0">
                  <a:ln w="3175">
                    <a:noFill/>
                  </a:ln>
                  <a:solidFill>
                    <a:srgbClr val="F2F2F2"/>
                  </a:solidFill>
                  <a:latin typeface="微软雅黑" panose="020B0503020204020204" pitchFamily="34" charset="-122"/>
                  <a:ea typeface="微软雅黑" panose="020B0503020204020204" pitchFamily="34" charset="-122"/>
                </a:rPr>
                <a:t>添加</a:t>
              </a:r>
              <a:endParaRPr lang="zh-CN" altLang="en-US" sz="1050" dirty="0">
                <a:ln w="3175">
                  <a:noFill/>
                </a:ln>
                <a:solidFill>
                  <a:srgbClr val="F2F2F2"/>
                </a:solidFill>
                <a:latin typeface="微软雅黑" panose="020B0503020204020204" pitchFamily="34" charset="-122"/>
                <a:ea typeface="微软雅黑" panose="020B0503020204020204" pitchFamily="34" charset="-122"/>
              </a:endParaRPr>
            </a:p>
          </p:txBody>
        </p:sp>
        <p:sp>
          <p:nvSpPr>
            <p:cNvPr id="516" name="Text Box 7"/>
            <p:cNvSpPr txBox="1">
              <a:spLocks noChangeArrowheads="1"/>
            </p:cNvSpPr>
            <p:nvPr/>
          </p:nvSpPr>
          <p:spPr bwMode="gray">
            <a:xfrm>
              <a:off x="678586" y="1082362"/>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b="1" dirty="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b="1" dirty="0">
                <a:ln w="3175">
                  <a:noFill/>
                </a:ln>
                <a:solidFill>
                  <a:srgbClr val="FDA939"/>
                </a:solidFill>
                <a:latin typeface="微软雅黑" panose="020B0503020204020204" pitchFamily="34" charset="-122"/>
                <a:ea typeface="微软雅黑" panose="020B0503020204020204" pitchFamily="34" charset="-122"/>
              </a:endParaRPr>
            </a:p>
          </p:txBody>
        </p:sp>
      </p:grpSp>
      <p:grpSp>
        <p:nvGrpSpPr>
          <p:cNvPr id="517" name="组合 516"/>
          <p:cNvGrpSpPr/>
          <p:nvPr/>
        </p:nvGrpSpPr>
        <p:grpSpPr>
          <a:xfrm>
            <a:off x="7003679" y="1082362"/>
            <a:ext cx="1657080" cy="1091398"/>
            <a:chOff x="493939" y="1082362"/>
            <a:chExt cx="1657080" cy="1091398"/>
          </a:xfrm>
        </p:grpSpPr>
        <p:sp>
          <p:nvSpPr>
            <p:cNvPr id="518" name="圆角矩形 517"/>
            <p:cNvSpPr/>
            <p:nvPr/>
          </p:nvSpPr>
          <p:spPr>
            <a:xfrm>
              <a:off x="493939" y="1105894"/>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9" name="Text Box 7"/>
            <p:cNvSpPr txBox="1">
              <a:spLocks noChangeArrowheads="1"/>
            </p:cNvSpPr>
            <p:nvPr/>
          </p:nvSpPr>
          <p:spPr bwMode="gray">
            <a:xfrm>
              <a:off x="596427" y="1421899"/>
              <a:ext cx="1452104"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1050" dirty="0">
                  <a:ln w="3175">
                    <a:noFill/>
                  </a:ln>
                  <a:solidFill>
                    <a:srgbClr val="F2F2F2"/>
                  </a:solidFill>
                  <a:latin typeface="微软雅黑" panose="020B0503020204020204" pitchFamily="34" charset="-122"/>
                  <a:ea typeface="微软雅黑" panose="020B0503020204020204" pitchFamily="34" charset="-122"/>
                </a:rPr>
                <a:t>在这里添加文字在这里添加文字在这里添加文字在这里</a:t>
              </a:r>
              <a:r>
                <a:rPr lang="zh-CN" altLang="en-US" sz="1050" dirty="0" smtClean="0">
                  <a:ln w="3175">
                    <a:noFill/>
                  </a:ln>
                  <a:solidFill>
                    <a:srgbClr val="F2F2F2"/>
                  </a:solidFill>
                  <a:latin typeface="微软雅黑" panose="020B0503020204020204" pitchFamily="34" charset="-122"/>
                  <a:ea typeface="微软雅黑" panose="020B0503020204020204" pitchFamily="34" charset="-122"/>
                </a:rPr>
                <a:t>添加</a:t>
              </a:r>
              <a:endParaRPr lang="zh-CN" altLang="en-US" sz="1050" dirty="0">
                <a:ln w="3175">
                  <a:noFill/>
                </a:ln>
                <a:solidFill>
                  <a:srgbClr val="F2F2F2"/>
                </a:solidFill>
                <a:latin typeface="微软雅黑" panose="020B0503020204020204" pitchFamily="34" charset="-122"/>
                <a:ea typeface="微软雅黑" panose="020B0503020204020204" pitchFamily="34" charset="-122"/>
              </a:endParaRPr>
            </a:p>
          </p:txBody>
        </p:sp>
        <p:sp>
          <p:nvSpPr>
            <p:cNvPr id="520" name="Text Box 7"/>
            <p:cNvSpPr txBox="1">
              <a:spLocks noChangeArrowheads="1"/>
            </p:cNvSpPr>
            <p:nvPr/>
          </p:nvSpPr>
          <p:spPr bwMode="gray">
            <a:xfrm>
              <a:off x="678586" y="1082362"/>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b="1" dirty="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b="1" dirty="0">
                <a:ln w="3175">
                  <a:noFill/>
                </a:ln>
                <a:solidFill>
                  <a:srgbClr val="FDA939"/>
                </a:solidFill>
                <a:latin typeface="微软雅黑" panose="020B0503020204020204" pitchFamily="34" charset="-122"/>
                <a:ea typeface="微软雅黑" panose="020B0503020204020204" pitchFamily="34" charset="-122"/>
              </a:endParaRPr>
            </a:p>
          </p:txBody>
        </p:sp>
      </p:grpSp>
      <p:grpSp>
        <p:nvGrpSpPr>
          <p:cNvPr id="521" name="组合 520"/>
          <p:cNvGrpSpPr/>
          <p:nvPr/>
        </p:nvGrpSpPr>
        <p:grpSpPr>
          <a:xfrm>
            <a:off x="4591360" y="5016658"/>
            <a:ext cx="1657080" cy="1091398"/>
            <a:chOff x="493939" y="1082362"/>
            <a:chExt cx="1657080" cy="1091398"/>
          </a:xfrm>
        </p:grpSpPr>
        <p:sp>
          <p:nvSpPr>
            <p:cNvPr id="522" name="圆角矩形 521"/>
            <p:cNvSpPr/>
            <p:nvPr/>
          </p:nvSpPr>
          <p:spPr>
            <a:xfrm>
              <a:off x="493939" y="1105894"/>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3" name="Text Box 7"/>
            <p:cNvSpPr txBox="1">
              <a:spLocks noChangeArrowheads="1"/>
            </p:cNvSpPr>
            <p:nvPr/>
          </p:nvSpPr>
          <p:spPr bwMode="gray">
            <a:xfrm>
              <a:off x="596427" y="1421899"/>
              <a:ext cx="1452104"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1050" dirty="0">
                  <a:ln w="3175">
                    <a:noFill/>
                  </a:ln>
                  <a:solidFill>
                    <a:srgbClr val="F2F2F2"/>
                  </a:solidFill>
                  <a:latin typeface="微软雅黑" panose="020B0503020204020204" pitchFamily="34" charset="-122"/>
                  <a:ea typeface="微软雅黑" panose="020B0503020204020204" pitchFamily="34" charset="-122"/>
                </a:rPr>
                <a:t>在这里添加文字在这里添加文字在这里添加文字在这里</a:t>
              </a:r>
              <a:r>
                <a:rPr lang="zh-CN" altLang="en-US" sz="1050" dirty="0" smtClean="0">
                  <a:ln w="3175">
                    <a:noFill/>
                  </a:ln>
                  <a:solidFill>
                    <a:srgbClr val="F2F2F2"/>
                  </a:solidFill>
                  <a:latin typeface="微软雅黑" panose="020B0503020204020204" pitchFamily="34" charset="-122"/>
                  <a:ea typeface="微软雅黑" panose="020B0503020204020204" pitchFamily="34" charset="-122"/>
                </a:rPr>
                <a:t>添加</a:t>
              </a:r>
              <a:endParaRPr lang="zh-CN" altLang="en-US" sz="1050" dirty="0">
                <a:ln w="3175">
                  <a:noFill/>
                </a:ln>
                <a:solidFill>
                  <a:srgbClr val="F2F2F2"/>
                </a:solidFill>
                <a:latin typeface="微软雅黑" panose="020B0503020204020204" pitchFamily="34" charset="-122"/>
                <a:ea typeface="微软雅黑" panose="020B0503020204020204" pitchFamily="34" charset="-122"/>
              </a:endParaRPr>
            </a:p>
          </p:txBody>
        </p:sp>
        <p:sp>
          <p:nvSpPr>
            <p:cNvPr id="524" name="Text Box 7"/>
            <p:cNvSpPr txBox="1">
              <a:spLocks noChangeArrowheads="1"/>
            </p:cNvSpPr>
            <p:nvPr/>
          </p:nvSpPr>
          <p:spPr bwMode="gray">
            <a:xfrm>
              <a:off x="678586" y="1082362"/>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b="1" dirty="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b="1" dirty="0">
                <a:ln w="3175">
                  <a:noFill/>
                </a:ln>
                <a:solidFill>
                  <a:srgbClr val="FDA939"/>
                </a:solidFill>
                <a:latin typeface="微软雅黑" panose="020B0503020204020204" pitchFamily="34" charset="-122"/>
                <a:ea typeface="微软雅黑" panose="020B0503020204020204" pitchFamily="34" charset="-122"/>
              </a:endParaRPr>
            </a:p>
          </p:txBody>
        </p:sp>
      </p:grpSp>
      <p:cxnSp>
        <p:nvCxnSpPr>
          <p:cNvPr id="525" name="直接连接符 524"/>
          <p:cNvCxnSpPr/>
          <p:nvPr/>
        </p:nvCxnSpPr>
        <p:spPr>
          <a:xfrm>
            <a:off x="10813804" y="2657237"/>
            <a:ext cx="0" cy="705812"/>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6" name="直接连接符 525"/>
          <p:cNvCxnSpPr/>
          <p:nvPr/>
        </p:nvCxnSpPr>
        <p:spPr>
          <a:xfrm>
            <a:off x="8140764" y="3368837"/>
            <a:ext cx="2673040" cy="0"/>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7" name="直接连接符 526"/>
          <p:cNvCxnSpPr/>
          <p:nvPr/>
        </p:nvCxnSpPr>
        <p:spPr>
          <a:xfrm>
            <a:off x="8749016" y="4706482"/>
            <a:ext cx="1176034" cy="0"/>
          </a:xfrm>
          <a:prstGeom prst="line">
            <a:avLst/>
          </a:prstGeom>
          <a:ln w="9525">
            <a:solidFill>
              <a:schemeClr val="tx2"/>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28" name="组合 527"/>
          <p:cNvGrpSpPr/>
          <p:nvPr/>
        </p:nvGrpSpPr>
        <p:grpSpPr>
          <a:xfrm>
            <a:off x="6447437" y="2288398"/>
            <a:ext cx="1273321" cy="206783"/>
            <a:chOff x="6447437" y="2288398"/>
            <a:chExt cx="1273321" cy="206783"/>
          </a:xfrm>
        </p:grpSpPr>
        <p:cxnSp>
          <p:nvCxnSpPr>
            <p:cNvPr id="529" name="直接连接符 528"/>
            <p:cNvCxnSpPr/>
            <p:nvPr/>
          </p:nvCxnSpPr>
          <p:spPr>
            <a:xfrm>
              <a:off x="7720758" y="2288398"/>
              <a:ext cx="0" cy="206783"/>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0" name="直接连接符 529"/>
            <p:cNvCxnSpPr/>
            <p:nvPr/>
          </p:nvCxnSpPr>
          <p:spPr>
            <a:xfrm>
              <a:off x="6447437" y="2495181"/>
              <a:ext cx="1267217" cy="0"/>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531" name="直接连接符 530"/>
          <p:cNvCxnSpPr/>
          <p:nvPr/>
        </p:nvCxnSpPr>
        <p:spPr>
          <a:xfrm flipV="1">
            <a:off x="5419900" y="3865305"/>
            <a:ext cx="0" cy="1090592"/>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2" name="直接连接符 531"/>
          <p:cNvCxnSpPr/>
          <p:nvPr/>
        </p:nvCxnSpPr>
        <p:spPr>
          <a:xfrm flipH="1">
            <a:off x="5419900" y="3861701"/>
            <a:ext cx="1097861" cy="0"/>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302194"/>
      </p:ext>
    </p:extLst>
  </p:cSld>
  <p:clrMapOvr>
    <a:masterClrMapping/>
  </p:clrMapOvr>
  <mc:AlternateContent xmlns:mc="http://schemas.openxmlformats.org/markup-compatibility/2006" xmlns:p14="http://schemas.microsoft.com/office/powerpoint/2010/main">
    <mc:Choice Requires="p14">
      <p:transition spd="slow" p14:dur="1200" advTm="6521">
        <p14:prism/>
      </p:transition>
    </mc:Choice>
    <mc:Fallback xmlns="">
      <p:transition spd="slow" advTm="652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wipe(right)">
                                      <p:cBhvr>
                                        <p:cTn id="7" dur="500"/>
                                        <p:tgtEl>
                                          <p:spTgt spid="27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97"/>
                                        </p:tgtEl>
                                        <p:attrNameLst>
                                          <p:attrName>style.visibility</p:attrName>
                                        </p:attrNameLst>
                                      </p:cBhvr>
                                      <p:to>
                                        <p:strVal val="visible"/>
                                      </p:to>
                                    </p:set>
                                    <p:anim calcmode="lin" valueType="num">
                                      <p:cBhvr additive="base">
                                        <p:cTn id="11" dur="500"/>
                                        <p:tgtEl>
                                          <p:spTgt spid="497"/>
                                        </p:tgtEl>
                                        <p:attrNameLst>
                                          <p:attrName>ppt_y</p:attrName>
                                        </p:attrNameLst>
                                      </p:cBhvr>
                                      <p:tavLst>
                                        <p:tav tm="0">
                                          <p:val>
                                            <p:strVal val="#ppt_y-#ppt_h*1.125000"/>
                                          </p:val>
                                        </p:tav>
                                        <p:tav tm="100000">
                                          <p:val>
                                            <p:strVal val="#ppt_y"/>
                                          </p:val>
                                        </p:tav>
                                      </p:tavLst>
                                    </p:anim>
                                    <p:animEffect transition="in" filter="wipe(down)">
                                      <p:cBhvr>
                                        <p:cTn id="12" dur="500"/>
                                        <p:tgtEl>
                                          <p:spTgt spid="497"/>
                                        </p:tgtEl>
                                      </p:cBhvr>
                                    </p:animEffect>
                                  </p:childTnLst>
                                </p:cTn>
                              </p:par>
                              <p:par>
                                <p:cTn id="13" presetID="53" presetClass="entr" presetSubtype="16" fill="hold" nodeType="withEffect">
                                  <p:stCondLst>
                                    <p:cond delay="0"/>
                                  </p:stCondLst>
                                  <p:childTnLst>
                                    <p:set>
                                      <p:cBhvr>
                                        <p:cTn id="14" dur="1" fill="hold">
                                          <p:stCondLst>
                                            <p:cond delay="0"/>
                                          </p:stCondLst>
                                        </p:cTn>
                                        <p:tgtEl>
                                          <p:spTgt spid="517"/>
                                        </p:tgtEl>
                                        <p:attrNameLst>
                                          <p:attrName>style.visibility</p:attrName>
                                        </p:attrNameLst>
                                      </p:cBhvr>
                                      <p:to>
                                        <p:strVal val="visible"/>
                                      </p:to>
                                    </p:set>
                                    <p:anim calcmode="lin" valueType="num">
                                      <p:cBhvr>
                                        <p:cTn id="15" dur="500" fill="hold"/>
                                        <p:tgtEl>
                                          <p:spTgt spid="517"/>
                                        </p:tgtEl>
                                        <p:attrNameLst>
                                          <p:attrName>ppt_w</p:attrName>
                                        </p:attrNameLst>
                                      </p:cBhvr>
                                      <p:tavLst>
                                        <p:tav tm="0">
                                          <p:val>
                                            <p:fltVal val="0"/>
                                          </p:val>
                                        </p:tav>
                                        <p:tav tm="100000">
                                          <p:val>
                                            <p:strVal val="#ppt_w"/>
                                          </p:val>
                                        </p:tav>
                                      </p:tavLst>
                                    </p:anim>
                                    <p:anim calcmode="lin" valueType="num">
                                      <p:cBhvr>
                                        <p:cTn id="16" dur="500" fill="hold"/>
                                        <p:tgtEl>
                                          <p:spTgt spid="517"/>
                                        </p:tgtEl>
                                        <p:attrNameLst>
                                          <p:attrName>ppt_h</p:attrName>
                                        </p:attrNameLst>
                                      </p:cBhvr>
                                      <p:tavLst>
                                        <p:tav tm="0">
                                          <p:val>
                                            <p:fltVal val="0"/>
                                          </p:val>
                                        </p:tav>
                                        <p:tav tm="100000">
                                          <p:val>
                                            <p:strVal val="#ppt_h"/>
                                          </p:val>
                                        </p:tav>
                                      </p:tavLst>
                                    </p:anim>
                                    <p:animEffect transition="in" filter="fade">
                                      <p:cBhvr>
                                        <p:cTn id="17" dur="500"/>
                                        <p:tgtEl>
                                          <p:spTgt spid="517"/>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28"/>
                                        </p:tgtEl>
                                        <p:attrNameLst>
                                          <p:attrName>style.visibility</p:attrName>
                                        </p:attrNameLst>
                                      </p:cBhvr>
                                      <p:to>
                                        <p:strVal val="visible"/>
                                      </p:to>
                                    </p:set>
                                    <p:animEffect transition="in" filter="wipe(left)">
                                      <p:cBhvr>
                                        <p:cTn id="21" dur="500"/>
                                        <p:tgtEl>
                                          <p:spTgt spid="528"/>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92"/>
                                        </p:tgtEl>
                                        <p:attrNameLst>
                                          <p:attrName>style.visibility</p:attrName>
                                        </p:attrNameLst>
                                      </p:cBhvr>
                                      <p:to>
                                        <p:strVal val="visible"/>
                                      </p:to>
                                    </p:set>
                                    <p:anim calcmode="lin" valueType="num">
                                      <p:cBhvr additive="base">
                                        <p:cTn id="25" dur="500"/>
                                        <p:tgtEl>
                                          <p:spTgt spid="492"/>
                                        </p:tgtEl>
                                        <p:attrNameLst>
                                          <p:attrName>ppt_y</p:attrName>
                                        </p:attrNameLst>
                                      </p:cBhvr>
                                      <p:tavLst>
                                        <p:tav tm="0">
                                          <p:val>
                                            <p:strVal val="#ppt_y-#ppt_h*1.125000"/>
                                          </p:val>
                                        </p:tav>
                                        <p:tav tm="100000">
                                          <p:val>
                                            <p:strVal val="#ppt_y"/>
                                          </p:val>
                                        </p:tav>
                                      </p:tavLst>
                                    </p:anim>
                                    <p:animEffect transition="in" filter="wipe(down)">
                                      <p:cBhvr>
                                        <p:cTn id="26" dur="500"/>
                                        <p:tgtEl>
                                          <p:spTgt spid="492"/>
                                        </p:tgtEl>
                                      </p:cBhvr>
                                    </p:animEffect>
                                  </p:childTnLst>
                                </p:cTn>
                              </p:par>
                              <p:par>
                                <p:cTn id="27" presetID="53" presetClass="entr" presetSubtype="16" fill="hold" nodeType="withEffect">
                                  <p:stCondLst>
                                    <p:cond delay="0"/>
                                  </p:stCondLst>
                                  <p:childTnLst>
                                    <p:set>
                                      <p:cBhvr>
                                        <p:cTn id="28" dur="1" fill="hold">
                                          <p:stCondLst>
                                            <p:cond delay="0"/>
                                          </p:stCondLst>
                                        </p:cTn>
                                        <p:tgtEl>
                                          <p:spTgt spid="488"/>
                                        </p:tgtEl>
                                        <p:attrNameLst>
                                          <p:attrName>style.visibility</p:attrName>
                                        </p:attrNameLst>
                                      </p:cBhvr>
                                      <p:to>
                                        <p:strVal val="visible"/>
                                      </p:to>
                                    </p:set>
                                    <p:anim calcmode="lin" valueType="num">
                                      <p:cBhvr>
                                        <p:cTn id="29" dur="500" fill="hold"/>
                                        <p:tgtEl>
                                          <p:spTgt spid="488"/>
                                        </p:tgtEl>
                                        <p:attrNameLst>
                                          <p:attrName>ppt_w</p:attrName>
                                        </p:attrNameLst>
                                      </p:cBhvr>
                                      <p:tavLst>
                                        <p:tav tm="0">
                                          <p:val>
                                            <p:fltVal val="0"/>
                                          </p:val>
                                        </p:tav>
                                        <p:tav tm="100000">
                                          <p:val>
                                            <p:strVal val="#ppt_w"/>
                                          </p:val>
                                        </p:tav>
                                      </p:tavLst>
                                    </p:anim>
                                    <p:anim calcmode="lin" valueType="num">
                                      <p:cBhvr>
                                        <p:cTn id="30" dur="500" fill="hold"/>
                                        <p:tgtEl>
                                          <p:spTgt spid="488"/>
                                        </p:tgtEl>
                                        <p:attrNameLst>
                                          <p:attrName>ppt_h</p:attrName>
                                        </p:attrNameLst>
                                      </p:cBhvr>
                                      <p:tavLst>
                                        <p:tav tm="0">
                                          <p:val>
                                            <p:fltVal val="0"/>
                                          </p:val>
                                        </p:tav>
                                        <p:tav tm="100000">
                                          <p:val>
                                            <p:strVal val="#ppt_h"/>
                                          </p:val>
                                        </p:tav>
                                      </p:tavLst>
                                    </p:anim>
                                    <p:animEffect transition="in" filter="fade">
                                      <p:cBhvr>
                                        <p:cTn id="31" dur="500"/>
                                        <p:tgtEl>
                                          <p:spTgt spid="488"/>
                                        </p:tgtEl>
                                      </p:cBhvr>
                                    </p:animEffect>
                                  </p:childTnLst>
                                </p:cTn>
                              </p:par>
                            </p:childTnLst>
                          </p:cTn>
                        </p:par>
                        <p:par>
                          <p:cTn id="32" fill="hold">
                            <p:stCondLst>
                              <p:cond delay="2000"/>
                            </p:stCondLst>
                            <p:childTnLst>
                              <p:par>
                                <p:cTn id="33" presetID="22" presetClass="entr" presetSubtype="2" fill="hold" nodeType="afterEffect">
                                  <p:stCondLst>
                                    <p:cond delay="0"/>
                                  </p:stCondLst>
                                  <p:childTnLst>
                                    <p:set>
                                      <p:cBhvr>
                                        <p:cTn id="34" dur="1" fill="hold">
                                          <p:stCondLst>
                                            <p:cond delay="0"/>
                                          </p:stCondLst>
                                        </p:cTn>
                                        <p:tgtEl>
                                          <p:spTgt spid="496"/>
                                        </p:tgtEl>
                                        <p:attrNameLst>
                                          <p:attrName>style.visibility</p:attrName>
                                        </p:attrNameLst>
                                      </p:cBhvr>
                                      <p:to>
                                        <p:strVal val="visible"/>
                                      </p:to>
                                    </p:set>
                                    <p:animEffect transition="in" filter="wipe(right)">
                                      <p:cBhvr>
                                        <p:cTn id="35" dur="250"/>
                                        <p:tgtEl>
                                          <p:spTgt spid="496"/>
                                        </p:tgtEl>
                                      </p:cBhvr>
                                    </p:animEffect>
                                  </p:childTnLst>
                                </p:cTn>
                              </p:par>
                            </p:childTnLst>
                          </p:cTn>
                        </p:par>
                        <p:par>
                          <p:cTn id="36" fill="hold">
                            <p:stCondLst>
                              <p:cond delay="2250"/>
                            </p:stCondLst>
                            <p:childTnLst>
                              <p:par>
                                <p:cTn id="37" presetID="22" presetClass="entr" presetSubtype="1" fill="hold" nodeType="afterEffect">
                                  <p:stCondLst>
                                    <p:cond delay="0"/>
                                  </p:stCondLst>
                                  <p:childTnLst>
                                    <p:set>
                                      <p:cBhvr>
                                        <p:cTn id="38" dur="1" fill="hold">
                                          <p:stCondLst>
                                            <p:cond delay="0"/>
                                          </p:stCondLst>
                                        </p:cTn>
                                        <p:tgtEl>
                                          <p:spTgt spid="495"/>
                                        </p:tgtEl>
                                        <p:attrNameLst>
                                          <p:attrName>style.visibility</p:attrName>
                                        </p:attrNameLst>
                                      </p:cBhvr>
                                      <p:to>
                                        <p:strVal val="visible"/>
                                      </p:to>
                                    </p:set>
                                    <p:animEffect transition="in" filter="wipe(up)">
                                      <p:cBhvr>
                                        <p:cTn id="39" dur="250"/>
                                        <p:tgtEl>
                                          <p:spTgt spid="495"/>
                                        </p:tgtEl>
                                      </p:cBhvr>
                                    </p:animEffect>
                                  </p:childTnLst>
                                </p:cTn>
                              </p:par>
                            </p:childTnLst>
                          </p:cTn>
                        </p:par>
                        <p:par>
                          <p:cTn id="40" fill="hold">
                            <p:stCondLst>
                              <p:cond delay="2500"/>
                            </p:stCondLst>
                            <p:childTnLst>
                              <p:par>
                                <p:cTn id="41" presetID="12" presetClass="entr" presetSubtype="1" fill="hold" nodeType="afterEffect">
                                  <p:stCondLst>
                                    <p:cond delay="0"/>
                                  </p:stCondLst>
                                  <p:childTnLst>
                                    <p:set>
                                      <p:cBhvr>
                                        <p:cTn id="42" dur="1" fill="hold">
                                          <p:stCondLst>
                                            <p:cond delay="0"/>
                                          </p:stCondLst>
                                        </p:cTn>
                                        <p:tgtEl>
                                          <p:spTgt spid="500"/>
                                        </p:tgtEl>
                                        <p:attrNameLst>
                                          <p:attrName>style.visibility</p:attrName>
                                        </p:attrNameLst>
                                      </p:cBhvr>
                                      <p:to>
                                        <p:strVal val="visible"/>
                                      </p:to>
                                    </p:set>
                                    <p:anim calcmode="lin" valueType="num">
                                      <p:cBhvr additive="base">
                                        <p:cTn id="43" dur="500"/>
                                        <p:tgtEl>
                                          <p:spTgt spid="500"/>
                                        </p:tgtEl>
                                        <p:attrNameLst>
                                          <p:attrName>ppt_y</p:attrName>
                                        </p:attrNameLst>
                                      </p:cBhvr>
                                      <p:tavLst>
                                        <p:tav tm="0">
                                          <p:val>
                                            <p:strVal val="#ppt_y-#ppt_h*1.125000"/>
                                          </p:val>
                                        </p:tav>
                                        <p:tav tm="100000">
                                          <p:val>
                                            <p:strVal val="#ppt_y"/>
                                          </p:val>
                                        </p:tav>
                                      </p:tavLst>
                                    </p:anim>
                                    <p:animEffect transition="in" filter="wipe(down)">
                                      <p:cBhvr>
                                        <p:cTn id="44" dur="500"/>
                                        <p:tgtEl>
                                          <p:spTgt spid="500"/>
                                        </p:tgtEl>
                                      </p:cBhvr>
                                    </p:animEffect>
                                  </p:childTnLst>
                                </p:cTn>
                              </p:par>
                              <p:par>
                                <p:cTn id="45" presetID="53" presetClass="entr" presetSubtype="16" fill="hold" nodeType="withEffect">
                                  <p:stCondLst>
                                    <p:cond delay="0"/>
                                  </p:stCondLst>
                                  <p:childTnLst>
                                    <p:set>
                                      <p:cBhvr>
                                        <p:cTn id="46" dur="1" fill="hold">
                                          <p:stCondLst>
                                            <p:cond delay="0"/>
                                          </p:stCondLst>
                                        </p:cTn>
                                        <p:tgtEl>
                                          <p:spTgt spid="521"/>
                                        </p:tgtEl>
                                        <p:attrNameLst>
                                          <p:attrName>style.visibility</p:attrName>
                                        </p:attrNameLst>
                                      </p:cBhvr>
                                      <p:to>
                                        <p:strVal val="visible"/>
                                      </p:to>
                                    </p:set>
                                    <p:anim calcmode="lin" valueType="num">
                                      <p:cBhvr>
                                        <p:cTn id="47" dur="500" fill="hold"/>
                                        <p:tgtEl>
                                          <p:spTgt spid="521"/>
                                        </p:tgtEl>
                                        <p:attrNameLst>
                                          <p:attrName>ppt_w</p:attrName>
                                        </p:attrNameLst>
                                      </p:cBhvr>
                                      <p:tavLst>
                                        <p:tav tm="0">
                                          <p:val>
                                            <p:fltVal val="0"/>
                                          </p:val>
                                        </p:tav>
                                        <p:tav tm="100000">
                                          <p:val>
                                            <p:strVal val="#ppt_w"/>
                                          </p:val>
                                        </p:tav>
                                      </p:tavLst>
                                    </p:anim>
                                    <p:anim calcmode="lin" valueType="num">
                                      <p:cBhvr>
                                        <p:cTn id="48" dur="500" fill="hold"/>
                                        <p:tgtEl>
                                          <p:spTgt spid="521"/>
                                        </p:tgtEl>
                                        <p:attrNameLst>
                                          <p:attrName>ppt_h</p:attrName>
                                        </p:attrNameLst>
                                      </p:cBhvr>
                                      <p:tavLst>
                                        <p:tav tm="0">
                                          <p:val>
                                            <p:fltVal val="0"/>
                                          </p:val>
                                        </p:tav>
                                        <p:tav tm="100000">
                                          <p:val>
                                            <p:strVal val="#ppt_h"/>
                                          </p:val>
                                        </p:tav>
                                      </p:tavLst>
                                    </p:anim>
                                    <p:animEffect transition="in" filter="fade">
                                      <p:cBhvr>
                                        <p:cTn id="49" dur="500"/>
                                        <p:tgtEl>
                                          <p:spTgt spid="521"/>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532"/>
                                        </p:tgtEl>
                                        <p:attrNameLst>
                                          <p:attrName>style.visibility</p:attrName>
                                        </p:attrNameLst>
                                      </p:cBhvr>
                                      <p:to>
                                        <p:strVal val="visible"/>
                                      </p:to>
                                    </p:set>
                                    <p:animEffect transition="in" filter="wipe(right)">
                                      <p:cBhvr>
                                        <p:cTn id="53" dur="250"/>
                                        <p:tgtEl>
                                          <p:spTgt spid="532"/>
                                        </p:tgtEl>
                                      </p:cBhvr>
                                    </p:animEffect>
                                  </p:childTnLst>
                                </p:cTn>
                              </p:par>
                            </p:childTnLst>
                          </p:cTn>
                        </p:par>
                        <p:par>
                          <p:cTn id="54" fill="hold">
                            <p:stCondLst>
                              <p:cond delay="3250"/>
                            </p:stCondLst>
                            <p:childTnLst>
                              <p:par>
                                <p:cTn id="55" presetID="22" presetClass="entr" presetSubtype="1" fill="hold" nodeType="afterEffect">
                                  <p:stCondLst>
                                    <p:cond delay="0"/>
                                  </p:stCondLst>
                                  <p:childTnLst>
                                    <p:set>
                                      <p:cBhvr>
                                        <p:cTn id="56" dur="1" fill="hold">
                                          <p:stCondLst>
                                            <p:cond delay="0"/>
                                          </p:stCondLst>
                                        </p:cTn>
                                        <p:tgtEl>
                                          <p:spTgt spid="531"/>
                                        </p:tgtEl>
                                        <p:attrNameLst>
                                          <p:attrName>style.visibility</p:attrName>
                                        </p:attrNameLst>
                                      </p:cBhvr>
                                      <p:to>
                                        <p:strVal val="visible"/>
                                      </p:to>
                                    </p:set>
                                    <p:animEffect transition="in" filter="wipe(up)">
                                      <p:cBhvr>
                                        <p:cTn id="57" dur="250"/>
                                        <p:tgtEl>
                                          <p:spTgt spid="531"/>
                                        </p:tgtEl>
                                      </p:cBhvr>
                                    </p:animEffect>
                                  </p:childTnLst>
                                </p:cTn>
                              </p:par>
                            </p:childTnLst>
                          </p:cTn>
                        </p:par>
                        <p:par>
                          <p:cTn id="58" fill="hold">
                            <p:stCondLst>
                              <p:cond delay="3500"/>
                            </p:stCondLst>
                            <p:childTnLst>
                              <p:par>
                                <p:cTn id="59" presetID="12" presetClass="entr" presetSubtype="1" fill="hold" nodeType="afterEffect">
                                  <p:stCondLst>
                                    <p:cond delay="0"/>
                                  </p:stCondLst>
                                  <p:childTnLst>
                                    <p:set>
                                      <p:cBhvr>
                                        <p:cTn id="60" dur="1" fill="hold">
                                          <p:stCondLst>
                                            <p:cond delay="0"/>
                                          </p:stCondLst>
                                        </p:cTn>
                                        <p:tgtEl>
                                          <p:spTgt spid="503"/>
                                        </p:tgtEl>
                                        <p:attrNameLst>
                                          <p:attrName>style.visibility</p:attrName>
                                        </p:attrNameLst>
                                      </p:cBhvr>
                                      <p:to>
                                        <p:strVal val="visible"/>
                                      </p:to>
                                    </p:set>
                                    <p:anim calcmode="lin" valueType="num">
                                      <p:cBhvr additive="base">
                                        <p:cTn id="61" dur="500"/>
                                        <p:tgtEl>
                                          <p:spTgt spid="503"/>
                                        </p:tgtEl>
                                        <p:attrNameLst>
                                          <p:attrName>ppt_y</p:attrName>
                                        </p:attrNameLst>
                                      </p:cBhvr>
                                      <p:tavLst>
                                        <p:tav tm="0">
                                          <p:val>
                                            <p:strVal val="#ppt_y-#ppt_h*1.125000"/>
                                          </p:val>
                                        </p:tav>
                                        <p:tav tm="100000">
                                          <p:val>
                                            <p:strVal val="#ppt_y"/>
                                          </p:val>
                                        </p:tav>
                                      </p:tavLst>
                                    </p:anim>
                                    <p:animEffect transition="in" filter="wipe(down)">
                                      <p:cBhvr>
                                        <p:cTn id="62" dur="500"/>
                                        <p:tgtEl>
                                          <p:spTgt spid="503"/>
                                        </p:tgtEl>
                                      </p:cBhvr>
                                    </p:animEffect>
                                  </p:childTnLst>
                                </p:cTn>
                              </p:par>
                              <p:par>
                                <p:cTn id="63" presetID="53" presetClass="entr" presetSubtype="16" fill="hold" nodeType="withEffect">
                                  <p:stCondLst>
                                    <p:cond delay="0"/>
                                  </p:stCondLst>
                                  <p:childTnLst>
                                    <p:set>
                                      <p:cBhvr>
                                        <p:cTn id="64" dur="1" fill="hold">
                                          <p:stCondLst>
                                            <p:cond delay="0"/>
                                          </p:stCondLst>
                                        </p:cTn>
                                        <p:tgtEl>
                                          <p:spTgt spid="509"/>
                                        </p:tgtEl>
                                        <p:attrNameLst>
                                          <p:attrName>style.visibility</p:attrName>
                                        </p:attrNameLst>
                                      </p:cBhvr>
                                      <p:to>
                                        <p:strVal val="visible"/>
                                      </p:to>
                                    </p:set>
                                    <p:anim calcmode="lin" valueType="num">
                                      <p:cBhvr>
                                        <p:cTn id="65" dur="500" fill="hold"/>
                                        <p:tgtEl>
                                          <p:spTgt spid="509"/>
                                        </p:tgtEl>
                                        <p:attrNameLst>
                                          <p:attrName>ppt_w</p:attrName>
                                        </p:attrNameLst>
                                      </p:cBhvr>
                                      <p:tavLst>
                                        <p:tav tm="0">
                                          <p:val>
                                            <p:fltVal val="0"/>
                                          </p:val>
                                        </p:tav>
                                        <p:tav tm="100000">
                                          <p:val>
                                            <p:strVal val="#ppt_w"/>
                                          </p:val>
                                        </p:tav>
                                      </p:tavLst>
                                    </p:anim>
                                    <p:anim calcmode="lin" valueType="num">
                                      <p:cBhvr>
                                        <p:cTn id="66" dur="500" fill="hold"/>
                                        <p:tgtEl>
                                          <p:spTgt spid="509"/>
                                        </p:tgtEl>
                                        <p:attrNameLst>
                                          <p:attrName>ppt_h</p:attrName>
                                        </p:attrNameLst>
                                      </p:cBhvr>
                                      <p:tavLst>
                                        <p:tav tm="0">
                                          <p:val>
                                            <p:fltVal val="0"/>
                                          </p:val>
                                        </p:tav>
                                        <p:tav tm="100000">
                                          <p:val>
                                            <p:strVal val="#ppt_h"/>
                                          </p:val>
                                        </p:tav>
                                      </p:tavLst>
                                    </p:anim>
                                    <p:animEffect transition="in" filter="fade">
                                      <p:cBhvr>
                                        <p:cTn id="67" dur="500"/>
                                        <p:tgtEl>
                                          <p:spTgt spid="509"/>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526"/>
                                        </p:tgtEl>
                                        <p:attrNameLst>
                                          <p:attrName>style.visibility</p:attrName>
                                        </p:attrNameLst>
                                      </p:cBhvr>
                                      <p:to>
                                        <p:strVal val="visible"/>
                                      </p:to>
                                    </p:set>
                                    <p:animEffect transition="in" filter="wipe(left)">
                                      <p:cBhvr>
                                        <p:cTn id="71" dur="250"/>
                                        <p:tgtEl>
                                          <p:spTgt spid="526"/>
                                        </p:tgtEl>
                                      </p:cBhvr>
                                    </p:animEffect>
                                  </p:childTnLst>
                                </p:cTn>
                              </p:par>
                            </p:childTnLst>
                          </p:cTn>
                        </p:par>
                        <p:par>
                          <p:cTn id="72" fill="hold">
                            <p:stCondLst>
                              <p:cond delay="4250"/>
                            </p:stCondLst>
                            <p:childTnLst>
                              <p:par>
                                <p:cTn id="73" presetID="22" presetClass="entr" presetSubtype="4" fill="hold" nodeType="afterEffect">
                                  <p:stCondLst>
                                    <p:cond delay="0"/>
                                  </p:stCondLst>
                                  <p:childTnLst>
                                    <p:set>
                                      <p:cBhvr>
                                        <p:cTn id="74" dur="1" fill="hold">
                                          <p:stCondLst>
                                            <p:cond delay="0"/>
                                          </p:stCondLst>
                                        </p:cTn>
                                        <p:tgtEl>
                                          <p:spTgt spid="525"/>
                                        </p:tgtEl>
                                        <p:attrNameLst>
                                          <p:attrName>style.visibility</p:attrName>
                                        </p:attrNameLst>
                                      </p:cBhvr>
                                      <p:to>
                                        <p:strVal val="visible"/>
                                      </p:to>
                                    </p:set>
                                    <p:animEffect transition="in" filter="wipe(down)">
                                      <p:cBhvr>
                                        <p:cTn id="75" dur="250"/>
                                        <p:tgtEl>
                                          <p:spTgt spid="525"/>
                                        </p:tgtEl>
                                      </p:cBhvr>
                                    </p:animEffect>
                                  </p:childTnLst>
                                </p:cTn>
                              </p:par>
                            </p:childTnLst>
                          </p:cTn>
                        </p:par>
                        <p:par>
                          <p:cTn id="76" fill="hold">
                            <p:stCondLst>
                              <p:cond delay="4500"/>
                            </p:stCondLst>
                            <p:childTnLst>
                              <p:par>
                                <p:cTn id="77" presetID="12" presetClass="entr" presetSubtype="1" fill="hold" nodeType="afterEffect">
                                  <p:stCondLst>
                                    <p:cond delay="0"/>
                                  </p:stCondLst>
                                  <p:childTnLst>
                                    <p:set>
                                      <p:cBhvr>
                                        <p:cTn id="78" dur="1" fill="hold">
                                          <p:stCondLst>
                                            <p:cond delay="0"/>
                                          </p:stCondLst>
                                        </p:cTn>
                                        <p:tgtEl>
                                          <p:spTgt spid="506"/>
                                        </p:tgtEl>
                                        <p:attrNameLst>
                                          <p:attrName>style.visibility</p:attrName>
                                        </p:attrNameLst>
                                      </p:cBhvr>
                                      <p:to>
                                        <p:strVal val="visible"/>
                                      </p:to>
                                    </p:set>
                                    <p:anim calcmode="lin" valueType="num">
                                      <p:cBhvr additive="base">
                                        <p:cTn id="79" dur="500"/>
                                        <p:tgtEl>
                                          <p:spTgt spid="506"/>
                                        </p:tgtEl>
                                        <p:attrNameLst>
                                          <p:attrName>ppt_y</p:attrName>
                                        </p:attrNameLst>
                                      </p:cBhvr>
                                      <p:tavLst>
                                        <p:tav tm="0">
                                          <p:val>
                                            <p:strVal val="#ppt_y-#ppt_h*1.125000"/>
                                          </p:val>
                                        </p:tav>
                                        <p:tav tm="100000">
                                          <p:val>
                                            <p:strVal val="#ppt_y"/>
                                          </p:val>
                                        </p:tav>
                                      </p:tavLst>
                                    </p:anim>
                                    <p:animEffect transition="in" filter="wipe(down)">
                                      <p:cBhvr>
                                        <p:cTn id="80" dur="500"/>
                                        <p:tgtEl>
                                          <p:spTgt spid="506"/>
                                        </p:tgtEl>
                                      </p:cBhvr>
                                    </p:animEffect>
                                  </p:childTnLst>
                                </p:cTn>
                              </p:par>
                              <p:par>
                                <p:cTn id="81" presetID="53" presetClass="entr" presetSubtype="16" fill="hold" nodeType="withEffect">
                                  <p:stCondLst>
                                    <p:cond delay="0"/>
                                  </p:stCondLst>
                                  <p:childTnLst>
                                    <p:set>
                                      <p:cBhvr>
                                        <p:cTn id="82" dur="1" fill="hold">
                                          <p:stCondLst>
                                            <p:cond delay="0"/>
                                          </p:stCondLst>
                                        </p:cTn>
                                        <p:tgtEl>
                                          <p:spTgt spid="513"/>
                                        </p:tgtEl>
                                        <p:attrNameLst>
                                          <p:attrName>style.visibility</p:attrName>
                                        </p:attrNameLst>
                                      </p:cBhvr>
                                      <p:to>
                                        <p:strVal val="visible"/>
                                      </p:to>
                                    </p:set>
                                    <p:anim calcmode="lin" valueType="num">
                                      <p:cBhvr>
                                        <p:cTn id="83" dur="500" fill="hold"/>
                                        <p:tgtEl>
                                          <p:spTgt spid="513"/>
                                        </p:tgtEl>
                                        <p:attrNameLst>
                                          <p:attrName>ppt_w</p:attrName>
                                        </p:attrNameLst>
                                      </p:cBhvr>
                                      <p:tavLst>
                                        <p:tav tm="0">
                                          <p:val>
                                            <p:fltVal val="0"/>
                                          </p:val>
                                        </p:tav>
                                        <p:tav tm="100000">
                                          <p:val>
                                            <p:strVal val="#ppt_w"/>
                                          </p:val>
                                        </p:tav>
                                      </p:tavLst>
                                    </p:anim>
                                    <p:anim calcmode="lin" valueType="num">
                                      <p:cBhvr>
                                        <p:cTn id="84" dur="500" fill="hold"/>
                                        <p:tgtEl>
                                          <p:spTgt spid="513"/>
                                        </p:tgtEl>
                                        <p:attrNameLst>
                                          <p:attrName>ppt_h</p:attrName>
                                        </p:attrNameLst>
                                      </p:cBhvr>
                                      <p:tavLst>
                                        <p:tav tm="0">
                                          <p:val>
                                            <p:fltVal val="0"/>
                                          </p:val>
                                        </p:tav>
                                        <p:tav tm="100000">
                                          <p:val>
                                            <p:strVal val="#ppt_h"/>
                                          </p:val>
                                        </p:tav>
                                      </p:tavLst>
                                    </p:anim>
                                    <p:animEffect transition="in" filter="fade">
                                      <p:cBhvr>
                                        <p:cTn id="85" dur="500"/>
                                        <p:tgtEl>
                                          <p:spTgt spid="513"/>
                                        </p:tgtEl>
                                      </p:cBhvr>
                                    </p:animEffect>
                                  </p:childTnLst>
                                </p:cTn>
                              </p:par>
                            </p:childTnLst>
                          </p:cTn>
                        </p:par>
                        <p:par>
                          <p:cTn id="86" fill="hold">
                            <p:stCondLst>
                              <p:cond delay="5000"/>
                            </p:stCondLst>
                            <p:childTnLst>
                              <p:par>
                                <p:cTn id="87" presetID="22" presetClass="entr" presetSubtype="8" fill="hold" nodeType="afterEffect">
                                  <p:stCondLst>
                                    <p:cond delay="0"/>
                                  </p:stCondLst>
                                  <p:childTnLst>
                                    <p:set>
                                      <p:cBhvr>
                                        <p:cTn id="88" dur="1" fill="hold">
                                          <p:stCondLst>
                                            <p:cond delay="0"/>
                                          </p:stCondLst>
                                        </p:cTn>
                                        <p:tgtEl>
                                          <p:spTgt spid="527"/>
                                        </p:tgtEl>
                                        <p:attrNameLst>
                                          <p:attrName>style.visibility</p:attrName>
                                        </p:attrNameLst>
                                      </p:cBhvr>
                                      <p:to>
                                        <p:strVal val="visible"/>
                                      </p:to>
                                    </p:set>
                                    <p:animEffect transition="in" filter="wipe(left)">
                                      <p:cBhvr>
                                        <p:cTn id="89" dur="500"/>
                                        <p:tgtEl>
                                          <p:spTgt spid="5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1261884" cy="523220"/>
          </a:xfrm>
          <a:prstGeom prst="rect">
            <a:avLst/>
          </a:prstGeom>
          <a:noFill/>
          <a:ln w="9525">
            <a:noFill/>
            <a:miter lim="800000"/>
            <a:headEnd/>
            <a:tailEnd/>
          </a:ln>
        </p:spPr>
        <p:txBody>
          <a:bodyPr wrap="none">
            <a:spAutoFit/>
          </a:bodyPr>
          <a:lstStyle/>
          <a:p>
            <a:r>
              <a:rPr lang="zh-CN" altLang="en-US" sz="2800" b="1" dirty="0">
                <a:ln w="3175">
                  <a:noFill/>
                </a:ln>
                <a:solidFill>
                  <a:schemeClr val="bg1">
                    <a:lumMod val="95000"/>
                  </a:schemeClr>
                </a:solidFill>
                <a:latin typeface="Impact" pitchFamily="34" charset="0"/>
                <a:ea typeface="微软雅黑" pitchFamily="34" charset="-122"/>
              </a:rPr>
              <a:t>图文页</a:t>
            </a: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9410" y="1089025"/>
            <a:ext cx="2521525" cy="2339975"/>
          </a:xfrm>
          <a:prstGeom prst="rect">
            <a:avLst/>
          </a:prstGeom>
          <a:ln w="3175">
            <a:solidFill>
              <a:srgbClr val="FDA939">
                <a:alpha val="69804"/>
              </a:srgbClr>
            </a:solidFill>
          </a:ln>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0059" y="1493057"/>
            <a:ext cx="3728343" cy="2486805"/>
          </a:xfrm>
          <a:prstGeom prst="rect">
            <a:avLst/>
          </a:prstGeom>
          <a:ln w="3175">
            <a:solidFill>
              <a:srgbClr val="FDA939">
                <a:alpha val="69804"/>
              </a:srgbClr>
            </a:solidFill>
          </a:ln>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81943" y="1493057"/>
            <a:ext cx="2581257" cy="1935943"/>
          </a:xfrm>
          <a:prstGeom prst="rect">
            <a:avLst/>
          </a:prstGeom>
          <a:ln w="3175">
            <a:solidFill>
              <a:srgbClr val="FDA939">
                <a:alpha val="69804"/>
              </a:srgbClr>
            </a:solidFill>
          </a:ln>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60188" y="3527518"/>
            <a:ext cx="3515384" cy="1915884"/>
          </a:xfrm>
          <a:prstGeom prst="rect">
            <a:avLst/>
          </a:prstGeom>
          <a:ln w="3175">
            <a:solidFill>
              <a:srgbClr val="FDA939">
                <a:alpha val="69804"/>
              </a:srgbClr>
            </a:solidFill>
          </a:ln>
        </p:spPr>
      </p:pic>
      <p:cxnSp>
        <p:nvCxnSpPr>
          <p:cNvPr id="17" name="直接连接符 16"/>
          <p:cNvCxnSpPr/>
          <p:nvPr/>
        </p:nvCxnSpPr>
        <p:spPr>
          <a:xfrm>
            <a:off x="638175" y="5768034"/>
            <a:ext cx="4305300" cy="0"/>
          </a:xfrm>
          <a:prstGeom prst="line">
            <a:avLst/>
          </a:prstGeom>
          <a:ln w="3175">
            <a:solidFill>
              <a:srgbClr val="FDA939">
                <a:alpha val="50000"/>
              </a:srgbClr>
            </a:solidFill>
            <a:prstDash val="solid"/>
          </a:ln>
          <a:effectLst/>
        </p:spPr>
        <p:style>
          <a:lnRef idx="1">
            <a:schemeClr val="accent1"/>
          </a:lnRef>
          <a:fillRef idx="0">
            <a:schemeClr val="accent1"/>
          </a:fillRef>
          <a:effectRef idx="0">
            <a:schemeClr val="accent1"/>
          </a:effectRef>
          <a:fontRef idx="minor">
            <a:schemeClr val="tx1"/>
          </a:fontRef>
        </p:style>
      </p:cxnSp>
      <p:sp>
        <p:nvSpPr>
          <p:cNvPr id="18" name="Text Box 7"/>
          <p:cNvSpPr txBox="1">
            <a:spLocks noChangeArrowheads="1"/>
          </p:cNvSpPr>
          <p:nvPr/>
        </p:nvSpPr>
        <p:spPr bwMode="gray">
          <a:xfrm>
            <a:off x="545102" y="4728902"/>
            <a:ext cx="4491353"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endPar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Text Box 7"/>
          <p:cNvSpPr txBox="1">
            <a:spLocks noChangeArrowheads="1"/>
          </p:cNvSpPr>
          <p:nvPr/>
        </p:nvSpPr>
        <p:spPr bwMode="gray">
          <a:xfrm>
            <a:off x="1213118" y="4171629"/>
            <a:ext cx="2026618"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dirty="0" smtClean="0">
                <a:ln w="3175">
                  <a:noFill/>
                </a:ln>
                <a:solidFill>
                  <a:srgbClr val="FDA939"/>
                </a:solidFill>
                <a:latin typeface="微软雅黑" panose="020B0503020204020204" pitchFamily="34" charset="-122"/>
                <a:ea typeface="微软雅黑" panose="020B0503020204020204" pitchFamily="34" charset="-122"/>
              </a:rPr>
              <a:t>说明文字</a:t>
            </a:r>
            <a:endParaRPr lang="en-US" altLang="zh-CN" sz="2400" b="1" dirty="0">
              <a:ln w="3175">
                <a:noFill/>
              </a:ln>
              <a:solidFill>
                <a:srgbClr val="FDA939"/>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69410" y="3527518"/>
            <a:ext cx="2189333" cy="1460285"/>
          </a:xfrm>
          <a:prstGeom prst="rect">
            <a:avLst/>
          </a:prstGeom>
          <a:ln w="3175">
            <a:solidFill>
              <a:srgbClr val="FDA939">
                <a:alpha val="69804"/>
              </a:srgbClr>
            </a:solidFill>
          </a:ln>
        </p:spPr>
      </p:pic>
    </p:spTree>
    <p:extLst>
      <p:ext uri="{BB962C8B-B14F-4D97-AF65-F5344CB8AC3E}">
        <p14:creationId xmlns:p14="http://schemas.microsoft.com/office/powerpoint/2010/main" val="24880940"/>
      </p:ext>
    </p:extLst>
  </p:cSld>
  <p:clrMapOvr>
    <a:masterClrMapping/>
  </p:clrMapOvr>
  <mc:AlternateContent xmlns:mc="http://schemas.openxmlformats.org/markup-compatibility/2006" xmlns:p14="http://schemas.microsoft.com/office/powerpoint/2010/main">
    <mc:Choice Requires="p14">
      <p:transition spd="slow" p14:dur="1200" advTm="4553">
        <p14:prism/>
      </p:transition>
    </mc:Choice>
    <mc:Fallback xmlns="">
      <p:transition spd="slow" advTm="45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22" presetClass="entr" presetSubtype="8" fill="hold" grpId="0" nodeType="withEffect">
                                  <p:stCondLst>
                                    <p:cond delay="20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par>
                                <p:cTn id="19" presetID="22" presetClass="entr" presetSubtype="2" fill="hold" nodeType="withEffect">
                                  <p:stCondLst>
                                    <p:cond delay="30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childTnLst>
                          </p:cTn>
                        </p:par>
                        <p:par>
                          <p:cTn id="22" fill="hold">
                            <p:stCondLst>
                              <p:cond delay="1300"/>
                            </p:stCondLst>
                            <p:childTnLst>
                              <p:par>
                                <p:cTn id="23" presetID="22" presetClass="entr" presetSubtype="8" fill="hold" nodeType="afterEffect">
                                  <p:stCondLst>
                                    <p:cond delay="25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22" presetClass="entr" presetSubtype="8" fill="hold" nodeType="withEffect">
                                  <p:stCondLst>
                                    <p:cond delay="60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400"/>
                            </p:stCondLst>
                            <p:childTnLst>
                              <p:par>
                                <p:cTn id="30" presetID="22" presetClass="entr" presetSubtype="1" fill="hold" nodeType="afterEffect">
                                  <p:stCondLst>
                                    <p:cond delay="250"/>
                                  </p:stCondLst>
                                  <p:childTnLst>
                                    <p:set>
                                      <p:cBhvr>
                                        <p:cTn id="31" dur="1" fill="hold">
                                          <p:stCondLst>
                                            <p:cond delay="0"/>
                                          </p:stCondLst>
                                        </p:cTn>
                                        <p:tgtEl>
                                          <p:spTgt spid="20"/>
                                        </p:tgtEl>
                                        <p:attrNameLst>
                                          <p:attrName>style.visibility</p:attrName>
                                        </p:attrNameLst>
                                      </p:cBhvr>
                                      <p:to>
                                        <p:strVal val="visible"/>
                                      </p:to>
                                    </p:set>
                                    <p:animEffect transition="in" filter="wipe(up)">
                                      <p:cBhvr>
                                        <p:cTn id="32" dur="500"/>
                                        <p:tgtEl>
                                          <p:spTgt spid="20"/>
                                        </p:tgtEl>
                                      </p:cBhvr>
                                    </p:animEffect>
                                  </p:childTnLst>
                                </p:cTn>
                              </p:par>
                              <p:par>
                                <p:cTn id="33" presetID="22" presetClass="entr" presetSubtype="1" fill="hold" nodeType="withEffect">
                                  <p:stCondLst>
                                    <p:cond delay="50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2339102" cy="523220"/>
          </a:xfrm>
          <a:prstGeom prst="rect">
            <a:avLst/>
          </a:prstGeom>
          <a:noFill/>
          <a:ln w="9525">
            <a:noFill/>
            <a:miter lim="800000"/>
            <a:headEnd/>
            <a:tailEnd/>
          </a:ln>
        </p:spPr>
        <p:txBody>
          <a:bodyPr wrap="none">
            <a:spAutoFit/>
          </a:bodyPr>
          <a:lstStyle/>
          <a:p>
            <a:r>
              <a:rPr lang="zh-CN" altLang="en-US" sz="2800" b="1" dirty="0">
                <a:ln w="3175">
                  <a:noFill/>
                </a:ln>
                <a:solidFill>
                  <a:schemeClr val="bg1">
                    <a:lumMod val="95000"/>
                  </a:schemeClr>
                </a:solidFill>
                <a:latin typeface="Impact" pitchFamily="34" charset="0"/>
                <a:ea typeface="微软雅黑" pitchFamily="34" charset="-122"/>
              </a:rPr>
              <a:t>图表页－饼图</a:t>
            </a:r>
          </a:p>
        </p:txBody>
      </p:sp>
      <p:sp>
        <p:nvSpPr>
          <p:cNvPr id="44" name="饼形 43"/>
          <p:cNvSpPr/>
          <p:nvPr/>
        </p:nvSpPr>
        <p:spPr>
          <a:xfrm>
            <a:off x="6020379" y="2828355"/>
            <a:ext cx="2671551" cy="2671551"/>
          </a:xfrm>
          <a:prstGeom prst="pie">
            <a:avLst>
              <a:gd name="adj1" fmla="val 0"/>
              <a:gd name="adj2" fmla="val 13391295"/>
            </a:avLst>
          </a:prstGeom>
          <a:solidFill>
            <a:srgbClr val="2FA2A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饼形 51"/>
          <p:cNvSpPr/>
          <p:nvPr/>
        </p:nvSpPr>
        <p:spPr>
          <a:xfrm rot="13427126">
            <a:off x="6008861" y="2765398"/>
            <a:ext cx="2671551" cy="2671551"/>
          </a:xfrm>
          <a:prstGeom prst="pie">
            <a:avLst>
              <a:gd name="adj1" fmla="val 0"/>
              <a:gd name="adj2" fmla="val 3922265"/>
            </a:avLst>
          </a:prstGeom>
          <a:solidFill>
            <a:srgbClr val="FC513A"/>
          </a:solidFill>
          <a:ln w="3175">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55" name="饼形 54"/>
          <p:cNvSpPr/>
          <p:nvPr/>
        </p:nvSpPr>
        <p:spPr>
          <a:xfrm rot="15006115">
            <a:off x="6030138" y="2778097"/>
            <a:ext cx="2671551" cy="2671551"/>
          </a:xfrm>
          <a:prstGeom prst="pie">
            <a:avLst>
              <a:gd name="adj1" fmla="val 2421817"/>
              <a:gd name="adj2" fmla="val 3922265"/>
            </a:avLst>
          </a:prstGeom>
          <a:solidFill>
            <a:srgbClr val="FED403"/>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58" name="饼形 57"/>
          <p:cNvSpPr/>
          <p:nvPr/>
        </p:nvSpPr>
        <p:spPr>
          <a:xfrm rot="17684991">
            <a:off x="6064657" y="2789360"/>
            <a:ext cx="2671551" cy="2671551"/>
          </a:xfrm>
          <a:prstGeom prst="pie">
            <a:avLst>
              <a:gd name="adj1" fmla="val 1272030"/>
              <a:gd name="adj2" fmla="val 3922265"/>
            </a:avLst>
          </a:prstGeom>
          <a:solidFill>
            <a:srgbClr val="FDA939"/>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59" name="Text Box 7"/>
          <p:cNvSpPr txBox="1">
            <a:spLocks noChangeArrowheads="1"/>
          </p:cNvSpPr>
          <p:nvPr/>
        </p:nvSpPr>
        <p:spPr bwMode="gray">
          <a:xfrm>
            <a:off x="811369" y="3330899"/>
            <a:ext cx="2222744" cy="205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在这里添加文字在这里添加文字在这里添加文字在这里添加文字在这里添加文字在这里添加文字在这里添加文字在这里添加文字在这里添加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endPar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sp>
        <p:nvSpPr>
          <p:cNvPr id="60" name="Text Box 7"/>
          <p:cNvSpPr txBox="1">
            <a:spLocks noChangeArrowheads="1"/>
          </p:cNvSpPr>
          <p:nvPr/>
        </p:nvSpPr>
        <p:spPr bwMode="gray">
          <a:xfrm>
            <a:off x="1071584" y="2529904"/>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rgbClr val="FDA939"/>
                </a:solidFill>
                <a:latin typeface="微软雅黑" panose="020B0503020204020204" pitchFamily="34" charset="-122"/>
                <a:ea typeface="微软雅黑" panose="020B0503020204020204" pitchFamily="34" charset="-122"/>
              </a:rPr>
              <a:t>说明文字</a:t>
            </a:r>
          </a:p>
        </p:txBody>
      </p:sp>
      <p:cxnSp>
        <p:nvCxnSpPr>
          <p:cNvPr id="61" name="直接连接符 60"/>
          <p:cNvCxnSpPr/>
          <p:nvPr/>
        </p:nvCxnSpPr>
        <p:spPr>
          <a:xfrm>
            <a:off x="946124" y="3192805"/>
            <a:ext cx="1980000" cy="0"/>
          </a:xfrm>
          <a:prstGeom prst="line">
            <a:avLst/>
          </a:prstGeom>
          <a:ln w="3175">
            <a:solidFill>
              <a:srgbClr val="FDA939">
                <a:alpha val="50000"/>
              </a:srgbClr>
            </a:solidFill>
            <a:prstDash val="solid"/>
          </a:ln>
          <a:effectLst/>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3755091" y="4457700"/>
            <a:ext cx="3064809" cy="1385909"/>
            <a:chOff x="3755091" y="4737100"/>
            <a:chExt cx="3064809" cy="1385909"/>
          </a:xfrm>
        </p:grpSpPr>
        <p:sp>
          <p:nvSpPr>
            <p:cNvPr id="63" name="Text Box 7"/>
            <p:cNvSpPr txBox="1">
              <a:spLocks noChangeArrowheads="1"/>
            </p:cNvSpPr>
            <p:nvPr/>
          </p:nvSpPr>
          <p:spPr bwMode="gray">
            <a:xfrm>
              <a:off x="3755091" y="4988637"/>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rgbClr val="FDA939"/>
                  </a:solidFill>
                  <a:latin typeface="微软雅黑" panose="020B0503020204020204" pitchFamily="34" charset="-122"/>
                  <a:ea typeface="微软雅黑" panose="020B0503020204020204" pitchFamily="34" charset="-122"/>
                </a:rPr>
                <a:t>说明文字</a:t>
              </a:r>
            </a:p>
          </p:txBody>
        </p:sp>
        <p:sp>
          <p:nvSpPr>
            <p:cNvPr id="64" name="Text Box 7"/>
            <p:cNvSpPr txBox="1">
              <a:spLocks noChangeArrowheads="1"/>
            </p:cNvSpPr>
            <p:nvPr/>
          </p:nvSpPr>
          <p:spPr bwMode="gray">
            <a:xfrm>
              <a:off x="3777366" y="5497838"/>
              <a:ext cx="2086692"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a:t>
              </a:r>
            </a:p>
          </p:txBody>
        </p:sp>
        <p:grpSp>
          <p:nvGrpSpPr>
            <p:cNvPr id="65" name="组合 64"/>
            <p:cNvGrpSpPr/>
            <p:nvPr/>
          </p:nvGrpSpPr>
          <p:grpSpPr>
            <a:xfrm flipH="1" flipV="1">
              <a:off x="3847814" y="4737100"/>
              <a:ext cx="2972086" cy="774963"/>
              <a:chOff x="5776627" y="3359594"/>
              <a:chExt cx="2972086" cy="774963"/>
            </a:xfrm>
          </p:grpSpPr>
          <p:cxnSp>
            <p:nvCxnSpPr>
              <p:cNvPr id="66" name="直接连接符 65"/>
              <p:cNvCxnSpPr/>
              <p:nvPr/>
            </p:nvCxnSpPr>
            <p:spPr>
              <a:xfrm flipH="1">
                <a:off x="5776627" y="3359594"/>
                <a:ext cx="977482" cy="774963"/>
              </a:xfrm>
              <a:prstGeom prst="line">
                <a:avLst/>
              </a:prstGeom>
              <a:ln w="3175">
                <a:solidFill>
                  <a:srgbClr val="FDA939"/>
                </a:solidFill>
                <a:prstDash val="solid"/>
                <a:tailEnd type="oval"/>
              </a:ln>
              <a:effectLst/>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flipV="1">
                <a:off x="6754109" y="3359595"/>
                <a:ext cx="1994604" cy="0"/>
              </a:xfrm>
              <a:prstGeom prst="line">
                <a:avLst/>
              </a:prstGeom>
              <a:ln w="3175">
                <a:solidFill>
                  <a:srgbClr val="FDA939"/>
                </a:solidFill>
                <a:prstDash val="solid"/>
              </a:ln>
              <a:effectLst/>
            </p:spPr>
            <p:style>
              <a:lnRef idx="1">
                <a:schemeClr val="accent1"/>
              </a:lnRef>
              <a:fillRef idx="0">
                <a:schemeClr val="accent1"/>
              </a:fillRef>
              <a:effectRef idx="0">
                <a:schemeClr val="accent1"/>
              </a:effectRef>
              <a:fontRef idx="minor">
                <a:schemeClr val="tx1"/>
              </a:fontRef>
            </p:style>
          </p:cxnSp>
        </p:grpSp>
      </p:grpSp>
      <p:grpSp>
        <p:nvGrpSpPr>
          <p:cNvPr id="70" name="组合 69"/>
          <p:cNvGrpSpPr/>
          <p:nvPr/>
        </p:nvGrpSpPr>
        <p:grpSpPr>
          <a:xfrm>
            <a:off x="3743002" y="1488092"/>
            <a:ext cx="3330898" cy="1648808"/>
            <a:chOff x="3743002" y="1488092"/>
            <a:chExt cx="3330898" cy="1648808"/>
          </a:xfrm>
        </p:grpSpPr>
        <p:sp>
          <p:nvSpPr>
            <p:cNvPr id="71" name="Text Box 7"/>
            <p:cNvSpPr txBox="1">
              <a:spLocks noChangeArrowheads="1"/>
            </p:cNvSpPr>
            <p:nvPr/>
          </p:nvSpPr>
          <p:spPr bwMode="gray">
            <a:xfrm>
              <a:off x="3743002" y="1488092"/>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rgbClr val="FDA939"/>
                  </a:solidFill>
                  <a:latin typeface="微软雅黑" panose="020B0503020204020204" pitchFamily="34" charset="-122"/>
                  <a:ea typeface="微软雅黑" panose="020B0503020204020204" pitchFamily="34" charset="-122"/>
                </a:rPr>
                <a:t>说明文字</a:t>
              </a:r>
            </a:p>
          </p:txBody>
        </p:sp>
        <p:sp>
          <p:nvSpPr>
            <p:cNvPr id="72" name="Text Box 7"/>
            <p:cNvSpPr txBox="1">
              <a:spLocks noChangeArrowheads="1"/>
            </p:cNvSpPr>
            <p:nvPr/>
          </p:nvSpPr>
          <p:spPr bwMode="gray">
            <a:xfrm>
              <a:off x="3765277" y="1997293"/>
              <a:ext cx="2096072"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a:t>
              </a:r>
            </a:p>
          </p:txBody>
        </p:sp>
        <p:grpSp>
          <p:nvGrpSpPr>
            <p:cNvPr id="73" name="组合 72"/>
            <p:cNvGrpSpPr/>
            <p:nvPr/>
          </p:nvGrpSpPr>
          <p:grpSpPr>
            <a:xfrm flipH="1">
              <a:off x="3860545" y="2013749"/>
              <a:ext cx="3213355" cy="1123151"/>
              <a:chOff x="5247077" y="2203780"/>
              <a:chExt cx="3213355" cy="1123151"/>
            </a:xfrm>
          </p:grpSpPr>
          <p:cxnSp>
            <p:nvCxnSpPr>
              <p:cNvPr id="74" name="直接连接符 73"/>
              <p:cNvCxnSpPr/>
              <p:nvPr/>
            </p:nvCxnSpPr>
            <p:spPr>
              <a:xfrm flipH="1">
                <a:off x="5247077" y="2203780"/>
                <a:ext cx="1277255" cy="1123151"/>
              </a:xfrm>
              <a:prstGeom prst="line">
                <a:avLst/>
              </a:prstGeom>
              <a:ln w="3175">
                <a:solidFill>
                  <a:srgbClr val="FDA939"/>
                </a:solidFill>
                <a:prstDash val="solid"/>
                <a:tailEnd type="oval"/>
              </a:ln>
              <a:effectLst/>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flipV="1">
                <a:off x="6524332" y="2208250"/>
                <a:ext cx="1936100" cy="0"/>
              </a:xfrm>
              <a:prstGeom prst="line">
                <a:avLst/>
              </a:prstGeom>
              <a:ln w="3175">
                <a:solidFill>
                  <a:srgbClr val="FDA939"/>
                </a:solidFill>
                <a:prstDash val="solid"/>
              </a:ln>
              <a:effectLst/>
            </p:spPr>
            <p:style>
              <a:lnRef idx="1">
                <a:schemeClr val="accent1"/>
              </a:lnRef>
              <a:fillRef idx="0">
                <a:schemeClr val="accent1"/>
              </a:fillRef>
              <a:effectRef idx="0">
                <a:schemeClr val="accent1"/>
              </a:effectRef>
              <a:fontRef idx="minor">
                <a:schemeClr val="tx1"/>
              </a:fontRef>
            </p:style>
          </p:cxnSp>
        </p:grpSp>
      </p:grpSp>
      <p:grpSp>
        <p:nvGrpSpPr>
          <p:cNvPr id="76" name="组合 75"/>
          <p:cNvGrpSpPr/>
          <p:nvPr/>
        </p:nvGrpSpPr>
        <p:grpSpPr>
          <a:xfrm>
            <a:off x="7896335" y="1491730"/>
            <a:ext cx="2992061" cy="1792658"/>
            <a:chOff x="7896335" y="1491730"/>
            <a:chExt cx="2992061" cy="1792658"/>
          </a:xfrm>
        </p:grpSpPr>
        <p:sp>
          <p:nvSpPr>
            <p:cNvPr id="77" name="Text Box 7"/>
            <p:cNvSpPr txBox="1">
              <a:spLocks noChangeArrowheads="1"/>
            </p:cNvSpPr>
            <p:nvPr/>
          </p:nvSpPr>
          <p:spPr bwMode="gray">
            <a:xfrm>
              <a:off x="8891079" y="1491730"/>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rgbClr val="FDA939"/>
                  </a:solidFill>
                  <a:latin typeface="微软雅黑" panose="020B0503020204020204" pitchFamily="34" charset="-122"/>
                  <a:ea typeface="微软雅黑" panose="020B0503020204020204" pitchFamily="34" charset="-122"/>
                </a:rPr>
                <a:t>说明文字</a:t>
              </a:r>
            </a:p>
          </p:txBody>
        </p:sp>
        <p:sp>
          <p:nvSpPr>
            <p:cNvPr id="78" name="Text Box 7"/>
            <p:cNvSpPr txBox="1">
              <a:spLocks noChangeArrowheads="1"/>
            </p:cNvSpPr>
            <p:nvPr/>
          </p:nvSpPr>
          <p:spPr bwMode="gray">
            <a:xfrm>
              <a:off x="8913354" y="2000931"/>
              <a:ext cx="1968781"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a:t>
              </a:r>
            </a:p>
          </p:txBody>
        </p:sp>
        <p:grpSp>
          <p:nvGrpSpPr>
            <p:cNvPr id="79" name="组合 78"/>
            <p:cNvGrpSpPr/>
            <p:nvPr/>
          </p:nvGrpSpPr>
          <p:grpSpPr>
            <a:xfrm>
              <a:off x="7896335" y="2043484"/>
              <a:ext cx="2992061" cy="1240904"/>
              <a:chOff x="5468371" y="2474950"/>
              <a:chExt cx="2992061" cy="1240904"/>
            </a:xfrm>
          </p:grpSpPr>
          <p:cxnSp>
            <p:nvCxnSpPr>
              <p:cNvPr id="80" name="直接连接符 79"/>
              <p:cNvCxnSpPr/>
              <p:nvPr/>
            </p:nvCxnSpPr>
            <p:spPr>
              <a:xfrm flipH="1">
                <a:off x="5468371" y="2474950"/>
                <a:ext cx="1055961" cy="1240904"/>
              </a:xfrm>
              <a:prstGeom prst="line">
                <a:avLst/>
              </a:prstGeom>
              <a:ln w="3175">
                <a:solidFill>
                  <a:srgbClr val="FDA939"/>
                </a:solidFill>
                <a:prstDash val="solid"/>
                <a:tailEnd type="oval"/>
              </a:ln>
              <a:effectLst/>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flipV="1">
                <a:off x="6524332" y="2474950"/>
                <a:ext cx="1936100" cy="0"/>
              </a:xfrm>
              <a:prstGeom prst="line">
                <a:avLst/>
              </a:prstGeom>
              <a:ln w="3175">
                <a:solidFill>
                  <a:srgbClr val="FDA939"/>
                </a:solidFill>
                <a:prstDash val="solid"/>
              </a:ln>
              <a:effectLst/>
            </p:spPr>
            <p:style>
              <a:lnRef idx="1">
                <a:schemeClr val="accent1"/>
              </a:lnRef>
              <a:fillRef idx="0">
                <a:schemeClr val="accent1"/>
              </a:fillRef>
              <a:effectRef idx="0">
                <a:schemeClr val="accent1"/>
              </a:effectRef>
              <a:fontRef idx="minor">
                <a:schemeClr val="tx1"/>
              </a:fontRef>
            </p:style>
          </p:cxnSp>
        </p:grpSp>
      </p:grpSp>
      <p:grpSp>
        <p:nvGrpSpPr>
          <p:cNvPr id="82" name="组合 81"/>
          <p:cNvGrpSpPr/>
          <p:nvPr/>
        </p:nvGrpSpPr>
        <p:grpSpPr>
          <a:xfrm>
            <a:off x="8387268" y="3847910"/>
            <a:ext cx="3127588" cy="1134372"/>
            <a:chOff x="8387268" y="3746310"/>
            <a:chExt cx="3127588" cy="1134372"/>
          </a:xfrm>
        </p:grpSpPr>
        <p:sp>
          <p:nvSpPr>
            <p:cNvPr id="83" name="Text Box 7"/>
            <p:cNvSpPr txBox="1">
              <a:spLocks noChangeArrowheads="1"/>
            </p:cNvSpPr>
            <p:nvPr/>
          </p:nvSpPr>
          <p:spPr bwMode="gray">
            <a:xfrm>
              <a:off x="9450312" y="3746310"/>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rgbClr val="FDA939"/>
                  </a:solidFill>
                  <a:latin typeface="微软雅黑" panose="020B0503020204020204" pitchFamily="34" charset="-122"/>
                  <a:ea typeface="微软雅黑" panose="020B0503020204020204" pitchFamily="34" charset="-122"/>
                </a:rPr>
                <a:t>说明文字</a:t>
              </a:r>
            </a:p>
          </p:txBody>
        </p:sp>
        <p:sp>
          <p:nvSpPr>
            <p:cNvPr id="84" name="Text Box 7"/>
            <p:cNvSpPr txBox="1">
              <a:spLocks noChangeArrowheads="1"/>
            </p:cNvSpPr>
            <p:nvPr/>
          </p:nvSpPr>
          <p:spPr bwMode="gray">
            <a:xfrm>
              <a:off x="9498345" y="4255511"/>
              <a:ext cx="2016511"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a:t>
              </a:r>
            </a:p>
          </p:txBody>
        </p:sp>
        <p:grpSp>
          <p:nvGrpSpPr>
            <p:cNvPr id="85" name="组合 84"/>
            <p:cNvGrpSpPr/>
            <p:nvPr/>
          </p:nvGrpSpPr>
          <p:grpSpPr>
            <a:xfrm flipV="1">
              <a:off x="8387268" y="3757245"/>
              <a:ext cx="3127588" cy="518932"/>
              <a:chOff x="5332844" y="3351250"/>
              <a:chExt cx="3127588" cy="518932"/>
            </a:xfrm>
          </p:grpSpPr>
          <p:cxnSp>
            <p:nvCxnSpPr>
              <p:cNvPr id="86" name="直接连接符 85"/>
              <p:cNvCxnSpPr/>
              <p:nvPr/>
            </p:nvCxnSpPr>
            <p:spPr>
              <a:xfrm flipH="1">
                <a:off x="5332844" y="3351250"/>
                <a:ext cx="1191489" cy="518932"/>
              </a:xfrm>
              <a:prstGeom prst="line">
                <a:avLst/>
              </a:prstGeom>
              <a:ln w="3175">
                <a:solidFill>
                  <a:srgbClr val="FDA939"/>
                </a:solidFill>
                <a:prstDash val="solid"/>
                <a:tailEnd type="oval"/>
              </a:ln>
              <a:effectLst/>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6524332" y="3351250"/>
                <a:ext cx="1936100" cy="0"/>
              </a:xfrm>
              <a:prstGeom prst="line">
                <a:avLst/>
              </a:prstGeom>
              <a:ln w="3175">
                <a:solidFill>
                  <a:srgbClr val="FDA939"/>
                </a:solidFill>
                <a:prstDash val="solid"/>
              </a:ln>
              <a:effectLst/>
            </p:spPr>
            <p:style>
              <a:lnRef idx="1">
                <a:schemeClr val="accent1"/>
              </a:lnRef>
              <a:fillRef idx="0">
                <a:schemeClr val="accent1"/>
              </a:fillRef>
              <a:effectRef idx="0">
                <a:schemeClr val="accent1"/>
              </a:effectRef>
              <a:fontRef idx="minor">
                <a:schemeClr val="tx1"/>
              </a:fontRef>
            </p:style>
          </p:cxnSp>
        </p:grpSp>
      </p:grpSp>
      <p:sp>
        <p:nvSpPr>
          <p:cNvPr id="88" name="圆角矩形 87"/>
          <p:cNvSpPr/>
          <p:nvPr/>
        </p:nvSpPr>
        <p:spPr>
          <a:xfrm>
            <a:off x="612774" y="1089025"/>
            <a:ext cx="2628553" cy="4679949"/>
          </a:xfrm>
          <a:prstGeom prst="roundRect">
            <a:avLst/>
          </a:prstGeom>
          <a:noFill/>
          <a:ln w="952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p:cNvGrpSpPr/>
          <p:nvPr/>
        </p:nvGrpSpPr>
        <p:grpSpPr>
          <a:xfrm>
            <a:off x="1445800" y="1361036"/>
            <a:ext cx="962500" cy="962500"/>
            <a:chOff x="1445800" y="1361036"/>
            <a:chExt cx="962500" cy="962500"/>
          </a:xfrm>
        </p:grpSpPr>
        <p:sp>
          <p:nvSpPr>
            <p:cNvPr id="90" name="椭圆 89"/>
            <p:cNvSpPr/>
            <p:nvPr/>
          </p:nvSpPr>
          <p:spPr>
            <a:xfrm>
              <a:off x="1445800" y="1361036"/>
              <a:ext cx="962500" cy="962500"/>
            </a:xfrm>
            <a:prstGeom prst="ellipse">
              <a:avLst/>
            </a:prstGeom>
            <a:noFill/>
            <a:ln w="952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1635755" y="1567959"/>
              <a:ext cx="582591" cy="548654"/>
              <a:chOff x="5486401" y="3441701"/>
              <a:chExt cx="327025" cy="307975"/>
            </a:xfrm>
          </p:grpSpPr>
          <p:sp>
            <p:nvSpPr>
              <p:cNvPr id="92" name="Freeform 78"/>
              <p:cNvSpPr>
                <a:spLocks/>
              </p:cNvSpPr>
              <p:nvPr/>
            </p:nvSpPr>
            <p:spPr bwMode="auto">
              <a:xfrm>
                <a:off x="5486401" y="3441701"/>
                <a:ext cx="195263" cy="307975"/>
              </a:xfrm>
              <a:custGeom>
                <a:avLst/>
                <a:gdLst>
                  <a:gd name="T0" fmla="*/ 42 w 52"/>
                  <a:gd name="T1" fmla="*/ 74 h 82"/>
                  <a:gd name="T2" fmla="*/ 41 w 52"/>
                  <a:gd name="T3" fmla="*/ 74 h 82"/>
                  <a:gd name="T4" fmla="*/ 41 w 52"/>
                  <a:gd name="T5" fmla="*/ 73 h 82"/>
                  <a:gd name="T6" fmla="*/ 41 w 52"/>
                  <a:gd name="T7" fmla="*/ 68 h 82"/>
                  <a:gd name="T8" fmla="*/ 52 w 52"/>
                  <a:gd name="T9" fmla="*/ 44 h 82"/>
                  <a:gd name="T10" fmla="*/ 38 w 52"/>
                  <a:gd name="T11" fmla="*/ 32 h 82"/>
                  <a:gd name="T12" fmla="*/ 33 w 52"/>
                  <a:gd name="T13" fmla="*/ 30 h 82"/>
                  <a:gd name="T14" fmla="*/ 37 w 52"/>
                  <a:gd name="T15" fmla="*/ 28 h 82"/>
                  <a:gd name="T16" fmla="*/ 45 w 52"/>
                  <a:gd name="T17" fmla="*/ 15 h 82"/>
                  <a:gd name="T18" fmla="*/ 28 w 52"/>
                  <a:gd name="T19" fmla="*/ 0 h 82"/>
                  <a:gd name="T20" fmla="*/ 11 w 52"/>
                  <a:gd name="T21" fmla="*/ 15 h 82"/>
                  <a:gd name="T22" fmla="*/ 19 w 52"/>
                  <a:gd name="T23" fmla="*/ 28 h 82"/>
                  <a:gd name="T24" fmla="*/ 23 w 52"/>
                  <a:gd name="T25" fmla="*/ 30 h 82"/>
                  <a:gd name="T26" fmla="*/ 19 w 52"/>
                  <a:gd name="T27" fmla="*/ 32 h 82"/>
                  <a:gd name="T28" fmla="*/ 0 w 52"/>
                  <a:gd name="T29" fmla="*/ 63 h 82"/>
                  <a:gd name="T30" fmla="*/ 0 w 52"/>
                  <a:gd name="T31" fmla="*/ 68 h 82"/>
                  <a:gd name="T32" fmla="*/ 28 w 52"/>
                  <a:gd name="T33" fmla="*/ 82 h 82"/>
                  <a:gd name="T34" fmla="*/ 45 w 52"/>
                  <a:gd name="T35" fmla="*/ 78 h 82"/>
                  <a:gd name="T36" fmla="*/ 42 w 52"/>
                  <a:gd name="T37"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82">
                    <a:moveTo>
                      <a:pt x="42" y="74"/>
                    </a:moveTo>
                    <a:cubicBezTo>
                      <a:pt x="41" y="74"/>
                      <a:pt x="41" y="74"/>
                      <a:pt x="41" y="74"/>
                    </a:cubicBezTo>
                    <a:cubicBezTo>
                      <a:pt x="41" y="73"/>
                      <a:pt x="41" y="73"/>
                      <a:pt x="41" y="73"/>
                    </a:cubicBezTo>
                    <a:cubicBezTo>
                      <a:pt x="41" y="72"/>
                      <a:pt x="41" y="70"/>
                      <a:pt x="41" y="68"/>
                    </a:cubicBezTo>
                    <a:cubicBezTo>
                      <a:pt x="41" y="58"/>
                      <a:pt x="45" y="50"/>
                      <a:pt x="52" y="44"/>
                    </a:cubicBezTo>
                    <a:cubicBezTo>
                      <a:pt x="48" y="39"/>
                      <a:pt x="43" y="34"/>
                      <a:pt x="38" y="32"/>
                    </a:cubicBezTo>
                    <a:cubicBezTo>
                      <a:pt x="33" y="30"/>
                      <a:pt x="33" y="30"/>
                      <a:pt x="33" y="30"/>
                    </a:cubicBezTo>
                    <a:cubicBezTo>
                      <a:pt x="37" y="28"/>
                      <a:pt x="37" y="28"/>
                      <a:pt x="37" y="28"/>
                    </a:cubicBezTo>
                    <a:cubicBezTo>
                      <a:pt x="42" y="25"/>
                      <a:pt x="45" y="20"/>
                      <a:pt x="45" y="15"/>
                    </a:cubicBezTo>
                    <a:cubicBezTo>
                      <a:pt x="45" y="7"/>
                      <a:pt x="38" y="0"/>
                      <a:pt x="28" y="0"/>
                    </a:cubicBezTo>
                    <a:cubicBezTo>
                      <a:pt x="19" y="0"/>
                      <a:pt x="11" y="7"/>
                      <a:pt x="11" y="15"/>
                    </a:cubicBezTo>
                    <a:cubicBezTo>
                      <a:pt x="11" y="20"/>
                      <a:pt x="14" y="25"/>
                      <a:pt x="19" y="28"/>
                    </a:cubicBezTo>
                    <a:cubicBezTo>
                      <a:pt x="23" y="30"/>
                      <a:pt x="23" y="30"/>
                      <a:pt x="23" y="30"/>
                    </a:cubicBezTo>
                    <a:cubicBezTo>
                      <a:pt x="19" y="32"/>
                      <a:pt x="19" y="32"/>
                      <a:pt x="19" y="32"/>
                    </a:cubicBezTo>
                    <a:cubicBezTo>
                      <a:pt x="8" y="36"/>
                      <a:pt x="0" y="48"/>
                      <a:pt x="0" y="63"/>
                    </a:cubicBezTo>
                    <a:cubicBezTo>
                      <a:pt x="0" y="65"/>
                      <a:pt x="0" y="66"/>
                      <a:pt x="0" y="68"/>
                    </a:cubicBezTo>
                    <a:cubicBezTo>
                      <a:pt x="7" y="77"/>
                      <a:pt x="17" y="82"/>
                      <a:pt x="28" y="82"/>
                    </a:cubicBezTo>
                    <a:cubicBezTo>
                      <a:pt x="34" y="82"/>
                      <a:pt x="40" y="80"/>
                      <a:pt x="45" y="78"/>
                    </a:cubicBezTo>
                    <a:cubicBezTo>
                      <a:pt x="44" y="77"/>
                      <a:pt x="43" y="76"/>
                      <a:pt x="42" y="74"/>
                    </a:cubicBezTo>
                    <a:close/>
                  </a:path>
                </a:pathLst>
              </a:custGeom>
              <a:solidFill>
                <a:srgbClr val="49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9"/>
              <p:cNvSpPr>
                <a:spLocks/>
              </p:cNvSpPr>
              <p:nvPr/>
            </p:nvSpPr>
            <p:spPr bwMode="auto">
              <a:xfrm>
                <a:off x="5656263" y="3521076"/>
                <a:ext cx="157163" cy="228600"/>
              </a:xfrm>
              <a:custGeom>
                <a:avLst/>
                <a:gdLst>
                  <a:gd name="T0" fmla="*/ 28 w 42"/>
                  <a:gd name="T1" fmla="*/ 24 h 61"/>
                  <a:gd name="T2" fmla="*/ 24 w 42"/>
                  <a:gd name="T3" fmla="*/ 22 h 61"/>
                  <a:gd name="T4" fmla="*/ 28 w 42"/>
                  <a:gd name="T5" fmla="*/ 20 h 61"/>
                  <a:gd name="T6" fmla="*/ 33 w 42"/>
                  <a:gd name="T7" fmla="*/ 11 h 61"/>
                  <a:gd name="T8" fmla="*/ 21 w 42"/>
                  <a:gd name="T9" fmla="*/ 0 h 61"/>
                  <a:gd name="T10" fmla="*/ 9 w 42"/>
                  <a:gd name="T11" fmla="*/ 11 h 61"/>
                  <a:gd name="T12" fmla="*/ 15 w 42"/>
                  <a:gd name="T13" fmla="*/ 20 h 61"/>
                  <a:gd name="T14" fmla="*/ 19 w 42"/>
                  <a:gd name="T15" fmla="*/ 22 h 61"/>
                  <a:gd name="T16" fmla="*/ 14 w 42"/>
                  <a:gd name="T17" fmla="*/ 24 h 61"/>
                  <a:gd name="T18" fmla="*/ 13 w 42"/>
                  <a:gd name="T19" fmla="*/ 25 h 61"/>
                  <a:gd name="T20" fmla="*/ 11 w 42"/>
                  <a:gd name="T21" fmla="*/ 26 h 61"/>
                  <a:gd name="T22" fmla="*/ 9 w 42"/>
                  <a:gd name="T23" fmla="*/ 28 h 61"/>
                  <a:gd name="T24" fmla="*/ 0 w 42"/>
                  <a:gd name="T25" fmla="*/ 47 h 61"/>
                  <a:gd name="T26" fmla="*/ 1 w 42"/>
                  <a:gd name="T27" fmla="*/ 51 h 61"/>
                  <a:gd name="T28" fmla="*/ 4 w 42"/>
                  <a:gd name="T29" fmla="*/ 54 h 61"/>
                  <a:gd name="T30" fmla="*/ 6 w 42"/>
                  <a:gd name="T31" fmla="*/ 56 h 61"/>
                  <a:gd name="T32" fmla="*/ 8 w 42"/>
                  <a:gd name="T33" fmla="*/ 57 h 61"/>
                  <a:gd name="T34" fmla="*/ 21 w 42"/>
                  <a:gd name="T35" fmla="*/ 61 h 61"/>
                  <a:gd name="T36" fmla="*/ 42 w 42"/>
                  <a:gd name="T37" fmla="*/ 51 h 61"/>
                  <a:gd name="T38" fmla="*/ 42 w 42"/>
                  <a:gd name="T39" fmla="*/ 47 h 61"/>
                  <a:gd name="T40" fmla="*/ 28 w 42"/>
                  <a:gd name="T41" fmla="*/ 2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61">
                    <a:moveTo>
                      <a:pt x="28" y="24"/>
                    </a:moveTo>
                    <a:cubicBezTo>
                      <a:pt x="24" y="22"/>
                      <a:pt x="24" y="22"/>
                      <a:pt x="24" y="22"/>
                    </a:cubicBezTo>
                    <a:cubicBezTo>
                      <a:pt x="28" y="20"/>
                      <a:pt x="28" y="20"/>
                      <a:pt x="28" y="20"/>
                    </a:cubicBezTo>
                    <a:cubicBezTo>
                      <a:pt x="31" y="18"/>
                      <a:pt x="33" y="15"/>
                      <a:pt x="33" y="11"/>
                    </a:cubicBezTo>
                    <a:cubicBezTo>
                      <a:pt x="33" y="5"/>
                      <a:pt x="28" y="0"/>
                      <a:pt x="21" y="0"/>
                    </a:cubicBezTo>
                    <a:cubicBezTo>
                      <a:pt x="14" y="0"/>
                      <a:pt x="9" y="5"/>
                      <a:pt x="9" y="11"/>
                    </a:cubicBezTo>
                    <a:cubicBezTo>
                      <a:pt x="9" y="15"/>
                      <a:pt x="11" y="18"/>
                      <a:pt x="15" y="20"/>
                    </a:cubicBezTo>
                    <a:cubicBezTo>
                      <a:pt x="19" y="22"/>
                      <a:pt x="19" y="22"/>
                      <a:pt x="19" y="22"/>
                    </a:cubicBezTo>
                    <a:cubicBezTo>
                      <a:pt x="14" y="24"/>
                      <a:pt x="14" y="24"/>
                      <a:pt x="14" y="24"/>
                    </a:cubicBezTo>
                    <a:cubicBezTo>
                      <a:pt x="14" y="24"/>
                      <a:pt x="13" y="25"/>
                      <a:pt x="13" y="25"/>
                    </a:cubicBezTo>
                    <a:cubicBezTo>
                      <a:pt x="12" y="25"/>
                      <a:pt x="11" y="26"/>
                      <a:pt x="11" y="26"/>
                    </a:cubicBezTo>
                    <a:cubicBezTo>
                      <a:pt x="10" y="27"/>
                      <a:pt x="9" y="27"/>
                      <a:pt x="9" y="28"/>
                    </a:cubicBezTo>
                    <a:cubicBezTo>
                      <a:pt x="4" y="32"/>
                      <a:pt x="0" y="39"/>
                      <a:pt x="0" y="47"/>
                    </a:cubicBezTo>
                    <a:cubicBezTo>
                      <a:pt x="0" y="48"/>
                      <a:pt x="1" y="50"/>
                      <a:pt x="1" y="51"/>
                    </a:cubicBezTo>
                    <a:cubicBezTo>
                      <a:pt x="2" y="52"/>
                      <a:pt x="3" y="53"/>
                      <a:pt x="4" y="54"/>
                    </a:cubicBezTo>
                    <a:cubicBezTo>
                      <a:pt x="4" y="55"/>
                      <a:pt x="5" y="55"/>
                      <a:pt x="6" y="56"/>
                    </a:cubicBezTo>
                    <a:cubicBezTo>
                      <a:pt x="6" y="56"/>
                      <a:pt x="7" y="57"/>
                      <a:pt x="8" y="57"/>
                    </a:cubicBezTo>
                    <a:cubicBezTo>
                      <a:pt x="12" y="60"/>
                      <a:pt x="16" y="61"/>
                      <a:pt x="21" y="61"/>
                    </a:cubicBezTo>
                    <a:cubicBezTo>
                      <a:pt x="29" y="61"/>
                      <a:pt x="37" y="57"/>
                      <a:pt x="42" y="51"/>
                    </a:cubicBezTo>
                    <a:cubicBezTo>
                      <a:pt x="42" y="50"/>
                      <a:pt x="42" y="48"/>
                      <a:pt x="42" y="47"/>
                    </a:cubicBezTo>
                    <a:cubicBezTo>
                      <a:pt x="42" y="36"/>
                      <a:pt x="36" y="27"/>
                      <a:pt x="28" y="24"/>
                    </a:cubicBezTo>
                    <a:close/>
                  </a:path>
                </a:pathLst>
              </a:custGeom>
              <a:solidFill>
                <a:srgbClr val="2FA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800288671"/>
      </p:ext>
    </p:extLst>
  </p:cSld>
  <p:clrMapOvr>
    <a:masterClrMapping/>
  </p:clrMapOvr>
  <p:transition spd="slow" advTm="6016">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ppt_w</p:attrName>
                                        </p:attrNameLst>
                                      </p:cBhvr>
                                      <p:tavLst>
                                        <p:tav tm="0">
                                          <p:val>
                                            <p:fltVal val="0"/>
                                          </p:val>
                                        </p:tav>
                                        <p:tav tm="100000">
                                          <p:val>
                                            <p:strVal val="#ppt_w"/>
                                          </p:val>
                                        </p:tav>
                                      </p:tavLst>
                                    </p:anim>
                                    <p:anim calcmode="lin" valueType="num">
                                      <p:cBhvr>
                                        <p:cTn id="8" dur="500" fill="hold"/>
                                        <p:tgtEl>
                                          <p:spTgt spid="89"/>
                                        </p:tgtEl>
                                        <p:attrNameLst>
                                          <p:attrName>ppt_h</p:attrName>
                                        </p:attrNameLst>
                                      </p:cBhvr>
                                      <p:tavLst>
                                        <p:tav tm="0">
                                          <p:val>
                                            <p:fltVal val="0"/>
                                          </p:val>
                                        </p:tav>
                                        <p:tav tm="100000">
                                          <p:val>
                                            <p:strVal val="#ppt_h"/>
                                          </p:val>
                                        </p:tav>
                                      </p:tavLst>
                                    </p:anim>
                                    <p:animEffect transition="in" filter="fade">
                                      <p:cBhvr>
                                        <p:cTn id="9" dur="500"/>
                                        <p:tgtEl>
                                          <p:spTgt spid="89"/>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wipe(up)">
                                      <p:cBhvr>
                                        <p:cTn id="13" dur="500"/>
                                        <p:tgtEl>
                                          <p:spTgt spid="8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Effect transition="in" filter="fade">
                                      <p:cBhvr>
                                        <p:cTn id="19" dur="500"/>
                                        <p:tgtEl>
                                          <p:spTgt spid="6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left)">
                                      <p:cBhvr>
                                        <p:cTn id="23" dur="500"/>
                                        <p:tgtEl>
                                          <p:spTgt spid="6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wipe(up)">
                                      <p:cBhvr>
                                        <p:cTn id="26" dur="500"/>
                                        <p:tgtEl>
                                          <p:spTgt spid="59"/>
                                        </p:tgtEl>
                                      </p:cBhvr>
                                    </p:animEffect>
                                  </p:childTnLst>
                                </p:cTn>
                              </p:par>
                            </p:childTnLst>
                          </p:cTn>
                        </p:par>
                        <p:par>
                          <p:cTn id="27" fill="hold">
                            <p:stCondLst>
                              <p:cond delay="2000"/>
                            </p:stCondLst>
                            <p:childTnLst>
                              <p:par>
                                <p:cTn id="28" presetID="22" presetClass="entr" presetSubtype="8" fill="hold" grpId="0" nodeType="afterEffect">
                                  <p:stCondLst>
                                    <p:cond delay="250"/>
                                  </p:stCondLst>
                                  <p:childTnLst>
                                    <p:set>
                                      <p:cBhvr>
                                        <p:cTn id="29" dur="1" fill="hold">
                                          <p:stCondLst>
                                            <p:cond delay="0"/>
                                          </p:stCondLst>
                                        </p:cTn>
                                        <p:tgtEl>
                                          <p:spTgt spid="44"/>
                                        </p:tgtEl>
                                        <p:attrNameLst>
                                          <p:attrName>style.visibility</p:attrName>
                                        </p:attrNameLst>
                                      </p:cBhvr>
                                      <p:to>
                                        <p:strVal val="visible"/>
                                      </p:to>
                                    </p:set>
                                    <p:animEffect transition="in" filter="wipe(left)">
                                      <p:cBhvr>
                                        <p:cTn id="30" dur="500"/>
                                        <p:tgtEl>
                                          <p:spTgt spid="44"/>
                                        </p:tgtEl>
                                      </p:cBhvr>
                                    </p:animEffect>
                                  </p:childTnLst>
                                </p:cTn>
                              </p:par>
                              <p:par>
                                <p:cTn id="31" presetID="53" presetClass="entr" presetSubtype="16" fill="hold" nodeType="withEffect">
                                  <p:stCondLst>
                                    <p:cond delay="250"/>
                                  </p:stCondLst>
                                  <p:childTnLst>
                                    <p:set>
                                      <p:cBhvr>
                                        <p:cTn id="32" dur="1" fill="hold">
                                          <p:stCondLst>
                                            <p:cond delay="0"/>
                                          </p:stCondLst>
                                        </p:cTn>
                                        <p:tgtEl>
                                          <p:spTgt spid="62"/>
                                        </p:tgtEl>
                                        <p:attrNameLst>
                                          <p:attrName>style.visibility</p:attrName>
                                        </p:attrNameLst>
                                      </p:cBhvr>
                                      <p:to>
                                        <p:strVal val="visible"/>
                                      </p:to>
                                    </p:set>
                                    <p:anim calcmode="lin" valueType="num">
                                      <p:cBhvr>
                                        <p:cTn id="33" dur="500" fill="hold"/>
                                        <p:tgtEl>
                                          <p:spTgt spid="62"/>
                                        </p:tgtEl>
                                        <p:attrNameLst>
                                          <p:attrName>ppt_w</p:attrName>
                                        </p:attrNameLst>
                                      </p:cBhvr>
                                      <p:tavLst>
                                        <p:tav tm="0">
                                          <p:val>
                                            <p:fltVal val="0"/>
                                          </p:val>
                                        </p:tav>
                                        <p:tav tm="100000">
                                          <p:val>
                                            <p:strVal val="#ppt_w"/>
                                          </p:val>
                                        </p:tav>
                                      </p:tavLst>
                                    </p:anim>
                                    <p:anim calcmode="lin" valueType="num">
                                      <p:cBhvr>
                                        <p:cTn id="34" dur="500" fill="hold"/>
                                        <p:tgtEl>
                                          <p:spTgt spid="62"/>
                                        </p:tgtEl>
                                        <p:attrNameLst>
                                          <p:attrName>ppt_h</p:attrName>
                                        </p:attrNameLst>
                                      </p:cBhvr>
                                      <p:tavLst>
                                        <p:tav tm="0">
                                          <p:val>
                                            <p:fltVal val="0"/>
                                          </p:val>
                                        </p:tav>
                                        <p:tav tm="100000">
                                          <p:val>
                                            <p:strVal val="#ppt_h"/>
                                          </p:val>
                                        </p:tav>
                                      </p:tavLst>
                                    </p:anim>
                                    <p:animEffect transition="in" filter="fade">
                                      <p:cBhvr>
                                        <p:cTn id="35" dur="500"/>
                                        <p:tgtEl>
                                          <p:spTgt spid="62"/>
                                        </p:tgtEl>
                                      </p:cBhvr>
                                    </p:animEffect>
                                  </p:childTnLst>
                                </p:cTn>
                              </p:par>
                            </p:childTnLst>
                          </p:cTn>
                        </p:par>
                        <p:par>
                          <p:cTn id="36" fill="hold">
                            <p:stCondLst>
                              <p:cond delay="2750"/>
                            </p:stCondLst>
                            <p:childTnLst>
                              <p:par>
                                <p:cTn id="37" presetID="22" presetClass="entr" presetSubtype="8" fill="hold" grpId="0" nodeType="afterEffect">
                                  <p:stCondLst>
                                    <p:cond delay="25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par>
                                <p:cTn id="40" presetID="53" presetClass="entr" presetSubtype="16" fill="hold" nodeType="withEffect">
                                  <p:stCondLst>
                                    <p:cond delay="25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3500"/>
                            </p:stCondLst>
                            <p:childTnLst>
                              <p:par>
                                <p:cTn id="46" presetID="22" presetClass="entr" presetSubtype="8" fill="hold" grpId="0" nodeType="afterEffect">
                                  <p:stCondLst>
                                    <p:cond delay="250"/>
                                  </p:stCondLst>
                                  <p:childTnLst>
                                    <p:set>
                                      <p:cBhvr>
                                        <p:cTn id="47" dur="1" fill="hold">
                                          <p:stCondLst>
                                            <p:cond delay="0"/>
                                          </p:stCondLst>
                                        </p:cTn>
                                        <p:tgtEl>
                                          <p:spTgt spid="55"/>
                                        </p:tgtEl>
                                        <p:attrNameLst>
                                          <p:attrName>style.visibility</p:attrName>
                                        </p:attrNameLst>
                                      </p:cBhvr>
                                      <p:to>
                                        <p:strVal val="visible"/>
                                      </p:to>
                                    </p:set>
                                    <p:animEffect transition="in" filter="wipe(left)">
                                      <p:cBhvr>
                                        <p:cTn id="48" dur="500"/>
                                        <p:tgtEl>
                                          <p:spTgt spid="55"/>
                                        </p:tgtEl>
                                      </p:cBhvr>
                                    </p:animEffect>
                                  </p:childTnLst>
                                </p:cTn>
                              </p:par>
                              <p:par>
                                <p:cTn id="49" presetID="53" presetClass="entr" presetSubtype="16" fill="hold" nodeType="withEffect">
                                  <p:stCondLst>
                                    <p:cond delay="250"/>
                                  </p:stCondLst>
                                  <p:childTnLst>
                                    <p:set>
                                      <p:cBhvr>
                                        <p:cTn id="50" dur="1" fill="hold">
                                          <p:stCondLst>
                                            <p:cond delay="0"/>
                                          </p:stCondLst>
                                        </p:cTn>
                                        <p:tgtEl>
                                          <p:spTgt spid="76"/>
                                        </p:tgtEl>
                                        <p:attrNameLst>
                                          <p:attrName>style.visibility</p:attrName>
                                        </p:attrNameLst>
                                      </p:cBhvr>
                                      <p:to>
                                        <p:strVal val="visible"/>
                                      </p:to>
                                    </p:set>
                                    <p:anim calcmode="lin" valueType="num">
                                      <p:cBhvr>
                                        <p:cTn id="51" dur="500" fill="hold"/>
                                        <p:tgtEl>
                                          <p:spTgt spid="76"/>
                                        </p:tgtEl>
                                        <p:attrNameLst>
                                          <p:attrName>ppt_w</p:attrName>
                                        </p:attrNameLst>
                                      </p:cBhvr>
                                      <p:tavLst>
                                        <p:tav tm="0">
                                          <p:val>
                                            <p:fltVal val="0"/>
                                          </p:val>
                                        </p:tav>
                                        <p:tav tm="100000">
                                          <p:val>
                                            <p:strVal val="#ppt_w"/>
                                          </p:val>
                                        </p:tav>
                                      </p:tavLst>
                                    </p:anim>
                                    <p:anim calcmode="lin" valueType="num">
                                      <p:cBhvr>
                                        <p:cTn id="52" dur="500" fill="hold"/>
                                        <p:tgtEl>
                                          <p:spTgt spid="76"/>
                                        </p:tgtEl>
                                        <p:attrNameLst>
                                          <p:attrName>ppt_h</p:attrName>
                                        </p:attrNameLst>
                                      </p:cBhvr>
                                      <p:tavLst>
                                        <p:tav tm="0">
                                          <p:val>
                                            <p:fltVal val="0"/>
                                          </p:val>
                                        </p:tav>
                                        <p:tav tm="100000">
                                          <p:val>
                                            <p:strVal val="#ppt_h"/>
                                          </p:val>
                                        </p:tav>
                                      </p:tavLst>
                                    </p:anim>
                                    <p:animEffect transition="in" filter="fade">
                                      <p:cBhvr>
                                        <p:cTn id="53" dur="500"/>
                                        <p:tgtEl>
                                          <p:spTgt spid="76"/>
                                        </p:tgtEl>
                                      </p:cBhvr>
                                    </p:animEffect>
                                  </p:childTnLst>
                                </p:cTn>
                              </p:par>
                            </p:childTnLst>
                          </p:cTn>
                        </p:par>
                        <p:par>
                          <p:cTn id="54" fill="hold">
                            <p:stCondLst>
                              <p:cond delay="4250"/>
                            </p:stCondLst>
                            <p:childTnLst>
                              <p:par>
                                <p:cTn id="55" presetID="22" presetClass="entr" presetSubtype="1" fill="hold" grpId="0" nodeType="afterEffect">
                                  <p:stCondLst>
                                    <p:cond delay="250"/>
                                  </p:stCondLst>
                                  <p:childTnLst>
                                    <p:set>
                                      <p:cBhvr>
                                        <p:cTn id="56" dur="1" fill="hold">
                                          <p:stCondLst>
                                            <p:cond delay="0"/>
                                          </p:stCondLst>
                                        </p:cTn>
                                        <p:tgtEl>
                                          <p:spTgt spid="58"/>
                                        </p:tgtEl>
                                        <p:attrNameLst>
                                          <p:attrName>style.visibility</p:attrName>
                                        </p:attrNameLst>
                                      </p:cBhvr>
                                      <p:to>
                                        <p:strVal val="visible"/>
                                      </p:to>
                                    </p:set>
                                    <p:animEffect transition="in" filter="wipe(up)">
                                      <p:cBhvr>
                                        <p:cTn id="57" dur="500"/>
                                        <p:tgtEl>
                                          <p:spTgt spid="58"/>
                                        </p:tgtEl>
                                      </p:cBhvr>
                                    </p:animEffect>
                                  </p:childTnLst>
                                </p:cTn>
                              </p:par>
                              <p:par>
                                <p:cTn id="58" presetID="53" presetClass="entr" presetSubtype="16" fill="hold" nodeType="withEffect">
                                  <p:stCondLst>
                                    <p:cond delay="250"/>
                                  </p:stCondLst>
                                  <p:childTnLst>
                                    <p:set>
                                      <p:cBhvr>
                                        <p:cTn id="59" dur="1" fill="hold">
                                          <p:stCondLst>
                                            <p:cond delay="0"/>
                                          </p:stCondLst>
                                        </p:cTn>
                                        <p:tgtEl>
                                          <p:spTgt spid="82"/>
                                        </p:tgtEl>
                                        <p:attrNameLst>
                                          <p:attrName>style.visibility</p:attrName>
                                        </p:attrNameLst>
                                      </p:cBhvr>
                                      <p:to>
                                        <p:strVal val="visible"/>
                                      </p:to>
                                    </p:set>
                                    <p:anim calcmode="lin" valueType="num">
                                      <p:cBhvr>
                                        <p:cTn id="60" dur="500" fill="hold"/>
                                        <p:tgtEl>
                                          <p:spTgt spid="82"/>
                                        </p:tgtEl>
                                        <p:attrNameLst>
                                          <p:attrName>ppt_w</p:attrName>
                                        </p:attrNameLst>
                                      </p:cBhvr>
                                      <p:tavLst>
                                        <p:tav tm="0">
                                          <p:val>
                                            <p:fltVal val="0"/>
                                          </p:val>
                                        </p:tav>
                                        <p:tav tm="100000">
                                          <p:val>
                                            <p:strVal val="#ppt_w"/>
                                          </p:val>
                                        </p:tav>
                                      </p:tavLst>
                                    </p:anim>
                                    <p:anim calcmode="lin" valueType="num">
                                      <p:cBhvr>
                                        <p:cTn id="61" dur="500" fill="hold"/>
                                        <p:tgtEl>
                                          <p:spTgt spid="82"/>
                                        </p:tgtEl>
                                        <p:attrNameLst>
                                          <p:attrName>ppt_h</p:attrName>
                                        </p:attrNameLst>
                                      </p:cBhvr>
                                      <p:tavLst>
                                        <p:tav tm="0">
                                          <p:val>
                                            <p:fltVal val="0"/>
                                          </p:val>
                                        </p:tav>
                                        <p:tav tm="100000">
                                          <p:val>
                                            <p:strVal val="#ppt_h"/>
                                          </p:val>
                                        </p:tav>
                                      </p:tavLst>
                                    </p:anim>
                                    <p:animEffect transition="in" filter="fade">
                                      <p:cBhvr>
                                        <p:cTn id="62"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2" grpId="0" animBg="1"/>
      <p:bldP spid="55" grpId="0" animBg="1"/>
      <p:bldP spid="58" grpId="0" animBg="1"/>
      <p:bldP spid="59" grpId="0"/>
      <p:bldP spid="60" grpId="0"/>
      <p:bldP spid="8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2698175" cy="523220"/>
          </a:xfrm>
          <a:prstGeom prst="rect">
            <a:avLst/>
          </a:prstGeom>
          <a:noFill/>
          <a:ln w="9525">
            <a:noFill/>
            <a:miter lim="800000"/>
            <a:headEnd/>
            <a:tailEnd/>
          </a:ln>
        </p:spPr>
        <p:txBody>
          <a:bodyPr wrap="none">
            <a:spAutoFit/>
          </a:bodyPr>
          <a:lstStyle/>
          <a:p>
            <a:r>
              <a:rPr lang="zh-CN" altLang="en-US" sz="2800" b="1" dirty="0">
                <a:ln w="3175">
                  <a:noFill/>
                </a:ln>
                <a:solidFill>
                  <a:schemeClr val="bg1">
                    <a:lumMod val="95000"/>
                  </a:schemeClr>
                </a:solidFill>
                <a:latin typeface="Impact" pitchFamily="34" charset="0"/>
                <a:ea typeface="微软雅黑" pitchFamily="34" charset="-122"/>
              </a:rPr>
              <a:t>图表页－柱形图</a:t>
            </a:r>
          </a:p>
        </p:txBody>
      </p:sp>
      <p:sp>
        <p:nvSpPr>
          <p:cNvPr id="47" name="Text Box 7"/>
          <p:cNvSpPr txBox="1">
            <a:spLocks noChangeArrowheads="1"/>
          </p:cNvSpPr>
          <p:nvPr/>
        </p:nvSpPr>
        <p:spPr bwMode="gray">
          <a:xfrm>
            <a:off x="811369" y="3330899"/>
            <a:ext cx="2222744" cy="205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在这里添加文字在这里添加文字在这里添加文字在这里添加文字在这里添加文字在这里添加文字在这里添加文字在这里添加文字在这里添加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endPar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endParaRPr>
          </a:p>
        </p:txBody>
      </p:sp>
      <p:sp>
        <p:nvSpPr>
          <p:cNvPr id="48" name="Text Box 7"/>
          <p:cNvSpPr txBox="1">
            <a:spLocks noChangeArrowheads="1"/>
          </p:cNvSpPr>
          <p:nvPr/>
        </p:nvSpPr>
        <p:spPr bwMode="gray">
          <a:xfrm>
            <a:off x="1071584" y="2529904"/>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rgbClr val="FDA939"/>
                </a:solidFill>
                <a:latin typeface="微软雅黑" panose="020B0503020204020204" pitchFamily="34" charset="-122"/>
                <a:ea typeface="微软雅黑" panose="020B0503020204020204" pitchFamily="34" charset="-122"/>
              </a:rPr>
              <a:t>说明文字</a:t>
            </a:r>
          </a:p>
        </p:txBody>
      </p:sp>
      <p:cxnSp>
        <p:nvCxnSpPr>
          <p:cNvPr id="50" name="直接连接符 49"/>
          <p:cNvCxnSpPr/>
          <p:nvPr/>
        </p:nvCxnSpPr>
        <p:spPr>
          <a:xfrm>
            <a:off x="946124" y="3192805"/>
            <a:ext cx="1980000" cy="0"/>
          </a:xfrm>
          <a:prstGeom prst="line">
            <a:avLst/>
          </a:prstGeom>
          <a:ln w="3175">
            <a:solidFill>
              <a:srgbClr val="FDA939">
                <a:alpha val="50000"/>
              </a:srgbClr>
            </a:solidFill>
            <a:prstDash val="solid"/>
          </a:ln>
          <a:effectLst/>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12774" y="1089025"/>
            <a:ext cx="2628553" cy="4679949"/>
          </a:xfrm>
          <a:prstGeom prst="roundRect">
            <a:avLst/>
          </a:prstGeom>
          <a:noFill/>
          <a:ln w="952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1445800" y="1361036"/>
            <a:ext cx="962500" cy="962500"/>
            <a:chOff x="1445800" y="1361036"/>
            <a:chExt cx="962500" cy="962500"/>
          </a:xfrm>
        </p:grpSpPr>
        <p:sp>
          <p:nvSpPr>
            <p:cNvPr id="53" name="椭圆 52"/>
            <p:cNvSpPr/>
            <p:nvPr/>
          </p:nvSpPr>
          <p:spPr>
            <a:xfrm>
              <a:off x="1445800" y="1361036"/>
              <a:ext cx="962500" cy="962500"/>
            </a:xfrm>
            <a:prstGeom prst="ellipse">
              <a:avLst/>
            </a:prstGeom>
            <a:noFill/>
            <a:ln w="9525">
              <a:solidFill>
                <a:srgbClr val="FDA939">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175"/>
            <p:cNvSpPr>
              <a:spLocks noEditPoints="1"/>
            </p:cNvSpPr>
            <p:nvPr/>
          </p:nvSpPr>
          <p:spPr bwMode="auto">
            <a:xfrm>
              <a:off x="1642584" y="1585957"/>
              <a:ext cx="619733" cy="512658"/>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rgbClr val="49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组合 93"/>
          <p:cNvGrpSpPr/>
          <p:nvPr/>
        </p:nvGrpSpPr>
        <p:grpSpPr>
          <a:xfrm>
            <a:off x="4689454" y="1599308"/>
            <a:ext cx="6219393" cy="3157837"/>
            <a:chOff x="4689454" y="1947650"/>
            <a:chExt cx="6219393" cy="3157837"/>
          </a:xfrm>
          <a:effectLst/>
        </p:grpSpPr>
        <p:sp>
          <p:nvSpPr>
            <p:cNvPr id="95" name="Rectangle 5"/>
            <p:cNvSpPr>
              <a:spLocks noChangeArrowheads="1"/>
            </p:cNvSpPr>
            <p:nvPr/>
          </p:nvSpPr>
          <p:spPr bwMode="auto">
            <a:xfrm>
              <a:off x="5524047" y="2103723"/>
              <a:ext cx="582613" cy="2482850"/>
            </a:xfrm>
            <a:prstGeom prst="rect">
              <a:avLst/>
            </a:prstGeom>
            <a:solidFill>
              <a:srgbClr val="2FA2A9">
                <a:alpha val="50196"/>
              </a:srgbClr>
            </a:solidFill>
            <a:ln w="19050">
              <a:noFill/>
            </a:ln>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96" name="Rectangle 8"/>
            <p:cNvSpPr>
              <a:spLocks noChangeArrowheads="1"/>
            </p:cNvSpPr>
            <p:nvPr/>
          </p:nvSpPr>
          <p:spPr bwMode="auto">
            <a:xfrm>
              <a:off x="6978197" y="2103723"/>
              <a:ext cx="582613" cy="2482850"/>
            </a:xfrm>
            <a:prstGeom prst="rect">
              <a:avLst/>
            </a:prstGeom>
            <a:solidFill>
              <a:srgbClr val="FED403">
                <a:alpha val="50196"/>
              </a:srgbClr>
            </a:solidFill>
            <a:ln w="19050">
              <a:noFill/>
            </a:ln>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97" name="Rectangle 11"/>
            <p:cNvSpPr>
              <a:spLocks noChangeArrowheads="1"/>
            </p:cNvSpPr>
            <p:nvPr/>
          </p:nvSpPr>
          <p:spPr bwMode="auto">
            <a:xfrm>
              <a:off x="8432347" y="2103723"/>
              <a:ext cx="582613" cy="2482850"/>
            </a:xfrm>
            <a:prstGeom prst="rect">
              <a:avLst/>
            </a:prstGeom>
            <a:solidFill>
              <a:srgbClr val="FC513A">
                <a:alpha val="50196"/>
              </a:srgbClr>
            </a:solidFill>
            <a:ln w="19050">
              <a:noFill/>
            </a:ln>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98" name="Rectangle 14"/>
            <p:cNvSpPr>
              <a:spLocks noChangeArrowheads="1"/>
            </p:cNvSpPr>
            <p:nvPr/>
          </p:nvSpPr>
          <p:spPr bwMode="auto">
            <a:xfrm>
              <a:off x="9886497" y="2103723"/>
              <a:ext cx="582613" cy="2482850"/>
            </a:xfrm>
            <a:prstGeom prst="rect">
              <a:avLst/>
            </a:prstGeom>
            <a:solidFill>
              <a:srgbClr val="FDA939">
                <a:alpha val="50196"/>
              </a:srgbClr>
            </a:solidFill>
            <a:ln w="19050">
              <a:noFill/>
            </a:ln>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99" name="Rectangle 6"/>
            <p:cNvSpPr>
              <a:spLocks noChangeArrowheads="1"/>
            </p:cNvSpPr>
            <p:nvPr/>
          </p:nvSpPr>
          <p:spPr bwMode="auto">
            <a:xfrm>
              <a:off x="5525635" y="3346735"/>
              <a:ext cx="581025" cy="1239838"/>
            </a:xfrm>
            <a:prstGeom prst="rect">
              <a:avLst/>
            </a:prstGeom>
            <a:solidFill>
              <a:srgbClr val="2FA2A9"/>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0" name="Rectangle 7"/>
            <p:cNvSpPr>
              <a:spLocks noChangeArrowheads="1"/>
            </p:cNvSpPr>
            <p:nvPr/>
          </p:nvSpPr>
          <p:spPr bwMode="auto">
            <a:xfrm>
              <a:off x="6979785" y="3470560"/>
              <a:ext cx="581025" cy="1116013"/>
            </a:xfrm>
            <a:prstGeom prst="rect">
              <a:avLst/>
            </a:prstGeom>
            <a:solidFill>
              <a:srgbClr val="FED403"/>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1" name="Rectangle 8"/>
            <p:cNvSpPr>
              <a:spLocks noChangeArrowheads="1"/>
            </p:cNvSpPr>
            <p:nvPr/>
          </p:nvSpPr>
          <p:spPr bwMode="auto">
            <a:xfrm>
              <a:off x="8433935" y="2947965"/>
              <a:ext cx="581025" cy="1638607"/>
            </a:xfrm>
            <a:prstGeom prst="rect">
              <a:avLst/>
            </a:prstGeom>
            <a:solidFill>
              <a:srgbClr val="FC513A"/>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2" name="Rectangle 9"/>
            <p:cNvSpPr>
              <a:spLocks noChangeArrowheads="1"/>
            </p:cNvSpPr>
            <p:nvPr/>
          </p:nvSpPr>
          <p:spPr bwMode="auto">
            <a:xfrm>
              <a:off x="9888085" y="2688004"/>
              <a:ext cx="582613" cy="1898569"/>
            </a:xfrm>
            <a:prstGeom prst="rect">
              <a:avLst/>
            </a:prstGeom>
            <a:solidFill>
              <a:srgbClr val="FDA939"/>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103" name="组合 102"/>
            <p:cNvGrpSpPr/>
            <p:nvPr/>
          </p:nvGrpSpPr>
          <p:grpSpPr>
            <a:xfrm>
              <a:off x="5085897" y="4583398"/>
              <a:ext cx="5822950" cy="84138"/>
              <a:chOff x="3184525" y="3910015"/>
              <a:chExt cx="5822950" cy="84138"/>
            </a:xfrm>
          </p:grpSpPr>
          <p:sp>
            <p:nvSpPr>
              <p:cNvPr id="119" name="Rectangle 12"/>
              <p:cNvSpPr>
                <a:spLocks noChangeArrowheads="1"/>
              </p:cNvSpPr>
              <p:nvPr/>
            </p:nvSpPr>
            <p:spPr bwMode="auto">
              <a:xfrm>
                <a:off x="3186113" y="3910015"/>
                <a:ext cx="5819775" cy="7938"/>
              </a:xfrm>
              <a:prstGeom prst="rect">
                <a:avLst/>
              </a:prstGeom>
              <a:solidFill>
                <a:schemeClr val="accent1"/>
              </a:solidFill>
              <a:ln w="9525">
                <a:solidFill>
                  <a:srgbClr val="FDA939"/>
                </a:solidFill>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sz="2400" b="1">
                  <a:solidFill>
                    <a:schemeClr val="bg1">
                      <a:lumMod val="95000"/>
                    </a:schemeClr>
                  </a:solidFill>
                  <a:latin typeface="微软雅黑" panose="020B0503020204020204" pitchFamily="34" charset="-122"/>
                  <a:ea typeface="微软雅黑" panose="020B0503020204020204" pitchFamily="34" charset="-122"/>
                </a:endParaRPr>
              </a:p>
            </p:txBody>
          </p:sp>
          <p:sp>
            <p:nvSpPr>
              <p:cNvPr id="120" name="Freeform 14"/>
              <p:cNvSpPr>
                <a:spLocks noEditPoints="1"/>
              </p:cNvSpPr>
              <p:nvPr/>
            </p:nvSpPr>
            <p:spPr bwMode="auto">
              <a:xfrm>
                <a:off x="3184525" y="3913190"/>
                <a:ext cx="5822950" cy="80963"/>
              </a:xfrm>
              <a:custGeom>
                <a:avLst/>
                <a:gdLst>
                  <a:gd name="T0" fmla="*/ 4 w 3668"/>
                  <a:gd name="T1" fmla="*/ 0 h 51"/>
                  <a:gd name="T2" fmla="*/ 4 w 3668"/>
                  <a:gd name="T3" fmla="*/ 51 h 51"/>
                  <a:gd name="T4" fmla="*/ 0 w 3668"/>
                  <a:gd name="T5" fmla="*/ 51 h 51"/>
                  <a:gd name="T6" fmla="*/ 0 w 3668"/>
                  <a:gd name="T7" fmla="*/ 0 h 51"/>
                  <a:gd name="T8" fmla="*/ 4 w 3668"/>
                  <a:gd name="T9" fmla="*/ 0 h 51"/>
                  <a:gd name="T10" fmla="*/ 920 w 3668"/>
                  <a:gd name="T11" fmla="*/ 0 h 51"/>
                  <a:gd name="T12" fmla="*/ 920 w 3668"/>
                  <a:gd name="T13" fmla="*/ 51 h 51"/>
                  <a:gd name="T14" fmla="*/ 916 w 3668"/>
                  <a:gd name="T15" fmla="*/ 51 h 51"/>
                  <a:gd name="T16" fmla="*/ 916 w 3668"/>
                  <a:gd name="T17" fmla="*/ 0 h 51"/>
                  <a:gd name="T18" fmla="*/ 920 w 3668"/>
                  <a:gd name="T19" fmla="*/ 0 h 51"/>
                  <a:gd name="T20" fmla="*/ 1836 w 3668"/>
                  <a:gd name="T21" fmla="*/ 0 h 51"/>
                  <a:gd name="T22" fmla="*/ 1836 w 3668"/>
                  <a:gd name="T23" fmla="*/ 51 h 51"/>
                  <a:gd name="T24" fmla="*/ 1832 w 3668"/>
                  <a:gd name="T25" fmla="*/ 51 h 51"/>
                  <a:gd name="T26" fmla="*/ 1832 w 3668"/>
                  <a:gd name="T27" fmla="*/ 0 h 51"/>
                  <a:gd name="T28" fmla="*/ 1836 w 3668"/>
                  <a:gd name="T29" fmla="*/ 0 h 51"/>
                  <a:gd name="T30" fmla="*/ 2752 w 3668"/>
                  <a:gd name="T31" fmla="*/ 0 h 51"/>
                  <a:gd name="T32" fmla="*/ 2752 w 3668"/>
                  <a:gd name="T33" fmla="*/ 51 h 51"/>
                  <a:gd name="T34" fmla="*/ 2748 w 3668"/>
                  <a:gd name="T35" fmla="*/ 51 h 51"/>
                  <a:gd name="T36" fmla="*/ 2748 w 3668"/>
                  <a:gd name="T37" fmla="*/ 0 h 51"/>
                  <a:gd name="T38" fmla="*/ 2752 w 3668"/>
                  <a:gd name="T39" fmla="*/ 0 h 51"/>
                  <a:gd name="T40" fmla="*/ 3668 w 3668"/>
                  <a:gd name="T41" fmla="*/ 0 h 51"/>
                  <a:gd name="T42" fmla="*/ 3668 w 3668"/>
                  <a:gd name="T43" fmla="*/ 51 h 51"/>
                  <a:gd name="T44" fmla="*/ 3664 w 3668"/>
                  <a:gd name="T45" fmla="*/ 51 h 51"/>
                  <a:gd name="T46" fmla="*/ 3664 w 3668"/>
                  <a:gd name="T47" fmla="*/ 0 h 51"/>
                  <a:gd name="T48" fmla="*/ 3668 w 3668"/>
                  <a:gd name="T4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68" h="51">
                    <a:moveTo>
                      <a:pt x="4" y="0"/>
                    </a:moveTo>
                    <a:lnTo>
                      <a:pt x="4" y="51"/>
                    </a:lnTo>
                    <a:lnTo>
                      <a:pt x="0" y="51"/>
                    </a:lnTo>
                    <a:lnTo>
                      <a:pt x="0" y="0"/>
                    </a:lnTo>
                    <a:lnTo>
                      <a:pt x="4" y="0"/>
                    </a:lnTo>
                    <a:close/>
                    <a:moveTo>
                      <a:pt x="920" y="0"/>
                    </a:moveTo>
                    <a:lnTo>
                      <a:pt x="920" y="51"/>
                    </a:lnTo>
                    <a:lnTo>
                      <a:pt x="916" y="51"/>
                    </a:lnTo>
                    <a:lnTo>
                      <a:pt x="916" y="0"/>
                    </a:lnTo>
                    <a:lnTo>
                      <a:pt x="920" y="0"/>
                    </a:lnTo>
                    <a:close/>
                    <a:moveTo>
                      <a:pt x="1836" y="0"/>
                    </a:moveTo>
                    <a:lnTo>
                      <a:pt x="1836" y="51"/>
                    </a:lnTo>
                    <a:lnTo>
                      <a:pt x="1832" y="51"/>
                    </a:lnTo>
                    <a:lnTo>
                      <a:pt x="1832" y="0"/>
                    </a:lnTo>
                    <a:lnTo>
                      <a:pt x="1836" y="0"/>
                    </a:lnTo>
                    <a:close/>
                    <a:moveTo>
                      <a:pt x="2752" y="0"/>
                    </a:moveTo>
                    <a:lnTo>
                      <a:pt x="2752" y="51"/>
                    </a:lnTo>
                    <a:lnTo>
                      <a:pt x="2748" y="51"/>
                    </a:lnTo>
                    <a:lnTo>
                      <a:pt x="2748" y="0"/>
                    </a:lnTo>
                    <a:lnTo>
                      <a:pt x="2752" y="0"/>
                    </a:lnTo>
                    <a:close/>
                    <a:moveTo>
                      <a:pt x="3668" y="0"/>
                    </a:moveTo>
                    <a:lnTo>
                      <a:pt x="3668" y="51"/>
                    </a:lnTo>
                    <a:lnTo>
                      <a:pt x="3664" y="51"/>
                    </a:lnTo>
                    <a:lnTo>
                      <a:pt x="3664" y="0"/>
                    </a:lnTo>
                    <a:lnTo>
                      <a:pt x="366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b="1">
                  <a:solidFill>
                    <a:schemeClr val="bg1">
                      <a:lumMod val="95000"/>
                    </a:schemeClr>
                  </a:solidFill>
                  <a:latin typeface="微软雅黑" panose="020B0503020204020204" pitchFamily="34" charset="-122"/>
                  <a:ea typeface="微软雅黑" panose="020B0503020204020204" pitchFamily="34" charset="-122"/>
                </a:endParaRPr>
              </a:p>
            </p:txBody>
          </p:sp>
        </p:grpSp>
        <p:sp>
          <p:nvSpPr>
            <p:cNvPr id="104" name="Rectangle 20"/>
            <p:cNvSpPr>
              <a:spLocks noChangeArrowheads="1"/>
            </p:cNvSpPr>
            <p:nvPr/>
          </p:nvSpPr>
          <p:spPr bwMode="auto">
            <a:xfrm>
              <a:off x="5482455" y="4797710"/>
              <a:ext cx="671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sz="2000" b="1" i="0" u="none" strike="noStrike" cap="none" normalizeH="0" baseline="0" dirty="0" smtClean="0">
                  <a:ln>
                    <a:noFill/>
                  </a:ln>
                  <a:solidFill>
                    <a:srgbClr val="FDA939"/>
                  </a:solidFill>
                  <a:effectLst/>
                  <a:latin typeface="微软雅黑" panose="020B0503020204020204" pitchFamily="34" charset="-122"/>
                  <a:ea typeface="微软雅黑" panose="020B0503020204020204" pitchFamily="34" charset="-122"/>
                </a:rPr>
                <a:t>类别</a:t>
              </a:r>
              <a:r>
                <a:rPr kumimoji="0" lang="en-US" altLang="zh-CN" sz="2000" b="1" i="0" u="none" strike="noStrike" cap="none" normalizeH="0" baseline="0" dirty="0" smtClean="0">
                  <a:ln>
                    <a:noFill/>
                  </a:ln>
                  <a:solidFill>
                    <a:srgbClr val="FDA939"/>
                  </a:solidFill>
                  <a:effectLst/>
                  <a:latin typeface="微软雅黑" panose="020B0503020204020204" pitchFamily="34" charset="-122"/>
                  <a:ea typeface="微软雅黑" panose="020B0503020204020204" pitchFamily="34" charset="-122"/>
                </a:rPr>
                <a:t>1</a:t>
              </a:r>
              <a:endParaRPr kumimoji="0" lang="zh-CN" sz="2000" b="1" i="0" u="none" strike="noStrike" cap="none" normalizeH="0" baseline="0" dirty="0" smtClean="0">
                <a:ln>
                  <a:noFill/>
                </a:ln>
                <a:solidFill>
                  <a:srgbClr val="FDA939"/>
                </a:solidFill>
                <a:effectLst/>
                <a:latin typeface="微软雅黑" panose="020B0503020204020204" pitchFamily="34" charset="-122"/>
                <a:ea typeface="微软雅黑" panose="020B0503020204020204" pitchFamily="34" charset="-122"/>
              </a:endParaRPr>
            </a:p>
          </p:txBody>
        </p:sp>
        <p:sp>
          <p:nvSpPr>
            <p:cNvPr id="105" name="Rectangle 22"/>
            <p:cNvSpPr>
              <a:spLocks noChangeArrowheads="1"/>
            </p:cNvSpPr>
            <p:nvPr/>
          </p:nvSpPr>
          <p:spPr bwMode="auto">
            <a:xfrm>
              <a:off x="6939145" y="4797710"/>
              <a:ext cx="671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sz="2000" b="1" dirty="0">
                  <a:solidFill>
                    <a:srgbClr val="FDA939"/>
                  </a:solidFill>
                  <a:latin typeface="微软雅黑" panose="020B0503020204020204" pitchFamily="34" charset="-122"/>
                  <a:ea typeface="微软雅黑" panose="020B0503020204020204" pitchFamily="34" charset="-122"/>
                </a:rPr>
                <a:t>类别</a:t>
              </a:r>
              <a:r>
                <a:rPr lang="en-US" altLang="zh-CN" sz="2000" b="1" dirty="0">
                  <a:solidFill>
                    <a:srgbClr val="FDA939"/>
                  </a:solidFill>
                  <a:latin typeface="微软雅黑" panose="020B0503020204020204" pitchFamily="34" charset="-122"/>
                  <a:ea typeface="微软雅黑" panose="020B0503020204020204" pitchFamily="34" charset="-122"/>
                </a:rPr>
                <a:t>2</a:t>
              </a:r>
              <a:endParaRPr lang="zh-CN" sz="2000" b="1" dirty="0">
                <a:solidFill>
                  <a:srgbClr val="FDA939"/>
                </a:solidFill>
                <a:latin typeface="微软雅黑" panose="020B0503020204020204" pitchFamily="34" charset="-122"/>
                <a:ea typeface="微软雅黑" panose="020B0503020204020204" pitchFamily="34" charset="-122"/>
              </a:endParaRPr>
            </a:p>
          </p:txBody>
        </p:sp>
        <p:sp>
          <p:nvSpPr>
            <p:cNvPr id="106" name="Rectangle 24"/>
            <p:cNvSpPr>
              <a:spLocks noChangeArrowheads="1"/>
            </p:cNvSpPr>
            <p:nvPr/>
          </p:nvSpPr>
          <p:spPr bwMode="auto">
            <a:xfrm>
              <a:off x="8395835" y="4797710"/>
              <a:ext cx="671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sz="2000" b="1" dirty="0">
                  <a:solidFill>
                    <a:srgbClr val="FDA939"/>
                  </a:solidFill>
                  <a:latin typeface="微软雅黑" panose="020B0503020204020204" pitchFamily="34" charset="-122"/>
                  <a:ea typeface="微软雅黑" panose="020B0503020204020204" pitchFamily="34" charset="-122"/>
                </a:rPr>
                <a:t>类别</a:t>
              </a:r>
              <a:r>
                <a:rPr lang="en-US" altLang="zh-CN" sz="2000" b="1" dirty="0">
                  <a:solidFill>
                    <a:srgbClr val="FDA939"/>
                  </a:solidFill>
                  <a:latin typeface="微软雅黑" panose="020B0503020204020204" pitchFamily="34" charset="-122"/>
                  <a:ea typeface="微软雅黑" panose="020B0503020204020204" pitchFamily="34" charset="-122"/>
                </a:rPr>
                <a:t>3</a:t>
              </a:r>
              <a:endParaRPr lang="zh-CN" sz="2000" b="1" dirty="0">
                <a:solidFill>
                  <a:srgbClr val="FDA939"/>
                </a:solidFill>
                <a:latin typeface="微软雅黑" panose="020B0503020204020204" pitchFamily="34" charset="-122"/>
                <a:ea typeface="微软雅黑" panose="020B0503020204020204" pitchFamily="34" charset="-122"/>
              </a:endParaRPr>
            </a:p>
          </p:txBody>
        </p:sp>
        <p:sp>
          <p:nvSpPr>
            <p:cNvPr id="107" name="Rectangle 26"/>
            <p:cNvSpPr>
              <a:spLocks noChangeArrowheads="1"/>
            </p:cNvSpPr>
            <p:nvPr/>
          </p:nvSpPr>
          <p:spPr bwMode="auto">
            <a:xfrm>
              <a:off x="9852525" y="4797710"/>
              <a:ext cx="671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sz="2000" b="1" dirty="0">
                  <a:solidFill>
                    <a:srgbClr val="FDA939"/>
                  </a:solidFill>
                  <a:latin typeface="微软雅黑" panose="020B0503020204020204" pitchFamily="34" charset="-122"/>
                  <a:ea typeface="微软雅黑" panose="020B0503020204020204" pitchFamily="34" charset="-122"/>
                </a:rPr>
                <a:t>类别</a:t>
              </a:r>
              <a:r>
                <a:rPr lang="en-US" altLang="zh-CN" sz="2000" b="1" dirty="0">
                  <a:solidFill>
                    <a:srgbClr val="FDA939"/>
                  </a:solidFill>
                  <a:latin typeface="微软雅黑" panose="020B0503020204020204" pitchFamily="34" charset="-122"/>
                  <a:ea typeface="微软雅黑" panose="020B0503020204020204" pitchFamily="34" charset="-122"/>
                </a:rPr>
                <a:t>4</a:t>
              </a:r>
              <a:endParaRPr lang="zh-CN" sz="2000" b="1" dirty="0">
                <a:solidFill>
                  <a:srgbClr val="FDA939"/>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a:off x="4755178" y="4194743"/>
              <a:ext cx="354584" cy="276999"/>
            </a:xfrm>
            <a:prstGeom prst="rect">
              <a:avLst/>
            </a:prstGeom>
            <a:noFill/>
          </p:spPr>
          <p:txBody>
            <a:bodyPr wrap="none" rtlCol="0">
              <a:spAutoFit/>
            </a:bodyPr>
            <a:lstStyle/>
            <a:p>
              <a:pPr algn="r"/>
              <a:r>
                <a:rPr lang="en-US" altLang="zh-CN" sz="1200" dirty="0">
                  <a:solidFill>
                    <a:schemeClr val="bg1">
                      <a:lumMod val="95000"/>
                    </a:schemeClr>
                  </a:solidFill>
                </a:rPr>
                <a:t>10</a:t>
              </a:r>
              <a:endParaRPr lang="zh-CN" altLang="en-US" sz="1200" dirty="0">
                <a:solidFill>
                  <a:schemeClr val="bg1">
                    <a:lumMod val="95000"/>
                  </a:schemeClr>
                </a:solidFill>
              </a:endParaRPr>
            </a:p>
          </p:txBody>
        </p:sp>
        <p:sp>
          <p:nvSpPr>
            <p:cNvPr id="109" name="文本框 108"/>
            <p:cNvSpPr txBox="1"/>
            <p:nvPr/>
          </p:nvSpPr>
          <p:spPr>
            <a:xfrm>
              <a:off x="4755178" y="3945066"/>
              <a:ext cx="354584" cy="276999"/>
            </a:xfrm>
            <a:prstGeom prst="rect">
              <a:avLst/>
            </a:prstGeom>
            <a:noFill/>
          </p:spPr>
          <p:txBody>
            <a:bodyPr wrap="none" rtlCol="0">
              <a:spAutoFit/>
            </a:bodyPr>
            <a:lstStyle/>
            <a:p>
              <a:pPr algn="r"/>
              <a:r>
                <a:rPr lang="en-US" altLang="zh-CN" sz="1200" dirty="0">
                  <a:solidFill>
                    <a:schemeClr val="bg1">
                      <a:lumMod val="95000"/>
                    </a:schemeClr>
                  </a:solidFill>
                </a:rPr>
                <a:t>20</a:t>
              </a:r>
              <a:endParaRPr lang="zh-CN" altLang="en-US" sz="1200" dirty="0">
                <a:solidFill>
                  <a:schemeClr val="bg1">
                    <a:lumMod val="95000"/>
                  </a:schemeClr>
                </a:solidFill>
              </a:endParaRPr>
            </a:p>
          </p:txBody>
        </p:sp>
        <p:sp>
          <p:nvSpPr>
            <p:cNvPr id="110" name="文本框 109"/>
            <p:cNvSpPr txBox="1"/>
            <p:nvPr/>
          </p:nvSpPr>
          <p:spPr>
            <a:xfrm>
              <a:off x="4755178" y="3695389"/>
              <a:ext cx="354584" cy="276999"/>
            </a:xfrm>
            <a:prstGeom prst="rect">
              <a:avLst/>
            </a:prstGeom>
            <a:noFill/>
          </p:spPr>
          <p:txBody>
            <a:bodyPr wrap="none" rtlCol="0">
              <a:spAutoFit/>
            </a:bodyPr>
            <a:lstStyle/>
            <a:p>
              <a:pPr algn="r"/>
              <a:r>
                <a:rPr lang="en-US" altLang="zh-CN" sz="1200" dirty="0">
                  <a:solidFill>
                    <a:schemeClr val="bg1">
                      <a:lumMod val="95000"/>
                    </a:schemeClr>
                  </a:solidFill>
                </a:rPr>
                <a:t>30</a:t>
              </a:r>
              <a:endParaRPr lang="zh-CN" altLang="en-US" sz="1200" dirty="0">
                <a:solidFill>
                  <a:schemeClr val="bg1">
                    <a:lumMod val="95000"/>
                  </a:schemeClr>
                </a:solidFill>
              </a:endParaRPr>
            </a:p>
          </p:txBody>
        </p:sp>
        <p:sp>
          <p:nvSpPr>
            <p:cNvPr id="111" name="文本框 110"/>
            <p:cNvSpPr txBox="1"/>
            <p:nvPr/>
          </p:nvSpPr>
          <p:spPr>
            <a:xfrm>
              <a:off x="4755178" y="3445712"/>
              <a:ext cx="354584" cy="276999"/>
            </a:xfrm>
            <a:prstGeom prst="rect">
              <a:avLst/>
            </a:prstGeom>
            <a:noFill/>
          </p:spPr>
          <p:txBody>
            <a:bodyPr wrap="none" rtlCol="0">
              <a:spAutoFit/>
            </a:bodyPr>
            <a:lstStyle/>
            <a:p>
              <a:pPr algn="r"/>
              <a:r>
                <a:rPr lang="en-US" altLang="zh-CN" sz="1200" dirty="0">
                  <a:solidFill>
                    <a:schemeClr val="bg1">
                      <a:lumMod val="95000"/>
                    </a:schemeClr>
                  </a:solidFill>
                </a:rPr>
                <a:t>40</a:t>
              </a:r>
              <a:endParaRPr lang="zh-CN" altLang="en-US" sz="1200" dirty="0">
                <a:solidFill>
                  <a:schemeClr val="bg1">
                    <a:lumMod val="95000"/>
                  </a:schemeClr>
                </a:solidFill>
              </a:endParaRPr>
            </a:p>
          </p:txBody>
        </p:sp>
        <p:sp>
          <p:nvSpPr>
            <p:cNvPr id="112" name="文本框 111"/>
            <p:cNvSpPr txBox="1"/>
            <p:nvPr/>
          </p:nvSpPr>
          <p:spPr>
            <a:xfrm>
              <a:off x="4755178" y="3196035"/>
              <a:ext cx="354584" cy="276999"/>
            </a:xfrm>
            <a:prstGeom prst="rect">
              <a:avLst/>
            </a:prstGeom>
            <a:noFill/>
          </p:spPr>
          <p:txBody>
            <a:bodyPr wrap="none" rtlCol="0">
              <a:spAutoFit/>
            </a:bodyPr>
            <a:lstStyle/>
            <a:p>
              <a:pPr algn="r"/>
              <a:r>
                <a:rPr lang="en-US" altLang="zh-CN" sz="1200" dirty="0">
                  <a:solidFill>
                    <a:schemeClr val="bg1">
                      <a:lumMod val="95000"/>
                    </a:schemeClr>
                  </a:solidFill>
                </a:rPr>
                <a:t>50</a:t>
              </a:r>
              <a:endParaRPr lang="zh-CN" altLang="en-US" sz="1200" dirty="0">
                <a:solidFill>
                  <a:schemeClr val="bg1">
                    <a:lumMod val="95000"/>
                  </a:schemeClr>
                </a:solidFill>
              </a:endParaRPr>
            </a:p>
          </p:txBody>
        </p:sp>
        <p:sp>
          <p:nvSpPr>
            <p:cNvPr id="113" name="文本框 112"/>
            <p:cNvSpPr txBox="1"/>
            <p:nvPr/>
          </p:nvSpPr>
          <p:spPr>
            <a:xfrm>
              <a:off x="4755178" y="2946358"/>
              <a:ext cx="354584" cy="276999"/>
            </a:xfrm>
            <a:prstGeom prst="rect">
              <a:avLst/>
            </a:prstGeom>
            <a:noFill/>
          </p:spPr>
          <p:txBody>
            <a:bodyPr wrap="none" rtlCol="0">
              <a:spAutoFit/>
            </a:bodyPr>
            <a:lstStyle/>
            <a:p>
              <a:pPr algn="r"/>
              <a:r>
                <a:rPr lang="en-US" altLang="zh-CN" sz="1200" dirty="0">
                  <a:solidFill>
                    <a:schemeClr val="bg1">
                      <a:lumMod val="95000"/>
                    </a:schemeClr>
                  </a:solidFill>
                </a:rPr>
                <a:t>60</a:t>
              </a:r>
              <a:endParaRPr lang="zh-CN" altLang="en-US" sz="1200" dirty="0">
                <a:solidFill>
                  <a:schemeClr val="bg1">
                    <a:lumMod val="95000"/>
                  </a:schemeClr>
                </a:solidFill>
              </a:endParaRPr>
            </a:p>
          </p:txBody>
        </p:sp>
        <p:sp>
          <p:nvSpPr>
            <p:cNvPr id="114" name="文本框 113"/>
            <p:cNvSpPr txBox="1"/>
            <p:nvPr/>
          </p:nvSpPr>
          <p:spPr>
            <a:xfrm>
              <a:off x="4755178" y="2696681"/>
              <a:ext cx="354584" cy="276999"/>
            </a:xfrm>
            <a:prstGeom prst="rect">
              <a:avLst/>
            </a:prstGeom>
            <a:noFill/>
          </p:spPr>
          <p:txBody>
            <a:bodyPr wrap="none" rtlCol="0">
              <a:spAutoFit/>
            </a:bodyPr>
            <a:lstStyle/>
            <a:p>
              <a:pPr algn="r"/>
              <a:r>
                <a:rPr lang="en-US" altLang="zh-CN" sz="1200" dirty="0">
                  <a:solidFill>
                    <a:schemeClr val="bg1">
                      <a:lumMod val="95000"/>
                    </a:schemeClr>
                  </a:solidFill>
                </a:rPr>
                <a:t>70</a:t>
              </a:r>
              <a:endParaRPr lang="zh-CN" altLang="en-US" sz="1200" dirty="0">
                <a:solidFill>
                  <a:schemeClr val="bg1">
                    <a:lumMod val="95000"/>
                  </a:schemeClr>
                </a:solidFill>
              </a:endParaRPr>
            </a:p>
          </p:txBody>
        </p:sp>
        <p:sp>
          <p:nvSpPr>
            <p:cNvPr id="115" name="文本框 114"/>
            <p:cNvSpPr txBox="1"/>
            <p:nvPr/>
          </p:nvSpPr>
          <p:spPr>
            <a:xfrm>
              <a:off x="4755178" y="2447004"/>
              <a:ext cx="354584" cy="276999"/>
            </a:xfrm>
            <a:prstGeom prst="rect">
              <a:avLst/>
            </a:prstGeom>
            <a:noFill/>
          </p:spPr>
          <p:txBody>
            <a:bodyPr wrap="none" rtlCol="0">
              <a:spAutoFit/>
            </a:bodyPr>
            <a:lstStyle/>
            <a:p>
              <a:pPr algn="r"/>
              <a:r>
                <a:rPr lang="en-US" altLang="zh-CN" sz="1200" dirty="0">
                  <a:solidFill>
                    <a:schemeClr val="bg1">
                      <a:lumMod val="95000"/>
                    </a:schemeClr>
                  </a:solidFill>
                </a:rPr>
                <a:t>80</a:t>
              </a:r>
              <a:endParaRPr lang="zh-CN" altLang="en-US" sz="1200" dirty="0">
                <a:solidFill>
                  <a:schemeClr val="bg1">
                    <a:lumMod val="95000"/>
                  </a:schemeClr>
                </a:solidFill>
              </a:endParaRPr>
            </a:p>
          </p:txBody>
        </p:sp>
        <p:sp>
          <p:nvSpPr>
            <p:cNvPr id="116" name="文本框 115"/>
            <p:cNvSpPr txBox="1"/>
            <p:nvPr/>
          </p:nvSpPr>
          <p:spPr>
            <a:xfrm>
              <a:off x="4755178" y="2197327"/>
              <a:ext cx="354584" cy="276999"/>
            </a:xfrm>
            <a:prstGeom prst="rect">
              <a:avLst/>
            </a:prstGeom>
            <a:noFill/>
          </p:spPr>
          <p:txBody>
            <a:bodyPr wrap="none" rtlCol="0">
              <a:spAutoFit/>
            </a:bodyPr>
            <a:lstStyle/>
            <a:p>
              <a:pPr algn="r"/>
              <a:r>
                <a:rPr lang="en-US" altLang="zh-CN" sz="1200" dirty="0">
                  <a:solidFill>
                    <a:schemeClr val="bg1">
                      <a:lumMod val="95000"/>
                    </a:schemeClr>
                  </a:solidFill>
                </a:rPr>
                <a:t>90</a:t>
              </a:r>
              <a:endParaRPr lang="zh-CN" altLang="en-US" sz="1200" dirty="0">
                <a:solidFill>
                  <a:schemeClr val="bg1">
                    <a:lumMod val="95000"/>
                  </a:schemeClr>
                </a:solidFill>
              </a:endParaRPr>
            </a:p>
          </p:txBody>
        </p:sp>
        <p:sp>
          <p:nvSpPr>
            <p:cNvPr id="117" name="文本框 116"/>
            <p:cNvSpPr txBox="1"/>
            <p:nvPr/>
          </p:nvSpPr>
          <p:spPr>
            <a:xfrm>
              <a:off x="4689454" y="1947650"/>
              <a:ext cx="420308" cy="276999"/>
            </a:xfrm>
            <a:prstGeom prst="rect">
              <a:avLst/>
            </a:prstGeom>
            <a:noFill/>
          </p:spPr>
          <p:txBody>
            <a:bodyPr wrap="none" rtlCol="0">
              <a:spAutoFit/>
            </a:bodyPr>
            <a:lstStyle/>
            <a:p>
              <a:pPr algn="r"/>
              <a:r>
                <a:rPr lang="en-US" altLang="zh-CN" sz="1200" dirty="0" smtClean="0">
                  <a:solidFill>
                    <a:schemeClr val="bg1">
                      <a:lumMod val="95000"/>
                    </a:schemeClr>
                  </a:solidFill>
                </a:rPr>
                <a:t>100</a:t>
              </a:r>
              <a:endParaRPr lang="zh-CN" altLang="en-US" sz="1200" dirty="0">
                <a:solidFill>
                  <a:schemeClr val="bg1">
                    <a:lumMod val="95000"/>
                  </a:schemeClr>
                </a:solidFill>
              </a:endParaRPr>
            </a:p>
          </p:txBody>
        </p:sp>
        <p:sp>
          <p:nvSpPr>
            <p:cNvPr id="118" name="文本框 117"/>
            <p:cNvSpPr txBox="1"/>
            <p:nvPr/>
          </p:nvSpPr>
          <p:spPr>
            <a:xfrm>
              <a:off x="4836000" y="4444424"/>
              <a:ext cx="269626" cy="276999"/>
            </a:xfrm>
            <a:prstGeom prst="rect">
              <a:avLst/>
            </a:prstGeom>
            <a:noFill/>
          </p:spPr>
          <p:txBody>
            <a:bodyPr wrap="none" rtlCol="0">
              <a:spAutoFit/>
            </a:bodyPr>
            <a:lstStyle/>
            <a:p>
              <a:pPr algn="r"/>
              <a:r>
                <a:rPr lang="en-US" altLang="zh-CN" sz="1200" dirty="0">
                  <a:solidFill>
                    <a:schemeClr val="bg1">
                      <a:lumMod val="95000"/>
                    </a:schemeClr>
                  </a:solidFill>
                </a:rPr>
                <a:t>0</a:t>
              </a:r>
              <a:endParaRPr lang="zh-CN" altLang="en-US" sz="1200" dirty="0">
                <a:solidFill>
                  <a:schemeClr val="bg1">
                    <a:lumMod val="95000"/>
                  </a:schemeClr>
                </a:solidFill>
              </a:endParaRPr>
            </a:p>
          </p:txBody>
        </p:sp>
      </p:grpSp>
      <p:grpSp>
        <p:nvGrpSpPr>
          <p:cNvPr id="121" name="组合 120"/>
          <p:cNvGrpSpPr/>
          <p:nvPr/>
        </p:nvGrpSpPr>
        <p:grpSpPr>
          <a:xfrm>
            <a:off x="5579610" y="1956813"/>
            <a:ext cx="4838526" cy="1172473"/>
            <a:chOff x="5579610" y="2305155"/>
            <a:chExt cx="4838526" cy="1172473"/>
          </a:xfrm>
          <a:effectLst/>
        </p:grpSpPr>
        <p:sp>
          <p:nvSpPr>
            <p:cNvPr id="122" name="Rectangle 16"/>
            <p:cNvSpPr>
              <a:spLocks noChangeArrowheads="1"/>
            </p:cNvSpPr>
            <p:nvPr/>
          </p:nvSpPr>
          <p:spPr bwMode="auto">
            <a:xfrm>
              <a:off x="5579610" y="2948273"/>
              <a:ext cx="4744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800" b="0" i="0" u="none" strike="noStrike" cap="none" normalizeH="0" baseline="0" dirty="0" smtClean="0">
                  <a:ln>
                    <a:noFill/>
                  </a:ln>
                  <a:solidFill>
                    <a:srgbClr val="F2F2F2"/>
                  </a:solidFill>
                  <a:effectLst/>
                  <a:latin typeface="微软雅黑" panose="020B0503020204020204" pitchFamily="34" charset="-122"/>
                  <a:ea typeface="微软雅黑" panose="020B0503020204020204" pitchFamily="34" charset="-122"/>
                </a:rPr>
                <a:t>50%</a:t>
              </a:r>
              <a:endParaRPr kumimoji="0" lang="zh-CN" altLang="zh-CN" sz="1800" b="0" i="0" u="none" strike="noStrike" cap="none" normalizeH="0" baseline="0" dirty="0" smtClean="0">
                <a:ln>
                  <a:noFill/>
                </a:ln>
                <a:solidFill>
                  <a:srgbClr val="F2F2F2"/>
                </a:solidFill>
                <a:effectLst/>
              </a:endParaRPr>
            </a:p>
          </p:txBody>
        </p:sp>
        <p:sp>
          <p:nvSpPr>
            <p:cNvPr id="123" name="Rectangle 17"/>
            <p:cNvSpPr>
              <a:spLocks noChangeArrowheads="1"/>
            </p:cNvSpPr>
            <p:nvPr/>
          </p:nvSpPr>
          <p:spPr bwMode="auto">
            <a:xfrm>
              <a:off x="7035347" y="3070510"/>
              <a:ext cx="4744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dirty="0">
                  <a:solidFill>
                    <a:srgbClr val="F2F2F2"/>
                  </a:solidFill>
                  <a:latin typeface="微软雅黑" panose="020B0503020204020204" pitchFamily="34" charset="-122"/>
                  <a:ea typeface="微软雅黑" panose="020B0503020204020204" pitchFamily="34" charset="-122"/>
                </a:rPr>
                <a:t>45%</a:t>
              </a:r>
            </a:p>
          </p:txBody>
        </p:sp>
        <p:sp>
          <p:nvSpPr>
            <p:cNvPr id="124" name="Rectangle 18"/>
            <p:cNvSpPr>
              <a:spLocks noChangeArrowheads="1"/>
            </p:cNvSpPr>
            <p:nvPr/>
          </p:nvSpPr>
          <p:spPr bwMode="auto">
            <a:xfrm>
              <a:off x="8489497" y="2572426"/>
              <a:ext cx="4744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dirty="0">
                  <a:solidFill>
                    <a:srgbClr val="F2F2F2"/>
                  </a:solidFill>
                  <a:latin typeface="微软雅黑" panose="020B0503020204020204" pitchFamily="34" charset="-122"/>
                  <a:ea typeface="微软雅黑" panose="020B0503020204020204" pitchFamily="34" charset="-122"/>
                </a:rPr>
                <a:t>7</a:t>
              </a:r>
              <a:r>
                <a:rPr lang="en-US" altLang="zh-CN" dirty="0">
                  <a:solidFill>
                    <a:srgbClr val="F2F2F2"/>
                  </a:solidFill>
                  <a:latin typeface="微软雅黑" panose="020B0503020204020204" pitchFamily="34" charset="-122"/>
                  <a:ea typeface="微软雅黑" panose="020B0503020204020204" pitchFamily="34" charset="-122"/>
                </a:rPr>
                <a:t>0</a:t>
              </a:r>
              <a:r>
                <a:rPr lang="zh-CN" altLang="zh-CN" dirty="0">
                  <a:solidFill>
                    <a:srgbClr val="F2F2F2"/>
                  </a:solidFill>
                  <a:latin typeface="微软雅黑" panose="020B0503020204020204" pitchFamily="34" charset="-122"/>
                  <a:ea typeface="微软雅黑" panose="020B0503020204020204" pitchFamily="34" charset="-122"/>
                </a:rPr>
                <a:t>%</a:t>
              </a:r>
            </a:p>
          </p:txBody>
        </p:sp>
        <p:sp>
          <p:nvSpPr>
            <p:cNvPr id="125" name="Rectangle 19"/>
            <p:cNvSpPr>
              <a:spLocks noChangeArrowheads="1"/>
            </p:cNvSpPr>
            <p:nvPr/>
          </p:nvSpPr>
          <p:spPr bwMode="auto">
            <a:xfrm>
              <a:off x="9943647" y="2305155"/>
              <a:ext cx="4744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zh-CN" dirty="0">
                  <a:solidFill>
                    <a:srgbClr val="F2F2F2"/>
                  </a:solidFill>
                  <a:latin typeface="微软雅黑" panose="020B0503020204020204" pitchFamily="34" charset="-122"/>
                  <a:ea typeface="微软雅黑" panose="020B0503020204020204" pitchFamily="34" charset="-122"/>
                </a:rPr>
                <a:t>75</a:t>
              </a:r>
              <a:r>
                <a:rPr lang="zh-CN" altLang="zh-CN" dirty="0">
                  <a:solidFill>
                    <a:srgbClr val="F2F2F2"/>
                  </a:solidFill>
                  <a:latin typeface="微软雅黑" panose="020B0503020204020204" pitchFamily="34" charset="-122"/>
                  <a:ea typeface="微软雅黑" panose="020B0503020204020204" pitchFamily="34" charset="-122"/>
                </a:rPr>
                <a:t>%</a:t>
              </a:r>
            </a:p>
          </p:txBody>
        </p:sp>
        <p:cxnSp>
          <p:nvCxnSpPr>
            <p:cNvPr id="126" name="直接连接符 125"/>
            <p:cNvCxnSpPr/>
            <p:nvPr/>
          </p:nvCxnSpPr>
          <p:spPr>
            <a:xfrm>
              <a:off x="5808127" y="3350411"/>
              <a:ext cx="1469310" cy="124911"/>
            </a:xfrm>
            <a:prstGeom prst="line">
              <a:avLst/>
            </a:prstGeom>
            <a:ln w="12700">
              <a:solidFill>
                <a:srgbClr val="FDA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7276988" y="2952057"/>
              <a:ext cx="1447460" cy="525571"/>
            </a:xfrm>
            <a:prstGeom prst="line">
              <a:avLst/>
            </a:prstGeom>
            <a:ln w="12700">
              <a:solidFill>
                <a:srgbClr val="FDA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V="1">
              <a:off x="8723143" y="2692088"/>
              <a:ext cx="1456249" cy="259962"/>
            </a:xfrm>
            <a:prstGeom prst="line">
              <a:avLst/>
            </a:prstGeom>
            <a:ln w="12700">
              <a:solidFill>
                <a:srgbClr val="FDA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29" name="TextBox 11"/>
          <p:cNvSpPr txBox="1"/>
          <p:nvPr/>
        </p:nvSpPr>
        <p:spPr>
          <a:xfrm>
            <a:off x="3962400" y="5216198"/>
            <a:ext cx="7642225" cy="625171"/>
          </a:xfrm>
          <a:prstGeom prst="rect">
            <a:avLst/>
          </a:prstGeom>
          <a:noFill/>
        </p:spPr>
        <p:txBody>
          <a:bodyPr wrap="square" rtlCol="0">
            <a:spAutoFit/>
          </a:bodyPr>
          <a:lstStyle/>
          <a:p>
            <a:pPr algn="ctr">
              <a:lnSpc>
                <a:spcPct val="130000"/>
              </a:lnSpc>
            </a:pP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在这里添加文字在这里添加文字在这里添加文字在这里添加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在这里添加文字在这里添加文字在这里添加文字在这里添加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文字在</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文字在</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文字在</a:t>
            </a:r>
            <a:r>
              <a:rPr lang="zh-CN" altLang="en-US" sz="1400" dirty="0">
                <a:ln w="3175">
                  <a:noFill/>
                </a:ln>
                <a:solidFill>
                  <a:schemeClr val="bg1">
                    <a:lumMod val="95000"/>
                  </a:schemeClr>
                </a:solidFill>
                <a:latin typeface="微软雅黑" panose="020B0503020204020204" pitchFamily="34" charset="-122"/>
                <a:ea typeface="微软雅黑" panose="020B0503020204020204" pitchFamily="34" charset="-122"/>
              </a:rPr>
              <a:t>这里添加</a:t>
            </a:r>
            <a:r>
              <a:rPr lang="zh-CN" altLang="en-US" sz="1400" dirty="0" smtClean="0">
                <a:ln w="3175">
                  <a:noFill/>
                </a:ln>
                <a:solidFill>
                  <a:schemeClr val="bg1">
                    <a:lumMod val="95000"/>
                  </a:schemeClr>
                </a:solidFill>
                <a:latin typeface="微软雅黑" panose="020B0503020204020204" pitchFamily="34" charset="-122"/>
                <a:ea typeface="微软雅黑" panose="020B0503020204020204" pitchFamily="34" charset="-122"/>
              </a:rPr>
              <a:t>文字</a:t>
            </a:r>
            <a:endParaRPr lang="en-US" altLang="zh-CN" sz="1400" dirty="0" smtClean="0">
              <a:ln w="3175">
                <a:noFill/>
              </a:ln>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2450403"/>
      </p:ext>
    </p:extLst>
  </p:cSld>
  <p:clrMapOvr>
    <a:masterClrMapping/>
  </p:clrMapOvr>
  <p:transition spd="slow" advTm="4897">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down)">
                                      <p:cBhvr>
                                        <p:cTn id="13" dur="500"/>
                                        <p:tgtEl>
                                          <p:spTgt spid="51"/>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left)">
                                      <p:cBhvr>
                                        <p:cTn id="23" dur="500"/>
                                        <p:tgtEl>
                                          <p:spTgt spid="50"/>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up)">
                                      <p:cBhvr>
                                        <p:cTn id="26" dur="500"/>
                                        <p:tgtEl>
                                          <p:spTgt spid="47"/>
                                        </p:tgtEl>
                                      </p:cBhvr>
                                    </p:animEffect>
                                  </p:childTnLst>
                                </p:cTn>
                              </p:par>
                            </p:childTnLst>
                          </p:cTn>
                        </p:par>
                        <p:par>
                          <p:cTn id="27" fill="hold">
                            <p:stCondLst>
                              <p:cond delay="2000"/>
                            </p:stCondLst>
                            <p:childTnLst>
                              <p:par>
                                <p:cTn id="28" presetID="10" presetClass="entr" presetSubtype="0" fill="hold" nodeType="afterEffect">
                                  <p:stCondLst>
                                    <p:cond delay="25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500"/>
                                        <p:tgtEl>
                                          <p:spTgt spid="94"/>
                                        </p:tgtEl>
                                      </p:cBhvr>
                                    </p:animEffect>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wipe(left)">
                                      <p:cBhvr>
                                        <p:cTn id="34" dur="500"/>
                                        <p:tgtEl>
                                          <p:spTgt spid="121"/>
                                        </p:tgtEl>
                                      </p:cBhvr>
                                    </p:animEffect>
                                  </p:childTnLst>
                                </p:cTn>
                              </p:par>
                            </p:childTnLst>
                          </p:cTn>
                        </p:par>
                        <p:par>
                          <p:cTn id="35" fill="hold">
                            <p:stCondLst>
                              <p:cond delay="3250"/>
                            </p:stCondLst>
                            <p:childTnLst>
                              <p:par>
                                <p:cTn id="36" presetID="16" presetClass="entr" presetSubtype="21" fill="hold" grpId="0" nodeType="afterEffect">
                                  <p:stCondLst>
                                    <p:cond delay="0"/>
                                  </p:stCondLst>
                                  <p:childTnLst>
                                    <p:set>
                                      <p:cBhvr>
                                        <p:cTn id="37" dur="1" fill="hold">
                                          <p:stCondLst>
                                            <p:cond delay="0"/>
                                          </p:stCondLst>
                                        </p:cTn>
                                        <p:tgtEl>
                                          <p:spTgt spid="129"/>
                                        </p:tgtEl>
                                        <p:attrNameLst>
                                          <p:attrName>style.visibility</p:attrName>
                                        </p:attrNameLst>
                                      </p:cBhvr>
                                      <p:to>
                                        <p:strVal val="visible"/>
                                      </p:to>
                                    </p:set>
                                    <p:animEffect transition="in" filter="barn(inVertical)">
                                      <p:cBhvr>
                                        <p:cTn id="38"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1" grpId="0" animBg="1"/>
      <p:bldP spid="129" grpId="0"/>
    </p:bldLst>
  </p:timing>
</p:sld>
</file>

<file path=ppt/theme/theme1.xml><?xml version="1.0" encoding="utf-8"?>
<a:theme xmlns:a="http://schemas.openxmlformats.org/drawingml/2006/main" name="TianZ_2015001">
  <a:themeElements>
    <a:clrScheme name="1501">
      <a:dk1>
        <a:srgbClr val="2F2F2F"/>
      </a:dk1>
      <a:lt1>
        <a:srgbClr val="FFFFFF"/>
      </a:lt1>
      <a:dk2>
        <a:srgbClr val="EB870F"/>
      </a:dk2>
      <a:lt2>
        <a:srgbClr val="E1CD00"/>
      </a:lt2>
      <a:accent1>
        <a:srgbClr val="8E0000"/>
      </a:accent1>
      <a:accent2>
        <a:srgbClr val="DD0000"/>
      </a:accent2>
      <a:accent3>
        <a:srgbClr val="0073C3"/>
      </a:accent3>
      <a:accent4>
        <a:srgbClr val="55D2FF"/>
      </a:accent4>
      <a:accent5>
        <a:srgbClr val="4D4D4D"/>
      </a:accent5>
      <a:accent6>
        <a:srgbClr val="292929"/>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7619</TotalTime>
  <Words>619</Words>
  <Application>Microsoft Office PowerPoint</Application>
  <PresentationFormat>宽屏</PresentationFormat>
  <Paragraphs>96</Paragraphs>
  <Slides>10</Slides>
  <Notes>9</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Arial Unicode MS</vt:lpstr>
      <vt:lpstr>方正小标宋简体</vt:lpstr>
      <vt:lpstr>宋体</vt:lpstr>
      <vt:lpstr>微软雅黑</vt:lpstr>
      <vt:lpstr>Arial</vt:lpstr>
      <vt:lpstr>Calibri</vt:lpstr>
      <vt:lpstr>Impact</vt:lpstr>
      <vt:lpstr>TianZ_2015001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dawei</dc:creator>
  <cp:lastModifiedBy>Administrator</cp:lastModifiedBy>
  <cp:revision>864</cp:revision>
  <dcterms:created xsi:type="dcterms:W3CDTF">2014-07-30T13:34:26Z</dcterms:created>
  <dcterms:modified xsi:type="dcterms:W3CDTF">2016-05-31T02:29:59Z</dcterms:modified>
</cp:coreProperties>
</file>